
<file path=[Content_Types].xml><?xml version="1.0" encoding="utf-8"?>
<Types xmlns="http://schemas.openxmlformats.org/package/2006/content-types">
  <Default Extension="avi" ContentType="video/x-msvideo"/>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tags/tag445.xml" ContentType="application/vnd.openxmlformats-officedocument.presentationml.tags+xml"/>
  <Override PartName="/ppt/tags/tag446.xml" ContentType="application/vnd.openxmlformats-officedocument.presentationml.tags+xml"/>
  <Override PartName="/ppt/tags/tag447.xml" ContentType="application/vnd.openxmlformats-officedocument.presentationml.tags+xml"/>
  <Override PartName="/ppt/tags/tag448.xml" ContentType="application/vnd.openxmlformats-officedocument.presentationml.tags+xml"/>
  <Override PartName="/ppt/tags/tag449.xml" ContentType="application/vnd.openxmlformats-officedocument.presentationml.tags+xml"/>
  <Override PartName="/ppt/tags/tag450.xml" ContentType="application/vnd.openxmlformats-officedocument.presentationml.tags+xml"/>
  <Override PartName="/ppt/tags/tag451.xml" ContentType="application/vnd.openxmlformats-officedocument.presentationml.tags+xml"/>
  <Override PartName="/ppt/tags/tag452.xml" ContentType="application/vnd.openxmlformats-officedocument.presentationml.tags+xml"/>
  <Override PartName="/ppt/tags/tag453.xml" ContentType="application/vnd.openxmlformats-officedocument.presentationml.tags+xml"/>
  <Override PartName="/ppt/tags/tag454.xml" ContentType="application/vnd.openxmlformats-officedocument.presentationml.tags+xml"/>
  <Override PartName="/ppt/tags/tag455.xml" ContentType="application/vnd.openxmlformats-officedocument.presentationml.tags+xml"/>
  <Override PartName="/ppt/tags/tag456.xml" ContentType="application/vnd.openxmlformats-officedocument.presentationml.tags+xml"/>
  <Override PartName="/ppt/tags/tag457.xml" ContentType="application/vnd.openxmlformats-officedocument.presentationml.tags+xml"/>
  <Override PartName="/ppt/tags/tag458.xml" ContentType="application/vnd.openxmlformats-officedocument.presentationml.tags+xml"/>
  <Override PartName="/ppt/tags/tag459.xml" ContentType="application/vnd.openxmlformats-officedocument.presentationml.tags+xml"/>
  <Override PartName="/ppt/tags/tag460.xml" ContentType="application/vnd.openxmlformats-officedocument.presentationml.tags+xml"/>
  <Override PartName="/ppt/tags/tag461.xml" ContentType="application/vnd.openxmlformats-officedocument.presentationml.tags+xml"/>
  <Override PartName="/ppt/tags/tag462.xml" ContentType="application/vnd.openxmlformats-officedocument.presentationml.tags+xml"/>
  <Override PartName="/ppt/tags/tag463.xml" ContentType="application/vnd.openxmlformats-officedocument.presentationml.tags+xml"/>
  <Override PartName="/ppt/tags/tag464.xml" ContentType="application/vnd.openxmlformats-officedocument.presentationml.tags+xml"/>
  <Override PartName="/ppt/tags/tag465.xml" ContentType="application/vnd.openxmlformats-officedocument.presentationml.tags+xml"/>
  <Override PartName="/ppt/tags/tag466.xml" ContentType="application/vnd.openxmlformats-officedocument.presentationml.tags+xml"/>
  <Override PartName="/ppt/tags/tag467.xml" ContentType="application/vnd.openxmlformats-officedocument.presentationml.tags+xml"/>
  <Override PartName="/ppt/tags/tag468.xml" ContentType="application/vnd.openxmlformats-officedocument.presentationml.tags+xml"/>
  <Override PartName="/ppt/tags/tag469.xml" ContentType="application/vnd.openxmlformats-officedocument.presentationml.tags+xml"/>
  <Override PartName="/ppt/tags/tag470.xml" ContentType="application/vnd.openxmlformats-officedocument.presentationml.tags+xml"/>
  <Override PartName="/ppt/tags/tag471.xml" ContentType="application/vnd.openxmlformats-officedocument.presentationml.tags+xml"/>
  <Override PartName="/ppt/tags/tag472.xml" ContentType="application/vnd.openxmlformats-officedocument.presentationml.tags+xml"/>
  <Override PartName="/ppt/tags/tag473.xml" ContentType="application/vnd.openxmlformats-officedocument.presentationml.tags+xml"/>
  <Override PartName="/ppt/tags/tag474.xml" ContentType="application/vnd.openxmlformats-officedocument.presentationml.tags+xml"/>
  <Override PartName="/ppt/tags/tag475.xml" ContentType="application/vnd.openxmlformats-officedocument.presentationml.tags+xml"/>
  <Override PartName="/ppt/tags/tag476.xml" ContentType="application/vnd.openxmlformats-officedocument.presentationml.tags+xml"/>
  <Override PartName="/ppt/tags/tag477.xml" ContentType="application/vnd.openxmlformats-officedocument.presentationml.tags+xml"/>
  <Override PartName="/ppt/tags/tag478.xml" ContentType="application/vnd.openxmlformats-officedocument.presentationml.tags+xml"/>
  <Override PartName="/ppt/tags/tag479.xml" ContentType="application/vnd.openxmlformats-officedocument.presentationml.tags+xml"/>
  <Override PartName="/ppt/tags/tag480.xml" ContentType="application/vnd.openxmlformats-officedocument.presentationml.tags+xml"/>
  <Override PartName="/ppt/tags/tag481.xml" ContentType="application/vnd.openxmlformats-officedocument.presentationml.tags+xml"/>
  <Override PartName="/ppt/tags/tag482.xml" ContentType="application/vnd.openxmlformats-officedocument.presentationml.tags+xml"/>
  <Override PartName="/ppt/tags/tag483.xml" ContentType="application/vnd.openxmlformats-officedocument.presentationml.tags+xml"/>
  <Override PartName="/ppt/tags/tag484.xml" ContentType="application/vnd.openxmlformats-officedocument.presentationml.tags+xml"/>
  <Override PartName="/ppt/tags/tag485.xml" ContentType="application/vnd.openxmlformats-officedocument.presentationml.tags+xml"/>
  <Override PartName="/ppt/tags/tag486.xml" ContentType="application/vnd.openxmlformats-officedocument.presentationml.tags+xml"/>
  <Override PartName="/ppt/tags/tag487.xml" ContentType="application/vnd.openxmlformats-officedocument.presentationml.tags+xml"/>
  <Override PartName="/ppt/tags/tag488.xml" ContentType="application/vnd.openxmlformats-officedocument.presentationml.tags+xml"/>
  <Override PartName="/ppt/tags/tag489.xml" ContentType="application/vnd.openxmlformats-officedocument.presentationml.tags+xml"/>
  <Override PartName="/ppt/tags/tag490.xml" ContentType="application/vnd.openxmlformats-officedocument.presentationml.tags+xml"/>
  <Override PartName="/ppt/tags/tag491.xml" ContentType="application/vnd.openxmlformats-officedocument.presentationml.tags+xml"/>
  <Override PartName="/ppt/tags/tag492.xml" ContentType="application/vnd.openxmlformats-officedocument.presentationml.tags+xml"/>
  <Override PartName="/ppt/tags/tag493.xml" ContentType="application/vnd.openxmlformats-officedocument.presentationml.tags+xml"/>
  <Override PartName="/ppt/tags/tag494.xml" ContentType="application/vnd.openxmlformats-officedocument.presentationml.tags+xml"/>
  <Override PartName="/ppt/tags/tag495.xml" ContentType="application/vnd.openxmlformats-officedocument.presentationml.tags+xml"/>
  <Override PartName="/ppt/tags/tag496.xml" ContentType="application/vnd.openxmlformats-officedocument.presentationml.tags+xml"/>
  <Override PartName="/ppt/tags/tag497.xml" ContentType="application/vnd.openxmlformats-officedocument.presentationml.tags+xml"/>
  <Override PartName="/ppt/tags/tag498.xml" ContentType="application/vnd.openxmlformats-officedocument.presentationml.tags+xml"/>
  <Override PartName="/ppt/tags/tag499.xml" ContentType="application/vnd.openxmlformats-officedocument.presentationml.tags+xml"/>
  <Override PartName="/ppt/tags/tag500.xml" ContentType="application/vnd.openxmlformats-officedocument.presentationml.tags+xml"/>
  <Override PartName="/ppt/tags/tag501.xml" ContentType="application/vnd.openxmlformats-officedocument.presentationml.tags+xml"/>
  <Override PartName="/ppt/tags/tag502.xml" ContentType="application/vnd.openxmlformats-officedocument.presentationml.tags+xml"/>
  <Override PartName="/ppt/tags/tag503.xml" ContentType="application/vnd.openxmlformats-officedocument.presentationml.tags+xml"/>
  <Override PartName="/ppt/tags/tag504.xml" ContentType="application/vnd.openxmlformats-officedocument.presentationml.tags+xml"/>
  <Override PartName="/ppt/tags/tag505.xml" ContentType="application/vnd.openxmlformats-officedocument.presentationml.tags+xml"/>
  <Override PartName="/ppt/tags/tag506.xml" ContentType="application/vnd.openxmlformats-officedocument.presentationml.tags+xml"/>
  <Override PartName="/ppt/tags/tag507.xml" ContentType="application/vnd.openxmlformats-officedocument.presentationml.tags+xml"/>
  <Override PartName="/ppt/tags/tag508.xml" ContentType="application/vnd.openxmlformats-officedocument.presentationml.tags+xml"/>
  <Override PartName="/ppt/tags/tag509.xml" ContentType="application/vnd.openxmlformats-officedocument.presentationml.tags+xml"/>
  <Override PartName="/ppt/tags/tag510.xml" ContentType="application/vnd.openxmlformats-officedocument.presentationml.tags+xml"/>
  <Override PartName="/ppt/tags/tag511.xml" ContentType="application/vnd.openxmlformats-officedocument.presentationml.tags+xml"/>
  <Override PartName="/ppt/tags/tag512.xml" ContentType="application/vnd.openxmlformats-officedocument.presentationml.tags+xml"/>
  <Override PartName="/ppt/tags/tag513.xml" ContentType="application/vnd.openxmlformats-officedocument.presentationml.tags+xml"/>
  <Override PartName="/ppt/tags/tag514.xml" ContentType="application/vnd.openxmlformats-officedocument.presentationml.tags+xml"/>
  <Override PartName="/ppt/tags/tag515.xml" ContentType="application/vnd.openxmlformats-officedocument.presentationml.tags+xml"/>
  <Override PartName="/ppt/tags/tag516.xml" ContentType="application/vnd.openxmlformats-officedocument.presentationml.tags+xml"/>
  <Override PartName="/ppt/tags/tag517.xml" ContentType="application/vnd.openxmlformats-officedocument.presentationml.tags+xml"/>
  <Override PartName="/ppt/tags/tag518.xml" ContentType="application/vnd.openxmlformats-officedocument.presentationml.tags+xml"/>
  <Override PartName="/ppt/tags/tag519.xml" ContentType="application/vnd.openxmlformats-officedocument.presentationml.tags+xml"/>
  <Override PartName="/ppt/tags/tag520.xml" ContentType="application/vnd.openxmlformats-officedocument.presentationml.tags+xml"/>
  <Override PartName="/ppt/tags/tag521.xml" ContentType="application/vnd.openxmlformats-officedocument.presentationml.tags+xml"/>
  <Override PartName="/ppt/tags/tag522.xml" ContentType="application/vnd.openxmlformats-officedocument.presentationml.tags+xml"/>
  <Override PartName="/ppt/tags/tag523.xml" ContentType="application/vnd.openxmlformats-officedocument.presentationml.tags+xml"/>
  <Override PartName="/ppt/tags/tag524.xml" ContentType="application/vnd.openxmlformats-officedocument.presentationml.tags+xml"/>
  <Override PartName="/ppt/tags/tag525.xml" ContentType="application/vnd.openxmlformats-officedocument.presentationml.tags+xml"/>
  <Override PartName="/ppt/tags/tag526.xml" ContentType="application/vnd.openxmlformats-officedocument.presentationml.tags+xml"/>
  <Override PartName="/ppt/tags/tag527.xml" ContentType="application/vnd.openxmlformats-officedocument.presentationml.tags+xml"/>
  <Override PartName="/ppt/tags/tag528.xml" ContentType="application/vnd.openxmlformats-officedocument.presentationml.tags+xml"/>
  <Override PartName="/ppt/tags/tag529.xml" ContentType="application/vnd.openxmlformats-officedocument.presentationml.tags+xml"/>
  <Override PartName="/ppt/tags/tag530.xml" ContentType="application/vnd.openxmlformats-officedocument.presentationml.tags+xml"/>
  <Override PartName="/ppt/tags/tag531.xml" ContentType="application/vnd.openxmlformats-officedocument.presentationml.tags+xml"/>
  <Override PartName="/ppt/tags/tag532.xml" ContentType="application/vnd.openxmlformats-officedocument.presentationml.tags+xml"/>
  <Override PartName="/ppt/tags/tag533.xml" ContentType="application/vnd.openxmlformats-officedocument.presentationml.tags+xml"/>
  <Override PartName="/ppt/tags/tag534.xml" ContentType="application/vnd.openxmlformats-officedocument.presentationml.tags+xml"/>
  <Override PartName="/ppt/tags/tag535.xml" ContentType="application/vnd.openxmlformats-officedocument.presentationml.tags+xml"/>
  <Override PartName="/ppt/tags/tag536.xml" ContentType="application/vnd.openxmlformats-officedocument.presentationml.tags+xml"/>
  <Override PartName="/ppt/tags/tag537.xml" ContentType="application/vnd.openxmlformats-officedocument.presentationml.tags+xml"/>
  <Override PartName="/ppt/tags/tag538.xml" ContentType="application/vnd.openxmlformats-officedocument.presentationml.tags+xml"/>
  <Override PartName="/ppt/tags/tag539.xml" ContentType="application/vnd.openxmlformats-officedocument.presentationml.tags+xml"/>
  <Override PartName="/ppt/tags/tag540.xml" ContentType="application/vnd.openxmlformats-officedocument.presentationml.tags+xml"/>
  <Override PartName="/ppt/tags/tag541.xml" ContentType="application/vnd.openxmlformats-officedocument.presentationml.tags+xml"/>
  <Override PartName="/ppt/tags/tag542.xml" ContentType="application/vnd.openxmlformats-officedocument.presentationml.tags+xml"/>
  <Override PartName="/ppt/tags/tag543.xml" ContentType="application/vnd.openxmlformats-officedocument.presentationml.tags+xml"/>
  <Override PartName="/ppt/tags/tag544.xml" ContentType="application/vnd.openxmlformats-officedocument.presentationml.tags+xml"/>
  <Override PartName="/ppt/tags/tag545.xml" ContentType="application/vnd.openxmlformats-officedocument.presentationml.tags+xml"/>
  <Override PartName="/ppt/tags/tag546.xml" ContentType="application/vnd.openxmlformats-officedocument.presentationml.tags+xml"/>
  <Override PartName="/ppt/tags/tag547.xml" ContentType="application/vnd.openxmlformats-officedocument.presentationml.tags+xml"/>
  <Override PartName="/ppt/tags/tag548.xml" ContentType="application/vnd.openxmlformats-officedocument.presentationml.tags+xml"/>
  <Override PartName="/ppt/tags/tag549.xml" ContentType="application/vnd.openxmlformats-officedocument.presentationml.tags+xml"/>
  <Override PartName="/ppt/tags/tag550.xml" ContentType="application/vnd.openxmlformats-officedocument.presentationml.tags+xml"/>
  <Override PartName="/ppt/tags/tag551.xml" ContentType="application/vnd.openxmlformats-officedocument.presentationml.tags+xml"/>
  <Override PartName="/ppt/tags/tag552.xml" ContentType="application/vnd.openxmlformats-officedocument.presentationml.tags+xml"/>
  <Override PartName="/ppt/tags/tag553.xml" ContentType="application/vnd.openxmlformats-officedocument.presentationml.tags+xml"/>
  <Override PartName="/ppt/tags/tag554.xml" ContentType="application/vnd.openxmlformats-officedocument.presentationml.tags+xml"/>
  <Override PartName="/ppt/tags/tag555.xml" ContentType="application/vnd.openxmlformats-officedocument.presentationml.tags+xml"/>
  <Override PartName="/ppt/tags/tag556.xml" ContentType="application/vnd.openxmlformats-officedocument.presentationml.tags+xml"/>
  <Override PartName="/ppt/tags/tag557.xml" ContentType="application/vnd.openxmlformats-officedocument.presentationml.tags+xml"/>
  <Override PartName="/ppt/tags/tag558.xml" ContentType="application/vnd.openxmlformats-officedocument.presentationml.tags+xml"/>
  <Override PartName="/ppt/tags/tag559.xml" ContentType="application/vnd.openxmlformats-officedocument.presentationml.tags+xml"/>
  <Override PartName="/ppt/tags/tag560.xml" ContentType="application/vnd.openxmlformats-officedocument.presentationml.tags+xml"/>
  <Override PartName="/ppt/tags/tag561.xml" ContentType="application/vnd.openxmlformats-officedocument.presentationml.tags+xml"/>
  <Override PartName="/ppt/tags/tag562.xml" ContentType="application/vnd.openxmlformats-officedocument.presentationml.tags+xml"/>
  <Override PartName="/ppt/tags/tag563.xml" ContentType="application/vnd.openxmlformats-officedocument.presentationml.tags+xml"/>
  <Override PartName="/ppt/tags/tag564.xml" ContentType="application/vnd.openxmlformats-officedocument.presentationml.tags+xml"/>
  <Override PartName="/ppt/tags/tag565.xml" ContentType="application/vnd.openxmlformats-officedocument.presentationml.tags+xml"/>
  <Override PartName="/ppt/tags/tag566.xml" ContentType="application/vnd.openxmlformats-officedocument.presentationml.tags+xml"/>
  <Override PartName="/ppt/tags/tag567.xml" ContentType="application/vnd.openxmlformats-officedocument.presentationml.tags+xml"/>
  <Override PartName="/ppt/tags/tag568.xml" ContentType="application/vnd.openxmlformats-officedocument.presentationml.tags+xml"/>
  <Override PartName="/ppt/tags/tag569.xml" ContentType="application/vnd.openxmlformats-officedocument.presentationml.tags+xml"/>
  <Override PartName="/ppt/tags/tag570.xml" ContentType="application/vnd.openxmlformats-officedocument.presentationml.tags+xml"/>
  <Override PartName="/ppt/tags/tag571.xml" ContentType="application/vnd.openxmlformats-officedocument.presentationml.tags+xml"/>
  <Override PartName="/ppt/tags/tag572.xml" ContentType="application/vnd.openxmlformats-officedocument.presentationml.tags+xml"/>
  <Override PartName="/ppt/tags/tag573.xml" ContentType="application/vnd.openxmlformats-officedocument.presentationml.tags+xml"/>
  <Override PartName="/ppt/tags/tag574.xml" ContentType="application/vnd.openxmlformats-officedocument.presentationml.tags+xml"/>
  <Override PartName="/ppt/tags/tag575.xml" ContentType="application/vnd.openxmlformats-officedocument.presentationml.tags+xml"/>
  <Override PartName="/ppt/tags/tag576.xml" ContentType="application/vnd.openxmlformats-officedocument.presentationml.tags+xml"/>
  <Override PartName="/ppt/tags/tag577.xml" ContentType="application/vnd.openxmlformats-officedocument.presentationml.tags+xml"/>
  <Override PartName="/ppt/tags/tag578.xml" ContentType="application/vnd.openxmlformats-officedocument.presentationml.tags+xml"/>
  <Override PartName="/ppt/tags/tag579.xml" ContentType="application/vnd.openxmlformats-officedocument.presentationml.tags+xml"/>
  <Override PartName="/ppt/tags/tag580.xml" ContentType="application/vnd.openxmlformats-officedocument.presentationml.tags+xml"/>
  <Override PartName="/ppt/tags/tag581.xml" ContentType="application/vnd.openxmlformats-officedocument.presentationml.tags+xml"/>
  <Override PartName="/ppt/tags/tag582.xml" ContentType="application/vnd.openxmlformats-officedocument.presentationml.tags+xml"/>
  <Override PartName="/ppt/tags/tag583.xml" ContentType="application/vnd.openxmlformats-officedocument.presentationml.tags+xml"/>
  <Override PartName="/ppt/tags/tag584.xml" ContentType="application/vnd.openxmlformats-officedocument.presentationml.tags+xml"/>
  <Override PartName="/ppt/tags/tag585.xml" ContentType="application/vnd.openxmlformats-officedocument.presentationml.tags+xml"/>
  <Override PartName="/ppt/tags/tag586.xml" ContentType="application/vnd.openxmlformats-officedocument.presentationml.tags+xml"/>
  <Override PartName="/ppt/tags/tag587.xml" ContentType="application/vnd.openxmlformats-officedocument.presentationml.tags+xml"/>
  <Override PartName="/ppt/tags/tag588.xml" ContentType="application/vnd.openxmlformats-officedocument.presentationml.tags+xml"/>
  <Override PartName="/ppt/tags/tag589.xml" ContentType="application/vnd.openxmlformats-officedocument.presentationml.tags+xml"/>
  <Override PartName="/ppt/tags/tag590.xml" ContentType="application/vnd.openxmlformats-officedocument.presentationml.tags+xml"/>
  <Override PartName="/ppt/tags/tag591.xml" ContentType="application/vnd.openxmlformats-officedocument.presentationml.tags+xml"/>
  <Override PartName="/ppt/tags/tag592.xml" ContentType="application/vnd.openxmlformats-officedocument.presentationml.tags+xml"/>
  <Override PartName="/ppt/tags/tag593.xml" ContentType="application/vnd.openxmlformats-officedocument.presentationml.tags+xml"/>
  <Override PartName="/ppt/tags/tag594.xml" ContentType="application/vnd.openxmlformats-officedocument.presentationml.tags+xml"/>
  <Override PartName="/ppt/tags/tag595.xml" ContentType="application/vnd.openxmlformats-officedocument.presentationml.tags+xml"/>
  <Override PartName="/ppt/tags/tag596.xml" ContentType="application/vnd.openxmlformats-officedocument.presentationml.tags+xml"/>
  <Override PartName="/ppt/tags/tag597.xml" ContentType="application/vnd.openxmlformats-officedocument.presentationml.tags+xml"/>
  <Override PartName="/ppt/tags/tag598.xml" ContentType="application/vnd.openxmlformats-officedocument.presentationml.tags+xml"/>
  <Override PartName="/ppt/tags/tag599.xml" ContentType="application/vnd.openxmlformats-officedocument.presentationml.tags+xml"/>
  <Override PartName="/ppt/tags/tag600.xml" ContentType="application/vnd.openxmlformats-officedocument.presentationml.tags+xml"/>
  <Override PartName="/ppt/tags/tag601.xml" ContentType="application/vnd.openxmlformats-officedocument.presentationml.tags+xml"/>
  <Override PartName="/ppt/tags/tag602.xml" ContentType="application/vnd.openxmlformats-officedocument.presentationml.tags+xml"/>
  <Override PartName="/ppt/tags/tag603.xml" ContentType="application/vnd.openxmlformats-officedocument.presentationml.tags+xml"/>
  <Override PartName="/ppt/tags/tag604.xml" ContentType="application/vnd.openxmlformats-officedocument.presentationml.tags+xml"/>
  <Override PartName="/ppt/tags/tag605.xml" ContentType="application/vnd.openxmlformats-officedocument.presentationml.tags+xml"/>
  <Override PartName="/ppt/tags/tag606.xml" ContentType="application/vnd.openxmlformats-officedocument.presentationml.tags+xml"/>
  <Override PartName="/ppt/tags/tag607.xml" ContentType="application/vnd.openxmlformats-officedocument.presentationml.tags+xml"/>
  <Override PartName="/ppt/tags/tag608.xml" ContentType="application/vnd.openxmlformats-officedocument.presentationml.tags+xml"/>
  <Override PartName="/ppt/tags/tag609.xml" ContentType="application/vnd.openxmlformats-officedocument.presentationml.tags+xml"/>
  <Override PartName="/ppt/tags/tag610.xml" ContentType="application/vnd.openxmlformats-officedocument.presentationml.tags+xml"/>
  <Override PartName="/ppt/tags/tag611.xml" ContentType="application/vnd.openxmlformats-officedocument.presentationml.tags+xml"/>
  <Override PartName="/ppt/tags/tag612.xml" ContentType="application/vnd.openxmlformats-officedocument.presentationml.tags+xml"/>
  <Override PartName="/ppt/tags/tag613.xml" ContentType="application/vnd.openxmlformats-officedocument.presentationml.tags+xml"/>
  <Override PartName="/ppt/tags/tag614.xml" ContentType="application/vnd.openxmlformats-officedocument.presentationml.tags+xml"/>
  <Override PartName="/ppt/tags/tag615.xml" ContentType="application/vnd.openxmlformats-officedocument.presentationml.tags+xml"/>
  <Override PartName="/ppt/tags/tag616.xml" ContentType="application/vnd.openxmlformats-officedocument.presentationml.tags+xml"/>
  <Override PartName="/ppt/tags/tag617.xml" ContentType="application/vnd.openxmlformats-officedocument.presentationml.tags+xml"/>
  <Override PartName="/ppt/tags/tag618.xml" ContentType="application/vnd.openxmlformats-officedocument.presentationml.tags+xml"/>
  <Override PartName="/ppt/tags/tag619.xml" ContentType="application/vnd.openxmlformats-officedocument.presentationml.tags+xml"/>
  <Override PartName="/ppt/tags/tag620.xml" ContentType="application/vnd.openxmlformats-officedocument.presentationml.tags+xml"/>
  <Override PartName="/ppt/tags/tag621.xml" ContentType="application/vnd.openxmlformats-officedocument.presentationml.tags+xml"/>
  <Override PartName="/ppt/tags/tag622.xml" ContentType="application/vnd.openxmlformats-officedocument.presentationml.tags+xml"/>
  <Override PartName="/ppt/tags/tag623.xml" ContentType="application/vnd.openxmlformats-officedocument.presentationml.tags+xml"/>
  <Override PartName="/ppt/tags/tag624.xml" ContentType="application/vnd.openxmlformats-officedocument.presentationml.tags+xml"/>
  <Override PartName="/ppt/tags/tag625.xml" ContentType="application/vnd.openxmlformats-officedocument.presentationml.tags+xml"/>
  <Override PartName="/ppt/tags/tag626.xml" ContentType="application/vnd.openxmlformats-officedocument.presentationml.tags+xml"/>
  <Override PartName="/ppt/tags/tag627.xml" ContentType="application/vnd.openxmlformats-officedocument.presentationml.tags+xml"/>
  <Override PartName="/ppt/tags/tag628.xml" ContentType="application/vnd.openxmlformats-officedocument.presentationml.tags+xml"/>
  <Override PartName="/ppt/tags/tag629.xml" ContentType="application/vnd.openxmlformats-officedocument.presentationml.tags+xml"/>
  <Override PartName="/ppt/tags/tag630.xml" ContentType="application/vnd.openxmlformats-officedocument.presentationml.tags+xml"/>
  <Override PartName="/ppt/tags/tag631.xml" ContentType="application/vnd.openxmlformats-officedocument.presentationml.tags+xml"/>
  <Override PartName="/ppt/tags/tag632.xml" ContentType="application/vnd.openxmlformats-officedocument.presentationml.tags+xml"/>
  <Override PartName="/ppt/tags/tag633.xml" ContentType="application/vnd.openxmlformats-officedocument.presentationml.tags+xml"/>
  <Override PartName="/ppt/tags/tag634.xml" ContentType="application/vnd.openxmlformats-officedocument.presentationml.tags+xml"/>
  <Override PartName="/ppt/tags/tag635.xml" ContentType="application/vnd.openxmlformats-officedocument.presentationml.tags+xml"/>
  <Override PartName="/ppt/tags/tag636.xml" ContentType="application/vnd.openxmlformats-officedocument.presentationml.tags+xml"/>
  <Override PartName="/ppt/tags/tag637.xml" ContentType="application/vnd.openxmlformats-officedocument.presentationml.tags+xml"/>
  <Override PartName="/ppt/tags/tag638.xml" ContentType="application/vnd.openxmlformats-officedocument.presentationml.tags+xml"/>
  <Override PartName="/ppt/tags/tag639.xml" ContentType="application/vnd.openxmlformats-officedocument.presentationml.tags+xml"/>
  <Override PartName="/ppt/tags/tag640.xml" ContentType="application/vnd.openxmlformats-officedocument.presentationml.tags+xml"/>
  <Override PartName="/ppt/tags/tag641.xml" ContentType="application/vnd.openxmlformats-officedocument.presentationml.tags+xml"/>
  <Override PartName="/ppt/tags/tag642.xml" ContentType="application/vnd.openxmlformats-officedocument.presentationml.tags+xml"/>
  <Override PartName="/ppt/tags/tag643.xml" ContentType="application/vnd.openxmlformats-officedocument.presentationml.tags+xml"/>
  <Override PartName="/ppt/tags/tag644.xml" ContentType="application/vnd.openxmlformats-officedocument.presentationml.tags+xml"/>
  <Override PartName="/ppt/tags/tag645.xml" ContentType="application/vnd.openxmlformats-officedocument.presentationml.tags+xml"/>
  <Override PartName="/ppt/tags/tag646.xml" ContentType="application/vnd.openxmlformats-officedocument.presentationml.tags+xml"/>
  <Override PartName="/ppt/tags/tag647.xml" ContentType="application/vnd.openxmlformats-officedocument.presentationml.tags+xml"/>
  <Override PartName="/ppt/tags/tag648.xml" ContentType="application/vnd.openxmlformats-officedocument.presentationml.tags+xml"/>
  <Override PartName="/ppt/tags/tag649.xml" ContentType="application/vnd.openxmlformats-officedocument.presentationml.tags+xml"/>
  <Override PartName="/ppt/tags/tag650.xml" ContentType="application/vnd.openxmlformats-officedocument.presentationml.tags+xml"/>
  <Override PartName="/ppt/tags/tag651.xml" ContentType="application/vnd.openxmlformats-officedocument.presentationml.tags+xml"/>
  <Override PartName="/ppt/tags/tag652.xml" ContentType="application/vnd.openxmlformats-officedocument.presentationml.tags+xml"/>
  <Override PartName="/ppt/tags/tag653.xml" ContentType="application/vnd.openxmlformats-officedocument.presentationml.tags+xml"/>
  <Override PartName="/ppt/tags/tag654.xml" ContentType="application/vnd.openxmlformats-officedocument.presentationml.tags+xml"/>
  <Override PartName="/ppt/tags/tag655.xml" ContentType="application/vnd.openxmlformats-officedocument.presentationml.tags+xml"/>
  <Override PartName="/ppt/tags/tag656.xml" ContentType="application/vnd.openxmlformats-officedocument.presentationml.tags+xml"/>
  <Override PartName="/ppt/tags/tag657.xml" ContentType="application/vnd.openxmlformats-officedocument.presentationml.tags+xml"/>
  <Override PartName="/ppt/tags/tag658.xml" ContentType="application/vnd.openxmlformats-officedocument.presentationml.tags+xml"/>
  <Override PartName="/ppt/tags/tag659.xml" ContentType="application/vnd.openxmlformats-officedocument.presentationml.tags+xml"/>
  <Override PartName="/ppt/tags/tag660.xml" ContentType="application/vnd.openxmlformats-officedocument.presentationml.tags+xml"/>
  <Override PartName="/ppt/tags/tag661.xml" ContentType="application/vnd.openxmlformats-officedocument.presentationml.tags+xml"/>
  <Override PartName="/ppt/tags/tag662.xml" ContentType="application/vnd.openxmlformats-officedocument.presentationml.tags+xml"/>
  <Override PartName="/ppt/tags/tag663.xml" ContentType="application/vnd.openxmlformats-officedocument.presentationml.tags+xml"/>
  <Override PartName="/ppt/tags/tag664.xml" ContentType="application/vnd.openxmlformats-officedocument.presentationml.tags+xml"/>
  <Override PartName="/ppt/tags/tag665.xml" ContentType="application/vnd.openxmlformats-officedocument.presentationml.tags+xml"/>
  <Override PartName="/ppt/tags/tag666.xml" ContentType="application/vnd.openxmlformats-officedocument.presentationml.tags+xml"/>
  <Override PartName="/ppt/tags/tag667.xml" ContentType="application/vnd.openxmlformats-officedocument.presentationml.tags+xml"/>
  <Override PartName="/ppt/tags/tag668.xml" ContentType="application/vnd.openxmlformats-officedocument.presentationml.tags+xml"/>
  <Override PartName="/ppt/tags/tag669.xml" ContentType="application/vnd.openxmlformats-officedocument.presentationml.tags+xml"/>
  <Override PartName="/ppt/tags/tag670.xml" ContentType="application/vnd.openxmlformats-officedocument.presentationml.tags+xml"/>
  <Override PartName="/ppt/tags/tag671.xml" ContentType="application/vnd.openxmlformats-officedocument.presentationml.tags+xml"/>
  <Override PartName="/ppt/tags/tag672.xml" ContentType="application/vnd.openxmlformats-officedocument.presentationml.tags+xml"/>
  <Override PartName="/ppt/tags/tag673.xml" ContentType="application/vnd.openxmlformats-officedocument.presentationml.tags+xml"/>
  <Override PartName="/ppt/tags/tag674.xml" ContentType="application/vnd.openxmlformats-officedocument.presentationml.tags+xml"/>
  <Override PartName="/ppt/tags/tag675.xml" ContentType="application/vnd.openxmlformats-officedocument.presentationml.tags+xml"/>
  <Override PartName="/ppt/tags/tag676.xml" ContentType="application/vnd.openxmlformats-officedocument.presentationml.tags+xml"/>
  <Override PartName="/ppt/tags/tag677.xml" ContentType="application/vnd.openxmlformats-officedocument.presentationml.tags+xml"/>
  <Override PartName="/ppt/tags/tag678.xml" ContentType="application/vnd.openxmlformats-officedocument.presentationml.tags+xml"/>
  <Override PartName="/ppt/tags/tag679.xml" ContentType="application/vnd.openxmlformats-officedocument.presentationml.tags+xml"/>
  <Override PartName="/ppt/tags/tag680.xml" ContentType="application/vnd.openxmlformats-officedocument.presentationml.tags+xml"/>
  <Override PartName="/ppt/tags/tag681.xml" ContentType="application/vnd.openxmlformats-officedocument.presentationml.tags+xml"/>
  <Override PartName="/ppt/tags/tag682.xml" ContentType="application/vnd.openxmlformats-officedocument.presentationml.tags+xml"/>
  <Override PartName="/ppt/tags/tag683.xml" ContentType="application/vnd.openxmlformats-officedocument.presentationml.tags+xml"/>
  <Override PartName="/ppt/tags/tag684.xml" ContentType="application/vnd.openxmlformats-officedocument.presentationml.tags+xml"/>
  <Override PartName="/ppt/tags/tag685.xml" ContentType="application/vnd.openxmlformats-officedocument.presentationml.tags+xml"/>
  <Override PartName="/ppt/tags/tag686.xml" ContentType="application/vnd.openxmlformats-officedocument.presentationml.tags+xml"/>
  <Override PartName="/ppt/tags/tag687.xml" ContentType="application/vnd.openxmlformats-officedocument.presentationml.tags+xml"/>
  <Override PartName="/ppt/tags/tag688.xml" ContentType="application/vnd.openxmlformats-officedocument.presentationml.tags+xml"/>
  <Override PartName="/ppt/tags/tag689.xml" ContentType="application/vnd.openxmlformats-officedocument.presentationml.tags+xml"/>
  <Override PartName="/ppt/tags/tag690.xml" ContentType="application/vnd.openxmlformats-officedocument.presentationml.tags+xml"/>
  <Override PartName="/ppt/tags/tag691.xml" ContentType="application/vnd.openxmlformats-officedocument.presentationml.tags+xml"/>
  <Override PartName="/ppt/tags/tag692.xml" ContentType="application/vnd.openxmlformats-officedocument.presentationml.tags+xml"/>
  <Override PartName="/ppt/tags/tag693.xml" ContentType="application/vnd.openxmlformats-officedocument.presentationml.tags+xml"/>
  <Override PartName="/ppt/tags/tag694.xml" ContentType="application/vnd.openxmlformats-officedocument.presentationml.tags+xml"/>
  <Override PartName="/ppt/tags/tag695.xml" ContentType="application/vnd.openxmlformats-officedocument.presentationml.tags+xml"/>
  <Override PartName="/ppt/tags/tag696.xml" ContentType="application/vnd.openxmlformats-officedocument.presentationml.tags+xml"/>
  <Override PartName="/ppt/tags/tag697.xml" ContentType="application/vnd.openxmlformats-officedocument.presentationml.tags+xml"/>
  <Override PartName="/ppt/tags/tag698.xml" ContentType="application/vnd.openxmlformats-officedocument.presentationml.tags+xml"/>
  <Override PartName="/ppt/tags/tag699.xml" ContentType="application/vnd.openxmlformats-officedocument.presentationml.tags+xml"/>
  <Override PartName="/ppt/tags/tag700.xml" ContentType="application/vnd.openxmlformats-officedocument.presentationml.tags+xml"/>
  <Override PartName="/ppt/tags/tag701.xml" ContentType="application/vnd.openxmlformats-officedocument.presentationml.tags+xml"/>
  <Override PartName="/ppt/tags/tag702.xml" ContentType="application/vnd.openxmlformats-officedocument.presentationml.tags+xml"/>
  <Override PartName="/ppt/tags/tag703.xml" ContentType="application/vnd.openxmlformats-officedocument.presentationml.tags+xml"/>
  <Override PartName="/ppt/tags/tag704.xml" ContentType="application/vnd.openxmlformats-officedocument.presentationml.tags+xml"/>
  <Override PartName="/ppt/tags/tag705.xml" ContentType="application/vnd.openxmlformats-officedocument.presentationml.tags+xml"/>
  <Override PartName="/ppt/tags/tag706.xml" ContentType="application/vnd.openxmlformats-officedocument.presentationml.tags+xml"/>
  <Override PartName="/ppt/tags/tag707.xml" ContentType="application/vnd.openxmlformats-officedocument.presentationml.tags+xml"/>
  <Override PartName="/ppt/tags/tag708.xml" ContentType="application/vnd.openxmlformats-officedocument.presentationml.tags+xml"/>
  <Override PartName="/ppt/tags/tag709.xml" ContentType="application/vnd.openxmlformats-officedocument.presentationml.tags+xml"/>
  <Override PartName="/ppt/tags/tag710.xml" ContentType="application/vnd.openxmlformats-officedocument.presentationml.tags+xml"/>
  <Override PartName="/ppt/tags/tag711.xml" ContentType="application/vnd.openxmlformats-officedocument.presentationml.tags+xml"/>
  <Override PartName="/ppt/tags/tag712.xml" ContentType="application/vnd.openxmlformats-officedocument.presentationml.tags+xml"/>
  <Override PartName="/ppt/tags/tag713.xml" ContentType="application/vnd.openxmlformats-officedocument.presentationml.tags+xml"/>
  <Override PartName="/ppt/tags/tag714.xml" ContentType="application/vnd.openxmlformats-officedocument.presentationml.tags+xml"/>
  <Override PartName="/ppt/tags/tag715.xml" ContentType="application/vnd.openxmlformats-officedocument.presentationml.tags+xml"/>
  <Override PartName="/ppt/tags/tag716.xml" ContentType="application/vnd.openxmlformats-officedocument.presentationml.tags+xml"/>
  <Override PartName="/ppt/tags/tag717.xml" ContentType="application/vnd.openxmlformats-officedocument.presentationml.tags+xml"/>
  <Override PartName="/ppt/tags/tag718.xml" ContentType="application/vnd.openxmlformats-officedocument.presentationml.tags+xml"/>
  <Override PartName="/ppt/tags/tag719.xml" ContentType="application/vnd.openxmlformats-officedocument.presentationml.tags+xml"/>
  <Override PartName="/ppt/tags/tag720.xml" ContentType="application/vnd.openxmlformats-officedocument.presentationml.tags+xml"/>
  <Override PartName="/ppt/tags/tag721.xml" ContentType="application/vnd.openxmlformats-officedocument.presentationml.tags+xml"/>
  <Override PartName="/ppt/tags/tag722.xml" ContentType="application/vnd.openxmlformats-officedocument.presentationml.tags+xml"/>
  <Override PartName="/ppt/tags/tag723.xml" ContentType="application/vnd.openxmlformats-officedocument.presentationml.tags+xml"/>
  <Override PartName="/ppt/tags/tag724.xml" ContentType="application/vnd.openxmlformats-officedocument.presentationml.tags+xml"/>
  <Override PartName="/ppt/tags/tag725.xml" ContentType="application/vnd.openxmlformats-officedocument.presentationml.tags+xml"/>
  <Override PartName="/ppt/tags/tag726.xml" ContentType="application/vnd.openxmlformats-officedocument.presentationml.tags+xml"/>
  <Override PartName="/ppt/tags/tag727.xml" ContentType="application/vnd.openxmlformats-officedocument.presentationml.tags+xml"/>
  <Override PartName="/ppt/tags/tag728.xml" ContentType="application/vnd.openxmlformats-officedocument.presentationml.tags+xml"/>
  <Override PartName="/ppt/tags/tag729.xml" ContentType="application/vnd.openxmlformats-officedocument.presentationml.tags+xml"/>
  <Override PartName="/ppt/tags/tag730.xml" ContentType="application/vnd.openxmlformats-officedocument.presentationml.tags+xml"/>
  <Override PartName="/ppt/tags/tag731.xml" ContentType="application/vnd.openxmlformats-officedocument.presentationml.tags+xml"/>
  <Override PartName="/ppt/tags/tag732.xml" ContentType="application/vnd.openxmlformats-officedocument.presentationml.tags+xml"/>
  <Override PartName="/ppt/tags/tag733.xml" ContentType="application/vnd.openxmlformats-officedocument.presentationml.tags+xml"/>
  <Override PartName="/ppt/tags/tag734.xml" ContentType="application/vnd.openxmlformats-officedocument.presentationml.tags+xml"/>
  <Override PartName="/ppt/tags/tag735.xml" ContentType="application/vnd.openxmlformats-officedocument.presentationml.tags+xml"/>
  <Override PartName="/ppt/tags/tag736.xml" ContentType="application/vnd.openxmlformats-officedocument.presentationml.tags+xml"/>
  <Override PartName="/ppt/tags/tag737.xml" ContentType="application/vnd.openxmlformats-officedocument.presentationml.tags+xml"/>
  <Override PartName="/ppt/tags/tag738.xml" ContentType="application/vnd.openxmlformats-officedocument.presentationml.tags+xml"/>
  <Override PartName="/ppt/tags/tag739.xml" ContentType="application/vnd.openxmlformats-officedocument.presentationml.tags+xml"/>
  <Override PartName="/ppt/tags/tag740.xml" ContentType="application/vnd.openxmlformats-officedocument.presentationml.tags+xml"/>
  <Override PartName="/ppt/tags/tag741.xml" ContentType="application/vnd.openxmlformats-officedocument.presentationml.tags+xml"/>
  <Override PartName="/ppt/tags/tag742.xml" ContentType="application/vnd.openxmlformats-officedocument.presentationml.tags+xml"/>
  <Override PartName="/ppt/tags/tag743.xml" ContentType="application/vnd.openxmlformats-officedocument.presentationml.tags+xml"/>
  <Override PartName="/ppt/tags/tag744.xml" ContentType="application/vnd.openxmlformats-officedocument.presentationml.tags+xml"/>
  <Override PartName="/ppt/tags/tag745.xml" ContentType="application/vnd.openxmlformats-officedocument.presentationml.tags+xml"/>
  <Override PartName="/ppt/tags/tag746.xml" ContentType="application/vnd.openxmlformats-officedocument.presentationml.tags+xml"/>
  <Override PartName="/ppt/tags/tag747.xml" ContentType="application/vnd.openxmlformats-officedocument.presentationml.tags+xml"/>
  <Override PartName="/ppt/tags/tag748.xml" ContentType="application/vnd.openxmlformats-officedocument.presentationml.tags+xml"/>
  <Override PartName="/ppt/tags/tag749.xml" ContentType="application/vnd.openxmlformats-officedocument.presentationml.tags+xml"/>
  <Override PartName="/ppt/tags/tag750.xml" ContentType="application/vnd.openxmlformats-officedocument.presentationml.tags+xml"/>
  <Override PartName="/ppt/tags/tag751.xml" ContentType="application/vnd.openxmlformats-officedocument.presentationml.tags+xml"/>
  <Override PartName="/ppt/tags/tag752.xml" ContentType="application/vnd.openxmlformats-officedocument.presentationml.tags+xml"/>
  <Override PartName="/ppt/tags/tag753.xml" ContentType="application/vnd.openxmlformats-officedocument.presentationml.tags+xml"/>
  <Override PartName="/ppt/tags/tag754.xml" ContentType="application/vnd.openxmlformats-officedocument.presentationml.tags+xml"/>
  <Override PartName="/ppt/tags/tag755.xml" ContentType="application/vnd.openxmlformats-officedocument.presentationml.tags+xml"/>
  <Override PartName="/ppt/tags/tag756.xml" ContentType="application/vnd.openxmlformats-officedocument.presentationml.tags+xml"/>
  <Override PartName="/ppt/tags/tag757.xml" ContentType="application/vnd.openxmlformats-officedocument.presentationml.tags+xml"/>
  <Override PartName="/ppt/tags/tag758.xml" ContentType="application/vnd.openxmlformats-officedocument.presentationml.tags+xml"/>
  <Override PartName="/ppt/tags/tag759.xml" ContentType="application/vnd.openxmlformats-officedocument.presentationml.tags+xml"/>
  <Override PartName="/ppt/tags/tag760.xml" ContentType="application/vnd.openxmlformats-officedocument.presentationml.tags+xml"/>
  <Override PartName="/ppt/tags/tag761.xml" ContentType="application/vnd.openxmlformats-officedocument.presentationml.tags+xml"/>
  <Override PartName="/ppt/tags/tag762.xml" ContentType="application/vnd.openxmlformats-officedocument.presentationml.tags+xml"/>
  <Override PartName="/ppt/tags/tag763.xml" ContentType="application/vnd.openxmlformats-officedocument.presentationml.tags+xml"/>
  <Override PartName="/ppt/tags/tag764.xml" ContentType="application/vnd.openxmlformats-officedocument.presentationml.tags+xml"/>
  <Override PartName="/ppt/tags/tag765.xml" ContentType="application/vnd.openxmlformats-officedocument.presentationml.tags+xml"/>
  <Override PartName="/ppt/tags/tag766.xml" ContentType="application/vnd.openxmlformats-officedocument.presentationml.tags+xml"/>
  <Override PartName="/ppt/tags/tag767.xml" ContentType="application/vnd.openxmlformats-officedocument.presentationml.tags+xml"/>
  <Override PartName="/ppt/tags/tag768.xml" ContentType="application/vnd.openxmlformats-officedocument.presentationml.tags+xml"/>
  <Override PartName="/ppt/tags/tag769.xml" ContentType="application/vnd.openxmlformats-officedocument.presentationml.tags+xml"/>
  <Override PartName="/ppt/tags/tag770.xml" ContentType="application/vnd.openxmlformats-officedocument.presentationml.tags+xml"/>
  <Override PartName="/ppt/tags/tag771.xml" ContentType="application/vnd.openxmlformats-officedocument.presentationml.tags+xml"/>
  <Override PartName="/ppt/tags/tag772.xml" ContentType="application/vnd.openxmlformats-officedocument.presentationml.tags+xml"/>
  <Override PartName="/ppt/tags/tag773.xml" ContentType="application/vnd.openxmlformats-officedocument.presentationml.tags+xml"/>
  <Override PartName="/ppt/tags/tag774.xml" ContentType="application/vnd.openxmlformats-officedocument.presentationml.tags+xml"/>
  <Override PartName="/ppt/tags/tag775.xml" ContentType="application/vnd.openxmlformats-officedocument.presentationml.tags+xml"/>
  <Override PartName="/ppt/tags/tag776.xml" ContentType="application/vnd.openxmlformats-officedocument.presentationml.tags+xml"/>
  <Override PartName="/ppt/tags/tag777.xml" ContentType="application/vnd.openxmlformats-officedocument.presentationml.tags+xml"/>
  <Override PartName="/ppt/tags/tag778.xml" ContentType="application/vnd.openxmlformats-officedocument.presentationml.tags+xml"/>
  <Override PartName="/ppt/tags/tag779.xml" ContentType="application/vnd.openxmlformats-officedocument.presentationml.tags+xml"/>
  <Override PartName="/ppt/tags/tag780.xml" ContentType="application/vnd.openxmlformats-officedocument.presentationml.tags+xml"/>
  <Override PartName="/ppt/tags/tag781.xml" ContentType="application/vnd.openxmlformats-officedocument.presentationml.tags+xml"/>
  <Override PartName="/ppt/tags/tag782.xml" ContentType="application/vnd.openxmlformats-officedocument.presentationml.tags+xml"/>
  <Override PartName="/ppt/tags/tag783.xml" ContentType="application/vnd.openxmlformats-officedocument.presentationml.tags+xml"/>
  <Override PartName="/ppt/tags/tag784.xml" ContentType="application/vnd.openxmlformats-officedocument.presentationml.tags+xml"/>
  <Override PartName="/ppt/tags/tag785.xml" ContentType="application/vnd.openxmlformats-officedocument.presentationml.tags+xml"/>
  <Override PartName="/ppt/tags/tag786.xml" ContentType="application/vnd.openxmlformats-officedocument.presentationml.tags+xml"/>
  <Override PartName="/ppt/tags/tag787.xml" ContentType="application/vnd.openxmlformats-officedocument.presentationml.tags+xml"/>
  <Override PartName="/ppt/tags/tag788.xml" ContentType="application/vnd.openxmlformats-officedocument.presentationml.tags+xml"/>
  <Override PartName="/ppt/tags/tag789.xml" ContentType="application/vnd.openxmlformats-officedocument.presentationml.tags+xml"/>
  <Override PartName="/ppt/tags/tag790.xml" ContentType="application/vnd.openxmlformats-officedocument.presentationml.tags+xml"/>
  <Override PartName="/ppt/tags/tag791.xml" ContentType="application/vnd.openxmlformats-officedocument.presentationml.tags+xml"/>
  <Override PartName="/ppt/tags/tag792.xml" ContentType="application/vnd.openxmlformats-officedocument.presentationml.tags+xml"/>
  <Override PartName="/ppt/tags/tag793.xml" ContentType="application/vnd.openxmlformats-officedocument.presentationml.tags+xml"/>
  <Override PartName="/ppt/tags/tag794.xml" ContentType="application/vnd.openxmlformats-officedocument.presentationml.tags+xml"/>
  <Override PartName="/ppt/tags/tag795.xml" ContentType="application/vnd.openxmlformats-officedocument.presentationml.tags+xml"/>
  <Override PartName="/ppt/tags/tag796.xml" ContentType="application/vnd.openxmlformats-officedocument.presentationml.tags+xml"/>
  <Override PartName="/ppt/tags/tag797.xml" ContentType="application/vnd.openxmlformats-officedocument.presentationml.tags+xml"/>
  <Override PartName="/ppt/tags/tag798.xml" ContentType="application/vnd.openxmlformats-officedocument.presentationml.tags+xml"/>
  <Override PartName="/ppt/tags/tag799.xml" ContentType="application/vnd.openxmlformats-officedocument.presentationml.tags+xml"/>
  <Override PartName="/ppt/tags/tag800.xml" ContentType="application/vnd.openxmlformats-officedocument.presentationml.tags+xml"/>
  <Override PartName="/ppt/tags/tag801.xml" ContentType="application/vnd.openxmlformats-officedocument.presentationml.tags+xml"/>
  <Override PartName="/ppt/tags/tag802.xml" ContentType="application/vnd.openxmlformats-officedocument.presentationml.tags+xml"/>
  <Override PartName="/ppt/tags/tag803.xml" ContentType="application/vnd.openxmlformats-officedocument.presentationml.tags+xml"/>
  <Override PartName="/ppt/tags/tag804.xml" ContentType="application/vnd.openxmlformats-officedocument.presentationml.tags+xml"/>
  <Override PartName="/ppt/tags/tag805.xml" ContentType="application/vnd.openxmlformats-officedocument.presentationml.tags+xml"/>
  <Override PartName="/ppt/tags/tag806.xml" ContentType="application/vnd.openxmlformats-officedocument.presentationml.tags+xml"/>
  <Override PartName="/ppt/tags/tag807.xml" ContentType="application/vnd.openxmlformats-officedocument.presentationml.tags+xml"/>
  <Override PartName="/ppt/tags/tag808.xml" ContentType="application/vnd.openxmlformats-officedocument.presentationml.tags+xml"/>
  <Override PartName="/ppt/tags/tag809.xml" ContentType="application/vnd.openxmlformats-officedocument.presentationml.tags+xml"/>
  <Override PartName="/ppt/tags/tag810.xml" ContentType="application/vnd.openxmlformats-officedocument.presentationml.tags+xml"/>
  <Override PartName="/ppt/tags/tag811.xml" ContentType="application/vnd.openxmlformats-officedocument.presentationml.tags+xml"/>
  <Override PartName="/ppt/tags/tag812.xml" ContentType="application/vnd.openxmlformats-officedocument.presentationml.tags+xml"/>
  <Override PartName="/ppt/notesSlides/notesSlide2.xml" ContentType="application/vnd.openxmlformats-officedocument.presentationml.notesSlide+xml"/>
  <Override PartName="/ppt/tags/tag813.xml" ContentType="application/vnd.openxmlformats-officedocument.presentationml.tags+xml"/>
  <Override PartName="/ppt/tags/tag814.xml" ContentType="application/vnd.openxmlformats-officedocument.presentationml.tags+xml"/>
  <Override PartName="/ppt/tags/tag815.xml" ContentType="application/vnd.openxmlformats-officedocument.presentationml.tags+xml"/>
  <Override PartName="/ppt/tags/tag816.xml" ContentType="application/vnd.openxmlformats-officedocument.presentationml.tags+xml"/>
  <Override PartName="/ppt/tags/tag817.xml" ContentType="application/vnd.openxmlformats-officedocument.presentationml.tags+xml"/>
  <Override PartName="/ppt/tags/tag818.xml" ContentType="application/vnd.openxmlformats-officedocument.presentationml.tags+xml"/>
  <Override PartName="/ppt/tags/tag819.xml" ContentType="application/vnd.openxmlformats-officedocument.presentationml.tags+xml"/>
  <Override PartName="/ppt/tags/tag820.xml" ContentType="application/vnd.openxmlformats-officedocument.presentationml.tags+xml"/>
  <Override PartName="/ppt/tags/tag821.xml" ContentType="application/vnd.openxmlformats-officedocument.presentationml.tags+xml"/>
  <Override PartName="/ppt/tags/tag822.xml" ContentType="application/vnd.openxmlformats-officedocument.presentationml.tags+xml"/>
  <Override PartName="/ppt/tags/tag823.xml" ContentType="application/vnd.openxmlformats-officedocument.presentationml.tags+xml"/>
  <Override PartName="/ppt/tags/tag824.xml" ContentType="application/vnd.openxmlformats-officedocument.presentationml.tags+xml"/>
  <Override PartName="/ppt/tags/tag825.xml" ContentType="application/vnd.openxmlformats-officedocument.presentationml.tags+xml"/>
  <Override PartName="/ppt/tags/tag826.xml" ContentType="application/vnd.openxmlformats-officedocument.presentationml.tags+xml"/>
  <Override PartName="/ppt/tags/tag827.xml" ContentType="application/vnd.openxmlformats-officedocument.presentationml.tags+xml"/>
  <Override PartName="/ppt/tags/tag828.xml" ContentType="application/vnd.openxmlformats-officedocument.presentationml.tags+xml"/>
  <Override PartName="/ppt/tags/tag829.xml" ContentType="application/vnd.openxmlformats-officedocument.presentationml.tags+xml"/>
  <Override PartName="/ppt/tags/tag830.xml" ContentType="application/vnd.openxmlformats-officedocument.presentationml.tags+xml"/>
  <Override PartName="/ppt/tags/tag831.xml" ContentType="application/vnd.openxmlformats-officedocument.presentationml.tags+xml"/>
  <Override PartName="/ppt/tags/tag832.xml" ContentType="application/vnd.openxmlformats-officedocument.presentationml.tags+xml"/>
  <Override PartName="/ppt/tags/tag833.xml" ContentType="application/vnd.openxmlformats-officedocument.presentationml.tags+xml"/>
  <Override PartName="/ppt/tags/tag834.xml" ContentType="application/vnd.openxmlformats-officedocument.presentationml.tags+xml"/>
  <Override PartName="/ppt/tags/tag835.xml" ContentType="application/vnd.openxmlformats-officedocument.presentationml.tags+xml"/>
  <Override PartName="/ppt/tags/tag836.xml" ContentType="application/vnd.openxmlformats-officedocument.presentationml.tags+xml"/>
  <Override PartName="/ppt/tags/tag837.xml" ContentType="application/vnd.openxmlformats-officedocument.presentationml.tags+xml"/>
  <Override PartName="/ppt/tags/tag838.xml" ContentType="application/vnd.openxmlformats-officedocument.presentationml.tags+xml"/>
  <Override PartName="/ppt/tags/tag839.xml" ContentType="application/vnd.openxmlformats-officedocument.presentationml.tags+xml"/>
  <Override PartName="/ppt/tags/tag840.xml" ContentType="application/vnd.openxmlformats-officedocument.presentationml.tags+xml"/>
  <Override PartName="/ppt/tags/tag841.xml" ContentType="application/vnd.openxmlformats-officedocument.presentationml.tags+xml"/>
  <Override PartName="/ppt/tags/tag842.xml" ContentType="application/vnd.openxmlformats-officedocument.presentationml.tags+xml"/>
  <Override PartName="/ppt/tags/tag843.xml" ContentType="application/vnd.openxmlformats-officedocument.presentationml.tags+xml"/>
  <Override PartName="/ppt/tags/tag844.xml" ContentType="application/vnd.openxmlformats-officedocument.presentationml.tags+xml"/>
  <Override PartName="/ppt/tags/tag845.xml" ContentType="application/vnd.openxmlformats-officedocument.presentationml.tags+xml"/>
  <Override PartName="/ppt/tags/tag846.xml" ContentType="application/vnd.openxmlformats-officedocument.presentationml.tags+xml"/>
  <Override PartName="/ppt/tags/tag847.xml" ContentType="application/vnd.openxmlformats-officedocument.presentationml.tags+xml"/>
  <Override PartName="/ppt/tags/tag848.xml" ContentType="application/vnd.openxmlformats-officedocument.presentationml.tags+xml"/>
  <Override PartName="/ppt/tags/tag849.xml" ContentType="application/vnd.openxmlformats-officedocument.presentationml.tags+xml"/>
  <Override PartName="/ppt/tags/tag850.xml" ContentType="application/vnd.openxmlformats-officedocument.presentationml.tags+xml"/>
  <Override PartName="/ppt/tags/tag851.xml" ContentType="application/vnd.openxmlformats-officedocument.presentationml.tags+xml"/>
  <Override PartName="/ppt/tags/tag852.xml" ContentType="application/vnd.openxmlformats-officedocument.presentationml.tags+xml"/>
  <Override PartName="/ppt/tags/tag853.xml" ContentType="application/vnd.openxmlformats-officedocument.presentationml.tags+xml"/>
  <Override PartName="/ppt/tags/tag854.xml" ContentType="application/vnd.openxmlformats-officedocument.presentationml.tags+xml"/>
  <Override PartName="/ppt/tags/tag855.xml" ContentType="application/vnd.openxmlformats-officedocument.presentationml.tags+xml"/>
  <Override PartName="/ppt/tags/tag856.xml" ContentType="application/vnd.openxmlformats-officedocument.presentationml.tags+xml"/>
  <Override PartName="/ppt/tags/tag857.xml" ContentType="application/vnd.openxmlformats-officedocument.presentationml.tags+xml"/>
  <Override PartName="/ppt/tags/tag858.xml" ContentType="application/vnd.openxmlformats-officedocument.presentationml.tags+xml"/>
  <Override PartName="/ppt/tags/tag859.xml" ContentType="application/vnd.openxmlformats-officedocument.presentationml.tags+xml"/>
  <Override PartName="/ppt/tags/tag860.xml" ContentType="application/vnd.openxmlformats-officedocument.presentationml.tags+xml"/>
  <Override PartName="/ppt/tags/tag861.xml" ContentType="application/vnd.openxmlformats-officedocument.presentationml.tags+xml"/>
  <Override PartName="/ppt/tags/tag862.xml" ContentType="application/vnd.openxmlformats-officedocument.presentationml.tags+xml"/>
  <Override PartName="/ppt/tags/tag863.xml" ContentType="application/vnd.openxmlformats-officedocument.presentationml.tags+xml"/>
  <Override PartName="/ppt/tags/tag864.xml" ContentType="application/vnd.openxmlformats-officedocument.presentationml.tags+xml"/>
  <Override PartName="/ppt/tags/tag865.xml" ContentType="application/vnd.openxmlformats-officedocument.presentationml.tags+xml"/>
  <Override PartName="/ppt/tags/tag866.xml" ContentType="application/vnd.openxmlformats-officedocument.presentationml.tags+xml"/>
  <Override PartName="/ppt/tags/tag867.xml" ContentType="application/vnd.openxmlformats-officedocument.presentationml.tags+xml"/>
  <Override PartName="/ppt/tags/tag868.xml" ContentType="application/vnd.openxmlformats-officedocument.presentationml.tags+xml"/>
  <Override PartName="/ppt/tags/tag869.xml" ContentType="application/vnd.openxmlformats-officedocument.presentationml.tags+xml"/>
  <Override PartName="/ppt/tags/tag870.xml" ContentType="application/vnd.openxmlformats-officedocument.presentationml.tags+xml"/>
  <Override PartName="/ppt/tags/tag871.xml" ContentType="application/vnd.openxmlformats-officedocument.presentationml.tags+xml"/>
  <Override PartName="/ppt/tags/tag872.xml" ContentType="application/vnd.openxmlformats-officedocument.presentationml.tags+xml"/>
  <Override PartName="/ppt/tags/tag873.xml" ContentType="application/vnd.openxmlformats-officedocument.presentationml.tags+xml"/>
  <Override PartName="/ppt/tags/tag874.xml" ContentType="application/vnd.openxmlformats-officedocument.presentationml.tags+xml"/>
  <Override PartName="/ppt/tags/tag875.xml" ContentType="application/vnd.openxmlformats-officedocument.presentationml.tags+xml"/>
  <Override PartName="/ppt/tags/tag876.xml" ContentType="application/vnd.openxmlformats-officedocument.presentationml.tags+xml"/>
  <Override PartName="/ppt/tags/tag877.xml" ContentType="application/vnd.openxmlformats-officedocument.presentationml.tags+xml"/>
  <Override PartName="/ppt/tags/tag878.xml" ContentType="application/vnd.openxmlformats-officedocument.presentationml.tags+xml"/>
  <Override PartName="/ppt/tags/tag879.xml" ContentType="application/vnd.openxmlformats-officedocument.presentationml.tags+xml"/>
  <Override PartName="/ppt/tags/tag880.xml" ContentType="application/vnd.openxmlformats-officedocument.presentationml.tags+xml"/>
  <Override PartName="/ppt/tags/tag881.xml" ContentType="application/vnd.openxmlformats-officedocument.presentationml.tags+xml"/>
  <Override PartName="/ppt/tags/tag882.xml" ContentType="application/vnd.openxmlformats-officedocument.presentationml.tags+xml"/>
  <Override PartName="/ppt/tags/tag883.xml" ContentType="application/vnd.openxmlformats-officedocument.presentationml.tags+xml"/>
  <Override PartName="/ppt/tags/tag884.xml" ContentType="application/vnd.openxmlformats-officedocument.presentationml.tags+xml"/>
  <Override PartName="/ppt/tags/tag885.xml" ContentType="application/vnd.openxmlformats-officedocument.presentationml.tags+xml"/>
  <Override PartName="/ppt/tags/tag886.xml" ContentType="application/vnd.openxmlformats-officedocument.presentationml.tags+xml"/>
  <Override PartName="/ppt/tags/tag887.xml" ContentType="application/vnd.openxmlformats-officedocument.presentationml.tags+xml"/>
  <Override PartName="/ppt/tags/tag888.xml" ContentType="application/vnd.openxmlformats-officedocument.presentationml.tags+xml"/>
  <Override PartName="/ppt/tags/tag889.xml" ContentType="application/vnd.openxmlformats-officedocument.presentationml.tags+xml"/>
  <Override PartName="/ppt/tags/tag890.xml" ContentType="application/vnd.openxmlformats-officedocument.presentationml.tags+xml"/>
  <Override PartName="/ppt/tags/tag891.xml" ContentType="application/vnd.openxmlformats-officedocument.presentationml.tags+xml"/>
  <Override PartName="/ppt/tags/tag892.xml" ContentType="application/vnd.openxmlformats-officedocument.presentationml.tags+xml"/>
  <Override PartName="/ppt/tags/tag893.xml" ContentType="application/vnd.openxmlformats-officedocument.presentationml.tags+xml"/>
  <Override PartName="/ppt/tags/tag894.xml" ContentType="application/vnd.openxmlformats-officedocument.presentationml.tags+xml"/>
  <Override PartName="/ppt/tags/tag895.xml" ContentType="application/vnd.openxmlformats-officedocument.presentationml.tags+xml"/>
  <Override PartName="/ppt/tags/tag896.xml" ContentType="application/vnd.openxmlformats-officedocument.presentationml.tags+xml"/>
  <Override PartName="/ppt/tags/tag897.xml" ContentType="application/vnd.openxmlformats-officedocument.presentationml.tags+xml"/>
  <Override PartName="/ppt/tags/tag898.xml" ContentType="application/vnd.openxmlformats-officedocument.presentationml.tags+xml"/>
  <Override PartName="/ppt/tags/tag899.xml" ContentType="application/vnd.openxmlformats-officedocument.presentationml.tags+xml"/>
  <Override PartName="/ppt/tags/tag900.xml" ContentType="application/vnd.openxmlformats-officedocument.presentationml.tags+xml"/>
  <Override PartName="/ppt/tags/tag901.xml" ContentType="application/vnd.openxmlformats-officedocument.presentationml.tags+xml"/>
  <Override PartName="/ppt/tags/tag902.xml" ContentType="application/vnd.openxmlformats-officedocument.presentationml.tags+xml"/>
  <Override PartName="/ppt/tags/tag903.xml" ContentType="application/vnd.openxmlformats-officedocument.presentationml.tags+xml"/>
  <Override PartName="/ppt/tags/tag904.xml" ContentType="application/vnd.openxmlformats-officedocument.presentationml.tags+xml"/>
  <Override PartName="/ppt/tags/tag905.xml" ContentType="application/vnd.openxmlformats-officedocument.presentationml.tags+xml"/>
  <Override PartName="/ppt/tags/tag906.xml" ContentType="application/vnd.openxmlformats-officedocument.presentationml.tags+xml"/>
  <Override PartName="/ppt/tags/tag907.xml" ContentType="application/vnd.openxmlformats-officedocument.presentationml.tags+xml"/>
  <Override PartName="/ppt/tags/tag908.xml" ContentType="application/vnd.openxmlformats-officedocument.presentationml.tags+xml"/>
  <Override PartName="/ppt/tags/tag909.xml" ContentType="application/vnd.openxmlformats-officedocument.presentationml.tags+xml"/>
  <Override PartName="/ppt/tags/tag910.xml" ContentType="application/vnd.openxmlformats-officedocument.presentationml.tags+xml"/>
  <Override PartName="/ppt/tags/tag911.xml" ContentType="application/vnd.openxmlformats-officedocument.presentationml.tags+xml"/>
  <Override PartName="/ppt/tags/tag912.xml" ContentType="application/vnd.openxmlformats-officedocument.presentationml.tags+xml"/>
  <Override PartName="/ppt/tags/tag913.xml" ContentType="application/vnd.openxmlformats-officedocument.presentationml.tags+xml"/>
  <Override PartName="/ppt/tags/tag914.xml" ContentType="application/vnd.openxmlformats-officedocument.presentationml.tags+xml"/>
  <Override PartName="/ppt/tags/tag915.xml" ContentType="application/vnd.openxmlformats-officedocument.presentationml.tags+xml"/>
  <Override PartName="/ppt/tags/tag916.xml" ContentType="application/vnd.openxmlformats-officedocument.presentationml.tags+xml"/>
  <Override PartName="/ppt/tags/tag917.xml" ContentType="application/vnd.openxmlformats-officedocument.presentationml.tags+xml"/>
  <Override PartName="/ppt/tags/tag918.xml" ContentType="application/vnd.openxmlformats-officedocument.presentationml.tags+xml"/>
  <Override PartName="/ppt/tags/tag919.xml" ContentType="application/vnd.openxmlformats-officedocument.presentationml.tags+xml"/>
  <Override PartName="/ppt/tags/tag920.xml" ContentType="application/vnd.openxmlformats-officedocument.presentationml.tags+xml"/>
  <Override PartName="/ppt/tags/tag921.xml" ContentType="application/vnd.openxmlformats-officedocument.presentationml.tags+xml"/>
  <Override PartName="/ppt/tags/tag922.xml" ContentType="application/vnd.openxmlformats-officedocument.presentationml.tags+xml"/>
  <Override PartName="/ppt/tags/tag923.xml" ContentType="application/vnd.openxmlformats-officedocument.presentationml.tags+xml"/>
  <Override PartName="/ppt/tags/tag924.xml" ContentType="application/vnd.openxmlformats-officedocument.presentationml.tags+xml"/>
  <Override PartName="/ppt/tags/tag925.xml" ContentType="application/vnd.openxmlformats-officedocument.presentationml.tags+xml"/>
  <Override PartName="/ppt/tags/tag926.xml" ContentType="application/vnd.openxmlformats-officedocument.presentationml.tags+xml"/>
  <Override PartName="/ppt/tags/tag927.xml" ContentType="application/vnd.openxmlformats-officedocument.presentationml.tags+xml"/>
  <Override PartName="/ppt/tags/tag928.xml" ContentType="application/vnd.openxmlformats-officedocument.presentationml.tags+xml"/>
  <Override PartName="/ppt/tags/tag929.xml" ContentType="application/vnd.openxmlformats-officedocument.presentationml.tags+xml"/>
  <Override PartName="/ppt/tags/tag930.xml" ContentType="application/vnd.openxmlformats-officedocument.presentationml.tags+xml"/>
  <Override PartName="/ppt/tags/tag931.xml" ContentType="application/vnd.openxmlformats-officedocument.presentationml.tags+xml"/>
  <Override PartName="/ppt/tags/tag932.xml" ContentType="application/vnd.openxmlformats-officedocument.presentationml.tags+xml"/>
  <Override PartName="/ppt/tags/tag933.xml" ContentType="application/vnd.openxmlformats-officedocument.presentationml.tags+xml"/>
  <Override PartName="/ppt/tags/tag934.xml" ContentType="application/vnd.openxmlformats-officedocument.presentationml.tags+xml"/>
  <Override PartName="/ppt/tags/tag935.xml" ContentType="application/vnd.openxmlformats-officedocument.presentationml.tags+xml"/>
  <Override PartName="/ppt/tags/tag936.xml" ContentType="application/vnd.openxmlformats-officedocument.presentationml.tags+xml"/>
  <Override PartName="/ppt/tags/tag937.xml" ContentType="application/vnd.openxmlformats-officedocument.presentationml.tags+xml"/>
  <Override PartName="/ppt/tags/tag938.xml" ContentType="application/vnd.openxmlformats-officedocument.presentationml.tags+xml"/>
  <Override PartName="/ppt/tags/tag939.xml" ContentType="application/vnd.openxmlformats-officedocument.presentationml.tags+xml"/>
  <Override PartName="/ppt/tags/tag940.xml" ContentType="application/vnd.openxmlformats-officedocument.presentationml.tags+xml"/>
  <Override PartName="/ppt/tags/tag941.xml" ContentType="application/vnd.openxmlformats-officedocument.presentationml.tags+xml"/>
  <Override PartName="/ppt/tags/tag942.xml" ContentType="application/vnd.openxmlformats-officedocument.presentationml.tags+xml"/>
  <Override PartName="/ppt/tags/tag943.xml" ContentType="application/vnd.openxmlformats-officedocument.presentationml.tags+xml"/>
  <Override PartName="/ppt/tags/tag944.xml" ContentType="application/vnd.openxmlformats-officedocument.presentationml.tags+xml"/>
  <Override PartName="/ppt/tags/tag945.xml" ContentType="application/vnd.openxmlformats-officedocument.presentationml.tags+xml"/>
  <Override PartName="/ppt/tags/tag946.xml" ContentType="application/vnd.openxmlformats-officedocument.presentationml.tags+xml"/>
  <Override PartName="/ppt/tags/tag947.xml" ContentType="application/vnd.openxmlformats-officedocument.presentationml.tags+xml"/>
  <Override PartName="/ppt/tags/tag948.xml" ContentType="application/vnd.openxmlformats-officedocument.presentationml.tags+xml"/>
  <Override PartName="/ppt/tags/tag949.xml" ContentType="application/vnd.openxmlformats-officedocument.presentationml.tags+xml"/>
  <Override PartName="/ppt/tags/tag950.xml" ContentType="application/vnd.openxmlformats-officedocument.presentationml.tags+xml"/>
  <Override PartName="/ppt/notesSlides/notesSlide3.xml" ContentType="application/vnd.openxmlformats-officedocument.presentationml.notesSlide+xml"/>
  <Override PartName="/ppt/tags/tag951.xml" ContentType="application/vnd.openxmlformats-officedocument.presentationml.tags+xml"/>
  <Override PartName="/ppt/tags/tag952.xml" ContentType="application/vnd.openxmlformats-officedocument.presentationml.tags+xml"/>
  <Override PartName="/ppt/tags/tag953.xml" ContentType="application/vnd.openxmlformats-officedocument.presentationml.tags+xml"/>
  <Override PartName="/ppt/tags/tag954.xml" ContentType="application/vnd.openxmlformats-officedocument.presentationml.tags+xml"/>
  <Override PartName="/ppt/tags/tag955.xml" ContentType="application/vnd.openxmlformats-officedocument.presentationml.tags+xml"/>
  <Override PartName="/ppt/tags/tag956.xml" ContentType="application/vnd.openxmlformats-officedocument.presentationml.tags+xml"/>
  <Override PartName="/ppt/tags/tag957.xml" ContentType="application/vnd.openxmlformats-officedocument.presentationml.tags+xml"/>
  <Override PartName="/ppt/tags/tag958.xml" ContentType="application/vnd.openxmlformats-officedocument.presentationml.tags+xml"/>
  <Override PartName="/ppt/tags/tag959.xml" ContentType="application/vnd.openxmlformats-officedocument.presentationml.tags+xml"/>
  <Override PartName="/ppt/tags/tag960.xml" ContentType="application/vnd.openxmlformats-officedocument.presentationml.tags+xml"/>
  <Override PartName="/ppt/tags/tag961.xml" ContentType="application/vnd.openxmlformats-officedocument.presentationml.tags+xml"/>
  <Override PartName="/ppt/tags/tag962.xml" ContentType="application/vnd.openxmlformats-officedocument.presentationml.tags+xml"/>
  <Override PartName="/ppt/tags/tag963.xml" ContentType="application/vnd.openxmlformats-officedocument.presentationml.tags+xml"/>
  <Override PartName="/ppt/tags/tag964.xml" ContentType="application/vnd.openxmlformats-officedocument.presentationml.tags+xml"/>
  <Override PartName="/ppt/tags/tag965.xml" ContentType="application/vnd.openxmlformats-officedocument.presentationml.tags+xml"/>
  <Override PartName="/ppt/tags/tag966.xml" ContentType="application/vnd.openxmlformats-officedocument.presentationml.tags+xml"/>
  <Override PartName="/ppt/tags/tag967.xml" ContentType="application/vnd.openxmlformats-officedocument.presentationml.tags+xml"/>
  <Override PartName="/ppt/tags/tag968.xml" ContentType="application/vnd.openxmlformats-officedocument.presentationml.tags+xml"/>
  <Override PartName="/ppt/tags/tag969.xml" ContentType="application/vnd.openxmlformats-officedocument.presentationml.tags+xml"/>
  <Override PartName="/ppt/tags/tag970.xml" ContentType="application/vnd.openxmlformats-officedocument.presentationml.tags+xml"/>
  <Override PartName="/ppt/tags/tag971.xml" ContentType="application/vnd.openxmlformats-officedocument.presentationml.tags+xml"/>
  <Override PartName="/ppt/tags/tag972.xml" ContentType="application/vnd.openxmlformats-officedocument.presentationml.tags+xml"/>
  <Override PartName="/ppt/tags/tag973.xml" ContentType="application/vnd.openxmlformats-officedocument.presentationml.tags+xml"/>
  <Override PartName="/ppt/tags/tag974.xml" ContentType="application/vnd.openxmlformats-officedocument.presentationml.tags+xml"/>
  <Override PartName="/ppt/tags/tag975.xml" ContentType="application/vnd.openxmlformats-officedocument.presentationml.tags+xml"/>
  <Override PartName="/ppt/tags/tag976.xml" ContentType="application/vnd.openxmlformats-officedocument.presentationml.tags+xml"/>
  <Override PartName="/ppt/tags/tag977.xml" ContentType="application/vnd.openxmlformats-officedocument.presentationml.tags+xml"/>
  <Override PartName="/ppt/tags/tag978.xml" ContentType="application/vnd.openxmlformats-officedocument.presentationml.tags+xml"/>
  <Override PartName="/ppt/tags/tag979.xml" ContentType="application/vnd.openxmlformats-officedocument.presentationml.tags+xml"/>
  <Override PartName="/ppt/tags/tag980.xml" ContentType="application/vnd.openxmlformats-officedocument.presentationml.tags+xml"/>
  <Override PartName="/ppt/tags/tag981.xml" ContentType="application/vnd.openxmlformats-officedocument.presentationml.tags+xml"/>
  <Override PartName="/ppt/tags/tag982.xml" ContentType="application/vnd.openxmlformats-officedocument.presentationml.tags+xml"/>
  <Override PartName="/ppt/tags/tag983.xml" ContentType="application/vnd.openxmlformats-officedocument.presentationml.tags+xml"/>
  <Override PartName="/ppt/tags/tag984.xml" ContentType="application/vnd.openxmlformats-officedocument.presentationml.tags+xml"/>
  <Override PartName="/ppt/tags/tag985.xml" ContentType="application/vnd.openxmlformats-officedocument.presentationml.tags+xml"/>
  <Override PartName="/ppt/tags/tag986.xml" ContentType="application/vnd.openxmlformats-officedocument.presentationml.tags+xml"/>
  <Override PartName="/ppt/tags/tag987.xml" ContentType="application/vnd.openxmlformats-officedocument.presentationml.tags+xml"/>
  <Override PartName="/ppt/tags/tag988.xml" ContentType="application/vnd.openxmlformats-officedocument.presentationml.tags+xml"/>
  <Override PartName="/ppt/tags/tag989.xml" ContentType="application/vnd.openxmlformats-officedocument.presentationml.tags+xml"/>
  <Override PartName="/ppt/tags/tag990.xml" ContentType="application/vnd.openxmlformats-officedocument.presentationml.tags+xml"/>
  <Override PartName="/ppt/tags/tag991.xml" ContentType="application/vnd.openxmlformats-officedocument.presentationml.tags+xml"/>
  <Override PartName="/ppt/tags/tag992.xml" ContentType="application/vnd.openxmlformats-officedocument.presentationml.tags+xml"/>
  <Override PartName="/ppt/tags/tag993.xml" ContentType="application/vnd.openxmlformats-officedocument.presentationml.tags+xml"/>
  <Override PartName="/ppt/tags/tag994.xml" ContentType="application/vnd.openxmlformats-officedocument.presentationml.tags+xml"/>
  <Override PartName="/ppt/tags/tag995.xml" ContentType="application/vnd.openxmlformats-officedocument.presentationml.tags+xml"/>
  <Override PartName="/ppt/tags/tag996.xml" ContentType="application/vnd.openxmlformats-officedocument.presentationml.tags+xml"/>
  <Override PartName="/ppt/tags/tag997.xml" ContentType="application/vnd.openxmlformats-officedocument.presentationml.tags+xml"/>
  <Override PartName="/ppt/tags/tag998.xml" ContentType="application/vnd.openxmlformats-officedocument.presentationml.tags+xml"/>
  <Override PartName="/ppt/tags/tag999.xml" ContentType="application/vnd.openxmlformats-officedocument.presentationml.tags+xml"/>
  <Override PartName="/ppt/tags/tag1000.xml" ContentType="application/vnd.openxmlformats-officedocument.presentationml.tags+xml"/>
  <Override PartName="/ppt/tags/tag1001.xml" ContentType="application/vnd.openxmlformats-officedocument.presentationml.tags+xml"/>
  <Override PartName="/ppt/tags/tag1002.xml" ContentType="application/vnd.openxmlformats-officedocument.presentationml.tags+xml"/>
  <Override PartName="/ppt/tags/tag1003.xml" ContentType="application/vnd.openxmlformats-officedocument.presentationml.tags+xml"/>
  <Override PartName="/ppt/tags/tag1004.xml" ContentType="application/vnd.openxmlformats-officedocument.presentationml.tags+xml"/>
  <Override PartName="/ppt/tags/tag1005.xml" ContentType="application/vnd.openxmlformats-officedocument.presentationml.tags+xml"/>
  <Override PartName="/ppt/tags/tag1006.xml" ContentType="application/vnd.openxmlformats-officedocument.presentationml.tags+xml"/>
  <Override PartName="/ppt/tags/tag1007.xml" ContentType="application/vnd.openxmlformats-officedocument.presentationml.tags+xml"/>
  <Override PartName="/ppt/tags/tag1008.xml" ContentType="application/vnd.openxmlformats-officedocument.presentationml.tags+xml"/>
  <Override PartName="/ppt/tags/tag1009.xml" ContentType="application/vnd.openxmlformats-officedocument.presentationml.tags+xml"/>
  <Override PartName="/ppt/tags/tag1010.xml" ContentType="application/vnd.openxmlformats-officedocument.presentationml.tags+xml"/>
  <Override PartName="/ppt/tags/tag1011.xml" ContentType="application/vnd.openxmlformats-officedocument.presentationml.tags+xml"/>
  <Override PartName="/ppt/tags/tag1012.xml" ContentType="application/vnd.openxmlformats-officedocument.presentationml.tags+xml"/>
  <Override PartName="/ppt/tags/tag1013.xml" ContentType="application/vnd.openxmlformats-officedocument.presentationml.tags+xml"/>
  <Override PartName="/ppt/tags/tag1014.xml" ContentType="application/vnd.openxmlformats-officedocument.presentationml.tags+xml"/>
  <Override PartName="/ppt/tags/tag1015.xml" ContentType="application/vnd.openxmlformats-officedocument.presentationml.tags+xml"/>
  <Override PartName="/ppt/tags/tag1016.xml" ContentType="application/vnd.openxmlformats-officedocument.presentationml.tags+xml"/>
  <Override PartName="/ppt/tags/tag1017.xml" ContentType="application/vnd.openxmlformats-officedocument.presentationml.tags+xml"/>
  <Override PartName="/ppt/tags/tag1018.xml" ContentType="application/vnd.openxmlformats-officedocument.presentationml.tags+xml"/>
  <Override PartName="/ppt/tags/tag1019.xml" ContentType="application/vnd.openxmlformats-officedocument.presentationml.tags+xml"/>
  <Override PartName="/ppt/tags/tag1020.xml" ContentType="application/vnd.openxmlformats-officedocument.presentationml.tags+xml"/>
  <Override PartName="/ppt/tags/tag1021.xml" ContentType="application/vnd.openxmlformats-officedocument.presentationml.tags+xml"/>
  <Override PartName="/ppt/tags/tag1022.xml" ContentType="application/vnd.openxmlformats-officedocument.presentationml.tags+xml"/>
  <Override PartName="/ppt/tags/tag1023.xml" ContentType="application/vnd.openxmlformats-officedocument.presentationml.tags+xml"/>
  <Override PartName="/ppt/tags/tag1024.xml" ContentType="application/vnd.openxmlformats-officedocument.presentationml.tags+xml"/>
  <Override PartName="/ppt/tags/tag1025.xml" ContentType="application/vnd.openxmlformats-officedocument.presentationml.tags+xml"/>
  <Override PartName="/ppt/notesSlides/notesSlide4.xml" ContentType="application/vnd.openxmlformats-officedocument.presentationml.notesSlide+xml"/>
  <Override PartName="/ppt/tags/tag1026.xml" ContentType="application/vnd.openxmlformats-officedocument.presentationml.tags+xml"/>
  <Override PartName="/ppt/tags/tag1027.xml" ContentType="application/vnd.openxmlformats-officedocument.presentationml.tags+xml"/>
  <Override PartName="/ppt/tags/tag1028.xml" ContentType="application/vnd.openxmlformats-officedocument.presentationml.tags+xml"/>
  <Override PartName="/ppt/tags/tag1029.xml" ContentType="application/vnd.openxmlformats-officedocument.presentationml.tags+xml"/>
  <Override PartName="/ppt/tags/tag1030.xml" ContentType="application/vnd.openxmlformats-officedocument.presentationml.tags+xml"/>
  <Override PartName="/ppt/tags/tag1031.xml" ContentType="application/vnd.openxmlformats-officedocument.presentationml.tags+xml"/>
  <Override PartName="/ppt/tags/tag1032.xml" ContentType="application/vnd.openxmlformats-officedocument.presentationml.tags+xml"/>
  <Override PartName="/ppt/tags/tag1033.xml" ContentType="application/vnd.openxmlformats-officedocument.presentationml.tags+xml"/>
  <Override PartName="/ppt/tags/tag1034.xml" ContentType="application/vnd.openxmlformats-officedocument.presentationml.tags+xml"/>
  <Override PartName="/ppt/tags/tag1035.xml" ContentType="application/vnd.openxmlformats-officedocument.presentationml.tags+xml"/>
  <Override PartName="/ppt/tags/tag1036.xml" ContentType="application/vnd.openxmlformats-officedocument.presentationml.tags+xml"/>
  <Override PartName="/ppt/tags/tag1037.xml" ContentType="application/vnd.openxmlformats-officedocument.presentationml.tags+xml"/>
  <Override PartName="/ppt/tags/tag1038.xml" ContentType="application/vnd.openxmlformats-officedocument.presentationml.tags+xml"/>
  <Override PartName="/ppt/tags/tag1039.xml" ContentType="application/vnd.openxmlformats-officedocument.presentationml.tags+xml"/>
  <Override PartName="/ppt/tags/tag1040.xml" ContentType="application/vnd.openxmlformats-officedocument.presentationml.tags+xml"/>
  <Override PartName="/ppt/tags/tag1041.xml" ContentType="application/vnd.openxmlformats-officedocument.presentationml.tags+xml"/>
  <Override PartName="/ppt/tags/tag1042.xml" ContentType="application/vnd.openxmlformats-officedocument.presentationml.tags+xml"/>
  <Override PartName="/ppt/tags/tag1043.xml" ContentType="application/vnd.openxmlformats-officedocument.presentationml.tags+xml"/>
  <Override PartName="/ppt/tags/tag1044.xml" ContentType="application/vnd.openxmlformats-officedocument.presentationml.tags+xml"/>
  <Override PartName="/ppt/tags/tag1045.xml" ContentType="application/vnd.openxmlformats-officedocument.presentationml.tags+xml"/>
  <Override PartName="/ppt/tags/tag1046.xml" ContentType="application/vnd.openxmlformats-officedocument.presentationml.tags+xml"/>
  <Override PartName="/ppt/tags/tag1047.xml" ContentType="application/vnd.openxmlformats-officedocument.presentationml.tags+xml"/>
  <Override PartName="/ppt/tags/tag1048.xml" ContentType="application/vnd.openxmlformats-officedocument.presentationml.tags+xml"/>
  <Override PartName="/ppt/tags/tag1049.xml" ContentType="application/vnd.openxmlformats-officedocument.presentationml.tags+xml"/>
  <Override PartName="/ppt/tags/tag1050.xml" ContentType="application/vnd.openxmlformats-officedocument.presentationml.tags+xml"/>
  <Override PartName="/ppt/tags/tag1051.xml" ContentType="application/vnd.openxmlformats-officedocument.presentationml.tags+xml"/>
  <Override PartName="/ppt/tags/tag1052.xml" ContentType="application/vnd.openxmlformats-officedocument.presentationml.tags+xml"/>
  <Override PartName="/ppt/tags/tag1053.xml" ContentType="application/vnd.openxmlformats-officedocument.presentationml.tags+xml"/>
  <Override PartName="/ppt/tags/tag1054.xml" ContentType="application/vnd.openxmlformats-officedocument.presentationml.tags+xml"/>
  <Override PartName="/ppt/tags/tag1055.xml" ContentType="application/vnd.openxmlformats-officedocument.presentationml.tags+xml"/>
  <Override PartName="/ppt/tags/tag1056.xml" ContentType="application/vnd.openxmlformats-officedocument.presentationml.tags+xml"/>
  <Override PartName="/ppt/tags/tag1057.xml" ContentType="application/vnd.openxmlformats-officedocument.presentationml.tags+xml"/>
  <Override PartName="/ppt/tags/tag1058.xml" ContentType="application/vnd.openxmlformats-officedocument.presentationml.tags+xml"/>
  <Override PartName="/ppt/tags/tag1059.xml" ContentType="application/vnd.openxmlformats-officedocument.presentationml.tags+xml"/>
  <Override PartName="/ppt/tags/tag1060.xml" ContentType="application/vnd.openxmlformats-officedocument.presentationml.tags+xml"/>
  <Override PartName="/ppt/tags/tag1061.xml" ContentType="application/vnd.openxmlformats-officedocument.presentationml.tags+xml"/>
  <Override PartName="/ppt/tags/tag1062.xml" ContentType="application/vnd.openxmlformats-officedocument.presentationml.tags+xml"/>
  <Override PartName="/ppt/tags/tag1063.xml" ContentType="application/vnd.openxmlformats-officedocument.presentationml.tags+xml"/>
  <Override PartName="/ppt/tags/tag1064.xml" ContentType="application/vnd.openxmlformats-officedocument.presentationml.tags+xml"/>
  <Override PartName="/ppt/tags/tag1065.xml" ContentType="application/vnd.openxmlformats-officedocument.presentationml.tags+xml"/>
  <Override PartName="/ppt/tags/tag1066.xml" ContentType="application/vnd.openxmlformats-officedocument.presentationml.tags+xml"/>
  <Override PartName="/ppt/tags/tag1067.xml" ContentType="application/vnd.openxmlformats-officedocument.presentationml.tags+xml"/>
  <Override PartName="/ppt/tags/tag1068.xml" ContentType="application/vnd.openxmlformats-officedocument.presentationml.tags+xml"/>
  <Override PartName="/ppt/tags/tag1069.xml" ContentType="application/vnd.openxmlformats-officedocument.presentationml.tags+xml"/>
  <Override PartName="/ppt/tags/tag1070.xml" ContentType="application/vnd.openxmlformats-officedocument.presentationml.tags+xml"/>
  <Override PartName="/ppt/tags/tag1071.xml" ContentType="application/vnd.openxmlformats-officedocument.presentationml.tags+xml"/>
  <Override PartName="/ppt/tags/tag1072.xml" ContentType="application/vnd.openxmlformats-officedocument.presentationml.tags+xml"/>
  <Override PartName="/ppt/tags/tag1073.xml" ContentType="application/vnd.openxmlformats-officedocument.presentationml.tags+xml"/>
  <Override PartName="/ppt/tags/tag1074.xml" ContentType="application/vnd.openxmlformats-officedocument.presentationml.tags+xml"/>
  <Override PartName="/ppt/tags/tag1075.xml" ContentType="application/vnd.openxmlformats-officedocument.presentationml.tags+xml"/>
  <Override PartName="/ppt/tags/tag1076.xml" ContentType="application/vnd.openxmlformats-officedocument.presentationml.tags+xml"/>
  <Override PartName="/ppt/tags/tag1077.xml" ContentType="application/vnd.openxmlformats-officedocument.presentationml.tags+xml"/>
  <Override PartName="/ppt/tags/tag1078.xml" ContentType="application/vnd.openxmlformats-officedocument.presentationml.tags+xml"/>
  <Override PartName="/ppt/tags/tag1079.xml" ContentType="application/vnd.openxmlformats-officedocument.presentationml.tags+xml"/>
  <Override PartName="/ppt/tags/tag1080.xml" ContentType="application/vnd.openxmlformats-officedocument.presentationml.tags+xml"/>
  <Override PartName="/ppt/tags/tag1081.xml" ContentType="application/vnd.openxmlformats-officedocument.presentationml.tags+xml"/>
  <Override PartName="/ppt/tags/tag1082.xml" ContentType="application/vnd.openxmlformats-officedocument.presentationml.tags+xml"/>
  <Override PartName="/ppt/tags/tag1083.xml" ContentType="application/vnd.openxmlformats-officedocument.presentationml.tags+xml"/>
  <Override PartName="/ppt/tags/tag1084.xml" ContentType="application/vnd.openxmlformats-officedocument.presentationml.tags+xml"/>
  <Override PartName="/ppt/tags/tag1085.xml" ContentType="application/vnd.openxmlformats-officedocument.presentationml.tags+xml"/>
  <Override PartName="/ppt/tags/tag1086.xml" ContentType="application/vnd.openxmlformats-officedocument.presentationml.tags+xml"/>
  <Override PartName="/ppt/tags/tag1087.xml" ContentType="application/vnd.openxmlformats-officedocument.presentationml.tags+xml"/>
  <Override PartName="/ppt/tags/tag1088.xml" ContentType="application/vnd.openxmlformats-officedocument.presentationml.tags+xml"/>
  <Override PartName="/ppt/tags/tag1089.xml" ContentType="application/vnd.openxmlformats-officedocument.presentationml.tags+xml"/>
  <Override PartName="/ppt/tags/tag1090.xml" ContentType="application/vnd.openxmlformats-officedocument.presentationml.tags+xml"/>
  <Override PartName="/ppt/tags/tag1091.xml" ContentType="application/vnd.openxmlformats-officedocument.presentationml.tags+xml"/>
  <Override PartName="/ppt/tags/tag1092.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3648" r:id="rId1"/>
    <p:sldMasterId id="2147483663" r:id="rId2"/>
  </p:sldMasterIdLst>
  <p:notesMasterIdLst>
    <p:notesMasterId r:id="rId33"/>
  </p:notesMasterIdLst>
  <p:handoutMasterIdLst>
    <p:handoutMasterId r:id="rId34"/>
  </p:handoutMasterIdLst>
  <p:sldIdLst>
    <p:sldId id="263" r:id="rId3"/>
    <p:sldId id="342" r:id="rId4"/>
    <p:sldId id="327" r:id="rId5"/>
    <p:sldId id="329" r:id="rId6"/>
    <p:sldId id="330" r:id="rId7"/>
    <p:sldId id="344" r:id="rId8"/>
    <p:sldId id="336" r:id="rId9"/>
    <p:sldId id="337" r:id="rId10"/>
    <p:sldId id="328" r:id="rId11"/>
    <p:sldId id="355" r:id="rId12"/>
    <p:sldId id="338" r:id="rId13"/>
    <p:sldId id="341" r:id="rId14"/>
    <p:sldId id="345" r:id="rId15"/>
    <p:sldId id="287" r:id="rId16"/>
    <p:sldId id="291" r:id="rId17"/>
    <p:sldId id="362" r:id="rId18"/>
    <p:sldId id="343" r:id="rId19"/>
    <p:sldId id="348" r:id="rId20"/>
    <p:sldId id="349" r:id="rId21"/>
    <p:sldId id="350" r:id="rId22"/>
    <p:sldId id="357" r:id="rId23"/>
    <p:sldId id="360" r:id="rId24"/>
    <p:sldId id="351" r:id="rId25"/>
    <p:sldId id="358" r:id="rId26"/>
    <p:sldId id="359" r:id="rId27"/>
    <p:sldId id="352" r:id="rId28"/>
    <p:sldId id="361" r:id="rId29"/>
    <p:sldId id="325" r:id="rId30"/>
    <p:sldId id="346" r:id="rId31"/>
    <p:sldId id="347" r:id="rId32"/>
  </p:sldIdLst>
  <p:sldSz cx="9144000" cy="6858000" type="screen4x3"/>
  <p:notesSz cx="6858000" cy="9144000"/>
  <p:defaultTextStyle>
    <a:defPPr>
      <a:defRPr lang="it-IT"/>
    </a:defPPr>
    <a:lvl1pPr algn="l" rtl="0" eaLnBrk="0" fontAlgn="base" hangingPunct="0">
      <a:spcBef>
        <a:spcPct val="0"/>
      </a:spcBef>
      <a:spcAft>
        <a:spcPct val="0"/>
      </a:spcAft>
      <a:defRPr sz="900" kern="1200">
        <a:solidFill>
          <a:schemeClr val="bg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sz="900" kern="1200">
        <a:solidFill>
          <a:schemeClr val="bg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900" kern="1200">
        <a:solidFill>
          <a:schemeClr val="bg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900" kern="1200">
        <a:solidFill>
          <a:schemeClr val="bg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900" kern="1200">
        <a:solidFill>
          <a:schemeClr val="bg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900" kern="1200">
        <a:solidFill>
          <a:schemeClr val="bg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900" kern="1200">
        <a:solidFill>
          <a:schemeClr val="bg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900" kern="1200">
        <a:solidFill>
          <a:schemeClr val="bg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900" kern="1200">
        <a:solidFill>
          <a:schemeClr val="bg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orient="horz" pos="1728">
          <p15:clr>
            <a:srgbClr val="A4A3A4"/>
          </p15:clr>
        </p15:guide>
        <p15:guide id="3" orient="horz" pos="336">
          <p15:clr>
            <a:srgbClr val="A4A3A4"/>
          </p15:clr>
        </p15:guide>
        <p15:guide id="4" orient="horz" pos="552">
          <p15:clr>
            <a:srgbClr val="A4A3A4"/>
          </p15:clr>
        </p15:guide>
        <p15:guide id="5" orient="horz" pos="3984">
          <p15:clr>
            <a:srgbClr val="A4A3A4"/>
          </p15:clr>
        </p15:guide>
        <p15:guide id="6" pos="2880">
          <p15:clr>
            <a:srgbClr val="A4A3A4"/>
          </p15:clr>
        </p15:guide>
        <p15:guide id="7" pos="1484">
          <p15:clr>
            <a:srgbClr val="A4A3A4"/>
          </p15:clr>
        </p15:guide>
        <p15:guide id="8">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rco Capotondi" initials="MC" lastIdx="68" clrIdx="0">
    <p:extLst>
      <p:ext uri="{19B8F6BF-5375-455C-9EA6-DF929625EA0E}">
        <p15:presenceInfo xmlns:p15="http://schemas.microsoft.com/office/powerpoint/2012/main" userId="16bcda3f20886cea" providerId="Windows Live"/>
      </p:ext>
    </p:extLst>
  </p:cmAuthor>
  <p:cmAuthor id="2" name="Andrea Caciolai" initials="AC" lastIdx="34" clrIdx="1">
    <p:extLst>
      <p:ext uri="{19B8F6BF-5375-455C-9EA6-DF929625EA0E}">
        <p15:presenceInfo xmlns:p15="http://schemas.microsoft.com/office/powerpoint/2012/main" userId="Andrea Caciolai"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822433"/>
    <a:srgbClr val="006778"/>
    <a:srgbClr val="790022"/>
    <a:srgbClr val="C0CED9"/>
    <a:srgbClr val="AAC9B6"/>
    <a:srgbClr val="830022"/>
    <a:srgbClr val="78364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067B996-A16D-4942-8857-66D60A1CD300}" v="61" dt="2021-06-30T19:00:55.19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1" d="100"/>
          <a:sy n="81" d="100"/>
        </p:scale>
        <p:origin x="1498" y="72"/>
      </p:cViewPr>
      <p:guideLst>
        <p:guide orient="horz" pos="2160"/>
        <p:guide orient="horz" pos="1728"/>
        <p:guide orient="horz" pos="336"/>
        <p:guide orient="horz" pos="552"/>
        <p:guide orient="horz" pos="3984"/>
        <p:guide pos="2880"/>
        <p:guide pos="1484"/>
        <p:guide/>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tableStyles" Target="tableStyles.xml"/><Relationship Id="rId21" Type="http://schemas.openxmlformats.org/officeDocument/2006/relationships/slide" Target="slides/slide19.xml"/><Relationship Id="rId34" Type="http://schemas.openxmlformats.org/officeDocument/2006/relationships/handoutMaster" Target="handoutMasters/handoutMaster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viewProps" Target="viewProps.xml"/><Relationship Id="rId40" Type="http://schemas.microsoft.com/office/2016/11/relationships/changesInfo" Target="changesInfos/changesInfo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commentAuthors" Target="commentAuthor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notesMaster" Target="notesMasters/notesMaster1.xml"/><Relationship Id="rId38"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ilde rabiolo" userId="bdb5bc99c9284b86" providerId="LiveId" clId="{B8D538C1-5C10-48DC-B25C-446D0EBAFEB0}"/>
    <pc:docChg chg="modSld">
      <pc:chgData name="tilde rabiolo" userId="bdb5bc99c9284b86" providerId="LiveId" clId="{B8D538C1-5C10-48DC-B25C-446D0EBAFEB0}" dt="2021-06-10T13:25:13.238" v="4" actId="20577"/>
      <pc:docMkLst>
        <pc:docMk/>
      </pc:docMkLst>
      <pc:sldChg chg="modSp mod">
        <pc:chgData name="tilde rabiolo" userId="bdb5bc99c9284b86" providerId="LiveId" clId="{B8D538C1-5C10-48DC-B25C-446D0EBAFEB0}" dt="2021-06-10T13:25:13.238" v="4" actId="20577"/>
        <pc:sldMkLst>
          <pc:docMk/>
          <pc:sldMk cId="0" sldId="263"/>
        </pc:sldMkLst>
        <pc:spChg chg="mod">
          <ac:chgData name="tilde rabiolo" userId="bdb5bc99c9284b86" providerId="LiveId" clId="{B8D538C1-5C10-48DC-B25C-446D0EBAFEB0}" dt="2021-06-10T13:25:13.238" v="4" actId="20577"/>
          <ac:spMkLst>
            <pc:docMk/>
            <pc:sldMk cId="0" sldId="263"/>
            <ac:spMk id="2" creationId="{4E9B4B37-7A3E-AF45-BED5-83334B67853E}"/>
          </ac:spMkLst>
        </pc:spChg>
      </pc:sldChg>
    </pc:docChg>
  </pc:docChgLst>
  <pc:docChgLst>
    <pc:chgData name="tilde rabiolo" userId="bdb5bc99c9284b86" providerId="LiveId" clId="{5810FAEE-D0C0-432A-9062-5AC4FF4FBB85}"/>
    <pc:docChg chg="undo custSel addSld delSld modSld">
      <pc:chgData name="tilde rabiolo" userId="bdb5bc99c9284b86" providerId="LiveId" clId="{5810FAEE-D0C0-432A-9062-5AC4FF4FBB85}" dt="2021-06-28T19:10:47.236" v="221" actId="1076"/>
      <pc:docMkLst>
        <pc:docMk/>
      </pc:docMkLst>
      <pc:sldChg chg="addSp delSp modSp new mod delAnim modAnim">
        <pc:chgData name="tilde rabiolo" userId="bdb5bc99c9284b86" providerId="LiveId" clId="{5810FAEE-D0C0-432A-9062-5AC4FF4FBB85}" dt="2021-06-28T19:05:08.371" v="166" actId="1076"/>
        <pc:sldMkLst>
          <pc:docMk/>
          <pc:sldMk cId="3892938127" sldId="357"/>
        </pc:sldMkLst>
        <pc:spChg chg="del">
          <ac:chgData name="tilde rabiolo" userId="bdb5bc99c9284b86" providerId="LiveId" clId="{5810FAEE-D0C0-432A-9062-5AC4FF4FBB85}" dt="2021-06-27T20:07:10.477" v="1" actId="478"/>
          <ac:spMkLst>
            <pc:docMk/>
            <pc:sldMk cId="3892938127" sldId="357"/>
            <ac:spMk id="2" creationId="{3B67AAF6-7859-49A3-8012-E1EB58B6A5A5}"/>
          </ac:spMkLst>
        </pc:spChg>
        <pc:spChg chg="add del mod">
          <ac:chgData name="tilde rabiolo" userId="bdb5bc99c9284b86" providerId="LiveId" clId="{5810FAEE-D0C0-432A-9062-5AC4FF4FBB85}" dt="2021-06-28T19:02:24.932" v="148"/>
          <ac:spMkLst>
            <pc:docMk/>
            <pc:sldMk cId="3892938127" sldId="357"/>
            <ac:spMk id="2" creationId="{D14A453E-517F-41B8-95BA-81ECDAD48C84}"/>
          </ac:spMkLst>
        </pc:spChg>
        <pc:spChg chg="del">
          <ac:chgData name="tilde rabiolo" userId="bdb5bc99c9284b86" providerId="LiveId" clId="{5810FAEE-D0C0-432A-9062-5AC4FF4FBB85}" dt="2021-06-27T20:07:39.072" v="3"/>
          <ac:spMkLst>
            <pc:docMk/>
            <pc:sldMk cId="3892938127" sldId="357"/>
            <ac:spMk id="3" creationId="{514BA2A8-B8F6-4B6F-80E6-8066F28174C9}"/>
          </ac:spMkLst>
        </pc:spChg>
        <pc:spChg chg="add mod">
          <ac:chgData name="tilde rabiolo" userId="bdb5bc99c9284b86" providerId="LiveId" clId="{5810FAEE-D0C0-432A-9062-5AC4FF4FBB85}" dt="2021-06-27T20:07:12.239" v="2"/>
          <ac:spMkLst>
            <pc:docMk/>
            <pc:sldMk cId="3892938127" sldId="357"/>
            <ac:spMk id="7" creationId="{51E33835-BEBF-4E89-8DAC-AFA704C21E02}"/>
          </ac:spMkLst>
        </pc:spChg>
        <pc:spChg chg="add del mod">
          <ac:chgData name="tilde rabiolo" userId="bdb5bc99c9284b86" providerId="LiveId" clId="{5810FAEE-D0C0-432A-9062-5AC4FF4FBB85}" dt="2021-06-27T20:09:01.350" v="21"/>
          <ac:spMkLst>
            <pc:docMk/>
            <pc:sldMk cId="3892938127" sldId="357"/>
            <ac:spMk id="9" creationId="{F22358D7-B4DF-4A9D-968B-2DC3A199C3AF}"/>
          </ac:spMkLst>
        </pc:spChg>
        <pc:spChg chg="add mod">
          <ac:chgData name="tilde rabiolo" userId="bdb5bc99c9284b86" providerId="LiveId" clId="{5810FAEE-D0C0-432A-9062-5AC4FF4FBB85}" dt="2021-06-27T20:14:22.866" v="75" actId="1076"/>
          <ac:spMkLst>
            <pc:docMk/>
            <pc:sldMk cId="3892938127" sldId="357"/>
            <ac:spMk id="11" creationId="{E02125AF-D6B7-4978-9EBC-8DC6D048C42A}"/>
          </ac:spMkLst>
        </pc:spChg>
        <pc:spChg chg="add mod">
          <ac:chgData name="tilde rabiolo" userId="bdb5bc99c9284b86" providerId="LiveId" clId="{5810FAEE-D0C0-432A-9062-5AC4FF4FBB85}" dt="2021-06-27T20:14:34.436" v="77" actId="1076"/>
          <ac:spMkLst>
            <pc:docMk/>
            <pc:sldMk cId="3892938127" sldId="357"/>
            <ac:spMk id="13" creationId="{9D807FC6-E9D8-4309-8E09-7BCF1F036367}"/>
          </ac:spMkLst>
        </pc:spChg>
        <pc:picChg chg="add mod">
          <ac:chgData name="tilde rabiolo" userId="bdb5bc99c9284b86" providerId="LiveId" clId="{5810FAEE-D0C0-432A-9062-5AC4FF4FBB85}" dt="2021-06-28T19:05:08.371" v="166" actId="1076"/>
          <ac:picMkLst>
            <pc:docMk/>
            <pc:sldMk cId="3892938127" sldId="357"/>
            <ac:picMk id="3" creationId="{9C2B2271-28E8-421D-AC0B-82C523E33A30}"/>
          </ac:picMkLst>
        </pc:picChg>
        <pc:picChg chg="add mod modCrop">
          <ac:chgData name="tilde rabiolo" userId="bdb5bc99c9284b86" providerId="LiveId" clId="{5810FAEE-D0C0-432A-9062-5AC4FF4FBB85}" dt="2021-06-28T19:04:59.628" v="165" actId="732"/>
          <ac:picMkLst>
            <pc:docMk/>
            <pc:sldMk cId="3892938127" sldId="357"/>
            <ac:picMk id="8" creationId="{28DDDB7E-2F61-4AF0-A050-8F796DC40C45}"/>
          </ac:picMkLst>
        </pc:picChg>
        <pc:picChg chg="add del mod">
          <ac:chgData name="tilde rabiolo" userId="bdb5bc99c9284b86" providerId="LiveId" clId="{5810FAEE-D0C0-432A-9062-5AC4FF4FBB85}" dt="2021-06-27T20:08:48.198" v="20" actId="478"/>
          <ac:picMkLst>
            <pc:docMk/>
            <pc:sldMk cId="3892938127" sldId="357"/>
            <ac:picMk id="8" creationId="{4099ADC2-50FB-4ADB-97C9-759904843E80}"/>
          </ac:picMkLst>
        </pc:picChg>
        <pc:picChg chg="add del mod">
          <ac:chgData name="tilde rabiolo" userId="bdb5bc99c9284b86" providerId="LiveId" clId="{5810FAEE-D0C0-432A-9062-5AC4FF4FBB85}" dt="2021-06-28T19:02:09.859" v="145" actId="478"/>
          <ac:picMkLst>
            <pc:docMk/>
            <pc:sldMk cId="3892938127" sldId="357"/>
            <ac:picMk id="10" creationId="{5270FCEB-BB74-48C8-AAFF-B0F1B97E60E7}"/>
          </ac:picMkLst>
        </pc:picChg>
        <pc:picChg chg="add del mod modCrop">
          <ac:chgData name="tilde rabiolo" userId="bdb5bc99c9284b86" providerId="LiveId" clId="{5810FAEE-D0C0-432A-9062-5AC4FF4FBB85}" dt="2021-06-28T19:02:16.490" v="147" actId="478"/>
          <ac:picMkLst>
            <pc:docMk/>
            <pc:sldMk cId="3892938127" sldId="357"/>
            <ac:picMk id="12" creationId="{2178CB73-D8CE-46E6-ADB6-54B39E231BCD}"/>
          </ac:picMkLst>
        </pc:picChg>
      </pc:sldChg>
      <pc:sldChg chg="addSp delSp modSp new mod delAnim modAnim">
        <pc:chgData name="tilde rabiolo" userId="bdb5bc99c9284b86" providerId="LiveId" clId="{5810FAEE-D0C0-432A-9062-5AC4FF4FBB85}" dt="2021-06-28T19:08:27.269" v="191" actId="1076"/>
        <pc:sldMkLst>
          <pc:docMk/>
          <pc:sldMk cId="2042636592" sldId="358"/>
        </pc:sldMkLst>
        <pc:spChg chg="add del mod">
          <ac:chgData name="tilde rabiolo" userId="bdb5bc99c9284b86" providerId="LiveId" clId="{5810FAEE-D0C0-432A-9062-5AC4FF4FBB85}" dt="2021-06-28T19:06:36.807" v="169"/>
          <ac:spMkLst>
            <pc:docMk/>
            <pc:sldMk cId="2042636592" sldId="358"/>
            <ac:spMk id="2" creationId="{289A4E11-A5AF-46A4-B89F-C3C0FE7D5B12}"/>
          </ac:spMkLst>
        </pc:spChg>
        <pc:spChg chg="del">
          <ac:chgData name="tilde rabiolo" userId="bdb5bc99c9284b86" providerId="LiveId" clId="{5810FAEE-D0C0-432A-9062-5AC4FF4FBB85}" dt="2021-06-27T20:21:28.453" v="104" actId="478"/>
          <ac:spMkLst>
            <pc:docMk/>
            <pc:sldMk cId="2042636592" sldId="358"/>
            <ac:spMk id="2" creationId="{83D5339B-3329-42FE-BBB0-65A569ED4777}"/>
          </ac:spMkLst>
        </pc:spChg>
        <pc:spChg chg="del">
          <ac:chgData name="tilde rabiolo" userId="bdb5bc99c9284b86" providerId="LiveId" clId="{5810FAEE-D0C0-432A-9062-5AC4FF4FBB85}" dt="2021-06-27T20:17:36.950" v="79"/>
          <ac:spMkLst>
            <pc:docMk/>
            <pc:sldMk cId="2042636592" sldId="358"/>
            <ac:spMk id="3" creationId="{6E2ECC0F-37CB-4D28-B756-F512266C775E}"/>
          </ac:spMkLst>
        </pc:spChg>
        <pc:spChg chg="add mod">
          <ac:chgData name="tilde rabiolo" userId="bdb5bc99c9284b86" providerId="LiveId" clId="{5810FAEE-D0C0-432A-9062-5AC4FF4FBB85}" dt="2021-06-27T20:18:19.832" v="83"/>
          <ac:spMkLst>
            <pc:docMk/>
            <pc:sldMk cId="2042636592" sldId="358"/>
            <ac:spMk id="8" creationId="{208E2560-0D3D-4BE5-A3DC-A8EF83F44FF8}"/>
          </ac:spMkLst>
        </pc:spChg>
        <pc:spChg chg="add mod">
          <ac:chgData name="tilde rabiolo" userId="bdb5bc99c9284b86" providerId="LiveId" clId="{5810FAEE-D0C0-432A-9062-5AC4FF4FBB85}" dt="2021-06-27T20:21:05.592" v="103"/>
          <ac:spMkLst>
            <pc:docMk/>
            <pc:sldMk cId="2042636592" sldId="358"/>
            <ac:spMk id="10" creationId="{9BF12294-1D57-4542-960B-3F57173D5617}"/>
          </ac:spMkLst>
        </pc:spChg>
        <pc:spChg chg="add mod">
          <ac:chgData name="tilde rabiolo" userId="bdb5bc99c9284b86" providerId="LiveId" clId="{5810FAEE-D0C0-432A-9062-5AC4FF4FBB85}" dt="2021-06-27T20:22:36.414" v="108" actId="255"/>
          <ac:spMkLst>
            <pc:docMk/>
            <pc:sldMk cId="2042636592" sldId="358"/>
            <ac:spMk id="11" creationId="{9AD07410-87D8-43A5-9EDE-204D1E6D686F}"/>
          </ac:spMkLst>
        </pc:spChg>
        <pc:picChg chg="add mod">
          <ac:chgData name="tilde rabiolo" userId="bdb5bc99c9284b86" providerId="LiveId" clId="{5810FAEE-D0C0-432A-9062-5AC4FF4FBB85}" dt="2021-06-28T19:08:25.189" v="190" actId="1076"/>
          <ac:picMkLst>
            <pc:docMk/>
            <pc:sldMk cId="2042636592" sldId="358"/>
            <ac:picMk id="3" creationId="{DE6E197E-F491-4976-8966-8AA2D88E2280}"/>
          </ac:picMkLst>
        </pc:picChg>
        <pc:picChg chg="add del mod">
          <ac:chgData name="tilde rabiolo" userId="bdb5bc99c9284b86" providerId="LiveId" clId="{5810FAEE-D0C0-432A-9062-5AC4FF4FBB85}" dt="2021-06-28T19:06:26.552" v="167" actId="478"/>
          <ac:picMkLst>
            <pc:docMk/>
            <pc:sldMk cId="2042636592" sldId="358"/>
            <ac:picMk id="7" creationId="{852CF810-0B0C-48DB-9E88-60B8790539F8}"/>
          </ac:picMkLst>
        </pc:picChg>
        <pc:picChg chg="add del mod modCrop">
          <ac:chgData name="tilde rabiolo" userId="bdb5bc99c9284b86" providerId="LiveId" clId="{5810FAEE-D0C0-432A-9062-5AC4FF4FBB85}" dt="2021-06-28T19:06:29.904" v="168" actId="478"/>
          <ac:picMkLst>
            <pc:docMk/>
            <pc:sldMk cId="2042636592" sldId="358"/>
            <ac:picMk id="9" creationId="{4CE63C9E-A3CA-4BB5-9286-CE19E27CE9A2}"/>
          </ac:picMkLst>
        </pc:picChg>
        <pc:picChg chg="add mod modCrop">
          <ac:chgData name="tilde rabiolo" userId="bdb5bc99c9284b86" providerId="LiveId" clId="{5810FAEE-D0C0-432A-9062-5AC4FF4FBB85}" dt="2021-06-28T19:08:27.269" v="191" actId="1076"/>
          <ac:picMkLst>
            <pc:docMk/>
            <pc:sldMk cId="2042636592" sldId="358"/>
            <ac:picMk id="12" creationId="{384DA3FD-44BA-43E0-B2E5-322D531F2180}"/>
          </ac:picMkLst>
        </pc:picChg>
      </pc:sldChg>
      <pc:sldChg chg="addSp delSp modSp mod delAnim modAnim">
        <pc:chgData name="tilde rabiolo" userId="bdb5bc99c9284b86" providerId="LiveId" clId="{5810FAEE-D0C0-432A-9062-5AC4FF4FBB85}" dt="2021-06-28T19:10:47.236" v="221" actId="1076"/>
        <pc:sldMkLst>
          <pc:docMk/>
          <pc:sldMk cId="432343526" sldId="359"/>
        </pc:sldMkLst>
        <pc:spChg chg="add del mod">
          <ac:chgData name="tilde rabiolo" userId="bdb5bc99c9284b86" providerId="LiveId" clId="{5810FAEE-D0C0-432A-9062-5AC4FF4FBB85}" dt="2021-06-27T20:23:39.876" v="116"/>
          <ac:spMkLst>
            <pc:docMk/>
            <pc:sldMk cId="432343526" sldId="359"/>
            <ac:spMk id="2" creationId="{6C647509-E8EA-4917-84E6-7B4D02587B8B}"/>
          </ac:spMkLst>
        </pc:spChg>
        <pc:spChg chg="add del mod">
          <ac:chgData name="tilde rabiolo" userId="bdb5bc99c9284b86" providerId="LiveId" clId="{5810FAEE-D0C0-432A-9062-5AC4FF4FBB85}" dt="2021-06-28T19:08:44.606" v="194"/>
          <ac:spMkLst>
            <pc:docMk/>
            <pc:sldMk cId="432343526" sldId="359"/>
            <ac:spMk id="2" creationId="{ED38BA23-E4C4-40A4-9FA4-7CDC6D36145F}"/>
          </ac:spMkLst>
        </pc:spChg>
        <pc:spChg chg="mod">
          <ac:chgData name="tilde rabiolo" userId="bdb5bc99c9284b86" providerId="LiveId" clId="{5810FAEE-D0C0-432A-9062-5AC4FF4FBB85}" dt="2021-06-27T20:23:22.891" v="113" actId="20577"/>
          <ac:spMkLst>
            <pc:docMk/>
            <pc:sldMk cId="432343526" sldId="359"/>
            <ac:spMk id="11" creationId="{9AD07410-87D8-43A5-9EDE-204D1E6D686F}"/>
          </ac:spMkLst>
        </pc:spChg>
        <pc:picChg chg="add del mod">
          <ac:chgData name="tilde rabiolo" userId="bdb5bc99c9284b86" providerId="LiveId" clId="{5810FAEE-D0C0-432A-9062-5AC4FF4FBB85}" dt="2021-06-28T19:08:33.399" v="192" actId="478"/>
          <ac:picMkLst>
            <pc:docMk/>
            <pc:sldMk cId="432343526" sldId="359"/>
            <ac:picMk id="3" creationId="{3697FBA4-3CCC-467E-B96C-3262BB255977}"/>
          </ac:picMkLst>
        </pc:picChg>
        <pc:picChg chg="del">
          <ac:chgData name="tilde rabiolo" userId="bdb5bc99c9284b86" providerId="LiveId" clId="{5810FAEE-D0C0-432A-9062-5AC4FF4FBB85}" dt="2021-06-27T20:23:28.142" v="114" actId="478"/>
          <ac:picMkLst>
            <pc:docMk/>
            <pc:sldMk cId="432343526" sldId="359"/>
            <ac:picMk id="7" creationId="{852CF810-0B0C-48DB-9E88-60B8790539F8}"/>
          </ac:picMkLst>
        </pc:picChg>
        <pc:picChg chg="add mod">
          <ac:chgData name="tilde rabiolo" userId="bdb5bc99c9284b86" providerId="LiveId" clId="{5810FAEE-D0C0-432A-9062-5AC4FF4FBB85}" dt="2021-06-28T19:10:41.148" v="220" actId="1076"/>
          <ac:picMkLst>
            <pc:docMk/>
            <pc:sldMk cId="432343526" sldId="359"/>
            <ac:picMk id="7" creationId="{F43BA5FA-F4C6-466E-8F17-E718239CC7BA}"/>
          </ac:picMkLst>
        </pc:picChg>
        <pc:picChg chg="del">
          <ac:chgData name="tilde rabiolo" userId="bdb5bc99c9284b86" providerId="LiveId" clId="{5810FAEE-D0C0-432A-9062-5AC4FF4FBB85}" dt="2021-06-27T20:23:32.544" v="115" actId="478"/>
          <ac:picMkLst>
            <pc:docMk/>
            <pc:sldMk cId="432343526" sldId="359"/>
            <ac:picMk id="9" creationId="{4CE63C9E-A3CA-4BB5-9286-CE19E27CE9A2}"/>
          </ac:picMkLst>
        </pc:picChg>
        <pc:picChg chg="add mod modCrop">
          <ac:chgData name="tilde rabiolo" userId="bdb5bc99c9284b86" providerId="LiveId" clId="{5810FAEE-D0C0-432A-9062-5AC4FF4FBB85}" dt="2021-06-28T19:10:47.236" v="221" actId="1076"/>
          <ac:picMkLst>
            <pc:docMk/>
            <pc:sldMk cId="432343526" sldId="359"/>
            <ac:picMk id="9" creationId="{52546B63-3E68-4D0B-9276-3BA40BB0EE2E}"/>
          </ac:picMkLst>
        </pc:picChg>
        <pc:picChg chg="add del mod modCrop">
          <ac:chgData name="tilde rabiolo" userId="bdb5bc99c9284b86" providerId="LiveId" clId="{5810FAEE-D0C0-432A-9062-5AC4FF4FBB85}" dt="2021-06-28T19:08:36.354" v="193" actId="478"/>
          <ac:picMkLst>
            <pc:docMk/>
            <pc:sldMk cId="432343526" sldId="359"/>
            <ac:picMk id="12" creationId="{E1A61955-4B33-4906-993A-272C90C14780}"/>
          </ac:picMkLst>
        </pc:picChg>
      </pc:sldChg>
      <pc:sldChg chg="new del">
        <pc:chgData name="tilde rabiolo" userId="bdb5bc99c9284b86" providerId="LiveId" clId="{5810FAEE-D0C0-432A-9062-5AC4FF4FBB85}" dt="2021-06-27T20:23:02.931" v="110" actId="47"/>
        <pc:sldMkLst>
          <pc:docMk/>
          <pc:sldMk cId="1633990194" sldId="359"/>
        </pc:sldMkLst>
      </pc:sldChg>
    </pc:docChg>
  </pc:docChgLst>
  <pc:docChgLst>
    <pc:chgData name="tilde rabiolo" userId="bdb5bc99c9284b86" providerId="LiveId" clId="{1067B996-A16D-4942-8857-66D60A1CD300}"/>
    <pc:docChg chg="custSel addSld delSld modSld">
      <pc:chgData name="tilde rabiolo" userId="bdb5bc99c9284b86" providerId="LiveId" clId="{1067B996-A16D-4942-8857-66D60A1CD300}" dt="2021-06-30T19:00:55.189" v="138" actId="1076"/>
      <pc:docMkLst>
        <pc:docMk/>
      </pc:docMkLst>
      <pc:sldChg chg="modSp">
        <pc:chgData name="tilde rabiolo" userId="bdb5bc99c9284b86" providerId="LiveId" clId="{1067B996-A16D-4942-8857-66D60A1CD300}" dt="2021-06-30T19:00:55.189" v="138" actId="1076"/>
        <pc:sldMkLst>
          <pc:docMk/>
          <pc:sldMk cId="3892938127" sldId="357"/>
        </pc:sldMkLst>
        <pc:picChg chg="mod">
          <ac:chgData name="tilde rabiolo" userId="bdb5bc99c9284b86" providerId="LiveId" clId="{1067B996-A16D-4942-8857-66D60A1CD300}" dt="2021-06-30T19:00:55.189" v="138" actId="1076"/>
          <ac:picMkLst>
            <pc:docMk/>
            <pc:sldMk cId="3892938127" sldId="357"/>
            <ac:picMk id="3" creationId="{9C2B2271-28E8-421D-AC0B-82C523E33A30}"/>
          </ac:picMkLst>
        </pc:picChg>
      </pc:sldChg>
      <pc:sldChg chg="addSp delSp modSp mod delAnim modAnim">
        <pc:chgData name="tilde rabiolo" userId="bdb5bc99c9284b86" providerId="LiveId" clId="{1067B996-A16D-4942-8857-66D60A1CD300}" dt="2021-06-30T17:10:10.117" v="125" actId="1076"/>
        <pc:sldMkLst>
          <pc:docMk/>
          <pc:sldMk cId="4197648724" sldId="360"/>
        </pc:sldMkLst>
        <pc:spChg chg="add del mod">
          <ac:chgData name="tilde rabiolo" userId="bdb5bc99c9284b86" providerId="LiveId" clId="{1067B996-A16D-4942-8857-66D60A1CD300}" dt="2021-06-30T17:08:13.732" v="105"/>
          <ac:spMkLst>
            <pc:docMk/>
            <pc:sldMk cId="4197648724" sldId="360"/>
            <ac:spMk id="2" creationId="{254E89C6-C8D0-4BDF-B26E-077C0B39237B}"/>
          </ac:spMkLst>
        </pc:spChg>
        <pc:spChg chg="add del mod">
          <ac:chgData name="tilde rabiolo" userId="bdb5bc99c9284b86" providerId="LiveId" clId="{1067B996-A16D-4942-8857-66D60A1CD300}" dt="2021-06-30T15:19:51.518" v="40"/>
          <ac:spMkLst>
            <pc:docMk/>
            <pc:sldMk cId="4197648724" sldId="360"/>
            <ac:spMk id="2" creationId="{5CD2F4F4-8D4D-4E7B-B61F-5985B9077729}"/>
          </ac:spMkLst>
        </pc:spChg>
        <pc:spChg chg="mod">
          <ac:chgData name="tilde rabiolo" userId="bdb5bc99c9284b86" providerId="LiveId" clId="{1067B996-A16D-4942-8857-66D60A1CD300}" dt="2021-06-30T15:20:28.654" v="50" actId="20577"/>
          <ac:spMkLst>
            <pc:docMk/>
            <pc:sldMk cId="4197648724" sldId="360"/>
            <ac:spMk id="7" creationId="{51E33835-BEBF-4E89-8DAC-AFA704C21E02}"/>
          </ac:spMkLst>
        </pc:spChg>
        <pc:spChg chg="add del mod">
          <ac:chgData name="tilde rabiolo" userId="bdb5bc99c9284b86" providerId="LiveId" clId="{1067B996-A16D-4942-8857-66D60A1CD300}" dt="2021-06-30T15:21:22.968" v="56"/>
          <ac:spMkLst>
            <pc:docMk/>
            <pc:sldMk cId="4197648724" sldId="360"/>
            <ac:spMk id="10" creationId="{C8A2028B-2320-4C00-A4A6-0433DEC91A95}"/>
          </ac:spMkLst>
        </pc:spChg>
        <pc:spChg chg="del">
          <ac:chgData name="tilde rabiolo" userId="bdb5bc99c9284b86" providerId="LiveId" clId="{1067B996-A16D-4942-8857-66D60A1CD300}" dt="2021-06-30T15:21:59.122" v="60" actId="478"/>
          <ac:spMkLst>
            <pc:docMk/>
            <pc:sldMk cId="4197648724" sldId="360"/>
            <ac:spMk id="11" creationId="{E02125AF-D6B7-4978-9EBC-8DC6D048C42A}"/>
          </ac:spMkLst>
        </pc:spChg>
        <pc:spChg chg="mod">
          <ac:chgData name="tilde rabiolo" userId="bdb5bc99c9284b86" providerId="LiveId" clId="{1067B996-A16D-4942-8857-66D60A1CD300}" dt="2021-06-30T15:27:29.288" v="103" actId="1076"/>
          <ac:spMkLst>
            <pc:docMk/>
            <pc:sldMk cId="4197648724" sldId="360"/>
            <ac:spMk id="13" creationId="{9D807FC6-E9D8-4309-8E09-7BCF1F036367}"/>
          </ac:spMkLst>
        </pc:spChg>
        <pc:picChg chg="del">
          <ac:chgData name="tilde rabiolo" userId="bdb5bc99c9284b86" providerId="LiveId" clId="{1067B996-A16D-4942-8857-66D60A1CD300}" dt="2021-06-30T15:19:13.601" v="37" actId="478"/>
          <ac:picMkLst>
            <pc:docMk/>
            <pc:sldMk cId="4197648724" sldId="360"/>
            <ac:picMk id="3" creationId="{9C2B2271-28E8-421D-AC0B-82C523E33A30}"/>
          </ac:picMkLst>
        </pc:picChg>
        <pc:picChg chg="add mod">
          <ac:chgData name="tilde rabiolo" userId="bdb5bc99c9284b86" providerId="LiveId" clId="{1067B996-A16D-4942-8857-66D60A1CD300}" dt="2021-06-30T17:10:10.117" v="125" actId="1076"/>
          <ac:picMkLst>
            <pc:docMk/>
            <pc:sldMk cId="4197648724" sldId="360"/>
            <ac:picMk id="3" creationId="{DB946F49-FF4F-41D2-925E-F7EB6CF18E61}"/>
          </ac:picMkLst>
        </pc:picChg>
        <pc:picChg chg="del">
          <ac:chgData name="tilde rabiolo" userId="bdb5bc99c9284b86" providerId="LiveId" clId="{1067B996-A16D-4942-8857-66D60A1CD300}" dt="2021-06-30T15:19:17.111" v="38" actId="478"/>
          <ac:picMkLst>
            <pc:docMk/>
            <pc:sldMk cId="4197648724" sldId="360"/>
            <ac:picMk id="8" creationId="{28DDDB7E-2F61-4AF0-A050-8F796DC40C45}"/>
          </ac:picMkLst>
        </pc:picChg>
        <pc:picChg chg="add del mod">
          <ac:chgData name="tilde rabiolo" userId="bdb5bc99c9284b86" providerId="LiveId" clId="{1067B996-A16D-4942-8857-66D60A1CD300}" dt="2021-06-30T15:21:12.282" v="55" actId="478"/>
          <ac:picMkLst>
            <pc:docMk/>
            <pc:sldMk cId="4197648724" sldId="360"/>
            <ac:picMk id="9" creationId="{8FAE3A75-43FD-4D99-AF9A-DB9A27621B3B}"/>
          </ac:picMkLst>
        </pc:picChg>
        <pc:picChg chg="add del mod">
          <ac:chgData name="tilde rabiolo" userId="bdb5bc99c9284b86" providerId="LiveId" clId="{1067B996-A16D-4942-8857-66D60A1CD300}" dt="2021-06-30T17:08:05.793" v="104" actId="478"/>
          <ac:picMkLst>
            <pc:docMk/>
            <pc:sldMk cId="4197648724" sldId="360"/>
            <ac:picMk id="12" creationId="{0F4F6CFF-095E-4313-BB05-D15822E24105}"/>
          </ac:picMkLst>
        </pc:picChg>
        <pc:picChg chg="add mod modCrop">
          <ac:chgData name="tilde rabiolo" userId="bdb5bc99c9284b86" providerId="LiveId" clId="{1067B996-A16D-4942-8857-66D60A1CD300}" dt="2021-06-30T15:27:18.121" v="101" actId="1076"/>
          <ac:picMkLst>
            <pc:docMk/>
            <pc:sldMk cId="4197648724" sldId="360"/>
            <ac:picMk id="15" creationId="{141FC5C1-09DD-47AF-B38D-16A673C75522}"/>
          </ac:picMkLst>
        </pc:picChg>
      </pc:sldChg>
      <pc:sldChg chg="delSp modSp add del mod">
        <pc:chgData name="tilde rabiolo" userId="bdb5bc99c9284b86" providerId="LiveId" clId="{1067B996-A16D-4942-8857-66D60A1CD300}" dt="2021-06-30T18:59:10.695" v="132" actId="47"/>
        <pc:sldMkLst>
          <pc:docMk/>
          <pc:sldMk cId="40291954" sldId="361"/>
        </pc:sldMkLst>
        <pc:spChg chg="del">
          <ac:chgData name="tilde rabiolo" userId="bdb5bc99c9284b86" providerId="LiveId" clId="{1067B996-A16D-4942-8857-66D60A1CD300}" dt="2021-06-30T18:58:29.421" v="131" actId="478"/>
          <ac:spMkLst>
            <pc:docMk/>
            <pc:sldMk cId="40291954" sldId="361"/>
            <ac:spMk id="2" creationId="{B9F1BFF3-C425-44B1-AA70-5F84F4127949}"/>
          </ac:spMkLst>
        </pc:spChg>
        <pc:spChg chg="del mod">
          <ac:chgData name="tilde rabiolo" userId="bdb5bc99c9284b86" providerId="LiveId" clId="{1067B996-A16D-4942-8857-66D60A1CD300}" dt="2021-06-30T18:58:26.221" v="130" actId="478"/>
          <ac:spMkLst>
            <pc:docMk/>
            <pc:sldMk cId="40291954" sldId="361"/>
            <ac:spMk id="3" creationId="{7F03643D-8F4F-4663-9EE3-D56E1E83094B}"/>
          </ac:spMkLst>
        </pc:spChg>
        <pc:picChg chg="del">
          <ac:chgData name="tilde rabiolo" userId="bdb5bc99c9284b86" providerId="LiveId" clId="{1067B996-A16D-4942-8857-66D60A1CD300}" dt="2021-06-30T18:58:18.238" v="127" actId="478"/>
          <ac:picMkLst>
            <pc:docMk/>
            <pc:sldMk cId="40291954" sldId="361"/>
            <ac:picMk id="8" creationId="{6249584C-51EB-4374-8ED7-490364524E1A}"/>
          </ac:picMkLst>
        </pc:picChg>
        <pc:picChg chg="del">
          <ac:chgData name="tilde rabiolo" userId="bdb5bc99c9284b86" providerId="LiveId" clId="{1067B996-A16D-4942-8857-66D60A1CD300}" dt="2021-06-30T18:58:20.717" v="128" actId="478"/>
          <ac:picMkLst>
            <pc:docMk/>
            <pc:sldMk cId="40291954" sldId="361"/>
            <ac:picMk id="13" creationId="{577C5EB3-C8E5-4D19-A0FD-812F711C0964}"/>
          </ac:picMkLst>
        </pc:picChg>
      </pc:sldChg>
      <pc:sldChg chg="addSp delSp modSp add">
        <pc:chgData name="tilde rabiolo" userId="bdb5bc99c9284b86" providerId="LiveId" clId="{1067B996-A16D-4942-8857-66D60A1CD300}" dt="2021-06-30T18:59:59.439" v="137" actId="1076"/>
        <pc:sldMkLst>
          <pc:docMk/>
          <pc:sldMk cId="2136893294" sldId="361"/>
        </pc:sldMkLst>
        <pc:spChg chg="add del mod">
          <ac:chgData name="tilde rabiolo" userId="bdb5bc99c9284b86" providerId="LiveId" clId="{1067B996-A16D-4942-8857-66D60A1CD300}" dt="2021-06-30T18:59:51.210" v="135" actId="478"/>
          <ac:spMkLst>
            <pc:docMk/>
            <pc:sldMk cId="2136893294" sldId="361"/>
            <ac:spMk id="2" creationId="{79BD83B7-12F2-45B2-BDF1-F0AA5F89A204}"/>
          </ac:spMkLst>
        </pc:spChg>
        <pc:spChg chg="del">
          <ac:chgData name="tilde rabiolo" userId="bdb5bc99c9284b86" providerId="LiveId" clId="{1067B996-A16D-4942-8857-66D60A1CD300}" dt="2021-06-30T18:59:46.749" v="134" actId="478"/>
          <ac:spMkLst>
            <pc:docMk/>
            <pc:sldMk cId="2136893294" sldId="361"/>
            <ac:spMk id="7" creationId="{51E33835-BEBF-4E89-8DAC-AFA704C21E02}"/>
          </ac:spMkLst>
        </pc:spChg>
        <pc:spChg chg="add mod">
          <ac:chgData name="tilde rabiolo" userId="bdb5bc99c9284b86" providerId="LiveId" clId="{1067B996-A16D-4942-8857-66D60A1CD300}" dt="2021-06-30T18:59:52.504" v="136"/>
          <ac:spMkLst>
            <pc:docMk/>
            <pc:sldMk cId="2136893294" sldId="361"/>
            <ac:spMk id="12" creationId="{9EB97AF2-23AF-42E4-A423-D4325E41FCEC}"/>
          </ac:spMkLst>
        </pc:spChg>
        <pc:picChg chg="mod">
          <ac:chgData name="tilde rabiolo" userId="bdb5bc99c9284b86" providerId="LiveId" clId="{1067B996-A16D-4942-8857-66D60A1CD300}" dt="2021-06-30T18:59:59.439" v="137" actId="1076"/>
          <ac:picMkLst>
            <pc:docMk/>
            <pc:sldMk cId="2136893294" sldId="361"/>
            <ac:picMk id="3" creationId="{9C2B2271-28E8-421D-AC0B-82C523E33A3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7BB4CB34-1B12-41AE-B2F2-0FBB8DAFA227}"/>
              </a:ext>
            </a:extLst>
          </p:cNvPr>
          <p:cNvSpPr>
            <a:spLocks noGrp="1" noChangeArrowheads="1"/>
          </p:cNvSpPr>
          <p:nvPr>
            <p:ph type="hdr" sz="quarter"/>
          </p:nvPr>
        </p:nvSpPr>
        <p:spPr bwMode="auto">
          <a:xfrm>
            <a:off x="0" y="0"/>
            <a:ext cx="2971800" cy="457200"/>
          </a:xfrm>
          <a:prstGeom prst="rect">
            <a:avLst/>
          </a:prstGeom>
          <a:noFill/>
          <a:ln>
            <a:noFill/>
          </a:ln>
        </p:spPr>
        <p:txBody>
          <a:bodyPr vert="horz" wrap="square" lIns="91440" tIns="45720" rIns="91440" bIns="45720" numCol="1" anchor="t" anchorCtr="0" compatLnSpc="1">
            <a:prstTxWarp prst="textNoShape">
              <a:avLst/>
            </a:prstTxWarp>
          </a:bodyPr>
          <a:lstStyle>
            <a:lvl1pPr>
              <a:defRPr sz="1200">
                <a:solidFill>
                  <a:schemeClr val="tx1"/>
                </a:solidFill>
              </a:defRPr>
            </a:lvl1pPr>
          </a:lstStyle>
          <a:p>
            <a:pPr>
              <a:defRPr/>
            </a:pPr>
            <a:endParaRPr lang="it-IT" altLang="it-IT"/>
          </a:p>
        </p:txBody>
      </p:sp>
      <p:sp>
        <p:nvSpPr>
          <p:cNvPr id="3075" name="Rectangle 3">
            <a:extLst>
              <a:ext uri="{FF2B5EF4-FFF2-40B4-BE49-F238E27FC236}">
                <a16:creationId xmlns:a16="http://schemas.microsoft.com/office/drawing/2014/main" id="{28BDBB68-3860-438D-96F0-8451E59D765D}"/>
              </a:ext>
            </a:extLst>
          </p:cNvPr>
          <p:cNvSpPr>
            <a:spLocks noGrp="1" noChangeArrowheads="1"/>
          </p:cNvSpPr>
          <p:nvPr>
            <p:ph type="dt" sz="quarter" idx="1"/>
          </p:nvPr>
        </p:nvSpPr>
        <p:spPr bwMode="auto">
          <a:xfrm>
            <a:off x="3886200" y="0"/>
            <a:ext cx="2971800" cy="457200"/>
          </a:xfrm>
          <a:prstGeom prst="rect">
            <a:avLst/>
          </a:prstGeom>
          <a:noFill/>
          <a:ln>
            <a:noFill/>
          </a:ln>
        </p:spPr>
        <p:txBody>
          <a:bodyPr vert="horz" wrap="square" lIns="91440" tIns="45720" rIns="91440" bIns="45720" numCol="1" anchor="t" anchorCtr="0" compatLnSpc="1">
            <a:prstTxWarp prst="textNoShape">
              <a:avLst/>
            </a:prstTxWarp>
          </a:bodyPr>
          <a:lstStyle>
            <a:lvl1pPr algn="r">
              <a:defRPr sz="1200">
                <a:solidFill>
                  <a:schemeClr val="tx1"/>
                </a:solidFill>
              </a:defRPr>
            </a:lvl1pPr>
          </a:lstStyle>
          <a:p>
            <a:pPr>
              <a:defRPr/>
            </a:pPr>
            <a:endParaRPr lang="it-IT" altLang="it-IT"/>
          </a:p>
        </p:txBody>
      </p:sp>
      <p:sp>
        <p:nvSpPr>
          <p:cNvPr id="3076" name="Rectangle 4">
            <a:extLst>
              <a:ext uri="{FF2B5EF4-FFF2-40B4-BE49-F238E27FC236}">
                <a16:creationId xmlns:a16="http://schemas.microsoft.com/office/drawing/2014/main" id="{48D78CFB-C983-4562-84EB-6CF027AC6FB0}"/>
              </a:ext>
            </a:extLst>
          </p:cNvPr>
          <p:cNvSpPr>
            <a:spLocks noGrp="1" noChangeArrowheads="1"/>
          </p:cNvSpPr>
          <p:nvPr>
            <p:ph type="ftr" sz="quarter" idx="2"/>
          </p:nvPr>
        </p:nvSpPr>
        <p:spPr bwMode="auto">
          <a:xfrm>
            <a:off x="0" y="8686800"/>
            <a:ext cx="2971800" cy="457200"/>
          </a:xfrm>
          <a:prstGeom prst="rect">
            <a:avLst/>
          </a:prstGeom>
          <a:noFill/>
          <a:ln>
            <a:noFill/>
          </a:ln>
        </p:spPr>
        <p:txBody>
          <a:bodyPr vert="horz" wrap="square" lIns="91440" tIns="45720" rIns="91440" bIns="45720" numCol="1" anchor="b" anchorCtr="0" compatLnSpc="1">
            <a:prstTxWarp prst="textNoShape">
              <a:avLst/>
            </a:prstTxWarp>
          </a:bodyPr>
          <a:lstStyle>
            <a:lvl1pPr>
              <a:defRPr sz="1200">
                <a:solidFill>
                  <a:schemeClr val="tx1"/>
                </a:solidFill>
              </a:defRPr>
            </a:lvl1pPr>
          </a:lstStyle>
          <a:p>
            <a:pPr>
              <a:defRPr/>
            </a:pPr>
            <a:endParaRPr lang="it-IT" altLang="it-IT"/>
          </a:p>
        </p:txBody>
      </p:sp>
      <p:sp>
        <p:nvSpPr>
          <p:cNvPr id="3077" name="Rectangle 5">
            <a:extLst>
              <a:ext uri="{FF2B5EF4-FFF2-40B4-BE49-F238E27FC236}">
                <a16:creationId xmlns:a16="http://schemas.microsoft.com/office/drawing/2014/main" id="{F65CA353-C059-493C-A1B4-7E4415E731E5}"/>
              </a:ext>
            </a:extLst>
          </p:cNvPr>
          <p:cNvSpPr>
            <a:spLocks noGrp="1" noChangeArrowheads="1"/>
          </p:cNvSpPr>
          <p:nvPr>
            <p:ph type="sldNum" sz="quarter" idx="3"/>
          </p:nvPr>
        </p:nvSpPr>
        <p:spPr bwMode="auto">
          <a:xfrm>
            <a:off x="3886200" y="8686800"/>
            <a:ext cx="2971800" cy="457200"/>
          </a:xfrm>
          <a:prstGeom prst="rect">
            <a:avLst/>
          </a:prstGeom>
          <a:noFill/>
          <a:ln>
            <a:noFill/>
          </a:ln>
        </p:spPr>
        <p:txBody>
          <a:bodyPr vert="horz" wrap="square" lIns="91440" tIns="45720" rIns="91440" bIns="45720" numCol="1" anchor="b" anchorCtr="0" compatLnSpc="1">
            <a:prstTxWarp prst="textNoShape">
              <a:avLst/>
            </a:prstTxWarp>
          </a:bodyPr>
          <a:lstStyle>
            <a:lvl1pPr algn="r">
              <a:defRPr sz="1200">
                <a:solidFill>
                  <a:schemeClr val="tx1"/>
                </a:solidFill>
              </a:defRPr>
            </a:lvl1pPr>
          </a:lstStyle>
          <a:p>
            <a:pPr>
              <a:defRPr/>
            </a:pPr>
            <a:fld id="{43812587-E26F-4E4E-BB54-A9C94DCD3DC7}" type="slidenum">
              <a:rPr lang="it-IT" altLang="it-IT"/>
              <a:pPr>
                <a:defRPr/>
              </a:pPr>
              <a:t>‹#›</a:t>
            </a:fld>
            <a:endParaRPr lang="it-IT" altLang="it-IT"/>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EA8D4BA1-FCF5-4073-AD0B-E9C9FEA8040E}"/>
              </a:ext>
            </a:extLst>
          </p:cNvPr>
          <p:cNvSpPr>
            <a:spLocks noGrp="1" noChangeArrowheads="1"/>
          </p:cNvSpPr>
          <p:nvPr>
            <p:ph type="hdr" sz="quarter"/>
          </p:nvPr>
        </p:nvSpPr>
        <p:spPr bwMode="auto">
          <a:xfrm>
            <a:off x="0" y="0"/>
            <a:ext cx="2971800" cy="457200"/>
          </a:xfrm>
          <a:prstGeom prst="rect">
            <a:avLst/>
          </a:prstGeom>
          <a:noFill/>
          <a:ln>
            <a:noFill/>
          </a:ln>
        </p:spPr>
        <p:txBody>
          <a:bodyPr vert="horz" wrap="square" lIns="91440" tIns="45720" rIns="91440" bIns="45720" numCol="1" anchor="t" anchorCtr="0" compatLnSpc="1">
            <a:prstTxWarp prst="textNoShape">
              <a:avLst/>
            </a:prstTxWarp>
          </a:bodyPr>
          <a:lstStyle>
            <a:lvl1pPr>
              <a:defRPr sz="1200">
                <a:solidFill>
                  <a:schemeClr val="tx1"/>
                </a:solidFill>
              </a:defRPr>
            </a:lvl1pPr>
          </a:lstStyle>
          <a:p>
            <a:pPr>
              <a:defRPr/>
            </a:pPr>
            <a:endParaRPr lang="it-IT" altLang="it-IT"/>
          </a:p>
        </p:txBody>
      </p:sp>
      <p:sp>
        <p:nvSpPr>
          <p:cNvPr id="5123" name="Rectangle 3">
            <a:extLst>
              <a:ext uri="{FF2B5EF4-FFF2-40B4-BE49-F238E27FC236}">
                <a16:creationId xmlns:a16="http://schemas.microsoft.com/office/drawing/2014/main" id="{15BCF7A6-68CE-4391-9C40-6B424C56FFD0}"/>
              </a:ext>
            </a:extLst>
          </p:cNvPr>
          <p:cNvSpPr>
            <a:spLocks noGrp="1" noChangeArrowheads="1"/>
          </p:cNvSpPr>
          <p:nvPr>
            <p:ph type="dt" idx="1"/>
          </p:nvPr>
        </p:nvSpPr>
        <p:spPr bwMode="auto">
          <a:xfrm>
            <a:off x="3886200" y="0"/>
            <a:ext cx="2971800" cy="457200"/>
          </a:xfrm>
          <a:prstGeom prst="rect">
            <a:avLst/>
          </a:prstGeom>
          <a:noFill/>
          <a:ln>
            <a:noFill/>
          </a:ln>
        </p:spPr>
        <p:txBody>
          <a:bodyPr vert="horz" wrap="square" lIns="91440" tIns="45720" rIns="91440" bIns="45720" numCol="1" anchor="t" anchorCtr="0" compatLnSpc="1">
            <a:prstTxWarp prst="textNoShape">
              <a:avLst/>
            </a:prstTxWarp>
          </a:bodyPr>
          <a:lstStyle>
            <a:lvl1pPr algn="r">
              <a:defRPr sz="1200">
                <a:solidFill>
                  <a:schemeClr val="tx1"/>
                </a:solidFill>
              </a:defRPr>
            </a:lvl1pPr>
          </a:lstStyle>
          <a:p>
            <a:pPr>
              <a:defRPr/>
            </a:pPr>
            <a:endParaRPr lang="it-IT" altLang="it-IT"/>
          </a:p>
        </p:txBody>
      </p:sp>
      <p:sp>
        <p:nvSpPr>
          <p:cNvPr id="2052" name="Rectangle 4">
            <a:extLst>
              <a:ext uri="{FF2B5EF4-FFF2-40B4-BE49-F238E27FC236}">
                <a16:creationId xmlns:a16="http://schemas.microsoft.com/office/drawing/2014/main" id="{C97F28CE-8D35-4DDE-B5F9-939585B18DEF}"/>
              </a:ext>
            </a:extLst>
          </p:cNvPr>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5125" name="Rectangle 5">
            <a:extLst>
              <a:ext uri="{FF2B5EF4-FFF2-40B4-BE49-F238E27FC236}">
                <a16:creationId xmlns:a16="http://schemas.microsoft.com/office/drawing/2014/main" id="{356B2059-2BEF-47FE-8271-F35A1AC67B13}"/>
              </a:ext>
            </a:extLst>
          </p:cNvPr>
          <p:cNvSpPr>
            <a:spLocks noGrp="1" noChangeArrowheads="1"/>
          </p:cNvSpPr>
          <p:nvPr>
            <p:ph type="body" sz="quarter" idx="3"/>
          </p:nvPr>
        </p:nvSpPr>
        <p:spPr bwMode="auto">
          <a:xfrm>
            <a:off x="914400" y="4343400"/>
            <a:ext cx="5029200" cy="4114800"/>
          </a:xfrm>
          <a:prstGeom prst="rect">
            <a:avLst/>
          </a:prstGeom>
          <a:noFill/>
          <a:ln>
            <a:noFill/>
          </a:ln>
        </p:spPr>
        <p:txBody>
          <a:bodyPr vert="horz" wrap="square" lIns="91440" tIns="45720" rIns="91440" bIns="45720" numCol="1" anchor="t" anchorCtr="0" compatLnSpc="1">
            <a:prstTxWarp prst="textNoShape">
              <a:avLst/>
            </a:prstTxWarp>
          </a:bodyPr>
          <a:lstStyle/>
          <a:p>
            <a:pPr lvl="0"/>
            <a:r>
              <a:rPr lang="it-IT" altLang="it-IT" noProof="0"/>
              <a:t>Fare clic per modificare gli stili del testo dello schema</a:t>
            </a:r>
          </a:p>
          <a:p>
            <a:pPr lvl="1"/>
            <a:r>
              <a:rPr lang="it-IT" altLang="it-IT" noProof="0"/>
              <a:t>Secondo livello</a:t>
            </a:r>
          </a:p>
          <a:p>
            <a:pPr lvl="2"/>
            <a:r>
              <a:rPr lang="it-IT" altLang="it-IT" noProof="0"/>
              <a:t>Terzo livello</a:t>
            </a:r>
          </a:p>
          <a:p>
            <a:pPr lvl="3"/>
            <a:r>
              <a:rPr lang="it-IT" altLang="it-IT" noProof="0"/>
              <a:t>Quarto livello</a:t>
            </a:r>
          </a:p>
          <a:p>
            <a:pPr lvl="4"/>
            <a:r>
              <a:rPr lang="it-IT" altLang="it-IT" noProof="0"/>
              <a:t>Quinto livello</a:t>
            </a:r>
          </a:p>
        </p:txBody>
      </p:sp>
      <p:sp>
        <p:nvSpPr>
          <p:cNvPr id="5126" name="Rectangle 6">
            <a:extLst>
              <a:ext uri="{FF2B5EF4-FFF2-40B4-BE49-F238E27FC236}">
                <a16:creationId xmlns:a16="http://schemas.microsoft.com/office/drawing/2014/main" id="{93D9A354-7097-4FEB-A4DE-7EE4905A7564}"/>
              </a:ext>
            </a:extLst>
          </p:cNvPr>
          <p:cNvSpPr>
            <a:spLocks noGrp="1" noChangeArrowheads="1"/>
          </p:cNvSpPr>
          <p:nvPr>
            <p:ph type="ftr" sz="quarter" idx="4"/>
          </p:nvPr>
        </p:nvSpPr>
        <p:spPr bwMode="auto">
          <a:xfrm>
            <a:off x="0" y="8686800"/>
            <a:ext cx="2971800" cy="457200"/>
          </a:xfrm>
          <a:prstGeom prst="rect">
            <a:avLst/>
          </a:prstGeom>
          <a:noFill/>
          <a:ln>
            <a:noFill/>
          </a:ln>
        </p:spPr>
        <p:txBody>
          <a:bodyPr vert="horz" wrap="square" lIns="91440" tIns="45720" rIns="91440" bIns="45720" numCol="1" anchor="b" anchorCtr="0" compatLnSpc="1">
            <a:prstTxWarp prst="textNoShape">
              <a:avLst/>
            </a:prstTxWarp>
          </a:bodyPr>
          <a:lstStyle>
            <a:lvl1pPr>
              <a:defRPr sz="1200">
                <a:solidFill>
                  <a:schemeClr val="tx1"/>
                </a:solidFill>
              </a:defRPr>
            </a:lvl1pPr>
          </a:lstStyle>
          <a:p>
            <a:pPr>
              <a:defRPr/>
            </a:pPr>
            <a:endParaRPr lang="it-IT" altLang="it-IT"/>
          </a:p>
        </p:txBody>
      </p:sp>
      <p:sp>
        <p:nvSpPr>
          <p:cNvPr id="5127" name="Rectangle 7">
            <a:extLst>
              <a:ext uri="{FF2B5EF4-FFF2-40B4-BE49-F238E27FC236}">
                <a16:creationId xmlns:a16="http://schemas.microsoft.com/office/drawing/2014/main" id="{2BD96562-9352-41A1-A08A-DC4CD841CD3A}"/>
              </a:ext>
            </a:extLst>
          </p:cNvPr>
          <p:cNvSpPr>
            <a:spLocks noGrp="1" noChangeArrowheads="1"/>
          </p:cNvSpPr>
          <p:nvPr>
            <p:ph type="sldNum" sz="quarter" idx="5"/>
          </p:nvPr>
        </p:nvSpPr>
        <p:spPr bwMode="auto">
          <a:xfrm>
            <a:off x="3886200" y="8686800"/>
            <a:ext cx="2971800" cy="457200"/>
          </a:xfrm>
          <a:prstGeom prst="rect">
            <a:avLst/>
          </a:prstGeom>
          <a:noFill/>
          <a:ln>
            <a:noFill/>
          </a:ln>
        </p:spPr>
        <p:txBody>
          <a:bodyPr vert="horz" wrap="square" lIns="91440" tIns="45720" rIns="91440" bIns="45720" numCol="1" anchor="b" anchorCtr="0" compatLnSpc="1">
            <a:prstTxWarp prst="textNoShape">
              <a:avLst/>
            </a:prstTxWarp>
          </a:bodyPr>
          <a:lstStyle>
            <a:lvl1pPr algn="r">
              <a:defRPr sz="1200">
                <a:solidFill>
                  <a:schemeClr val="tx1"/>
                </a:solidFill>
              </a:defRPr>
            </a:lvl1pPr>
          </a:lstStyle>
          <a:p>
            <a:pPr>
              <a:defRPr/>
            </a:pPr>
            <a:fld id="{913586DA-71ED-4DE9-BA56-D6772338F652}" type="slidenum">
              <a:rPr lang="it-IT" altLang="it-IT"/>
              <a:pPr>
                <a:defRPr/>
              </a:pPr>
              <a:t>‹#›</a:t>
            </a:fld>
            <a:endParaRPr lang="it-IT" altLang="it-IT"/>
          </a:p>
        </p:txBody>
      </p:sp>
    </p:spTree>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30000"/>
      </a:spcBef>
      <a:spcAft>
        <a:spcPct val="0"/>
      </a:spcAft>
      <a:defRPr sz="12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30000"/>
      </a:spcBef>
      <a:spcAft>
        <a:spcPct val="0"/>
      </a:spcAft>
      <a:defRPr sz="12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30000"/>
      </a:spcBef>
      <a:spcAft>
        <a:spcPct val="0"/>
      </a:spcAft>
      <a:defRPr sz="12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30000"/>
      </a:spcBef>
      <a:spcAft>
        <a:spcPct val="0"/>
      </a:spcAft>
      <a:defRPr sz="12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7">
            <a:extLst>
              <a:ext uri="{FF2B5EF4-FFF2-40B4-BE49-F238E27FC236}">
                <a16:creationId xmlns:a16="http://schemas.microsoft.com/office/drawing/2014/main" id="{104731A0-63C1-4DFA-AF05-ABC5A00AF2FC}"/>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fld id="{369FE384-B769-44F2-AB14-10EA2F280FE8}" type="slidenum">
              <a:rPr lang="it-IT" altLang="it-IT" sz="1200" smtClean="0">
                <a:solidFill>
                  <a:schemeClr val="tx1"/>
                </a:solidFill>
              </a:rPr>
              <a:pPr/>
              <a:t>1</a:t>
            </a:fld>
            <a:endParaRPr lang="it-IT" altLang="it-IT" sz="1200">
              <a:solidFill>
                <a:schemeClr val="tx1"/>
              </a:solidFill>
            </a:endParaRPr>
          </a:p>
        </p:txBody>
      </p:sp>
      <p:sp>
        <p:nvSpPr>
          <p:cNvPr id="5123" name="Rectangle 2">
            <a:extLst>
              <a:ext uri="{FF2B5EF4-FFF2-40B4-BE49-F238E27FC236}">
                <a16:creationId xmlns:a16="http://schemas.microsoft.com/office/drawing/2014/main" id="{BB58FD8C-A505-4FC2-A7FE-E6C46523D6CF}"/>
              </a:ext>
            </a:extLst>
          </p:cNvPr>
          <p:cNvSpPr>
            <a:spLocks noGrp="1" noRot="1" noChangeAspect="1" noChangeArrowheads="1" noTextEdit="1"/>
          </p:cNvSpPr>
          <p:nvPr>
            <p:ph type="sldImg"/>
          </p:nvPr>
        </p:nvSpPr>
        <p:spPr>
          <a:ln/>
        </p:spPr>
      </p:sp>
      <p:sp>
        <p:nvSpPr>
          <p:cNvPr id="5124" name="Rectangle 3">
            <a:extLst>
              <a:ext uri="{FF2B5EF4-FFF2-40B4-BE49-F238E27FC236}">
                <a16:creationId xmlns:a16="http://schemas.microsoft.com/office/drawing/2014/main" id="{708CFEE9-45E2-460C-A9ED-184EE90AC648}"/>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eaLnBrk="1" hangingPunct="1"/>
            <a:endParaRPr lang="it-IT" altLang="it-IT"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7">
            <a:extLst>
              <a:ext uri="{FF2B5EF4-FFF2-40B4-BE49-F238E27FC236}">
                <a16:creationId xmlns:a16="http://schemas.microsoft.com/office/drawing/2014/main" id="{E4E5ABC4-48DD-4706-937C-62AB757D10C6}"/>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BDE69D6A-FB05-4E34-A652-94B2B2D56347}" type="slidenum">
              <a:rPr kumimoji="0" lang="it-IT" altLang="it-IT" sz="1200" b="0" i="0" u="none" strike="noStrike" kern="1200" cap="none" spc="0" normalizeH="0" baseline="0" noProof="0" smtClean="0">
                <a:ln>
                  <a:noFill/>
                </a:ln>
                <a:solidFill>
                  <a:srgbClr val="000000"/>
                </a:solidFill>
                <a:effectLst/>
                <a:uLnTx/>
                <a:uFillTx/>
                <a:latin typeface="Arial" panose="020B0604020202020204" pitchFamily="34" charset="0"/>
                <a:ea typeface="ＭＳ Ｐゴシック" panose="020B0600070205080204" pitchFamily="34"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14</a:t>
            </a:fld>
            <a:endParaRPr kumimoji="0" lang="it-IT" altLang="it-IT" sz="12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3315" name="Rectangle 2">
            <a:extLst>
              <a:ext uri="{FF2B5EF4-FFF2-40B4-BE49-F238E27FC236}">
                <a16:creationId xmlns:a16="http://schemas.microsoft.com/office/drawing/2014/main" id="{C6C29BF5-4D3C-41CA-95AA-7D1CD205CFE0}"/>
              </a:ext>
            </a:extLst>
          </p:cNvPr>
          <p:cNvSpPr>
            <a:spLocks noGrp="1" noRot="1" noChangeAspect="1" noChangeArrowheads="1" noTextEdit="1"/>
          </p:cNvSpPr>
          <p:nvPr>
            <p:ph type="sldImg"/>
          </p:nvPr>
        </p:nvSpPr>
        <p:spPr>
          <a:ln/>
        </p:spPr>
      </p:sp>
      <p:sp>
        <p:nvSpPr>
          <p:cNvPr id="13316" name="Rectangle 3">
            <a:extLst>
              <a:ext uri="{FF2B5EF4-FFF2-40B4-BE49-F238E27FC236}">
                <a16:creationId xmlns:a16="http://schemas.microsoft.com/office/drawing/2014/main" id="{A5F440C0-3651-47F4-9ACA-0C0AB7143ECD}"/>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eaLnBrk="1" hangingPunct="1"/>
            <a:endParaRPr lang="it-IT" altLang="it-IT"/>
          </a:p>
        </p:txBody>
      </p:sp>
    </p:spTree>
    <p:extLst>
      <p:ext uri="{BB962C8B-B14F-4D97-AF65-F5344CB8AC3E}">
        <p14:creationId xmlns:p14="http://schemas.microsoft.com/office/powerpoint/2010/main" val="30181527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7">
            <a:extLst>
              <a:ext uri="{FF2B5EF4-FFF2-40B4-BE49-F238E27FC236}">
                <a16:creationId xmlns:a16="http://schemas.microsoft.com/office/drawing/2014/main" id="{E4E5ABC4-48DD-4706-937C-62AB757D10C6}"/>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BDE69D6A-FB05-4E34-A652-94B2B2D56347}" type="slidenum">
              <a:rPr kumimoji="0" lang="it-IT" altLang="it-IT" sz="1200" b="0" i="0" u="none" strike="noStrike" kern="1200" cap="none" spc="0" normalizeH="0" baseline="0" noProof="0" smtClean="0">
                <a:ln>
                  <a:noFill/>
                </a:ln>
                <a:solidFill>
                  <a:srgbClr val="000000"/>
                </a:solidFill>
                <a:effectLst/>
                <a:uLnTx/>
                <a:uFillTx/>
                <a:latin typeface="Arial" panose="020B0604020202020204" pitchFamily="34" charset="0"/>
                <a:ea typeface="ＭＳ Ｐゴシック" panose="020B0600070205080204" pitchFamily="34"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15</a:t>
            </a:fld>
            <a:endParaRPr kumimoji="0" lang="it-IT" altLang="it-IT" sz="12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3315" name="Rectangle 2">
            <a:extLst>
              <a:ext uri="{FF2B5EF4-FFF2-40B4-BE49-F238E27FC236}">
                <a16:creationId xmlns:a16="http://schemas.microsoft.com/office/drawing/2014/main" id="{C6C29BF5-4D3C-41CA-95AA-7D1CD205CFE0}"/>
              </a:ext>
            </a:extLst>
          </p:cNvPr>
          <p:cNvSpPr>
            <a:spLocks noGrp="1" noRot="1" noChangeAspect="1" noChangeArrowheads="1" noTextEdit="1"/>
          </p:cNvSpPr>
          <p:nvPr>
            <p:ph type="sldImg"/>
          </p:nvPr>
        </p:nvSpPr>
        <p:spPr>
          <a:ln/>
        </p:spPr>
      </p:sp>
      <p:sp>
        <p:nvSpPr>
          <p:cNvPr id="13316" name="Rectangle 3">
            <a:extLst>
              <a:ext uri="{FF2B5EF4-FFF2-40B4-BE49-F238E27FC236}">
                <a16:creationId xmlns:a16="http://schemas.microsoft.com/office/drawing/2014/main" id="{A5F440C0-3651-47F4-9ACA-0C0AB7143ECD}"/>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eaLnBrk="1" hangingPunct="1"/>
            <a:endParaRPr lang="it-IT" altLang="it-IT"/>
          </a:p>
        </p:txBody>
      </p:sp>
    </p:spTree>
    <p:extLst>
      <p:ext uri="{BB962C8B-B14F-4D97-AF65-F5344CB8AC3E}">
        <p14:creationId xmlns:p14="http://schemas.microsoft.com/office/powerpoint/2010/main" val="42163759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7">
            <a:extLst>
              <a:ext uri="{FF2B5EF4-FFF2-40B4-BE49-F238E27FC236}">
                <a16:creationId xmlns:a16="http://schemas.microsoft.com/office/drawing/2014/main" id="{E4E5ABC4-48DD-4706-937C-62AB757D10C6}"/>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BDE69D6A-FB05-4E34-A652-94B2B2D56347}" type="slidenum">
              <a:rPr kumimoji="0" lang="it-IT" altLang="it-IT" sz="1200" b="0" i="0" u="none" strike="noStrike" kern="1200" cap="none" spc="0" normalizeH="0" baseline="0" noProof="0" smtClean="0">
                <a:ln>
                  <a:noFill/>
                </a:ln>
                <a:solidFill>
                  <a:srgbClr val="000000"/>
                </a:solidFill>
                <a:effectLst/>
                <a:uLnTx/>
                <a:uFillTx/>
                <a:latin typeface="Arial" panose="020B0604020202020204" pitchFamily="34" charset="0"/>
                <a:ea typeface="ＭＳ Ｐゴシック" panose="020B0600070205080204" pitchFamily="34"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16</a:t>
            </a:fld>
            <a:endParaRPr kumimoji="0" lang="it-IT" altLang="it-IT" sz="12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3315" name="Rectangle 2">
            <a:extLst>
              <a:ext uri="{FF2B5EF4-FFF2-40B4-BE49-F238E27FC236}">
                <a16:creationId xmlns:a16="http://schemas.microsoft.com/office/drawing/2014/main" id="{C6C29BF5-4D3C-41CA-95AA-7D1CD205CFE0}"/>
              </a:ext>
            </a:extLst>
          </p:cNvPr>
          <p:cNvSpPr>
            <a:spLocks noGrp="1" noRot="1" noChangeAspect="1" noChangeArrowheads="1" noTextEdit="1"/>
          </p:cNvSpPr>
          <p:nvPr>
            <p:ph type="sldImg"/>
          </p:nvPr>
        </p:nvSpPr>
        <p:spPr>
          <a:ln/>
        </p:spPr>
      </p:sp>
      <p:sp>
        <p:nvSpPr>
          <p:cNvPr id="13316" name="Rectangle 3">
            <a:extLst>
              <a:ext uri="{FF2B5EF4-FFF2-40B4-BE49-F238E27FC236}">
                <a16:creationId xmlns:a16="http://schemas.microsoft.com/office/drawing/2014/main" id="{A5F440C0-3651-47F4-9ACA-0C0AB7143ECD}"/>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eaLnBrk="1" hangingPunct="1"/>
            <a:endParaRPr lang="it-IT" altLang="it-IT"/>
          </a:p>
        </p:txBody>
      </p:sp>
    </p:spTree>
    <p:extLst>
      <p:ext uri="{BB962C8B-B14F-4D97-AF65-F5344CB8AC3E}">
        <p14:creationId xmlns:p14="http://schemas.microsoft.com/office/powerpoint/2010/main" val="10263277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a:extLst>
              <a:ext uri="{FF2B5EF4-FFF2-40B4-BE49-F238E27FC236}">
                <a16:creationId xmlns:a16="http://schemas.microsoft.com/office/drawing/2014/main" id="{AC27333C-1E5F-4F3A-A50E-7E0B1DC637BE}"/>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fld id="{188BE557-6F5C-40D0-B334-678D224E3F18}" type="slidenum">
              <a:rPr lang="it-IT" altLang="it-IT" sz="1200" smtClean="0">
                <a:solidFill>
                  <a:schemeClr val="tx1"/>
                </a:solidFill>
              </a:rPr>
              <a:pPr/>
              <a:t>28</a:t>
            </a:fld>
            <a:endParaRPr lang="it-IT" altLang="it-IT" sz="1200">
              <a:solidFill>
                <a:schemeClr val="tx1"/>
              </a:solidFill>
            </a:endParaRPr>
          </a:p>
        </p:txBody>
      </p:sp>
      <p:sp>
        <p:nvSpPr>
          <p:cNvPr id="9219" name="Rectangle 2">
            <a:extLst>
              <a:ext uri="{FF2B5EF4-FFF2-40B4-BE49-F238E27FC236}">
                <a16:creationId xmlns:a16="http://schemas.microsoft.com/office/drawing/2014/main" id="{F31CA040-8DF7-4CF6-A760-298BE9132FFD}"/>
              </a:ext>
            </a:extLst>
          </p:cNvPr>
          <p:cNvSpPr>
            <a:spLocks noGrp="1" noRot="1" noChangeAspect="1" noChangeArrowheads="1" noTextEdit="1"/>
          </p:cNvSpPr>
          <p:nvPr>
            <p:ph type="sldImg"/>
          </p:nvPr>
        </p:nvSpPr>
        <p:spPr>
          <a:ln/>
        </p:spPr>
      </p:sp>
      <p:sp>
        <p:nvSpPr>
          <p:cNvPr id="9220" name="Rectangle 3">
            <a:extLst>
              <a:ext uri="{FF2B5EF4-FFF2-40B4-BE49-F238E27FC236}">
                <a16:creationId xmlns:a16="http://schemas.microsoft.com/office/drawing/2014/main" id="{4DF857B6-01DF-4FC6-961B-08F50E8CB6AA}"/>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eaLnBrk="1" hangingPunct="1"/>
            <a:endParaRPr lang="it-IT" altLang="it-IT"/>
          </a:p>
        </p:txBody>
      </p:sp>
    </p:spTree>
    <p:extLst>
      <p:ext uri="{BB962C8B-B14F-4D97-AF65-F5344CB8AC3E}">
        <p14:creationId xmlns:p14="http://schemas.microsoft.com/office/powerpoint/2010/main" val="2348829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a:extLst>
              <a:ext uri="{FF2B5EF4-FFF2-40B4-BE49-F238E27FC236}">
                <a16:creationId xmlns:a16="http://schemas.microsoft.com/office/drawing/2014/main" id="{AC27333C-1E5F-4F3A-A50E-7E0B1DC637BE}"/>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fld id="{188BE557-6F5C-40D0-B334-678D224E3F18}" type="slidenum">
              <a:rPr lang="it-IT" altLang="it-IT" sz="1200" smtClean="0">
                <a:solidFill>
                  <a:schemeClr val="tx1"/>
                </a:solidFill>
              </a:rPr>
              <a:pPr/>
              <a:t>29</a:t>
            </a:fld>
            <a:endParaRPr lang="it-IT" altLang="it-IT" sz="1200">
              <a:solidFill>
                <a:schemeClr val="tx1"/>
              </a:solidFill>
            </a:endParaRPr>
          </a:p>
        </p:txBody>
      </p:sp>
      <p:sp>
        <p:nvSpPr>
          <p:cNvPr id="9219" name="Rectangle 2">
            <a:extLst>
              <a:ext uri="{FF2B5EF4-FFF2-40B4-BE49-F238E27FC236}">
                <a16:creationId xmlns:a16="http://schemas.microsoft.com/office/drawing/2014/main" id="{F31CA040-8DF7-4CF6-A760-298BE9132FFD}"/>
              </a:ext>
            </a:extLst>
          </p:cNvPr>
          <p:cNvSpPr>
            <a:spLocks noGrp="1" noRot="1" noChangeAspect="1" noChangeArrowheads="1" noTextEdit="1"/>
          </p:cNvSpPr>
          <p:nvPr>
            <p:ph type="sldImg"/>
          </p:nvPr>
        </p:nvSpPr>
        <p:spPr>
          <a:ln/>
        </p:spPr>
      </p:sp>
      <p:sp>
        <p:nvSpPr>
          <p:cNvPr id="9220" name="Rectangle 3">
            <a:extLst>
              <a:ext uri="{FF2B5EF4-FFF2-40B4-BE49-F238E27FC236}">
                <a16:creationId xmlns:a16="http://schemas.microsoft.com/office/drawing/2014/main" id="{4DF857B6-01DF-4FC6-961B-08F50E8CB6AA}"/>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eaLnBrk="1" hangingPunct="1"/>
            <a:endParaRPr lang="it-IT" altLang="it-IT"/>
          </a:p>
        </p:txBody>
      </p:sp>
    </p:spTree>
    <p:extLst>
      <p:ext uri="{BB962C8B-B14F-4D97-AF65-F5344CB8AC3E}">
        <p14:creationId xmlns:p14="http://schemas.microsoft.com/office/powerpoint/2010/main" val="10313695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a:extLst>
              <a:ext uri="{FF2B5EF4-FFF2-40B4-BE49-F238E27FC236}">
                <a16:creationId xmlns:a16="http://schemas.microsoft.com/office/drawing/2014/main" id="{AC27333C-1E5F-4F3A-A50E-7E0B1DC637BE}"/>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fld id="{188BE557-6F5C-40D0-B334-678D224E3F18}" type="slidenum">
              <a:rPr lang="it-IT" altLang="it-IT" sz="1200" smtClean="0">
                <a:solidFill>
                  <a:schemeClr val="tx1"/>
                </a:solidFill>
              </a:rPr>
              <a:pPr/>
              <a:t>30</a:t>
            </a:fld>
            <a:endParaRPr lang="it-IT" altLang="it-IT" sz="1200">
              <a:solidFill>
                <a:schemeClr val="tx1"/>
              </a:solidFill>
            </a:endParaRPr>
          </a:p>
        </p:txBody>
      </p:sp>
      <p:sp>
        <p:nvSpPr>
          <p:cNvPr id="9219" name="Rectangle 2">
            <a:extLst>
              <a:ext uri="{FF2B5EF4-FFF2-40B4-BE49-F238E27FC236}">
                <a16:creationId xmlns:a16="http://schemas.microsoft.com/office/drawing/2014/main" id="{F31CA040-8DF7-4CF6-A760-298BE9132FFD}"/>
              </a:ext>
            </a:extLst>
          </p:cNvPr>
          <p:cNvSpPr>
            <a:spLocks noGrp="1" noRot="1" noChangeAspect="1" noChangeArrowheads="1" noTextEdit="1"/>
          </p:cNvSpPr>
          <p:nvPr>
            <p:ph type="sldImg"/>
          </p:nvPr>
        </p:nvSpPr>
        <p:spPr>
          <a:ln/>
        </p:spPr>
      </p:sp>
      <p:sp>
        <p:nvSpPr>
          <p:cNvPr id="9220" name="Rectangle 3">
            <a:extLst>
              <a:ext uri="{FF2B5EF4-FFF2-40B4-BE49-F238E27FC236}">
                <a16:creationId xmlns:a16="http://schemas.microsoft.com/office/drawing/2014/main" id="{4DF857B6-01DF-4FC6-961B-08F50E8CB6AA}"/>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eaLnBrk="1" hangingPunct="1"/>
            <a:endParaRPr lang="it-IT" altLang="it-IT"/>
          </a:p>
        </p:txBody>
      </p:sp>
    </p:spTree>
    <p:extLst>
      <p:ext uri="{BB962C8B-B14F-4D97-AF65-F5344CB8AC3E}">
        <p14:creationId xmlns:p14="http://schemas.microsoft.com/office/powerpoint/2010/main" val="11285885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6000"/>
            </a:lvl1pPr>
          </a:lstStyle>
          <a:p>
            <a:r>
              <a:rPr lang="en-US"/>
              <a:t>Click to edit Master title style</a:t>
            </a:r>
            <a:endParaRPr lang="it-IT"/>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it-IT"/>
          </a:p>
        </p:txBody>
      </p:sp>
      <p:sp>
        <p:nvSpPr>
          <p:cNvPr id="4" name="Rectangle 4">
            <a:extLst>
              <a:ext uri="{FF2B5EF4-FFF2-40B4-BE49-F238E27FC236}">
                <a16:creationId xmlns:a16="http://schemas.microsoft.com/office/drawing/2014/main" id="{B88BD6F5-EA94-4ABA-BB27-C60746274AA9}"/>
              </a:ext>
            </a:extLst>
          </p:cNvPr>
          <p:cNvSpPr>
            <a:spLocks noGrp="1" noChangeArrowheads="1"/>
          </p:cNvSpPr>
          <p:nvPr>
            <p:ph type="dt" sz="half" idx="10"/>
          </p:nvPr>
        </p:nvSpPr>
        <p:spPr>
          <a:ln/>
        </p:spPr>
        <p:txBody>
          <a:bodyPr/>
          <a:lstStyle>
            <a:lvl1pPr>
              <a:defRPr/>
            </a:lvl1pPr>
          </a:lstStyle>
          <a:p>
            <a:pPr>
              <a:defRPr/>
            </a:pPr>
            <a:r>
              <a:rPr lang="en-US" altLang="it-IT"/>
              <a:t>A.Y. 2020/2021</a:t>
            </a:r>
            <a:endParaRPr lang="it-IT" altLang="it-IT"/>
          </a:p>
        </p:txBody>
      </p:sp>
      <p:sp>
        <p:nvSpPr>
          <p:cNvPr id="5" name="Rectangle 5">
            <a:extLst>
              <a:ext uri="{FF2B5EF4-FFF2-40B4-BE49-F238E27FC236}">
                <a16:creationId xmlns:a16="http://schemas.microsoft.com/office/drawing/2014/main" id="{0F19A29F-08F0-43E7-A7E6-E066AD5D3D49}"/>
              </a:ext>
            </a:extLst>
          </p:cNvPr>
          <p:cNvSpPr>
            <a:spLocks noGrp="1" noChangeArrowheads="1"/>
          </p:cNvSpPr>
          <p:nvPr>
            <p:ph type="ftr" sz="quarter" idx="11"/>
          </p:nvPr>
        </p:nvSpPr>
        <p:spPr>
          <a:ln/>
        </p:spPr>
        <p:txBody>
          <a:bodyPr/>
          <a:lstStyle>
            <a:lvl1pPr>
              <a:defRPr/>
            </a:lvl1pPr>
          </a:lstStyle>
          <a:p>
            <a:pPr>
              <a:defRPr/>
            </a:pPr>
            <a:r>
              <a:rPr lang="en-US" altLang="it-IT"/>
              <a:t>Control Learning techniques for set point regulation of robots with nonlinear joints flexibility</a:t>
            </a:r>
            <a:endParaRPr lang="it-IT" altLang="it-IT"/>
          </a:p>
        </p:txBody>
      </p:sp>
      <p:sp>
        <p:nvSpPr>
          <p:cNvPr id="6" name="Rectangle 6">
            <a:extLst>
              <a:ext uri="{FF2B5EF4-FFF2-40B4-BE49-F238E27FC236}">
                <a16:creationId xmlns:a16="http://schemas.microsoft.com/office/drawing/2014/main" id="{AF555601-B8C9-4AD3-847D-AED50955F296}"/>
              </a:ext>
            </a:extLst>
          </p:cNvPr>
          <p:cNvSpPr>
            <a:spLocks noGrp="1" noChangeArrowheads="1"/>
          </p:cNvSpPr>
          <p:nvPr>
            <p:ph type="sldNum" sz="quarter" idx="12"/>
          </p:nvPr>
        </p:nvSpPr>
        <p:spPr>
          <a:ln/>
        </p:spPr>
        <p:txBody>
          <a:bodyPr/>
          <a:lstStyle>
            <a:lvl1pPr>
              <a:defRPr/>
            </a:lvl1pPr>
          </a:lstStyle>
          <a:p>
            <a:pPr>
              <a:defRPr/>
            </a:pPr>
            <a:r>
              <a:rPr lang="it-IT" altLang="it-IT"/>
              <a:t>Pagina </a:t>
            </a:r>
            <a:fld id="{321C9906-7F88-4DB8-B86A-661B1348AB98}" type="slidenum">
              <a:rPr lang="it-IT" altLang="it-IT" smtClean="0"/>
              <a:pPr>
                <a:defRPr/>
              </a:pPr>
              <a:t>‹#›</a:t>
            </a:fld>
            <a:endParaRPr lang="it-IT" altLang="it-IT"/>
          </a:p>
        </p:txBody>
      </p:sp>
    </p:spTree>
    <p:extLst>
      <p:ext uri="{BB962C8B-B14F-4D97-AF65-F5344CB8AC3E}">
        <p14:creationId xmlns:p14="http://schemas.microsoft.com/office/powerpoint/2010/main" val="2616383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it-IT"/>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4" name="Rectangle 4">
            <a:extLst>
              <a:ext uri="{FF2B5EF4-FFF2-40B4-BE49-F238E27FC236}">
                <a16:creationId xmlns:a16="http://schemas.microsoft.com/office/drawing/2014/main" id="{2F16E0EB-4CA6-40D2-81B0-04F20F6FB343}"/>
              </a:ext>
            </a:extLst>
          </p:cNvPr>
          <p:cNvSpPr>
            <a:spLocks noGrp="1" noChangeArrowheads="1"/>
          </p:cNvSpPr>
          <p:nvPr>
            <p:ph type="dt" sz="half" idx="10"/>
          </p:nvPr>
        </p:nvSpPr>
        <p:spPr>
          <a:ln/>
        </p:spPr>
        <p:txBody>
          <a:bodyPr/>
          <a:lstStyle>
            <a:lvl1pPr>
              <a:defRPr/>
            </a:lvl1pPr>
          </a:lstStyle>
          <a:p>
            <a:pPr>
              <a:defRPr/>
            </a:pPr>
            <a:r>
              <a:rPr lang="en-US" altLang="it-IT"/>
              <a:t>A.Y. 2020/2021</a:t>
            </a:r>
            <a:endParaRPr lang="it-IT" altLang="it-IT"/>
          </a:p>
        </p:txBody>
      </p:sp>
      <p:sp>
        <p:nvSpPr>
          <p:cNvPr id="5" name="Rectangle 5">
            <a:extLst>
              <a:ext uri="{FF2B5EF4-FFF2-40B4-BE49-F238E27FC236}">
                <a16:creationId xmlns:a16="http://schemas.microsoft.com/office/drawing/2014/main" id="{D9418AA2-2E44-4E30-8364-8AF59B448085}"/>
              </a:ext>
            </a:extLst>
          </p:cNvPr>
          <p:cNvSpPr>
            <a:spLocks noGrp="1" noChangeArrowheads="1"/>
          </p:cNvSpPr>
          <p:nvPr>
            <p:ph type="ftr" sz="quarter" idx="11"/>
          </p:nvPr>
        </p:nvSpPr>
        <p:spPr>
          <a:ln/>
        </p:spPr>
        <p:txBody>
          <a:bodyPr/>
          <a:lstStyle>
            <a:lvl1pPr>
              <a:defRPr/>
            </a:lvl1pPr>
          </a:lstStyle>
          <a:p>
            <a:pPr>
              <a:defRPr/>
            </a:pPr>
            <a:r>
              <a:rPr lang="en-US" altLang="it-IT"/>
              <a:t>Control Learning techniques for set point regulation of robots with nonlinear joints flexibility</a:t>
            </a:r>
            <a:endParaRPr lang="it-IT" altLang="it-IT"/>
          </a:p>
        </p:txBody>
      </p:sp>
      <p:sp>
        <p:nvSpPr>
          <p:cNvPr id="6" name="Rectangle 6">
            <a:extLst>
              <a:ext uri="{FF2B5EF4-FFF2-40B4-BE49-F238E27FC236}">
                <a16:creationId xmlns:a16="http://schemas.microsoft.com/office/drawing/2014/main" id="{1705F086-1E48-4307-B8FA-F66C0D7559F0}"/>
              </a:ext>
            </a:extLst>
          </p:cNvPr>
          <p:cNvSpPr>
            <a:spLocks noGrp="1" noChangeArrowheads="1"/>
          </p:cNvSpPr>
          <p:nvPr>
            <p:ph type="sldNum" sz="quarter" idx="12"/>
          </p:nvPr>
        </p:nvSpPr>
        <p:spPr>
          <a:ln/>
        </p:spPr>
        <p:txBody>
          <a:bodyPr/>
          <a:lstStyle>
            <a:lvl1pPr>
              <a:defRPr/>
            </a:lvl1pPr>
          </a:lstStyle>
          <a:p>
            <a:pPr>
              <a:defRPr/>
            </a:pPr>
            <a:r>
              <a:rPr lang="it-IT" altLang="it-IT"/>
              <a:t>Pagina </a:t>
            </a:r>
            <a:fld id="{0A29820C-4FA7-4FB5-8075-B1769A7D4B5D}" type="slidenum">
              <a:rPr lang="it-IT" altLang="it-IT" smtClean="0"/>
              <a:pPr>
                <a:defRPr/>
              </a:pPr>
              <a:t>‹#›</a:t>
            </a:fld>
            <a:endParaRPr lang="it-IT" altLang="it-IT"/>
          </a:p>
        </p:txBody>
      </p:sp>
    </p:spTree>
    <p:extLst>
      <p:ext uri="{BB962C8B-B14F-4D97-AF65-F5344CB8AC3E}">
        <p14:creationId xmlns:p14="http://schemas.microsoft.com/office/powerpoint/2010/main" val="2292025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86563" y="409575"/>
            <a:ext cx="1889125" cy="5457825"/>
          </a:xfrm>
        </p:spPr>
        <p:txBody>
          <a:bodyPr vert="eaVert"/>
          <a:lstStyle/>
          <a:p>
            <a:r>
              <a:rPr lang="en-US"/>
              <a:t>Click to edit Master title style</a:t>
            </a:r>
            <a:endParaRPr lang="it-IT"/>
          </a:p>
        </p:txBody>
      </p:sp>
      <p:sp>
        <p:nvSpPr>
          <p:cNvPr id="3" name="Vertical Text Placeholder 2"/>
          <p:cNvSpPr>
            <a:spLocks noGrp="1"/>
          </p:cNvSpPr>
          <p:nvPr>
            <p:ph type="body" orient="vert" idx="1"/>
          </p:nvPr>
        </p:nvSpPr>
        <p:spPr>
          <a:xfrm>
            <a:off x="1116013" y="409575"/>
            <a:ext cx="5518150" cy="54578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4" name="Rectangle 4">
            <a:extLst>
              <a:ext uri="{FF2B5EF4-FFF2-40B4-BE49-F238E27FC236}">
                <a16:creationId xmlns:a16="http://schemas.microsoft.com/office/drawing/2014/main" id="{DE905543-1005-4A23-A901-D957F593CBF0}"/>
              </a:ext>
            </a:extLst>
          </p:cNvPr>
          <p:cNvSpPr>
            <a:spLocks noGrp="1" noChangeArrowheads="1"/>
          </p:cNvSpPr>
          <p:nvPr>
            <p:ph type="dt" sz="half" idx="10"/>
          </p:nvPr>
        </p:nvSpPr>
        <p:spPr>
          <a:ln/>
        </p:spPr>
        <p:txBody>
          <a:bodyPr/>
          <a:lstStyle>
            <a:lvl1pPr>
              <a:defRPr/>
            </a:lvl1pPr>
          </a:lstStyle>
          <a:p>
            <a:pPr>
              <a:defRPr/>
            </a:pPr>
            <a:r>
              <a:rPr lang="en-US" altLang="it-IT"/>
              <a:t>A.Y. 2020/2021</a:t>
            </a:r>
            <a:endParaRPr lang="it-IT" altLang="it-IT"/>
          </a:p>
        </p:txBody>
      </p:sp>
      <p:sp>
        <p:nvSpPr>
          <p:cNvPr id="5" name="Rectangle 5">
            <a:extLst>
              <a:ext uri="{FF2B5EF4-FFF2-40B4-BE49-F238E27FC236}">
                <a16:creationId xmlns:a16="http://schemas.microsoft.com/office/drawing/2014/main" id="{B2CB390B-FED7-4CD9-AAE6-0DFE23B910A6}"/>
              </a:ext>
            </a:extLst>
          </p:cNvPr>
          <p:cNvSpPr>
            <a:spLocks noGrp="1" noChangeArrowheads="1"/>
          </p:cNvSpPr>
          <p:nvPr>
            <p:ph type="ftr" sz="quarter" idx="11"/>
          </p:nvPr>
        </p:nvSpPr>
        <p:spPr>
          <a:ln/>
        </p:spPr>
        <p:txBody>
          <a:bodyPr/>
          <a:lstStyle>
            <a:lvl1pPr>
              <a:defRPr/>
            </a:lvl1pPr>
          </a:lstStyle>
          <a:p>
            <a:pPr>
              <a:defRPr/>
            </a:pPr>
            <a:r>
              <a:rPr lang="en-US" altLang="it-IT"/>
              <a:t>Control Learning techniques for set point regulation of robots with nonlinear joints flexibility</a:t>
            </a:r>
            <a:endParaRPr lang="it-IT" altLang="it-IT"/>
          </a:p>
        </p:txBody>
      </p:sp>
      <p:sp>
        <p:nvSpPr>
          <p:cNvPr id="6" name="Rectangle 6">
            <a:extLst>
              <a:ext uri="{FF2B5EF4-FFF2-40B4-BE49-F238E27FC236}">
                <a16:creationId xmlns:a16="http://schemas.microsoft.com/office/drawing/2014/main" id="{35701414-8ED5-4F2C-BCDA-2AFF4C6C0147}"/>
              </a:ext>
            </a:extLst>
          </p:cNvPr>
          <p:cNvSpPr>
            <a:spLocks noGrp="1" noChangeArrowheads="1"/>
          </p:cNvSpPr>
          <p:nvPr>
            <p:ph type="sldNum" sz="quarter" idx="12"/>
          </p:nvPr>
        </p:nvSpPr>
        <p:spPr>
          <a:ln/>
        </p:spPr>
        <p:txBody>
          <a:bodyPr/>
          <a:lstStyle>
            <a:lvl1pPr>
              <a:defRPr/>
            </a:lvl1pPr>
          </a:lstStyle>
          <a:p>
            <a:pPr>
              <a:defRPr/>
            </a:pPr>
            <a:r>
              <a:rPr lang="it-IT" altLang="it-IT"/>
              <a:t>Pagina </a:t>
            </a:r>
            <a:fld id="{39AC584E-4711-465B-B93A-899B7584E71C}" type="slidenum">
              <a:rPr lang="it-IT" altLang="it-IT" smtClean="0"/>
              <a:pPr>
                <a:defRPr/>
              </a:pPr>
              <a:t>‹#›</a:t>
            </a:fld>
            <a:endParaRPr lang="it-IT" altLang="it-IT"/>
          </a:p>
        </p:txBody>
      </p:sp>
    </p:spTree>
    <p:extLst>
      <p:ext uri="{BB962C8B-B14F-4D97-AF65-F5344CB8AC3E}">
        <p14:creationId xmlns:p14="http://schemas.microsoft.com/office/powerpoint/2010/main" val="151655792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16013" y="409575"/>
            <a:ext cx="7559675" cy="581025"/>
          </a:xfrm>
        </p:spPr>
        <p:txBody>
          <a:bodyPr/>
          <a:lstStyle/>
          <a:p>
            <a:r>
              <a:rPr lang="en-US"/>
              <a:t>Click to edit Master title style</a:t>
            </a:r>
            <a:endParaRPr lang="it-IT"/>
          </a:p>
        </p:txBody>
      </p:sp>
      <p:sp>
        <p:nvSpPr>
          <p:cNvPr id="3" name="Text Placeholder 2"/>
          <p:cNvSpPr>
            <a:spLocks noGrp="1"/>
          </p:cNvSpPr>
          <p:nvPr>
            <p:ph type="body" sz="half" idx="1"/>
          </p:nvPr>
        </p:nvSpPr>
        <p:spPr>
          <a:xfrm>
            <a:off x="1116013" y="1752600"/>
            <a:ext cx="3703637"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4" name="Content Placeholder 3"/>
          <p:cNvSpPr>
            <a:spLocks noGrp="1"/>
          </p:cNvSpPr>
          <p:nvPr>
            <p:ph sz="half" idx="2"/>
          </p:nvPr>
        </p:nvSpPr>
        <p:spPr>
          <a:xfrm>
            <a:off x="4972050" y="1752600"/>
            <a:ext cx="3703638"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5" name="Rectangle 4">
            <a:extLst>
              <a:ext uri="{FF2B5EF4-FFF2-40B4-BE49-F238E27FC236}">
                <a16:creationId xmlns:a16="http://schemas.microsoft.com/office/drawing/2014/main" id="{DD1AD1C0-3BA1-4451-9FC3-AFFA92434C2D}"/>
              </a:ext>
            </a:extLst>
          </p:cNvPr>
          <p:cNvSpPr>
            <a:spLocks noGrp="1" noChangeArrowheads="1"/>
          </p:cNvSpPr>
          <p:nvPr>
            <p:ph type="dt" sz="half" idx="10"/>
          </p:nvPr>
        </p:nvSpPr>
        <p:spPr>
          <a:ln/>
        </p:spPr>
        <p:txBody>
          <a:bodyPr/>
          <a:lstStyle>
            <a:lvl1pPr>
              <a:defRPr/>
            </a:lvl1pPr>
          </a:lstStyle>
          <a:p>
            <a:pPr>
              <a:defRPr/>
            </a:pPr>
            <a:r>
              <a:rPr lang="en-US" altLang="it-IT"/>
              <a:t>A.Y. 2020/2021</a:t>
            </a:r>
            <a:endParaRPr lang="it-IT" altLang="it-IT"/>
          </a:p>
        </p:txBody>
      </p:sp>
      <p:sp>
        <p:nvSpPr>
          <p:cNvPr id="6" name="Rectangle 5">
            <a:extLst>
              <a:ext uri="{FF2B5EF4-FFF2-40B4-BE49-F238E27FC236}">
                <a16:creationId xmlns:a16="http://schemas.microsoft.com/office/drawing/2014/main" id="{8A89257F-034D-4726-AD70-798D8DF618FE}"/>
              </a:ext>
            </a:extLst>
          </p:cNvPr>
          <p:cNvSpPr>
            <a:spLocks noGrp="1" noChangeArrowheads="1"/>
          </p:cNvSpPr>
          <p:nvPr>
            <p:ph type="ftr" sz="quarter" idx="11"/>
          </p:nvPr>
        </p:nvSpPr>
        <p:spPr>
          <a:ln/>
        </p:spPr>
        <p:txBody>
          <a:bodyPr/>
          <a:lstStyle>
            <a:lvl1pPr>
              <a:defRPr/>
            </a:lvl1pPr>
          </a:lstStyle>
          <a:p>
            <a:pPr>
              <a:defRPr/>
            </a:pPr>
            <a:r>
              <a:rPr lang="en-US" altLang="it-IT"/>
              <a:t>Control Learning techniques for set point regulation of robots with nonlinear joints flexibility</a:t>
            </a:r>
            <a:endParaRPr lang="it-IT" altLang="it-IT"/>
          </a:p>
        </p:txBody>
      </p:sp>
      <p:sp>
        <p:nvSpPr>
          <p:cNvPr id="7" name="Rectangle 6">
            <a:extLst>
              <a:ext uri="{FF2B5EF4-FFF2-40B4-BE49-F238E27FC236}">
                <a16:creationId xmlns:a16="http://schemas.microsoft.com/office/drawing/2014/main" id="{972A22A7-A45D-449A-A53F-C476BF1694AE}"/>
              </a:ext>
            </a:extLst>
          </p:cNvPr>
          <p:cNvSpPr>
            <a:spLocks noGrp="1" noChangeArrowheads="1"/>
          </p:cNvSpPr>
          <p:nvPr>
            <p:ph type="sldNum" sz="quarter" idx="12"/>
          </p:nvPr>
        </p:nvSpPr>
        <p:spPr>
          <a:ln/>
        </p:spPr>
        <p:txBody>
          <a:bodyPr/>
          <a:lstStyle>
            <a:lvl1pPr>
              <a:defRPr/>
            </a:lvl1pPr>
          </a:lstStyle>
          <a:p>
            <a:pPr>
              <a:defRPr/>
            </a:pPr>
            <a:r>
              <a:rPr lang="it-IT" altLang="it-IT"/>
              <a:t>Pagina </a:t>
            </a:r>
            <a:fld id="{6754A34E-DCA6-4501-87D1-EBC1C2C404A6}" type="slidenum">
              <a:rPr lang="it-IT" altLang="it-IT" smtClean="0"/>
              <a:pPr>
                <a:defRPr/>
              </a:pPr>
              <a:t>‹#›</a:t>
            </a:fld>
            <a:endParaRPr lang="it-IT" altLang="it-IT"/>
          </a:p>
        </p:txBody>
      </p:sp>
    </p:spTree>
    <p:extLst>
      <p:ext uri="{BB962C8B-B14F-4D97-AF65-F5344CB8AC3E}">
        <p14:creationId xmlns:p14="http://schemas.microsoft.com/office/powerpoint/2010/main" val="201992875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116013" y="409575"/>
            <a:ext cx="7559675" cy="581025"/>
          </a:xfrm>
        </p:spPr>
        <p:txBody>
          <a:bodyPr/>
          <a:lstStyle/>
          <a:p>
            <a:r>
              <a:rPr lang="en-US"/>
              <a:t>Click to edit Master title style</a:t>
            </a:r>
            <a:endParaRPr lang="it-IT"/>
          </a:p>
        </p:txBody>
      </p:sp>
      <p:sp>
        <p:nvSpPr>
          <p:cNvPr id="3" name="Table Placeholder 2"/>
          <p:cNvSpPr>
            <a:spLocks noGrp="1"/>
          </p:cNvSpPr>
          <p:nvPr>
            <p:ph type="tbl" idx="1"/>
          </p:nvPr>
        </p:nvSpPr>
        <p:spPr>
          <a:xfrm>
            <a:off x="1116013" y="1752600"/>
            <a:ext cx="7559675" cy="4114800"/>
          </a:xfrm>
        </p:spPr>
        <p:txBody>
          <a:bodyPr/>
          <a:lstStyle/>
          <a:p>
            <a:pPr lvl="0"/>
            <a:endParaRPr lang="it-IT" noProof="0"/>
          </a:p>
        </p:txBody>
      </p:sp>
      <p:sp>
        <p:nvSpPr>
          <p:cNvPr id="4" name="Rectangle 4">
            <a:extLst>
              <a:ext uri="{FF2B5EF4-FFF2-40B4-BE49-F238E27FC236}">
                <a16:creationId xmlns:a16="http://schemas.microsoft.com/office/drawing/2014/main" id="{0CA6DC4B-5E75-4988-951D-AC5A032C1946}"/>
              </a:ext>
            </a:extLst>
          </p:cNvPr>
          <p:cNvSpPr>
            <a:spLocks noGrp="1" noChangeArrowheads="1"/>
          </p:cNvSpPr>
          <p:nvPr>
            <p:ph type="dt" sz="half" idx="10"/>
          </p:nvPr>
        </p:nvSpPr>
        <p:spPr>
          <a:ln/>
        </p:spPr>
        <p:txBody>
          <a:bodyPr/>
          <a:lstStyle>
            <a:lvl1pPr>
              <a:defRPr/>
            </a:lvl1pPr>
          </a:lstStyle>
          <a:p>
            <a:pPr>
              <a:defRPr/>
            </a:pPr>
            <a:r>
              <a:rPr lang="en-US" altLang="it-IT"/>
              <a:t>A.Y. 2020/2021</a:t>
            </a:r>
            <a:endParaRPr lang="it-IT" altLang="it-IT"/>
          </a:p>
        </p:txBody>
      </p:sp>
      <p:sp>
        <p:nvSpPr>
          <p:cNvPr id="5" name="Rectangle 5">
            <a:extLst>
              <a:ext uri="{FF2B5EF4-FFF2-40B4-BE49-F238E27FC236}">
                <a16:creationId xmlns:a16="http://schemas.microsoft.com/office/drawing/2014/main" id="{D0736512-E8D6-4743-8D2B-D297C5FCC631}"/>
              </a:ext>
            </a:extLst>
          </p:cNvPr>
          <p:cNvSpPr>
            <a:spLocks noGrp="1" noChangeArrowheads="1"/>
          </p:cNvSpPr>
          <p:nvPr>
            <p:ph type="ftr" sz="quarter" idx="11"/>
          </p:nvPr>
        </p:nvSpPr>
        <p:spPr>
          <a:ln/>
        </p:spPr>
        <p:txBody>
          <a:bodyPr/>
          <a:lstStyle>
            <a:lvl1pPr>
              <a:defRPr/>
            </a:lvl1pPr>
          </a:lstStyle>
          <a:p>
            <a:pPr>
              <a:defRPr/>
            </a:pPr>
            <a:r>
              <a:rPr lang="en-US" altLang="it-IT"/>
              <a:t>Control Learning techniques for set point regulation of robots with nonlinear joints flexibility</a:t>
            </a:r>
            <a:endParaRPr lang="it-IT" altLang="it-IT"/>
          </a:p>
        </p:txBody>
      </p:sp>
      <p:sp>
        <p:nvSpPr>
          <p:cNvPr id="6" name="Rectangle 6">
            <a:extLst>
              <a:ext uri="{FF2B5EF4-FFF2-40B4-BE49-F238E27FC236}">
                <a16:creationId xmlns:a16="http://schemas.microsoft.com/office/drawing/2014/main" id="{CE12F36F-1D44-4E25-A406-F63668B33E7B}"/>
              </a:ext>
            </a:extLst>
          </p:cNvPr>
          <p:cNvSpPr>
            <a:spLocks noGrp="1" noChangeArrowheads="1"/>
          </p:cNvSpPr>
          <p:nvPr>
            <p:ph type="sldNum" sz="quarter" idx="12"/>
          </p:nvPr>
        </p:nvSpPr>
        <p:spPr>
          <a:ln/>
        </p:spPr>
        <p:txBody>
          <a:bodyPr/>
          <a:lstStyle>
            <a:lvl1pPr>
              <a:defRPr/>
            </a:lvl1pPr>
          </a:lstStyle>
          <a:p>
            <a:pPr>
              <a:defRPr/>
            </a:pPr>
            <a:r>
              <a:rPr lang="it-IT" altLang="it-IT"/>
              <a:t>Pagina </a:t>
            </a:r>
            <a:fld id="{CE62A3A7-416B-4E17-B35B-B4658692F58F}" type="slidenum">
              <a:rPr lang="it-IT" altLang="it-IT" smtClean="0"/>
              <a:pPr>
                <a:defRPr/>
              </a:pPr>
              <a:t>‹#›</a:t>
            </a:fld>
            <a:endParaRPr lang="it-IT" altLang="it-IT"/>
          </a:p>
        </p:txBody>
      </p:sp>
    </p:spTree>
    <p:extLst>
      <p:ext uri="{BB962C8B-B14F-4D97-AF65-F5344CB8AC3E}">
        <p14:creationId xmlns:p14="http://schemas.microsoft.com/office/powerpoint/2010/main" val="316963823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chart" preserve="1">
  <p:cSld name="Title and Chart">
    <p:spTree>
      <p:nvGrpSpPr>
        <p:cNvPr id="1" name=""/>
        <p:cNvGrpSpPr/>
        <p:nvPr/>
      </p:nvGrpSpPr>
      <p:grpSpPr>
        <a:xfrm>
          <a:off x="0" y="0"/>
          <a:ext cx="0" cy="0"/>
          <a:chOff x="0" y="0"/>
          <a:chExt cx="0" cy="0"/>
        </a:xfrm>
      </p:grpSpPr>
      <p:sp>
        <p:nvSpPr>
          <p:cNvPr id="2" name="Title 1"/>
          <p:cNvSpPr>
            <a:spLocks noGrp="1"/>
          </p:cNvSpPr>
          <p:nvPr>
            <p:ph type="title"/>
          </p:nvPr>
        </p:nvSpPr>
        <p:spPr>
          <a:xfrm>
            <a:off x="1116013" y="409575"/>
            <a:ext cx="7559675" cy="581025"/>
          </a:xfrm>
        </p:spPr>
        <p:txBody>
          <a:bodyPr/>
          <a:lstStyle/>
          <a:p>
            <a:r>
              <a:rPr lang="en-US"/>
              <a:t>Click to edit Master title style</a:t>
            </a:r>
            <a:endParaRPr lang="it-IT"/>
          </a:p>
        </p:txBody>
      </p:sp>
      <p:sp>
        <p:nvSpPr>
          <p:cNvPr id="3" name="Chart Placeholder 2"/>
          <p:cNvSpPr>
            <a:spLocks noGrp="1"/>
          </p:cNvSpPr>
          <p:nvPr>
            <p:ph type="chart" idx="1"/>
          </p:nvPr>
        </p:nvSpPr>
        <p:spPr>
          <a:xfrm>
            <a:off x="1116013" y="1752600"/>
            <a:ext cx="7559675" cy="4114800"/>
          </a:xfrm>
        </p:spPr>
        <p:txBody>
          <a:bodyPr/>
          <a:lstStyle/>
          <a:p>
            <a:pPr lvl="0"/>
            <a:endParaRPr lang="it-IT" noProof="0"/>
          </a:p>
        </p:txBody>
      </p:sp>
      <p:sp>
        <p:nvSpPr>
          <p:cNvPr id="4" name="Rectangle 4">
            <a:extLst>
              <a:ext uri="{FF2B5EF4-FFF2-40B4-BE49-F238E27FC236}">
                <a16:creationId xmlns:a16="http://schemas.microsoft.com/office/drawing/2014/main" id="{D7710794-7594-499F-92E8-D7BEF7806C6E}"/>
              </a:ext>
            </a:extLst>
          </p:cNvPr>
          <p:cNvSpPr>
            <a:spLocks noGrp="1" noChangeArrowheads="1"/>
          </p:cNvSpPr>
          <p:nvPr>
            <p:ph type="dt" sz="half" idx="10"/>
          </p:nvPr>
        </p:nvSpPr>
        <p:spPr>
          <a:ln/>
        </p:spPr>
        <p:txBody>
          <a:bodyPr/>
          <a:lstStyle>
            <a:lvl1pPr>
              <a:defRPr/>
            </a:lvl1pPr>
          </a:lstStyle>
          <a:p>
            <a:pPr>
              <a:defRPr/>
            </a:pPr>
            <a:r>
              <a:rPr lang="en-US" altLang="it-IT"/>
              <a:t>A.Y. 2020/2021</a:t>
            </a:r>
            <a:endParaRPr lang="it-IT" altLang="it-IT"/>
          </a:p>
        </p:txBody>
      </p:sp>
      <p:sp>
        <p:nvSpPr>
          <p:cNvPr id="5" name="Rectangle 5">
            <a:extLst>
              <a:ext uri="{FF2B5EF4-FFF2-40B4-BE49-F238E27FC236}">
                <a16:creationId xmlns:a16="http://schemas.microsoft.com/office/drawing/2014/main" id="{EB41FEBC-B182-4C3E-A0FF-E0F9185E4BFD}"/>
              </a:ext>
            </a:extLst>
          </p:cNvPr>
          <p:cNvSpPr>
            <a:spLocks noGrp="1" noChangeArrowheads="1"/>
          </p:cNvSpPr>
          <p:nvPr>
            <p:ph type="ftr" sz="quarter" idx="11"/>
          </p:nvPr>
        </p:nvSpPr>
        <p:spPr>
          <a:ln/>
        </p:spPr>
        <p:txBody>
          <a:bodyPr/>
          <a:lstStyle>
            <a:lvl1pPr>
              <a:defRPr/>
            </a:lvl1pPr>
          </a:lstStyle>
          <a:p>
            <a:pPr>
              <a:defRPr/>
            </a:pPr>
            <a:r>
              <a:rPr lang="en-US" altLang="it-IT"/>
              <a:t>Control Learning techniques for set point regulation of robots with nonlinear joints flexibility</a:t>
            </a:r>
            <a:endParaRPr lang="it-IT" altLang="it-IT"/>
          </a:p>
        </p:txBody>
      </p:sp>
      <p:sp>
        <p:nvSpPr>
          <p:cNvPr id="6" name="Rectangle 6">
            <a:extLst>
              <a:ext uri="{FF2B5EF4-FFF2-40B4-BE49-F238E27FC236}">
                <a16:creationId xmlns:a16="http://schemas.microsoft.com/office/drawing/2014/main" id="{50FF2338-EFB6-4F6C-B14F-CE7D670DCADD}"/>
              </a:ext>
            </a:extLst>
          </p:cNvPr>
          <p:cNvSpPr>
            <a:spLocks noGrp="1" noChangeArrowheads="1"/>
          </p:cNvSpPr>
          <p:nvPr>
            <p:ph type="sldNum" sz="quarter" idx="12"/>
          </p:nvPr>
        </p:nvSpPr>
        <p:spPr>
          <a:ln/>
        </p:spPr>
        <p:txBody>
          <a:bodyPr/>
          <a:lstStyle>
            <a:lvl1pPr>
              <a:defRPr/>
            </a:lvl1pPr>
          </a:lstStyle>
          <a:p>
            <a:pPr>
              <a:defRPr/>
            </a:pPr>
            <a:r>
              <a:rPr lang="it-IT" altLang="it-IT"/>
              <a:t>Pagina </a:t>
            </a:r>
            <a:fld id="{0C666EED-89A8-47CE-915A-43858AA32249}" type="slidenum">
              <a:rPr lang="it-IT" altLang="it-IT" smtClean="0"/>
              <a:pPr>
                <a:defRPr/>
              </a:pPr>
              <a:t>‹#›</a:t>
            </a:fld>
            <a:endParaRPr lang="it-IT" altLang="it-IT"/>
          </a:p>
        </p:txBody>
      </p:sp>
    </p:spTree>
    <p:extLst>
      <p:ext uri="{BB962C8B-B14F-4D97-AF65-F5344CB8AC3E}">
        <p14:creationId xmlns:p14="http://schemas.microsoft.com/office/powerpoint/2010/main" val="51716376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6000"/>
            </a:lvl1pPr>
          </a:lstStyle>
          <a:p>
            <a:r>
              <a:rPr lang="en-US"/>
              <a:t>Click to edit Master title style</a:t>
            </a:r>
            <a:endParaRPr lang="it-IT"/>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it-IT"/>
          </a:p>
        </p:txBody>
      </p:sp>
      <p:sp>
        <p:nvSpPr>
          <p:cNvPr id="4" name="Rectangle 4">
            <a:extLst>
              <a:ext uri="{FF2B5EF4-FFF2-40B4-BE49-F238E27FC236}">
                <a16:creationId xmlns:a16="http://schemas.microsoft.com/office/drawing/2014/main" id="{B88BD6F5-EA94-4ABA-BB27-C60746274AA9}"/>
              </a:ext>
            </a:extLst>
          </p:cNvPr>
          <p:cNvSpPr>
            <a:spLocks noGrp="1" noChangeArrowheads="1"/>
          </p:cNvSpPr>
          <p:nvPr>
            <p:ph type="dt" sz="half" idx="10"/>
          </p:nvPr>
        </p:nvSpPr>
        <p:spPr>
          <a:ln/>
        </p:spPr>
        <p:txBody>
          <a:bodyPr/>
          <a:lstStyle>
            <a:lvl1pPr>
              <a:defRPr/>
            </a:lvl1pPr>
          </a:lstStyle>
          <a:p>
            <a:pPr>
              <a:defRPr/>
            </a:pPr>
            <a:r>
              <a:rPr lang="en-US" altLang="it-IT"/>
              <a:t>A.Y. 2020/2021</a:t>
            </a:r>
            <a:endParaRPr lang="it-IT" altLang="it-IT"/>
          </a:p>
        </p:txBody>
      </p:sp>
      <p:sp>
        <p:nvSpPr>
          <p:cNvPr id="5" name="Rectangle 5">
            <a:extLst>
              <a:ext uri="{FF2B5EF4-FFF2-40B4-BE49-F238E27FC236}">
                <a16:creationId xmlns:a16="http://schemas.microsoft.com/office/drawing/2014/main" id="{0F19A29F-08F0-43E7-A7E6-E066AD5D3D49}"/>
              </a:ext>
            </a:extLst>
          </p:cNvPr>
          <p:cNvSpPr>
            <a:spLocks noGrp="1" noChangeArrowheads="1"/>
          </p:cNvSpPr>
          <p:nvPr>
            <p:ph type="ftr" sz="quarter" idx="11"/>
          </p:nvPr>
        </p:nvSpPr>
        <p:spPr>
          <a:ln/>
        </p:spPr>
        <p:txBody>
          <a:bodyPr/>
          <a:lstStyle>
            <a:lvl1pPr>
              <a:defRPr/>
            </a:lvl1pPr>
          </a:lstStyle>
          <a:p>
            <a:pPr>
              <a:defRPr/>
            </a:pPr>
            <a:r>
              <a:rPr lang="en-US" altLang="it-IT"/>
              <a:t>Control Learning techniques for set point regulation of robots with nonlinear joints flexibility</a:t>
            </a:r>
            <a:endParaRPr lang="it-IT" altLang="it-IT"/>
          </a:p>
        </p:txBody>
      </p:sp>
      <p:sp>
        <p:nvSpPr>
          <p:cNvPr id="6" name="Rectangle 6">
            <a:extLst>
              <a:ext uri="{FF2B5EF4-FFF2-40B4-BE49-F238E27FC236}">
                <a16:creationId xmlns:a16="http://schemas.microsoft.com/office/drawing/2014/main" id="{AF555601-B8C9-4AD3-847D-AED50955F296}"/>
              </a:ext>
            </a:extLst>
          </p:cNvPr>
          <p:cNvSpPr>
            <a:spLocks noGrp="1" noChangeArrowheads="1"/>
          </p:cNvSpPr>
          <p:nvPr>
            <p:ph type="sldNum" sz="quarter" idx="12"/>
          </p:nvPr>
        </p:nvSpPr>
        <p:spPr>
          <a:ln/>
        </p:spPr>
        <p:txBody>
          <a:bodyPr/>
          <a:lstStyle>
            <a:lvl1pPr>
              <a:defRPr/>
            </a:lvl1pPr>
          </a:lstStyle>
          <a:p>
            <a:pPr>
              <a:defRPr/>
            </a:pPr>
            <a:r>
              <a:rPr lang="it-IT" altLang="it-IT"/>
              <a:t>Pagina </a:t>
            </a:r>
            <a:fld id="{321C9906-7F88-4DB8-B86A-661B1348AB98}" type="slidenum">
              <a:rPr lang="it-IT" altLang="it-IT" smtClean="0"/>
              <a:pPr>
                <a:defRPr/>
              </a:pPr>
              <a:t>‹#›</a:t>
            </a:fld>
            <a:endParaRPr lang="it-IT" altLang="it-IT"/>
          </a:p>
        </p:txBody>
      </p:sp>
    </p:spTree>
    <p:extLst>
      <p:ext uri="{BB962C8B-B14F-4D97-AF65-F5344CB8AC3E}">
        <p14:creationId xmlns:p14="http://schemas.microsoft.com/office/powerpoint/2010/main" val="149673466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it-IT"/>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4" name="Rectangle 4">
            <a:extLst>
              <a:ext uri="{FF2B5EF4-FFF2-40B4-BE49-F238E27FC236}">
                <a16:creationId xmlns:a16="http://schemas.microsoft.com/office/drawing/2014/main" id="{18C8917D-80B7-4590-AFA1-E984C919BD82}"/>
              </a:ext>
            </a:extLst>
          </p:cNvPr>
          <p:cNvSpPr>
            <a:spLocks noGrp="1" noChangeArrowheads="1"/>
          </p:cNvSpPr>
          <p:nvPr>
            <p:ph type="dt" sz="half" idx="10"/>
          </p:nvPr>
        </p:nvSpPr>
        <p:spPr>
          <a:ln/>
        </p:spPr>
        <p:txBody>
          <a:bodyPr/>
          <a:lstStyle>
            <a:lvl1pPr>
              <a:defRPr/>
            </a:lvl1pPr>
          </a:lstStyle>
          <a:p>
            <a:pPr>
              <a:defRPr/>
            </a:pPr>
            <a:r>
              <a:rPr lang="en-US" altLang="it-IT"/>
              <a:t>A.Y. 2020/2021</a:t>
            </a:r>
            <a:endParaRPr lang="it-IT" altLang="it-IT"/>
          </a:p>
        </p:txBody>
      </p:sp>
      <p:sp>
        <p:nvSpPr>
          <p:cNvPr id="5" name="Rectangle 5">
            <a:extLst>
              <a:ext uri="{FF2B5EF4-FFF2-40B4-BE49-F238E27FC236}">
                <a16:creationId xmlns:a16="http://schemas.microsoft.com/office/drawing/2014/main" id="{F9057708-2398-41D6-AE8F-5BB2CB7294B5}"/>
              </a:ext>
            </a:extLst>
          </p:cNvPr>
          <p:cNvSpPr>
            <a:spLocks noGrp="1" noChangeArrowheads="1"/>
          </p:cNvSpPr>
          <p:nvPr>
            <p:ph type="ftr" sz="quarter" idx="11"/>
          </p:nvPr>
        </p:nvSpPr>
        <p:spPr>
          <a:ln/>
        </p:spPr>
        <p:txBody>
          <a:bodyPr/>
          <a:lstStyle>
            <a:lvl1pPr>
              <a:defRPr/>
            </a:lvl1pPr>
          </a:lstStyle>
          <a:p>
            <a:pPr>
              <a:defRPr/>
            </a:pPr>
            <a:r>
              <a:rPr lang="en-US" altLang="it-IT"/>
              <a:t>Control Learning techniques for set point regulation of robots with nonlinear joints flexibility</a:t>
            </a:r>
            <a:endParaRPr lang="it-IT" altLang="it-IT"/>
          </a:p>
        </p:txBody>
      </p:sp>
      <p:sp>
        <p:nvSpPr>
          <p:cNvPr id="6" name="Rectangle 6">
            <a:extLst>
              <a:ext uri="{FF2B5EF4-FFF2-40B4-BE49-F238E27FC236}">
                <a16:creationId xmlns:a16="http://schemas.microsoft.com/office/drawing/2014/main" id="{CFE6A532-1729-4639-9EAF-E7DFFDD4BDB4}"/>
              </a:ext>
            </a:extLst>
          </p:cNvPr>
          <p:cNvSpPr>
            <a:spLocks noGrp="1" noChangeArrowheads="1"/>
          </p:cNvSpPr>
          <p:nvPr>
            <p:ph type="sldNum" sz="quarter" idx="12"/>
          </p:nvPr>
        </p:nvSpPr>
        <p:spPr>
          <a:ln/>
        </p:spPr>
        <p:txBody>
          <a:bodyPr/>
          <a:lstStyle>
            <a:lvl1pPr>
              <a:defRPr/>
            </a:lvl1pPr>
          </a:lstStyle>
          <a:p>
            <a:pPr>
              <a:defRPr/>
            </a:pPr>
            <a:r>
              <a:rPr lang="it-IT" altLang="it-IT"/>
              <a:t>Pagina </a:t>
            </a:r>
            <a:fld id="{BA685955-B0BA-445A-8774-01A37A6AC08F}" type="slidenum">
              <a:rPr lang="it-IT" altLang="it-IT" smtClean="0"/>
              <a:pPr>
                <a:defRPr/>
              </a:pPr>
              <a:t>‹#›</a:t>
            </a:fld>
            <a:endParaRPr lang="it-IT" altLang="it-IT"/>
          </a:p>
        </p:txBody>
      </p:sp>
    </p:spTree>
    <p:extLst>
      <p:ext uri="{BB962C8B-B14F-4D97-AF65-F5344CB8AC3E}">
        <p14:creationId xmlns:p14="http://schemas.microsoft.com/office/powerpoint/2010/main" val="427503438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8"/>
            <a:ext cx="7886700" cy="2852737"/>
          </a:xfrm>
        </p:spPr>
        <p:txBody>
          <a:bodyPr anchor="b"/>
          <a:lstStyle>
            <a:lvl1pPr>
              <a:defRPr sz="6000"/>
            </a:lvl1pPr>
          </a:lstStyle>
          <a:p>
            <a:r>
              <a:rPr lang="en-US"/>
              <a:t>Click to edit Master title style</a:t>
            </a:r>
            <a:endParaRPr lang="it-IT"/>
          </a:p>
        </p:txBody>
      </p:sp>
      <p:sp>
        <p:nvSpPr>
          <p:cNvPr id="3" name="Text Placeholder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
        <p:nvSpPr>
          <p:cNvPr id="4" name="Rectangle 4">
            <a:extLst>
              <a:ext uri="{FF2B5EF4-FFF2-40B4-BE49-F238E27FC236}">
                <a16:creationId xmlns:a16="http://schemas.microsoft.com/office/drawing/2014/main" id="{29E723DB-7B92-4580-9CCF-626E6D20EB49}"/>
              </a:ext>
            </a:extLst>
          </p:cNvPr>
          <p:cNvSpPr>
            <a:spLocks noGrp="1" noChangeArrowheads="1"/>
          </p:cNvSpPr>
          <p:nvPr>
            <p:ph type="dt" sz="half" idx="10"/>
          </p:nvPr>
        </p:nvSpPr>
        <p:spPr>
          <a:ln/>
        </p:spPr>
        <p:txBody>
          <a:bodyPr/>
          <a:lstStyle>
            <a:lvl1pPr>
              <a:defRPr/>
            </a:lvl1pPr>
          </a:lstStyle>
          <a:p>
            <a:pPr>
              <a:defRPr/>
            </a:pPr>
            <a:r>
              <a:rPr lang="en-US" altLang="it-IT"/>
              <a:t>A.Y. 2020/2021</a:t>
            </a:r>
            <a:endParaRPr lang="it-IT" altLang="it-IT"/>
          </a:p>
        </p:txBody>
      </p:sp>
      <p:sp>
        <p:nvSpPr>
          <p:cNvPr id="5" name="Rectangle 5">
            <a:extLst>
              <a:ext uri="{FF2B5EF4-FFF2-40B4-BE49-F238E27FC236}">
                <a16:creationId xmlns:a16="http://schemas.microsoft.com/office/drawing/2014/main" id="{0DA0B310-DB80-4676-B6EB-A7B35D2C58ED}"/>
              </a:ext>
            </a:extLst>
          </p:cNvPr>
          <p:cNvSpPr>
            <a:spLocks noGrp="1" noChangeArrowheads="1"/>
          </p:cNvSpPr>
          <p:nvPr>
            <p:ph type="ftr" sz="quarter" idx="11"/>
          </p:nvPr>
        </p:nvSpPr>
        <p:spPr>
          <a:ln/>
        </p:spPr>
        <p:txBody>
          <a:bodyPr/>
          <a:lstStyle>
            <a:lvl1pPr>
              <a:defRPr/>
            </a:lvl1pPr>
          </a:lstStyle>
          <a:p>
            <a:pPr>
              <a:defRPr/>
            </a:pPr>
            <a:r>
              <a:rPr lang="en-US" altLang="it-IT"/>
              <a:t>Control Learning techniques for set point regulation of robots with nonlinear joints flexibility</a:t>
            </a:r>
            <a:endParaRPr lang="it-IT" altLang="it-IT"/>
          </a:p>
        </p:txBody>
      </p:sp>
      <p:sp>
        <p:nvSpPr>
          <p:cNvPr id="6" name="Rectangle 6">
            <a:extLst>
              <a:ext uri="{FF2B5EF4-FFF2-40B4-BE49-F238E27FC236}">
                <a16:creationId xmlns:a16="http://schemas.microsoft.com/office/drawing/2014/main" id="{7EB1FCA6-6029-4AE7-8426-97EAF2938ECB}"/>
              </a:ext>
            </a:extLst>
          </p:cNvPr>
          <p:cNvSpPr>
            <a:spLocks noGrp="1" noChangeArrowheads="1"/>
          </p:cNvSpPr>
          <p:nvPr>
            <p:ph type="sldNum" sz="quarter" idx="12"/>
          </p:nvPr>
        </p:nvSpPr>
        <p:spPr>
          <a:ln/>
        </p:spPr>
        <p:txBody>
          <a:bodyPr/>
          <a:lstStyle>
            <a:lvl1pPr>
              <a:defRPr/>
            </a:lvl1pPr>
          </a:lstStyle>
          <a:p>
            <a:pPr>
              <a:defRPr/>
            </a:pPr>
            <a:r>
              <a:rPr lang="it-IT" altLang="it-IT"/>
              <a:t>Pagina </a:t>
            </a:r>
            <a:fld id="{DD65B155-17BA-4E86-A628-F89B18AC0A9F}" type="slidenum">
              <a:rPr lang="it-IT" altLang="it-IT" smtClean="0"/>
              <a:pPr>
                <a:defRPr/>
              </a:pPr>
              <a:t>‹#›</a:t>
            </a:fld>
            <a:endParaRPr lang="it-IT" altLang="it-IT"/>
          </a:p>
        </p:txBody>
      </p:sp>
    </p:spTree>
    <p:extLst>
      <p:ext uri="{BB962C8B-B14F-4D97-AF65-F5344CB8AC3E}">
        <p14:creationId xmlns:p14="http://schemas.microsoft.com/office/powerpoint/2010/main" val="283751194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it-IT"/>
          </a:p>
        </p:txBody>
      </p:sp>
      <p:sp>
        <p:nvSpPr>
          <p:cNvPr id="3" name="Content Placeholder 2"/>
          <p:cNvSpPr>
            <a:spLocks noGrp="1"/>
          </p:cNvSpPr>
          <p:nvPr>
            <p:ph sz="half" idx="1"/>
          </p:nvPr>
        </p:nvSpPr>
        <p:spPr>
          <a:xfrm>
            <a:off x="1116013" y="1752600"/>
            <a:ext cx="3703637"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4" name="Content Placeholder 3"/>
          <p:cNvSpPr>
            <a:spLocks noGrp="1"/>
          </p:cNvSpPr>
          <p:nvPr>
            <p:ph sz="half" idx="2"/>
          </p:nvPr>
        </p:nvSpPr>
        <p:spPr>
          <a:xfrm>
            <a:off x="4972050" y="1752600"/>
            <a:ext cx="3703638"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5" name="Rectangle 4">
            <a:extLst>
              <a:ext uri="{FF2B5EF4-FFF2-40B4-BE49-F238E27FC236}">
                <a16:creationId xmlns:a16="http://schemas.microsoft.com/office/drawing/2014/main" id="{24CA73CE-BFE4-45E8-9522-CEBBD974B22C}"/>
              </a:ext>
            </a:extLst>
          </p:cNvPr>
          <p:cNvSpPr>
            <a:spLocks noGrp="1" noChangeArrowheads="1"/>
          </p:cNvSpPr>
          <p:nvPr>
            <p:ph type="dt" sz="half" idx="10"/>
          </p:nvPr>
        </p:nvSpPr>
        <p:spPr>
          <a:ln/>
        </p:spPr>
        <p:txBody>
          <a:bodyPr/>
          <a:lstStyle>
            <a:lvl1pPr>
              <a:defRPr/>
            </a:lvl1pPr>
          </a:lstStyle>
          <a:p>
            <a:pPr>
              <a:defRPr/>
            </a:pPr>
            <a:r>
              <a:rPr lang="en-US" altLang="it-IT"/>
              <a:t>A.Y. 2020/2021</a:t>
            </a:r>
            <a:endParaRPr lang="it-IT" altLang="it-IT"/>
          </a:p>
        </p:txBody>
      </p:sp>
      <p:sp>
        <p:nvSpPr>
          <p:cNvPr id="6" name="Rectangle 5">
            <a:extLst>
              <a:ext uri="{FF2B5EF4-FFF2-40B4-BE49-F238E27FC236}">
                <a16:creationId xmlns:a16="http://schemas.microsoft.com/office/drawing/2014/main" id="{79340EB7-0447-4A67-B185-1D1BC0A13654}"/>
              </a:ext>
            </a:extLst>
          </p:cNvPr>
          <p:cNvSpPr>
            <a:spLocks noGrp="1" noChangeArrowheads="1"/>
          </p:cNvSpPr>
          <p:nvPr>
            <p:ph type="ftr" sz="quarter" idx="11"/>
          </p:nvPr>
        </p:nvSpPr>
        <p:spPr>
          <a:ln/>
        </p:spPr>
        <p:txBody>
          <a:bodyPr/>
          <a:lstStyle>
            <a:lvl1pPr>
              <a:defRPr/>
            </a:lvl1pPr>
          </a:lstStyle>
          <a:p>
            <a:pPr>
              <a:defRPr/>
            </a:pPr>
            <a:r>
              <a:rPr lang="en-US" altLang="it-IT"/>
              <a:t>Control Learning techniques for set point regulation of robots with nonlinear joints flexibility</a:t>
            </a:r>
            <a:endParaRPr lang="it-IT" altLang="it-IT"/>
          </a:p>
        </p:txBody>
      </p:sp>
      <p:sp>
        <p:nvSpPr>
          <p:cNvPr id="7" name="Rectangle 6">
            <a:extLst>
              <a:ext uri="{FF2B5EF4-FFF2-40B4-BE49-F238E27FC236}">
                <a16:creationId xmlns:a16="http://schemas.microsoft.com/office/drawing/2014/main" id="{A7BA705A-ECA9-442F-989D-01C36037A3CD}"/>
              </a:ext>
            </a:extLst>
          </p:cNvPr>
          <p:cNvSpPr>
            <a:spLocks noGrp="1" noChangeArrowheads="1"/>
          </p:cNvSpPr>
          <p:nvPr>
            <p:ph type="sldNum" sz="quarter" idx="12"/>
          </p:nvPr>
        </p:nvSpPr>
        <p:spPr>
          <a:ln/>
        </p:spPr>
        <p:txBody>
          <a:bodyPr/>
          <a:lstStyle>
            <a:lvl1pPr>
              <a:defRPr/>
            </a:lvl1pPr>
          </a:lstStyle>
          <a:p>
            <a:pPr>
              <a:defRPr/>
            </a:pPr>
            <a:r>
              <a:rPr lang="it-IT" altLang="it-IT"/>
              <a:t>Pagina </a:t>
            </a:r>
            <a:fld id="{28D94D75-C3F7-48BA-86F8-1D718C20788C}" type="slidenum">
              <a:rPr lang="it-IT" altLang="it-IT" smtClean="0"/>
              <a:pPr>
                <a:defRPr/>
              </a:pPr>
              <a:t>‹#›</a:t>
            </a:fld>
            <a:endParaRPr lang="it-IT" altLang="it-IT"/>
          </a:p>
        </p:txBody>
      </p:sp>
    </p:spTree>
    <p:extLst>
      <p:ext uri="{BB962C8B-B14F-4D97-AF65-F5344CB8AC3E}">
        <p14:creationId xmlns:p14="http://schemas.microsoft.com/office/powerpoint/2010/main" val="346386205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365125"/>
            <a:ext cx="7886700" cy="1325563"/>
          </a:xfrm>
        </p:spPr>
        <p:txBody>
          <a:bodyPr/>
          <a:lstStyle/>
          <a:p>
            <a:r>
              <a:rPr lang="en-US"/>
              <a:t>Click to edit Master title style</a:t>
            </a:r>
            <a:endParaRPr lang="it-IT"/>
          </a:p>
        </p:txBody>
      </p:sp>
      <p:sp>
        <p:nvSpPr>
          <p:cNvPr id="3" name="Text Placeholder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30238" y="2505075"/>
            <a:ext cx="386873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5" name="Text Placeholder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7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7" name="Rectangle 4">
            <a:extLst>
              <a:ext uri="{FF2B5EF4-FFF2-40B4-BE49-F238E27FC236}">
                <a16:creationId xmlns:a16="http://schemas.microsoft.com/office/drawing/2014/main" id="{F224F61C-7E65-4ACA-965C-81EDA4B0B0E7}"/>
              </a:ext>
            </a:extLst>
          </p:cNvPr>
          <p:cNvSpPr>
            <a:spLocks noGrp="1" noChangeArrowheads="1"/>
          </p:cNvSpPr>
          <p:nvPr>
            <p:ph type="dt" sz="half" idx="10"/>
          </p:nvPr>
        </p:nvSpPr>
        <p:spPr>
          <a:ln/>
        </p:spPr>
        <p:txBody>
          <a:bodyPr/>
          <a:lstStyle>
            <a:lvl1pPr>
              <a:defRPr/>
            </a:lvl1pPr>
          </a:lstStyle>
          <a:p>
            <a:pPr>
              <a:defRPr/>
            </a:pPr>
            <a:r>
              <a:rPr lang="en-US" altLang="it-IT"/>
              <a:t>A.Y. 2020/2021</a:t>
            </a:r>
            <a:endParaRPr lang="it-IT" altLang="it-IT"/>
          </a:p>
        </p:txBody>
      </p:sp>
      <p:sp>
        <p:nvSpPr>
          <p:cNvPr id="8" name="Rectangle 5">
            <a:extLst>
              <a:ext uri="{FF2B5EF4-FFF2-40B4-BE49-F238E27FC236}">
                <a16:creationId xmlns:a16="http://schemas.microsoft.com/office/drawing/2014/main" id="{F91AAD14-D957-4A8C-8B61-24F57122093B}"/>
              </a:ext>
            </a:extLst>
          </p:cNvPr>
          <p:cNvSpPr>
            <a:spLocks noGrp="1" noChangeArrowheads="1"/>
          </p:cNvSpPr>
          <p:nvPr>
            <p:ph type="ftr" sz="quarter" idx="11"/>
          </p:nvPr>
        </p:nvSpPr>
        <p:spPr>
          <a:ln/>
        </p:spPr>
        <p:txBody>
          <a:bodyPr/>
          <a:lstStyle>
            <a:lvl1pPr>
              <a:defRPr/>
            </a:lvl1pPr>
          </a:lstStyle>
          <a:p>
            <a:pPr>
              <a:defRPr/>
            </a:pPr>
            <a:r>
              <a:rPr lang="en-US" altLang="it-IT"/>
              <a:t>Control Learning techniques for set point regulation of robots with nonlinear joints flexibility</a:t>
            </a:r>
            <a:endParaRPr lang="it-IT" altLang="it-IT"/>
          </a:p>
        </p:txBody>
      </p:sp>
      <p:sp>
        <p:nvSpPr>
          <p:cNvPr id="9" name="Rectangle 6">
            <a:extLst>
              <a:ext uri="{FF2B5EF4-FFF2-40B4-BE49-F238E27FC236}">
                <a16:creationId xmlns:a16="http://schemas.microsoft.com/office/drawing/2014/main" id="{794599C9-C8AB-4C1F-AA05-4A0BCE6E42AE}"/>
              </a:ext>
            </a:extLst>
          </p:cNvPr>
          <p:cNvSpPr>
            <a:spLocks noGrp="1" noChangeArrowheads="1"/>
          </p:cNvSpPr>
          <p:nvPr>
            <p:ph type="sldNum" sz="quarter" idx="12"/>
          </p:nvPr>
        </p:nvSpPr>
        <p:spPr>
          <a:ln/>
        </p:spPr>
        <p:txBody>
          <a:bodyPr/>
          <a:lstStyle>
            <a:lvl1pPr>
              <a:defRPr/>
            </a:lvl1pPr>
          </a:lstStyle>
          <a:p>
            <a:pPr>
              <a:defRPr/>
            </a:pPr>
            <a:r>
              <a:rPr lang="it-IT" altLang="it-IT"/>
              <a:t>Pagina </a:t>
            </a:r>
            <a:fld id="{1677D261-E231-43B7-B86E-C210FB224E4A}" type="slidenum">
              <a:rPr lang="it-IT" altLang="it-IT" smtClean="0"/>
              <a:pPr>
                <a:defRPr/>
              </a:pPr>
              <a:t>‹#›</a:t>
            </a:fld>
            <a:endParaRPr lang="it-IT" altLang="it-IT"/>
          </a:p>
        </p:txBody>
      </p:sp>
    </p:spTree>
    <p:extLst>
      <p:ext uri="{BB962C8B-B14F-4D97-AF65-F5344CB8AC3E}">
        <p14:creationId xmlns:p14="http://schemas.microsoft.com/office/powerpoint/2010/main" val="39787240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it-IT"/>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4" name="Rectangle 4">
            <a:extLst>
              <a:ext uri="{FF2B5EF4-FFF2-40B4-BE49-F238E27FC236}">
                <a16:creationId xmlns:a16="http://schemas.microsoft.com/office/drawing/2014/main" id="{18C8917D-80B7-4590-AFA1-E984C919BD82}"/>
              </a:ext>
            </a:extLst>
          </p:cNvPr>
          <p:cNvSpPr>
            <a:spLocks noGrp="1" noChangeArrowheads="1"/>
          </p:cNvSpPr>
          <p:nvPr>
            <p:ph type="dt" sz="half" idx="10"/>
          </p:nvPr>
        </p:nvSpPr>
        <p:spPr>
          <a:ln/>
        </p:spPr>
        <p:txBody>
          <a:bodyPr/>
          <a:lstStyle>
            <a:lvl1pPr>
              <a:defRPr/>
            </a:lvl1pPr>
          </a:lstStyle>
          <a:p>
            <a:pPr>
              <a:defRPr/>
            </a:pPr>
            <a:r>
              <a:rPr lang="en-US" altLang="it-IT"/>
              <a:t>A.Y. 2020/2021</a:t>
            </a:r>
            <a:endParaRPr lang="it-IT" altLang="it-IT"/>
          </a:p>
        </p:txBody>
      </p:sp>
      <p:sp>
        <p:nvSpPr>
          <p:cNvPr id="5" name="Rectangle 5">
            <a:extLst>
              <a:ext uri="{FF2B5EF4-FFF2-40B4-BE49-F238E27FC236}">
                <a16:creationId xmlns:a16="http://schemas.microsoft.com/office/drawing/2014/main" id="{F9057708-2398-41D6-AE8F-5BB2CB7294B5}"/>
              </a:ext>
            </a:extLst>
          </p:cNvPr>
          <p:cNvSpPr>
            <a:spLocks noGrp="1" noChangeArrowheads="1"/>
          </p:cNvSpPr>
          <p:nvPr>
            <p:ph type="ftr" sz="quarter" idx="11"/>
          </p:nvPr>
        </p:nvSpPr>
        <p:spPr>
          <a:ln/>
        </p:spPr>
        <p:txBody>
          <a:bodyPr/>
          <a:lstStyle>
            <a:lvl1pPr>
              <a:defRPr/>
            </a:lvl1pPr>
          </a:lstStyle>
          <a:p>
            <a:pPr>
              <a:defRPr/>
            </a:pPr>
            <a:r>
              <a:rPr lang="en-US" altLang="it-IT"/>
              <a:t>Control Learning techniques for set point regulation of robots with nonlinear joints flexibility</a:t>
            </a:r>
            <a:endParaRPr lang="it-IT" altLang="it-IT"/>
          </a:p>
        </p:txBody>
      </p:sp>
      <p:sp>
        <p:nvSpPr>
          <p:cNvPr id="6" name="Rectangle 6">
            <a:extLst>
              <a:ext uri="{FF2B5EF4-FFF2-40B4-BE49-F238E27FC236}">
                <a16:creationId xmlns:a16="http://schemas.microsoft.com/office/drawing/2014/main" id="{CFE6A532-1729-4639-9EAF-E7DFFDD4BDB4}"/>
              </a:ext>
            </a:extLst>
          </p:cNvPr>
          <p:cNvSpPr>
            <a:spLocks noGrp="1" noChangeArrowheads="1"/>
          </p:cNvSpPr>
          <p:nvPr>
            <p:ph type="sldNum" sz="quarter" idx="12"/>
          </p:nvPr>
        </p:nvSpPr>
        <p:spPr>
          <a:ln/>
        </p:spPr>
        <p:txBody>
          <a:bodyPr/>
          <a:lstStyle>
            <a:lvl1pPr>
              <a:defRPr/>
            </a:lvl1pPr>
          </a:lstStyle>
          <a:p>
            <a:pPr>
              <a:defRPr/>
            </a:pPr>
            <a:r>
              <a:rPr lang="it-IT" altLang="it-IT"/>
              <a:t>Pagina </a:t>
            </a:r>
            <a:fld id="{BA685955-B0BA-445A-8774-01A37A6AC08F}" type="slidenum">
              <a:rPr lang="it-IT" altLang="it-IT" smtClean="0"/>
              <a:pPr>
                <a:defRPr/>
              </a:pPr>
              <a:t>‹#›</a:t>
            </a:fld>
            <a:endParaRPr lang="it-IT" altLang="it-IT"/>
          </a:p>
        </p:txBody>
      </p:sp>
    </p:spTree>
    <p:extLst>
      <p:ext uri="{BB962C8B-B14F-4D97-AF65-F5344CB8AC3E}">
        <p14:creationId xmlns:p14="http://schemas.microsoft.com/office/powerpoint/2010/main" val="372798117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it-IT"/>
          </a:p>
        </p:txBody>
      </p:sp>
      <p:sp>
        <p:nvSpPr>
          <p:cNvPr id="3" name="Rectangle 4">
            <a:extLst>
              <a:ext uri="{FF2B5EF4-FFF2-40B4-BE49-F238E27FC236}">
                <a16:creationId xmlns:a16="http://schemas.microsoft.com/office/drawing/2014/main" id="{2A48C984-68BB-43DA-A4C6-09802F250E42}"/>
              </a:ext>
            </a:extLst>
          </p:cNvPr>
          <p:cNvSpPr>
            <a:spLocks noGrp="1" noChangeArrowheads="1"/>
          </p:cNvSpPr>
          <p:nvPr>
            <p:ph type="dt" sz="half" idx="10"/>
          </p:nvPr>
        </p:nvSpPr>
        <p:spPr>
          <a:ln/>
        </p:spPr>
        <p:txBody>
          <a:bodyPr/>
          <a:lstStyle>
            <a:lvl1pPr>
              <a:defRPr/>
            </a:lvl1pPr>
          </a:lstStyle>
          <a:p>
            <a:pPr>
              <a:defRPr/>
            </a:pPr>
            <a:r>
              <a:rPr lang="en-US" altLang="it-IT"/>
              <a:t>A.Y. 2020/2021</a:t>
            </a:r>
            <a:endParaRPr lang="it-IT" altLang="it-IT"/>
          </a:p>
        </p:txBody>
      </p:sp>
      <p:sp>
        <p:nvSpPr>
          <p:cNvPr id="4" name="Rectangle 5">
            <a:extLst>
              <a:ext uri="{FF2B5EF4-FFF2-40B4-BE49-F238E27FC236}">
                <a16:creationId xmlns:a16="http://schemas.microsoft.com/office/drawing/2014/main" id="{F77C1E9B-40CB-4567-96EE-6D1956D5CD8D}"/>
              </a:ext>
            </a:extLst>
          </p:cNvPr>
          <p:cNvSpPr>
            <a:spLocks noGrp="1" noChangeArrowheads="1"/>
          </p:cNvSpPr>
          <p:nvPr>
            <p:ph type="ftr" sz="quarter" idx="11"/>
          </p:nvPr>
        </p:nvSpPr>
        <p:spPr>
          <a:ln/>
        </p:spPr>
        <p:txBody>
          <a:bodyPr/>
          <a:lstStyle>
            <a:lvl1pPr>
              <a:defRPr/>
            </a:lvl1pPr>
          </a:lstStyle>
          <a:p>
            <a:pPr>
              <a:defRPr/>
            </a:pPr>
            <a:r>
              <a:rPr lang="en-US" altLang="it-IT"/>
              <a:t>Control Learning techniques for set point regulation of robots with nonlinear joints flexibility</a:t>
            </a:r>
            <a:endParaRPr lang="it-IT" altLang="it-IT"/>
          </a:p>
        </p:txBody>
      </p:sp>
      <p:sp>
        <p:nvSpPr>
          <p:cNvPr id="5" name="Rectangle 6">
            <a:extLst>
              <a:ext uri="{FF2B5EF4-FFF2-40B4-BE49-F238E27FC236}">
                <a16:creationId xmlns:a16="http://schemas.microsoft.com/office/drawing/2014/main" id="{695B5663-E15E-429B-82F7-5FE6B16D3645}"/>
              </a:ext>
            </a:extLst>
          </p:cNvPr>
          <p:cNvSpPr>
            <a:spLocks noGrp="1" noChangeArrowheads="1"/>
          </p:cNvSpPr>
          <p:nvPr>
            <p:ph type="sldNum" sz="quarter" idx="12"/>
          </p:nvPr>
        </p:nvSpPr>
        <p:spPr>
          <a:ln/>
        </p:spPr>
        <p:txBody>
          <a:bodyPr/>
          <a:lstStyle>
            <a:lvl1pPr>
              <a:defRPr/>
            </a:lvl1pPr>
          </a:lstStyle>
          <a:p>
            <a:pPr>
              <a:defRPr/>
            </a:pPr>
            <a:r>
              <a:rPr lang="it-IT" altLang="it-IT"/>
              <a:t>Pagina </a:t>
            </a:r>
            <a:fld id="{A6C883AD-59BD-4027-90F4-C9411C85B084}" type="slidenum">
              <a:rPr lang="it-IT" altLang="it-IT" smtClean="0"/>
              <a:pPr>
                <a:defRPr/>
              </a:pPr>
              <a:t>‹#›</a:t>
            </a:fld>
            <a:endParaRPr lang="it-IT" altLang="it-IT"/>
          </a:p>
        </p:txBody>
      </p:sp>
    </p:spTree>
    <p:extLst>
      <p:ext uri="{BB962C8B-B14F-4D97-AF65-F5344CB8AC3E}">
        <p14:creationId xmlns:p14="http://schemas.microsoft.com/office/powerpoint/2010/main" val="147858104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5DB59FD6-421F-4A12-9C1A-47050D29E725}"/>
              </a:ext>
            </a:extLst>
          </p:cNvPr>
          <p:cNvSpPr>
            <a:spLocks noGrp="1" noChangeArrowheads="1"/>
          </p:cNvSpPr>
          <p:nvPr>
            <p:ph type="dt" sz="half" idx="10"/>
          </p:nvPr>
        </p:nvSpPr>
        <p:spPr>
          <a:ln/>
        </p:spPr>
        <p:txBody>
          <a:bodyPr/>
          <a:lstStyle>
            <a:lvl1pPr>
              <a:defRPr/>
            </a:lvl1pPr>
          </a:lstStyle>
          <a:p>
            <a:pPr>
              <a:defRPr/>
            </a:pPr>
            <a:r>
              <a:rPr lang="en-US" altLang="it-IT"/>
              <a:t>A.Y. 2020/2021</a:t>
            </a:r>
            <a:endParaRPr lang="it-IT" altLang="it-IT"/>
          </a:p>
        </p:txBody>
      </p:sp>
      <p:sp>
        <p:nvSpPr>
          <p:cNvPr id="3" name="Rectangle 5">
            <a:extLst>
              <a:ext uri="{FF2B5EF4-FFF2-40B4-BE49-F238E27FC236}">
                <a16:creationId xmlns:a16="http://schemas.microsoft.com/office/drawing/2014/main" id="{92D7FD8A-44CE-4354-AD88-20F8DE185CC8}"/>
              </a:ext>
            </a:extLst>
          </p:cNvPr>
          <p:cNvSpPr>
            <a:spLocks noGrp="1" noChangeArrowheads="1"/>
          </p:cNvSpPr>
          <p:nvPr>
            <p:ph type="ftr" sz="quarter" idx="11"/>
          </p:nvPr>
        </p:nvSpPr>
        <p:spPr>
          <a:ln/>
        </p:spPr>
        <p:txBody>
          <a:bodyPr/>
          <a:lstStyle>
            <a:lvl1pPr>
              <a:defRPr/>
            </a:lvl1pPr>
          </a:lstStyle>
          <a:p>
            <a:pPr>
              <a:defRPr/>
            </a:pPr>
            <a:r>
              <a:rPr lang="en-US" altLang="it-IT"/>
              <a:t>Control Learning techniques for set point regulation of robots with nonlinear joints flexibility</a:t>
            </a:r>
            <a:endParaRPr lang="it-IT" altLang="it-IT"/>
          </a:p>
        </p:txBody>
      </p:sp>
      <p:sp>
        <p:nvSpPr>
          <p:cNvPr id="4" name="Rectangle 6">
            <a:extLst>
              <a:ext uri="{FF2B5EF4-FFF2-40B4-BE49-F238E27FC236}">
                <a16:creationId xmlns:a16="http://schemas.microsoft.com/office/drawing/2014/main" id="{BA7D80C4-F5C5-4459-9BE9-9CC34DDEE3AB}"/>
              </a:ext>
            </a:extLst>
          </p:cNvPr>
          <p:cNvSpPr>
            <a:spLocks noGrp="1" noChangeArrowheads="1"/>
          </p:cNvSpPr>
          <p:nvPr>
            <p:ph type="sldNum" sz="quarter" idx="12"/>
          </p:nvPr>
        </p:nvSpPr>
        <p:spPr>
          <a:ln/>
        </p:spPr>
        <p:txBody>
          <a:bodyPr/>
          <a:lstStyle>
            <a:lvl1pPr>
              <a:defRPr/>
            </a:lvl1pPr>
          </a:lstStyle>
          <a:p>
            <a:pPr>
              <a:defRPr/>
            </a:pPr>
            <a:r>
              <a:rPr lang="it-IT" altLang="it-IT"/>
              <a:t>Pagina </a:t>
            </a:r>
            <a:fld id="{ECCC89A6-9F7A-4CF4-9F63-2B740B245B13}" type="slidenum">
              <a:rPr lang="it-IT" altLang="it-IT" smtClean="0"/>
              <a:pPr>
                <a:defRPr/>
              </a:pPr>
              <a:t>‹#›</a:t>
            </a:fld>
            <a:endParaRPr lang="it-IT" altLang="it-IT"/>
          </a:p>
        </p:txBody>
      </p:sp>
    </p:spTree>
    <p:extLst>
      <p:ext uri="{BB962C8B-B14F-4D97-AF65-F5344CB8AC3E}">
        <p14:creationId xmlns:p14="http://schemas.microsoft.com/office/powerpoint/2010/main" val="130878240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a:t>Click to edit Master title style</a:t>
            </a:r>
            <a:endParaRPr lang="it-IT"/>
          </a:p>
        </p:txBody>
      </p:sp>
      <p:sp>
        <p:nvSpPr>
          <p:cNvPr id="3" name="Content Placeholder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Rectangle 4">
            <a:extLst>
              <a:ext uri="{FF2B5EF4-FFF2-40B4-BE49-F238E27FC236}">
                <a16:creationId xmlns:a16="http://schemas.microsoft.com/office/drawing/2014/main" id="{E5323DBD-E001-4BB9-A0AE-F94947B43C6D}"/>
              </a:ext>
            </a:extLst>
          </p:cNvPr>
          <p:cNvSpPr>
            <a:spLocks noGrp="1" noChangeArrowheads="1"/>
          </p:cNvSpPr>
          <p:nvPr>
            <p:ph type="dt" sz="half" idx="10"/>
          </p:nvPr>
        </p:nvSpPr>
        <p:spPr>
          <a:ln/>
        </p:spPr>
        <p:txBody>
          <a:bodyPr/>
          <a:lstStyle>
            <a:lvl1pPr>
              <a:defRPr/>
            </a:lvl1pPr>
          </a:lstStyle>
          <a:p>
            <a:pPr>
              <a:defRPr/>
            </a:pPr>
            <a:r>
              <a:rPr lang="en-US" altLang="it-IT"/>
              <a:t>A.Y. 2020/2021</a:t>
            </a:r>
            <a:endParaRPr lang="it-IT" altLang="it-IT"/>
          </a:p>
        </p:txBody>
      </p:sp>
      <p:sp>
        <p:nvSpPr>
          <p:cNvPr id="6" name="Rectangle 5">
            <a:extLst>
              <a:ext uri="{FF2B5EF4-FFF2-40B4-BE49-F238E27FC236}">
                <a16:creationId xmlns:a16="http://schemas.microsoft.com/office/drawing/2014/main" id="{B74941DC-7804-4062-A7A1-7C0A055545C4}"/>
              </a:ext>
            </a:extLst>
          </p:cNvPr>
          <p:cNvSpPr>
            <a:spLocks noGrp="1" noChangeArrowheads="1"/>
          </p:cNvSpPr>
          <p:nvPr>
            <p:ph type="ftr" sz="quarter" idx="11"/>
          </p:nvPr>
        </p:nvSpPr>
        <p:spPr>
          <a:ln/>
        </p:spPr>
        <p:txBody>
          <a:bodyPr/>
          <a:lstStyle>
            <a:lvl1pPr>
              <a:defRPr/>
            </a:lvl1pPr>
          </a:lstStyle>
          <a:p>
            <a:pPr>
              <a:defRPr/>
            </a:pPr>
            <a:r>
              <a:rPr lang="en-US" altLang="it-IT"/>
              <a:t>Control Learning techniques for set point regulation of robots with nonlinear joints flexibility</a:t>
            </a:r>
            <a:endParaRPr lang="it-IT" altLang="it-IT"/>
          </a:p>
        </p:txBody>
      </p:sp>
      <p:sp>
        <p:nvSpPr>
          <p:cNvPr id="7" name="Rectangle 6">
            <a:extLst>
              <a:ext uri="{FF2B5EF4-FFF2-40B4-BE49-F238E27FC236}">
                <a16:creationId xmlns:a16="http://schemas.microsoft.com/office/drawing/2014/main" id="{A5BD4F10-763E-4393-B150-9F4BF186AB5E}"/>
              </a:ext>
            </a:extLst>
          </p:cNvPr>
          <p:cNvSpPr>
            <a:spLocks noGrp="1" noChangeArrowheads="1"/>
          </p:cNvSpPr>
          <p:nvPr>
            <p:ph type="sldNum" sz="quarter" idx="12"/>
          </p:nvPr>
        </p:nvSpPr>
        <p:spPr>
          <a:ln/>
        </p:spPr>
        <p:txBody>
          <a:bodyPr/>
          <a:lstStyle>
            <a:lvl1pPr>
              <a:defRPr/>
            </a:lvl1pPr>
          </a:lstStyle>
          <a:p>
            <a:pPr>
              <a:defRPr/>
            </a:pPr>
            <a:r>
              <a:rPr lang="it-IT" altLang="it-IT"/>
              <a:t>Pagina </a:t>
            </a:r>
            <a:fld id="{A0850C20-9EA6-43D9-AC75-5F864739E507}" type="slidenum">
              <a:rPr lang="it-IT" altLang="it-IT" smtClean="0"/>
              <a:pPr>
                <a:defRPr/>
              </a:pPr>
              <a:t>‹#›</a:t>
            </a:fld>
            <a:endParaRPr lang="it-IT" altLang="it-IT"/>
          </a:p>
        </p:txBody>
      </p:sp>
    </p:spTree>
    <p:extLst>
      <p:ext uri="{BB962C8B-B14F-4D97-AF65-F5344CB8AC3E}">
        <p14:creationId xmlns:p14="http://schemas.microsoft.com/office/powerpoint/2010/main" val="236754917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a:t>Click to edit Master title style</a:t>
            </a:r>
            <a:endParaRPr lang="it-IT"/>
          </a:p>
        </p:txBody>
      </p:sp>
      <p:sp>
        <p:nvSpPr>
          <p:cNvPr id="3" name="Picture Placeholder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it-IT" noProof="0"/>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Rectangle 4">
            <a:extLst>
              <a:ext uri="{FF2B5EF4-FFF2-40B4-BE49-F238E27FC236}">
                <a16:creationId xmlns:a16="http://schemas.microsoft.com/office/drawing/2014/main" id="{38647198-68CC-4D27-9F7F-2EC0F648AD98}"/>
              </a:ext>
            </a:extLst>
          </p:cNvPr>
          <p:cNvSpPr>
            <a:spLocks noGrp="1" noChangeArrowheads="1"/>
          </p:cNvSpPr>
          <p:nvPr>
            <p:ph type="dt" sz="half" idx="10"/>
          </p:nvPr>
        </p:nvSpPr>
        <p:spPr>
          <a:ln/>
        </p:spPr>
        <p:txBody>
          <a:bodyPr/>
          <a:lstStyle>
            <a:lvl1pPr>
              <a:defRPr/>
            </a:lvl1pPr>
          </a:lstStyle>
          <a:p>
            <a:pPr>
              <a:defRPr/>
            </a:pPr>
            <a:r>
              <a:rPr lang="en-US" altLang="it-IT"/>
              <a:t>A.Y. 2020/2021</a:t>
            </a:r>
            <a:endParaRPr lang="it-IT" altLang="it-IT"/>
          </a:p>
        </p:txBody>
      </p:sp>
      <p:sp>
        <p:nvSpPr>
          <p:cNvPr id="6" name="Rectangle 5">
            <a:extLst>
              <a:ext uri="{FF2B5EF4-FFF2-40B4-BE49-F238E27FC236}">
                <a16:creationId xmlns:a16="http://schemas.microsoft.com/office/drawing/2014/main" id="{C0C1A42E-8B82-4918-89FC-EA98B553F6B1}"/>
              </a:ext>
            </a:extLst>
          </p:cNvPr>
          <p:cNvSpPr>
            <a:spLocks noGrp="1" noChangeArrowheads="1"/>
          </p:cNvSpPr>
          <p:nvPr>
            <p:ph type="ftr" sz="quarter" idx="11"/>
          </p:nvPr>
        </p:nvSpPr>
        <p:spPr>
          <a:ln/>
        </p:spPr>
        <p:txBody>
          <a:bodyPr/>
          <a:lstStyle>
            <a:lvl1pPr>
              <a:defRPr/>
            </a:lvl1pPr>
          </a:lstStyle>
          <a:p>
            <a:pPr>
              <a:defRPr/>
            </a:pPr>
            <a:r>
              <a:rPr lang="en-US" altLang="it-IT"/>
              <a:t>Control Learning techniques for set point regulation of robots with nonlinear joints flexibility</a:t>
            </a:r>
            <a:endParaRPr lang="it-IT" altLang="it-IT"/>
          </a:p>
        </p:txBody>
      </p:sp>
      <p:sp>
        <p:nvSpPr>
          <p:cNvPr id="7" name="Rectangle 6">
            <a:extLst>
              <a:ext uri="{FF2B5EF4-FFF2-40B4-BE49-F238E27FC236}">
                <a16:creationId xmlns:a16="http://schemas.microsoft.com/office/drawing/2014/main" id="{DB2B0E21-0B15-4C6B-A9DB-C256019BD34C}"/>
              </a:ext>
            </a:extLst>
          </p:cNvPr>
          <p:cNvSpPr>
            <a:spLocks noGrp="1" noChangeArrowheads="1"/>
          </p:cNvSpPr>
          <p:nvPr>
            <p:ph type="sldNum" sz="quarter" idx="12"/>
          </p:nvPr>
        </p:nvSpPr>
        <p:spPr>
          <a:ln/>
        </p:spPr>
        <p:txBody>
          <a:bodyPr/>
          <a:lstStyle>
            <a:lvl1pPr>
              <a:defRPr/>
            </a:lvl1pPr>
          </a:lstStyle>
          <a:p>
            <a:pPr>
              <a:defRPr/>
            </a:pPr>
            <a:r>
              <a:rPr lang="it-IT" altLang="it-IT"/>
              <a:t>Pagina </a:t>
            </a:r>
            <a:fld id="{DB43EB88-D7DA-4236-BD9E-81125D80CBF9}" type="slidenum">
              <a:rPr lang="it-IT" altLang="it-IT" smtClean="0"/>
              <a:pPr>
                <a:defRPr/>
              </a:pPr>
              <a:t>‹#›</a:t>
            </a:fld>
            <a:endParaRPr lang="it-IT" altLang="it-IT"/>
          </a:p>
        </p:txBody>
      </p:sp>
    </p:spTree>
    <p:extLst>
      <p:ext uri="{BB962C8B-B14F-4D97-AF65-F5344CB8AC3E}">
        <p14:creationId xmlns:p14="http://schemas.microsoft.com/office/powerpoint/2010/main" val="318080625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it-IT"/>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4" name="Rectangle 4">
            <a:extLst>
              <a:ext uri="{FF2B5EF4-FFF2-40B4-BE49-F238E27FC236}">
                <a16:creationId xmlns:a16="http://schemas.microsoft.com/office/drawing/2014/main" id="{2F16E0EB-4CA6-40D2-81B0-04F20F6FB343}"/>
              </a:ext>
            </a:extLst>
          </p:cNvPr>
          <p:cNvSpPr>
            <a:spLocks noGrp="1" noChangeArrowheads="1"/>
          </p:cNvSpPr>
          <p:nvPr>
            <p:ph type="dt" sz="half" idx="10"/>
          </p:nvPr>
        </p:nvSpPr>
        <p:spPr>
          <a:ln/>
        </p:spPr>
        <p:txBody>
          <a:bodyPr/>
          <a:lstStyle>
            <a:lvl1pPr>
              <a:defRPr/>
            </a:lvl1pPr>
          </a:lstStyle>
          <a:p>
            <a:pPr>
              <a:defRPr/>
            </a:pPr>
            <a:r>
              <a:rPr lang="en-US" altLang="it-IT"/>
              <a:t>A.Y. 2020/2021</a:t>
            </a:r>
            <a:endParaRPr lang="it-IT" altLang="it-IT"/>
          </a:p>
        </p:txBody>
      </p:sp>
      <p:sp>
        <p:nvSpPr>
          <p:cNvPr id="5" name="Rectangle 5">
            <a:extLst>
              <a:ext uri="{FF2B5EF4-FFF2-40B4-BE49-F238E27FC236}">
                <a16:creationId xmlns:a16="http://schemas.microsoft.com/office/drawing/2014/main" id="{D9418AA2-2E44-4E30-8364-8AF59B448085}"/>
              </a:ext>
            </a:extLst>
          </p:cNvPr>
          <p:cNvSpPr>
            <a:spLocks noGrp="1" noChangeArrowheads="1"/>
          </p:cNvSpPr>
          <p:nvPr>
            <p:ph type="ftr" sz="quarter" idx="11"/>
          </p:nvPr>
        </p:nvSpPr>
        <p:spPr>
          <a:ln/>
        </p:spPr>
        <p:txBody>
          <a:bodyPr/>
          <a:lstStyle>
            <a:lvl1pPr>
              <a:defRPr/>
            </a:lvl1pPr>
          </a:lstStyle>
          <a:p>
            <a:pPr>
              <a:defRPr/>
            </a:pPr>
            <a:r>
              <a:rPr lang="en-US" altLang="it-IT"/>
              <a:t>Control Learning techniques for set point regulation of robots with nonlinear joints flexibility</a:t>
            </a:r>
            <a:endParaRPr lang="it-IT" altLang="it-IT"/>
          </a:p>
        </p:txBody>
      </p:sp>
      <p:sp>
        <p:nvSpPr>
          <p:cNvPr id="6" name="Rectangle 6">
            <a:extLst>
              <a:ext uri="{FF2B5EF4-FFF2-40B4-BE49-F238E27FC236}">
                <a16:creationId xmlns:a16="http://schemas.microsoft.com/office/drawing/2014/main" id="{1705F086-1E48-4307-B8FA-F66C0D7559F0}"/>
              </a:ext>
            </a:extLst>
          </p:cNvPr>
          <p:cNvSpPr>
            <a:spLocks noGrp="1" noChangeArrowheads="1"/>
          </p:cNvSpPr>
          <p:nvPr>
            <p:ph type="sldNum" sz="quarter" idx="12"/>
          </p:nvPr>
        </p:nvSpPr>
        <p:spPr>
          <a:ln/>
        </p:spPr>
        <p:txBody>
          <a:bodyPr/>
          <a:lstStyle>
            <a:lvl1pPr>
              <a:defRPr/>
            </a:lvl1pPr>
          </a:lstStyle>
          <a:p>
            <a:pPr>
              <a:defRPr/>
            </a:pPr>
            <a:r>
              <a:rPr lang="it-IT" altLang="it-IT"/>
              <a:t>Pagina </a:t>
            </a:r>
            <a:fld id="{0A29820C-4FA7-4FB5-8075-B1769A7D4B5D}" type="slidenum">
              <a:rPr lang="it-IT" altLang="it-IT" smtClean="0"/>
              <a:pPr>
                <a:defRPr/>
              </a:pPr>
              <a:t>‹#›</a:t>
            </a:fld>
            <a:endParaRPr lang="it-IT" altLang="it-IT"/>
          </a:p>
        </p:txBody>
      </p:sp>
    </p:spTree>
    <p:extLst>
      <p:ext uri="{BB962C8B-B14F-4D97-AF65-F5344CB8AC3E}">
        <p14:creationId xmlns:p14="http://schemas.microsoft.com/office/powerpoint/2010/main" val="111302540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86563" y="409575"/>
            <a:ext cx="1889125" cy="5457825"/>
          </a:xfrm>
        </p:spPr>
        <p:txBody>
          <a:bodyPr vert="eaVert"/>
          <a:lstStyle/>
          <a:p>
            <a:r>
              <a:rPr lang="en-US"/>
              <a:t>Click to edit Master title style</a:t>
            </a:r>
            <a:endParaRPr lang="it-IT"/>
          </a:p>
        </p:txBody>
      </p:sp>
      <p:sp>
        <p:nvSpPr>
          <p:cNvPr id="3" name="Vertical Text Placeholder 2"/>
          <p:cNvSpPr>
            <a:spLocks noGrp="1"/>
          </p:cNvSpPr>
          <p:nvPr>
            <p:ph type="body" orient="vert" idx="1"/>
          </p:nvPr>
        </p:nvSpPr>
        <p:spPr>
          <a:xfrm>
            <a:off x="1116013" y="409575"/>
            <a:ext cx="5518150" cy="54578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4" name="Rectangle 4">
            <a:extLst>
              <a:ext uri="{FF2B5EF4-FFF2-40B4-BE49-F238E27FC236}">
                <a16:creationId xmlns:a16="http://schemas.microsoft.com/office/drawing/2014/main" id="{DE905543-1005-4A23-A901-D957F593CBF0}"/>
              </a:ext>
            </a:extLst>
          </p:cNvPr>
          <p:cNvSpPr>
            <a:spLocks noGrp="1" noChangeArrowheads="1"/>
          </p:cNvSpPr>
          <p:nvPr>
            <p:ph type="dt" sz="half" idx="10"/>
          </p:nvPr>
        </p:nvSpPr>
        <p:spPr>
          <a:ln/>
        </p:spPr>
        <p:txBody>
          <a:bodyPr/>
          <a:lstStyle>
            <a:lvl1pPr>
              <a:defRPr/>
            </a:lvl1pPr>
          </a:lstStyle>
          <a:p>
            <a:pPr>
              <a:defRPr/>
            </a:pPr>
            <a:r>
              <a:rPr lang="en-US" altLang="it-IT"/>
              <a:t>A.Y. 2020/2021</a:t>
            </a:r>
            <a:endParaRPr lang="it-IT" altLang="it-IT"/>
          </a:p>
        </p:txBody>
      </p:sp>
      <p:sp>
        <p:nvSpPr>
          <p:cNvPr id="5" name="Rectangle 5">
            <a:extLst>
              <a:ext uri="{FF2B5EF4-FFF2-40B4-BE49-F238E27FC236}">
                <a16:creationId xmlns:a16="http://schemas.microsoft.com/office/drawing/2014/main" id="{B2CB390B-FED7-4CD9-AAE6-0DFE23B910A6}"/>
              </a:ext>
            </a:extLst>
          </p:cNvPr>
          <p:cNvSpPr>
            <a:spLocks noGrp="1" noChangeArrowheads="1"/>
          </p:cNvSpPr>
          <p:nvPr>
            <p:ph type="ftr" sz="quarter" idx="11"/>
          </p:nvPr>
        </p:nvSpPr>
        <p:spPr>
          <a:ln/>
        </p:spPr>
        <p:txBody>
          <a:bodyPr/>
          <a:lstStyle>
            <a:lvl1pPr>
              <a:defRPr/>
            </a:lvl1pPr>
          </a:lstStyle>
          <a:p>
            <a:pPr>
              <a:defRPr/>
            </a:pPr>
            <a:r>
              <a:rPr lang="en-US" altLang="it-IT"/>
              <a:t>Control Learning techniques for set point regulation of robots with nonlinear joints flexibility</a:t>
            </a:r>
            <a:endParaRPr lang="it-IT" altLang="it-IT"/>
          </a:p>
        </p:txBody>
      </p:sp>
      <p:sp>
        <p:nvSpPr>
          <p:cNvPr id="6" name="Rectangle 6">
            <a:extLst>
              <a:ext uri="{FF2B5EF4-FFF2-40B4-BE49-F238E27FC236}">
                <a16:creationId xmlns:a16="http://schemas.microsoft.com/office/drawing/2014/main" id="{35701414-8ED5-4F2C-BCDA-2AFF4C6C0147}"/>
              </a:ext>
            </a:extLst>
          </p:cNvPr>
          <p:cNvSpPr>
            <a:spLocks noGrp="1" noChangeArrowheads="1"/>
          </p:cNvSpPr>
          <p:nvPr>
            <p:ph type="sldNum" sz="quarter" idx="12"/>
          </p:nvPr>
        </p:nvSpPr>
        <p:spPr>
          <a:ln/>
        </p:spPr>
        <p:txBody>
          <a:bodyPr/>
          <a:lstStyle>
            <a:lvl1pPr>
              <a:defRPr/>
            </a:lvl1pPr>
          </a:lstStyle>
          <a:p>
            <a:pPr>
              <a:defRPr/>
            </a:pPr>
            <a:r>
              <a:rPr lang="it-IT" altLang="it-IT"/>
              <a:t>Pagina </a:t>
            </a:r>
            <a:fld id="{39AC584E-4711-465B-B93A-899B7584E71C}" type="slidenum">
              <a:rPr lang="it-IT" altLang="it-IT" smtClean="0"/>
              <a:pPr>
                <a:defRPr/>
              </a:pPr>
              <a:t>‹#›</a:t>
            </a:fld>
            <a:endParaRPr lang="it-IT" altLang="it-IT"/>
          </a:p>
        </p:txBody>
      </p:sp>
    </p:spTree>
    <p:extLst>
      <p:ext uri="{BB962C8B-B14F-4D97-AF65-F5344CB8AC3E}">
        <p14:creationId xmlns:p14="http://schemas.microsoft.com/office/powerpoint/2010/main" val="115637784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16013" y="409575"/>
            <a:ext cx="7559675" cy="581025"/>
          </a:xfrm>
        </p:spPr>
        <p:txBody>
          <a:bodyPr/>
          <a:lstStyle/>
          <a:p>
            <a:r>
              <a:rPr lang="en-US"/>
              <a:t>Click to edit Master title style</a:t>
            </a:r>
            <a:endParaRPr lang="it-IT"/>
          </a:p>
        </p:txBody>
      </p:sp>
      <p:sp>
        <p:nvSpPr>
          <p:cNvPr id="3" name="Text Placeholder 2"/>
          <p:cNvSpPr>
            <a:spLocks noGrp="1"/>
          </p:cNvSpPr>
          <p:nvPr>
            <p:ph type="body" sz="half" idx="1"/>
          </p:nvPr>
        </p:nvSpPr>
        <p:spPr>
          <a:xfrm>
            <a:off x="1116013" y="1752600"/>
            <a:ext cx="3703637"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4" name="Content Placeholder 3"/>
          <p:cNvSpPr>
            <a:spLocks noGrp="1"/>
          </p:cNvSpPr>
          <p:nvPr>
            <p:ph sz="half" idx="2"/>
          </p:nvPr>
        </p:nvSpPr>
        <p:spPr>
          <a:xfrm>
            <a:off x="4972050" y="1752600"/>
            <a:ext cx="3703638"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5" name="Rectangle 4">
            <a:extLst>
              <a:ext uri="{FF2B5EF4-FFF2-40B4-BE49-F238E27FC236}">
                <a16:creationId xmlns:a16="http://schemas.microsoft.com/office/drawing/2014/main" id="{DD1AD1C0-3BA1-4451-9FC3-AFFA92434C2D}"/>
              </a:ext>
            </a:extLst>
          </p:cNvPr>
          <p:cNvSpPr>
            <a:spLocks noGrp="1" noChangeArrowheads="1"/>
          </p:cNvSpPr>
          <p:nvPr>
            <p:ph type="dt" sz="half" idx="10"/>
          </p:nvPr>
        </p:nvSpPr>
        <p:spPr>
          <a:ln/>
        </p:spPr>
        <p:txBody>
          <a:bodyPr/>
          <a:lstStyle>
            <a:lvl1pPr>
              <a:defRPr/>
            </a:lvl1pPr>
          </a:lstStyle>
          <a:p>
            <a:pPr>
              <a:defRPr/>
            </a:pPr>
            <a:r>
              <a:rPr lang="en-US" altLang="it-IT"/>
              <a:t>A.Y. 2020/2021</a:t>
            </a:r>
            <a:endParaRPr lang="it-IT" altLang="it-IT"/>
          </a:p>
        </p:txBody>
      </p:sp>
      <p:sp>
        <p:nvSpPr>
          <p:cNvPr id="6" name="Rectangle 5">
            <a:extLst>
              <a:ext uri="{FF2B5EF4-FFF2-40B4-BE49-F238E27FC236}">
                <a16:creationId xmlns:a16="http://schemas.microsoft.com/office/drawing/2014/main" id="{8A89257F-034D-4726-AD70-798D8DF618FE}"/>
              </a:ext>
            </a:extLst>
          </p:cNvPr>
          <p:cNvSpPr>
            <a:spLocks noGrp="1" noChangeArrowheads="1"/>
          </p:cNvSpPr>
          <p:nvPr>
            <p:ph type="ftr" sz="quarter" idx="11"/>
          </p:nvPr>
        </p:nvSpPr>
        <p:spPr>
          <a:ln/>
        </p:spPr>
        <p:txBody>
          <a:bodyPr/>
          <a:lstStyle>
            <a:lvl1pPr>
              <a:defRPr/>
            </a:lvl1pPr>
          </a:lstStyle>
          <a:p>
            <a:pPr>
              <a:defRPr/>
            </a:pPr>
            <a:r>
              <a:rPr lang="en-US" altLang="it-IT"/>
              <a:t>Control Learning techniques for set point regulation of robots with nonlinear joints flexibility</a:t>
            </a:r>
            <a:endParaRPr lang="it-IT" altLang="it-IT"/>
          </a:p>
        </p:txBody>
      </p:sp>
      <p:sp>
        <p:nvSpPr>
          <p:cNvPr id="7" name="Rectangle 6">
            <a:extLst>
              <a:ext uri="{FF2B5EF4-FFF2-40B4-BE49-F238E27FC236}">
                <a16:creationId xmlns:a16="http://schemas.microsoft.com/office/drawing/2014/main" id="{972A22A7-A45D-449A-A53F-C476BF1694AE}"/>
              </a:ext>
            </a:extLst>
          </p:cNvPr>
          <p:cNvSpPr>
            <a:spLocks noGrp="1" noChangeArrowheads="1"/>
          </p:cNvSpPr>
          <p:nvPr>
            <p:ph type="sldNum" sz="quarter" idx="12"/>
          </p:nvPr>
        </p:nvSpPr>
        <p:spPr>
          <a:ln/>
        </p:spPr>
        <p:txBody>
          <a:bodyPr/>
          <a:lstStyle>
            <a:lvl1pPr>
              <a:defRPr/>
            </a:lvl1pPr>
          </a:lstStyle>
          <a:p>
            <a:pPr>
              <a:defRPr/>
            </a:pPr>
            <a:r>
              <a:rPr lang="it-IT" altLang="it-IT"/>
              <a:t>Pagina </a:t>
            </a:r>
            <a:fld id="{6754A34E-DCA6-4501-87D1-EBC1C2C404A6}" type="slidenum">
              <a:rPr lang="it-IT" altLang="it-IT" smtClean="0"/>
              <a:pPr>
                <a:defRPr/>
              </a:pPr>
              <a:t>‹#›</a:t>
            </a:fld>
            <a:endParaRPr lang="it-IT" altLang="it-IT"/>
          </a:p>
        </p:txBody>
      </p:sp>
    </p:spTree>
    <p:extLst>
      <p:ext uri="{BB962C8B-B14F-4D97-AF65-F5344CB8AC3E}">
        <p14:creationId xmlns:p14="http://schemas.microsoft.com/office/powerpoint/2010/main" val="300218710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116013" y="409575"/>
            <a:ext cx="7559675" cy="581025"/>
          </a:xfrm>
        </p:spPr>
        <p:txBody>
          <a:bodyPr/>
          <a:lstStyle/>
          <a:p>
            <a:r>
              <a:rPr lang="en-US"/>
              <a:t>Click to edit Master title style</a:t>
            </a:r>
            <a:endParaRPr lang="it-IT"/>
          </a:p>
        </p:txBody>
      </p:sp>
      <p:sp>
        <p:nvSpPr>
          <p:cNvPr id="3" name="Table Placeholder 2"/>
          <p:cNvSpPr>
            <a:spLocks noGrp="1"/>
          </p:cNvSpPr>
          <p:nvPr>
            <p:ph type="tbl" idx="1"/>
          </p:nvPr>
        </p:nvSpPr>
        <p:spPr>
          <a:xfrm>
            <a:off x="1116013" y="1752600"/>
            <a:ext cx="7559675" cy="4114800"/>
          </a:xfrm>
        </p:spPr>
        <p:txBody>
          <a:bodyPr/>
          <a:lstStyle/>
          <a:p>
            <a:pPr lvl="0"/>
            <a:endParaRPr lang="it-IT" noProof="0"/>
          </a:p>
        </p:txBody>
      </p:sp>
      <p:sp>
        <p:nvSpPr>
          <p:cNvPr id="4" name="Rectangle 4">
            <a:extLst>
              <a:ext uri="{FF2B5EF4-FFF2-40B4-BE49-F238E27FC236}">
                <a16:creationId xmlns:a16="http://schemas.microsoft.com/office/drawing/2014/main" id="{0CA6DC4B-5E75-4988-951D-AC5A032C1946}"/>
              </a:ext>
            </a:extLst>
          </p:cNvPr>
          <p:cNvSpPr>
            <a:spLocks noGrp="1" noChangeArrowheads="1"/>
          </p:cNvSpPr>
          <p:nvPr>
            <p:ph type="dt" sz="half" idx="10"/>
          </p:nvPr>
        </p:nvSpPr>
        <p:spPr>
          <a:ln/>
        </p:spPr>
        <p:txBody>
          <a:bodyPr/>
          <a:lstStyle>
            <a:lvl1pPr>
              <a:defRPr/>
            </a:lvl1pPr>
          </a:lstStyle>
          <a:p>
            <a:pPr>
              <a:defRPr/>
            </a:pPr>
            <a:r>
              <a:rPr lang="en-US" altLang="it-IT"/>
              <a:t>A.Y. 2020/2021</a:t>
            </a:r>
            <a:endParaRPr lang="it-IT" altLang="it-IT"/>
          </a:p>
        </p:txBody>
      </p:sp>
      <p:sp>
        <p:nvSpPr>
          <p:cNvPr id="5" name="Rectangle 5">
            <a:extLst>
              <a:ext uri="{FF2B5EF4-FFF2-40B4-BE49-F238E27FC236}">
                <a16:creationId xmlns:a16="http://schemas.microsoft.com/office/drawing/2014/main" id="{D0736512-E8D6-4743-8D2B-D297C5FCC631}"/>
              </a:ext>
            </a:extLst>
          </p:cNvPr>
          <p:cNvSpPr>
            <a:spLocks noGrp="1" noChangeArrowheads="1"/>
          </p:cNvSpPr>
          <p:nvPr>
            <p:ph type="ftr" sz="quarter" idx="11"/>
          </p:nvPr>
        </p:nvSpPr>
        <p:spPr>
          <a:ln/>
        </p:spPr>
        <p:txBody>
          <a:bodyPr/>
          <a:lstStyle>
            <a:lvl1pPr>
              <a:defRPr/>
            </a:lvl1pPr>
          </a:lstStyle>
          <a:p>
            <a:pPr>
              <a:defRPr/>
            </a:pPr>
            <a:r>
              <a:rPr lang="en-US" altLang="it-IT"/>
              <a:t>Control Learning techniques for set point regulation of robots with nonlinear joints flexibility</a:t>
            </a:r>
            <a:endParaRPr lang="it-IT" altLang="it-IT"/>
          </a:p>
        </p:txBody>
      </p:sp>
      <p:sp>
        <p:nvSpPr>
          <p:cNvPr id="6" name="Rectangle 6">
            <a:extLst>
              <a:ext uri="{FF2B5EF4-FFF2-40B4-BE49-F238E27FC236}">
                <a16:creationId xmlns:a16="http://schemas.microsoft.com/office/drawing/2014/main" id="{CE12F36F-1D44-4E25-A406-F63668B33E7B}"/>
              </a:ext>
            </a:extLst>
          </p:cNvPr>
          <p:cNvSpPr>
            <a:spLocks noGrp="1" noChangeArrowheads="1"/>
          </p:cNvSpPr>
          <p:nvPr>
            <p:ph type="sldNum" sz="quarter" idx="12"/>
          </p:nvPr>
        </p:nvSpPr>
        <p:spPr>
          <a:ln/>
        </p:spPr>
        <p:txBody>
          <a:bodyPr/>
          <a:lstStyle>
            <a:lvl1pPr>
              <a:defRPr/>
            </a:lvl1pPr>
          </a:lstStyle>
          <a:p>
            <a:pPr>
              <a:defRPr/>
            </a:pPr>
            <a:r>
              <a:rPr lang="it-IT" altLang="it-IT"/>
              <a:t>Pagina </a:t>
            </a:r>
            <a:fld id="{CE62A3A7-416B-4E17-B35B-B4658692F58F}" type="slidenum">
              <a:rPr lang="it-IT" altLang="it-IT" smtClean="0"/>
              <a:pPr>
                <a:defRPr/>
              </a:pPr>
              <a:t>‹#›</a:t>
            </a:fld>
            <a:endParaRPr lang="it-IT" altLang="it-IT"/>
          </a:p>
        </p:txBody>
      </p:sp>
    </p:spTree>
    <p:extLst>
      <p:ext uri="{BB962C8B-B14F-4D97-AF65-F5344CB8AC3E}">
        <p14:creationId xmlns:p14="http://schemas.microsoft.com/office/powerpoint/2010/main" val="188337913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chart" preserve="1">
  <p:cSld name="Title and Chart">
    <p:spTree>
      <p:nvGrpSpPr>
        <p:cNvPr id="1" name=""/>
        <p:cNvGrpSpPr/>
        <p:nvPr/>
      </p:nvGrpSpPr>
      <p:grpSpPr>
        <a:xfrm>
          <a:off x="0" y="0"/>
          <a:ext cx="0" cy="0"/>
          <a:chOff x="0" y="0"/>
          <a:chExt cx="0" cy="0"/>
        </a:xfrm>
      </p:grpSpPr>
      <p:sp>
        <p:nvSpPr>
          <p:cNvPr id="2" name="Title 1"/>
          <p:cNvSpPr>
            <a:spLocks noGrp="1"/>
          </p:cNvSpPr>
          <p:nvPr>
            <p:ph type="title"/>
          </p:nvPr>
        </p:nvSpPr>
        <p:spPr>
          <a:xfrm>
            <a:off x="1116013" y="409575"/>
            <a:ext cx="7559675" cy="581025"/>
          </a:xfrm>
        </p:spPr>
        <p:txBody>
          <a:bodyPr/>
          <a:lstStyle/>
          <a:p>
            <a:r>
              <a:rPr lang="en-US"/>
              <a:t>Click to edit Master title style</a:t>
            </a:r>
            <a:endParaRPr lang="it-IT"/>
          </a:p>
        </p:txBody>
      </p:sp>
      <p:sp>
        <p:nvSpPr>
          <p:cNvPr id="3" name="Chart Placeholder 2"/>
          <p:cNvSpPr>
            <a:spLocks noGrp="1"/>
          </p:cNvSpPr>
          <p:nvPr>
            <p:ph type="chart" idx="1"/>
          </p:nvPr>
        </p:nvSpPr>
        <p:spPr>
          <a:xfrm>
            <a:off x="1116013" y="1752600"/>
            <a:ext cx="7559675" cy="4114800"/>
          </a:xfrm>
        </p:spPr>
        <p:txBody>
          <a:bodyPr/>
          <a:lstStyle/>
          <a:p>
            <a:pPr lvl="0"/>
            <a:endParaRPr lang="it-IT" noProof="0"/>
          </a:p>
        </p:txBody>
      </p:sp>
      <p:sp>
        <p:nvSpPr>
          <p:cNvPr id="4" name="Rectangle 4">
            <a:extLst>
              <a:ext uri="{FF2B5EF4-FFF2-40B4-BE49-F238E27FC236}">
                <a16:creationId xmlns:a16="http://schemas.microsoft.com/office/drawing/2014/main" id="{D7710794-7594-499F-92E8-D7BEF7806C6E}"/>
              </a:ext>
            </a:extLst>
          </p:cNvPr>
          <p:cNvSpPr>
            <a:spLocks noGrp="1" noChangeArrowheads="1"/>
          </p:cNvSpPr>
          <p:nvPr>
            <p:ph type="dt" sz="half" idx="10"/>
          </p:nvPr>
        </p:nvSpPr>
        <p:spPr>
          <a:ln/>
        </p:spPr>
        <p:txBody>
          <a:bodyPr/>
          <a:lstStyle>
            <a:lvl1pPr>
              <a:defRPr/>
            </a:lvl1pPr>
          </a:lstStyle>
          <a:p>
            <a:pPr>
              <a:defRPr/>
            </a:pPr>
            <a:r>
              <a:rPr lang="en-US" altLang="it-IT"/>
              <a:t>A.Y. 2020/2021</a:t>
            </a:r>
            <a:endParaRPr lang="it-IT" altLang="it-IT"/>
          </a:p>
        </p:txBody>
      </p:sp>
      <p:sp>
        <p:nvSpPr>
          <p:cNvPr id="5" name="Rectangle 5">
            <a:extLst>
              <a:ext uri="{FF2B5EF4-FFF2-40B4-BE49-F238E27FC236}">
                <a16:creationId xmlns:a16="http://schemas.microsoft.com/office/drawing/2014/main" id="{EB41FEBC-B182-4C3E-A0FF-E0F9185E4BFD}"/>
              </a:ext>
            </a:extLst>
          </p:cNvPr>
          <p:cNvSpPr>
            <a:spLocks noGrp="1" noChangeArrowheads="1"/>
          </p:cNvSpPr>
          <p:nvPr>
            <p:ph type="ftr" sz="quarter" idx="11"/>
          </p:nvPr>
        </p:nvSpPr>
        <p:spPr>
          <a:ln/>
        </p:spPr>
        <p:txBody>
          <a:bodyPr/>
          <a:lstStyle>
            <a:lvl1pPr>
              <a:defRPr/>
            </a:lvl1pPr>
          </a:lstStyle>
          <a:p>
            <a:pPr>
              <a:defRPr/>
            </a:pPr>
            <a:r>
              <a:rPr lang="en-US" altLang="it-IT"/>
              <a:t>Control Learning techniques for set point regulation of robots with nonlinear joints flexibility</a:t>
            </a:r>
            <a:endParaRPr lang="it-IT" altLang="it-IT"/>
          </a:p>
        </p:txBody>
      </p:sp>
      <p:sp>
        <p:nvSpPr>
          <p:cNvPr id="6" name="Rectangle 6">
            <a:extLst>
              <a:ext uri="{FF2B5EF4-FFF2-40B4-BE49-F238E27FC236}">
                <a16:creationId xmlns:a16="http://schemas.microsoft.com/office/drawing/2014/main" id="{50FF2338-EFB6-4F6C-B14F-CE7D670DCADD}"/>
              </a:ext>
            </a:extLst>
          </p:cNvPr>
          <p:cNvSpPr>
            <a:spLocks noGrp="1" noChangeArrowheads="1"/>
          </p:cNvSpPr>
          <p:nvPr>
            <p:ph type="sldNum" sz="quarter" idx="12"/>
          </p:nvPr>
        </p:nvSpPr>
        <p:spPr>
          <a:ln/>
        </p:spPr>
        <p:txBody>
          <a:bodyPr/>
          <a:lstStyle>
            <a:lvl1pPr>
              <a:defRPr/>
            </a:lvl1pPr>
          </a:lstStyle>
          <a:p>
            <a:pPr>
              <a:defRPr/>
            </a:pPr>
            <a:r>
              <a:rPr lang="it-IT" altLang="it-IT"/>
              <a:t>Pagina </a:t>
            </a:r>
            <a:fld id="{0C666EED-89A8-47CE-915A-43858AA32249}" type="slidenum">
              <a:rPr lang="it-IT" altLang="it-IT" smtClean="0"/>
              <a:pPr>
                <a:defRPr/>
              </a:pPr>
              <a:t>‹#›</a:t>
            </a:fld>
            <a:endParaRPr lang="it-IT" altLang="it-IT"/>
          </a:p>
        </p:txBody>
      </p:sp>
    </p:spTree>
    <p:extLst>
      <p:ext uri="{BB962C8B-B14F-4D97-AF65-F5344CB8AC3E}">
        <p14:creationId xmlns:p14="http://schemas.microsoft.com/office/powerpoint/2010/main" val="9345671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8"/>
            <a:ext cx="7886700" cy="2852737"/>
          </a:xfrm>
        </p:spPr>
        <p:txBody>
          <a:bodyPr anchor="b"/>
          <a:lstStyle>
            <a:lvl1pPr>
              <a:defRPr sz="6000"/>
            </a:lvl1pPr>
          </a:lstStyle>
          <a:p>
            <a:r>
              <a:rPr lang="en-US"/>
              <a:t>Click to edit Master title style</a:t>
            </a:r>
            <a:endParaRPr lang="it-IT"/>
          </a:p>
        </p:txBody>
      </p:sp>
      <p:sp>
        <p:nvSpPr>
          <p:cNvPr id="3" name="Text Placeholder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
        <p:nvSpPr>
          <p:cNvPr id="4" name="Rectangle 4">
            <a:extLst>
              <a:ext uri="{FF2B5EF4-FFF2-40B4-BE49-F238E27FC236}">
                <a16:creationId xmlns:a16="http://schemas.microsoft.com/office/drawing/2014/main" id="{29E723DB-7B92-4580-9CCF-626E6D20EB49}"/>
              </a:ext>
            </a:extLst>
          </p:cNvPr>
          <p:cNvSpPr>
            <a:spLocks noGrp="1" noChangeArrowheads="1"/>
          </p:cNvSpPr>
          <p:nvPr>
            <p:ph type="dt" sz="half" idx="10"/>
          </p:nvPr>
        </p:nvSpPr>
        <p:spPr>
          <a:ln/>
        </p:spPr>
        <p:txBody>
          <a:bodyPr/>
          <a:lstStyle>
            <a:lvl1pPr>
              <a:defRPr/>
            </a:lvl1pPr>
          </a:lstStyle>
          <a:p>
            <a:pPr>
              <a:defRPr/>
            </a:pPr>
            <a:r>
              <a:rPr lang="en-US" altLang="it-IT"/>
              <a:t>A.Y. 2020/2021</a:t>
            </a:r>
            <a:endParaRPr lang="it-IT" altLang="it-IT"/>
          </a:p>
        </p:txBody>
      </p:sp>
      <p:sp>
        <p:nvSpPr>
          <p:cNvPr id="5" name="Rectangle 5">
            <a:extLst>
              <a:ext uri="{FF2B5EF4-FFF2-40B4-BE49-F238E27FC236}">
                <a16:creationId xmlns:a16="http://schemas.microsoft.com/office/drawing/2014/main" id="{0DA0B310-DB80-4676-B6EB-A7B35D2C58ED}"/>
              </a:ext>
            </a:extLst>
          </p:cNvPr>
          <p:cNvSpPr>
            <a:spLocks noGrp="1" noChangeArrowheads="1"/>
          </p:cNvSpPr>
          <p:nvPr>
            <p:ph type="ftr" sz="quarter" idx="11"/>
          </p:nvPr>
        </p:nvSpPr>
        <p:spPr>
          <a:ln/>
        </p:spPr>
        <p:txBody>
          <a:bodyPr/>
          <a:lstStyle>
            <a:lvl1pPr>
              <a:defRPr/>
            </a:lvl1pPr>
          </a:lstStyle>
          <a:p>
            <a:pPr>
              <a:defRPr/>
            </a:pPr>
            <a:r>
              <a:rPr lang="en-US" altLang="it-IT"/>
              <a:t>Control Learning techniques for set point regulation of robots with nonlinear joints flexibility</a:t>
            </a:r>
            <a:endParaRPr lang="it-IT" altLang="it-IT"/>
          </a:p>
        </p:txBody>
      </p:sp>
      <p:sp>
        <p:nvSpPr>
          <p:cNvPr id="6" name="Rectangle 6">
            <a:extLst>
              <a:ext uri="{FF2B5EF4-FFF2-40B4-BE49-F238E27FC236}">
                <a16:creationId xmlns:a16="http://schemas.microsoft.com/office/drawing/2014/main" id="{7EB1FCA6-6029-4AE7-8426-97EAF2938ECB}"/>
              </a:ext>
            </a:extLst>
          </p:cNvPr>
          <p:cNvSpPr>
            <a:spLocks noGrp="1" noChangeArrowheads="1"/>
          </p:cNvSpPr>
          <p:nvPr>
            <p:ph type="sldNum" sz="quarter" idx="12"/>
          </p:nvPr>
        </p:nvSpPr>
        <p:spPr>
          <a:ln/>
        </p:spPr>
        <p:txBody>
          <a:bodyPr/>
          <a:lstStyle>
            <a:lvl1pPr>
              <a:defRPr/>
            </a:lvl1pPr>
          </a:lstStyle>
          <a:p>
            <a:pPr>
              <a:defRPr/>
            </a:pPr>
            <a:r>
              <a:rPr lang="it-IT" altLang="it-IT"/>
              <a:t>Pagina </a:t>
            </a:r>
            <a:fld id="{DD65B155-17BA-4E86-A628-F89B18AC0A9F}" type="slidenum">
              <a:rPr lang="it-IT" altLang="it-IT" smtClean="0"/>
              <a:pPr>
                <a:defRPr/>
              </a:pPr>
              <a:t>‹#›</a:t>
            </a:fld>
            <a:endParaRPr lang="it-IT" altLang="it-IT"/>
          </a:p>
        </p:txBody>
      </p:sp>
    </p:spTree>
    <p:extLst>
      <p:ext uri="{BB962C8B-B14F-4D97-AF65-F5344CB8AC3E}">
        <p14:creationId xmlns:p14="http://schemas.microsoft.com/office/powerpoint/2010/main" val="5442545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it-IT"/>
          </a:p>
        </p:txBody>
      </p:sp>
      <p:sp>
        <p:nvSpPr>
          <p:cNvPr id="3" name="Content Placeholder 2"/>
          <p:cNvSpPr>
            <a:spLocks noGrp="1"/>
          </p:cNvSpPr>
          <p:nvPr>
            <p:ph sz="half" idx="1"/>
          </p:nvPr>
        </p:nvSpPr>
        <p:spPr>
          <a:xfrm>
            <a:off x="1116013" y="1752600"/>
            <a:ext cx="3703637"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4" name="Content Placeholder 3"/>
          <p:cNvSpPr>
            <a:spLocks noGrp="1"/>
          </p:cNvSpPr>
          <p:nvPr>
            <p:ph sz="half" idx="2"/>
          </p:nvPr>
        </p:nvSpPr>
        <p:spPr>
          <a:xfrm>
            <a:off x="4972050" y="1752600"/>
            <a:ext cx="3703638"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5" name="Rectangle 4">
            <a:extLst>
              <a:ext uri="{FF2B5EF4-FFF2-40B4-BE49-F238E27FC236}">
                <a16:creationId xmlns:a16="http://schemas.microsoft.com/office/drawing/2014/main" id="{24CA73CE-BFE4-45E8-9522-CEBBD974B22C}"/>
              </a:ext>
            </a:extLst>
          </p:cNvPr>
          <p:cNvSpPr>
            <a:spLocks noGrp="1" noChangeArrowheads="1"/>
          </p:cNvSpPr>
          <p:nvPr>
            <p:ph type="dt" sz="half" idx="10"/>
          </p:nvPr>
        </p:nvSpPr>
        <p:spPr>
          <a:ln/>
        </p:spPr>
        <p:txBody>
          <a:bodyPr/>
          <a:lstStyle>
            <a:lvl1pPr>
              <a:defRPr/>
            </a:lvl1pPr>
          </a:lstStyle>
          <a:p>
            <a:pPr>
              <a:defRPr/>
            </a:pPr>
            <a:r>
              <a:rPr lang="en-US" altLang="it-IT"/>
              <a:t>A.Y. 2020/2021</a:t>
            </a:r>
            <a:endParaRPr lang="it-IT" altLang="it-IT"/>
          </a:p>
        </p:txBody>
      </p:sp>
      <p:sp>
        <p:nvSpPr>
          <p:cNvPr id="6" name="Rectangle 5">
            <a:extLst>
              <a:ext uri="{FF2B5EF4-FFF2-40B4-BE49-F238E27FC236}">
                <a16:creationId xmlns:a16="http://schemas.microsoft.com/office/drawing/2014/main" id="{79340EB7-0447-4A67-B185-1D1BC0A13654}"/>
              </a:ext>
            </a:extLst>
          </p:cNvPr>
          <p:cNvSpPr>
            <a:spLocks noGrp="1" noChangeArrowheads="1"/>
          </p:cNvSpPr>
          <p:nvPr>
            <p:ph type="ftr" sz="quarter" idx="11"/>
          </p:nvPr>
        </p:nvSpPr>
        <p:spPr>
          <a:ln/>
        </p:spPr>
        <p:txBody>
          <a:bodyPr/>
          <a:lstStyle>
            <a:lvl1pPr>
              <a:defRPr/>
            </a:lvl1pPr>
          </a:lstStyle>
          <a:p>
            <a:pPr>
              <a:defRPr/>
            </a:pPr>
            <a:r>
              <a:rPr lang="en-US" altLang="it-IT"/>
              <a:t>Control Learning techniques for set point regulation of robots with nonlinear joints flexibility</a:t>
            </a:r>
            <a:endParaRPr lang="it-IT" altLang="it-IT"/>
          </a:p>
        </p:txBody>
      </p:sp>
      <p:sp>
        <p:nvSpPr>
          <p:cNvPr id="7" name="Rectangle 6">
            <a:extLst>
              <a:ext uri="{FF2B5EF4-FFF2-40B4-BE49-F238E27FC236}">
                <a16:creationId xmlns:a16="http://schemas.microsoft.com/office/drawing/2014/main" id="{A7BA705A-ECA9-442F-989D-01C36037A3CD}"/>
              </a:ext>
            </a:extLst>
          </p:cNvPr>
          <p:cNvSpPr>
            <a:spLocks noGrp="1" noChangeArrowheads="1"/>
          </p:cNvSpPr>
          <p:nvPr>
            <p:ph type="sldNum" sz="quarter" idx="12"/>
          </p:nvPr>
        </p:nvSpPr>
        <p:spPr>
          <a:ln/>
        </p:spPr>
        <p:txBody>
          <a:bodyPr/>
          <a:lstStyle>
            <a:lvl1pPr>
              <a:defRPr/>
            </a:lvl1pPr>
          </a:lstStyle>
          <a:p>
            <a:pPr>
              <a:defRPr/>
            </a:pPr>
            <a:r>
              <a:rPr lang="it-IT" altLang="it-IT"/>
              <a:t>Pagina </a:t>
            </a:r>
            <a:fld id="{28D94D75-C3F7-48BA-86F8-1D718C20788C}" type="slidenum">
              <a:rPr lang="it-IT" altLang="it-IT" smtClean="0"/>
              <a:pPr>
                <a:defRPr/>
              </a:pPr>
              <a:t>‹#›</a:t>
            </a:fld>
            <a:endParaRPr lang="it-IT" altLang="it-IT"/>
          </a:p>
        </p:txBody>
      </p:sp>
    </p:spTree>
    <p:extLst>
      <p:ext uri="{BB962C8B-B14F-4D97-AF65-F5344CB8AC3E}">
        <p14:creationId xmlns:p14="http://schemas.microsoft.com/office/powerpoint/2010/main" val="27007103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365125"/>
            <a:ext cx="7886700" cy="1325563"/>
          </a:xfrm>
        </p:spPr>
        <p:txBody>
          <a:bodyPr/>
          <a:lstStyle/>
          <a:p>
            <a:r>
              <a:rPr lang="en-US"/>
              <a:t>Click to edit Master title style</a:t>
            </a:r>
            <a:endParaRPr lang="it-IT"/>
          </a:p>
        </p:txBody>
      </p:sp>
      <p:sp>
        <p:nvSpPr>
          <p:cNvPr id="3" name="Text Placeholder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30238" y="2505075"/>
            <a:ext cx="386873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5" name="Text Placeholder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7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7" name="Rectangle 4">
            <a:extLst>
              <a:ext uri="{FF2B5EF4-FFF2-40B4-BE49-F238E27FC236}">
                <a16:creationId xmlns:a16="http://schemas.microsoft.com/office/drawing/2014/main" id="{F224F61C-7E65-4ACA-965C-81EDA4B0B0E7}"/>
              </a:ext>
            </a:extLst>
          </p:cNvPr>
          <p:cNvSpPr>
            <a:spLocks noGrp="1" noChangeArrowheads="1"/>
          </p:cNvSpPr>
          <p:nvPr>
            <p:ph type="dt" sz="half" idx="10"/>
          </p:nvPr>
        </p:nvSpPr>
        <p:spPr>
          <a:ln/>
        </p:spPr>
        <p:txBody>
          <a:bodyPr/>
          <a:lstStyle>
            <a:lvl1pPr>
              <a:defRPr/>
            </a:lvl1pPr>
          </a:lstStyle>
          <a:p>
            <a:pPr>
              <a:defRPr/>
            </a:pPr>
            <a:r>
              <a:rPr lang="en-US" altLang="it-IT"/>
              <a:t>A.Y. 2020/2021</a:t>
            </a:r>
            <a:endParaRPr lang="it-IT" altLang="it-IT"/>
          </a:p>
        </p:txBody>
      </p:sp>
      <p:sp>
        <p:nvSpPr>
          <p:cNvPr id="8" name="Rectangle 5">
            <a:extLst>
              <a:ext uri="{FF2B5EF4-FFF2-40B4-BE49-F238E27FC236}">
                <a16:creationId xmlns:a16="http://schemas.microsoft.com/office/drawing/2014/main" id="{F91AAD14-D957-4A8C-8B61-24F57122093B}"/>
              </a:ext>
            </a:extLst>
          </p:cNvPr>
          <p:cNvSpPr>
            <a:spLocks noGrp="1" noChangeArrowheads="1"/>
          </p:cNvSpPr>
          <p:nvPr>
            <p:ph type="ftr" sz="quarter" idx="11"/>
          </p:nvPr>
        </p:nvSpPr>
        <p:spPr>
          <a:ln/>
        </p:spPr>
        <p:txBody>
          <a:bodyPr/>
          <a:lstStyle>
            <a:lvl1pPr>
              <a:defRPr/>
            </a:lvl1pPr>
          </a:lstStyle>
          <a:p>
            <a:pPr>
              <a:defRPr/>
            </a:pPr>
            <a:r>
              <a:rPr lang="en-US" altLang="it-IT"/>
              <a:t>Control Learning techniques for set point regulation of robots with nonlinear joints flexibility</a:t>
            </a:r>
            <a:endParaRPr lang="it-IT" altLang="it-IT"/>
          </a:p>
        </p:txBody>
      </p:sp>
      <p:sp>
        <p:nvSpPr>
          <p:cNvPr id="9" name="Rectangle 6">
            <a:extLst>
              <a:ext uri="{FF2B5EF4-FFF2-40B4-BE49-F238E27FC236}">
                <a16:creationId xmlns:a16="http://schemas.microsoft.com/office/drawing/2014/main" id="{794599C9-C8AB-4C1F-AA05-4A0BCE6E42AE}"/>
              </a:ext>
            </a:extLst>
          </p:cNvPr>
          <p:cNvSpPr>
            <a:spLocks noGrp="1" noChangeArrowheads="1"/>
          </p:cNvSpPr>
          <p:nvPr>
            <p:ph type="sldNum" sz="quarter" idx="12"/>
          </p:nvPr>
        </p:nvSpPr>
        <p:spPr>
          <a:ln/>
        </p:spPr>
        <p:txBody>
          <a:bodyPr/>
          <a:lstStyle>
            <a:lvl1pPr>
              <a:defRPr/>
            </a:lvl1pPr>
          </a:lstStyle>
          <a:p>
            <a:pPr>
              <a:defRPr/>
            </a:pPr>
            <a:r>
              <a:rPr lang="it-IT" altLang="it-IT"/>
              <a:t>Pagina </a:t>
            </a:r>
            <a:fld id="{1677D261-E231-43B7-B86E-C210FB224E4A}" type="slidenum">
              <a:rPr lang="it-IT" altLang="it-IT" smtClean="0"/>
              <a:pPr>
                <a:defRPr/>
              </a:pPr>
              <a:t>‹#›</a:t>
            </a:fld>
            <a:endParaRPr lang="it-IT" altLang="it-IT"/>
          </a:p>
        </p:txBody>
      </p:sp>
    </p:spTree>
    <p:extLst>
      <p:ext uri="{BB962C8B-B14F-4D97-AF65-F5344CB8AC3E}">
        <p14:creationId xmlns:p14="http://schemas.microsoft.com/office/powerpoint/2010/main" val="17135266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it-IT"/>
          </a:p>
        </p:txBody>
      </p:sp>
      <p:sp>
        <p:nvSpPr>
          <p:cNvPr id="3" name="Rectangle 4">
            <a:extLst>
              <a:ext uri="{FF2B5EF4-FFF2-40B4-BE49-F238E27FC236}">
                <a16:creationId xmlns:a16="http://schemas.microsoft.com/office/drawing/2014/main" id="{2A48C984-68BB-43DA-A4C6-09802F250E42}"/>
              </a:ext>
            </a:extLst>
          </p:cNvPr>
          <p:cNvSpPr>
            <a:spLocks noGrp="1" noChangeArrowheads="1"/>
          </p:cNvSpPr>
          <p:nvPr>
            <p:ph type="dt" sz="half" idx="10"/>
          </p:nvPr>
        </p:nvSpPr>
        <p:spPr>
          <a:ln/>
        </p:spPr>
        <p:txBody>
          <a:bodyPr/>
          <a:lstStyle>
            <a:lvl1pPr>
              <a:defRPr/>
            </a:lvl1pPr>
          </a:lstStyle>
          <a:p>
            <a:pPr>
              <a:defRPr/>
            </a:pPr>
            <a:r>
              <a:rPr lang="en-US" altLang="it-IT"/>
              <a:t>A.Y. 2020/2021</a:t>
            </a:r>
            <a:endParaRPr lang="it-IT" altLang="it-IT"/>
          </a:p>
        </p:txBody>
      </p:sp>
      <p:sp>
        <p:nvSpPr>
          <p:cNvPr id="4" name="Rectangle 5">
            <a:extLst>
              <a:ext uri="{FF2B5EF4-FFF2-40B4-BE49-F238E27FC236}">
                <a16:creationId xmlns:a16="http://schemas.microsoft.com/office/drawing/2014/main" id="{F77C1E9B-40CB-4567-96EE-6D1956D5CD8D}"/>
              </a:ext>
            </a:extLst>
          </p:cNvPr>
          <p:cNvSpPr>
            <a:spLocks noGrp="1" noChangeArrowheads="1"/>
          </p:cNvSpPr>
          <p:nvPr>
            <p:ph type="ftr" sz="quarter" idx="11"/>
          </p:nvPr>
        </p:nvSpPr>
        <p:spPr>
          <a:ln/>
        </p:spPr>
        <p:txBody>
          <a:bodyPr/>
          <a:lstStyle>
            <a:lvl1pPr>
              <a:defRPr/>
            </a:lvl1pPr>
          </a:lstStyle>
          <a:p>
            <a:pPr>
              <a:defRPr/>
            </a:pPr>
            <a:r>
              <a:rPr lang="en-US" altLang="it-IT"/>
              <a:t>Control Learning techniques for set point regulation of robots with nonlinear joints flexibility</a:t>
            </a:r>
            <a:endParaRPr lang="it-IT" altLang="it-IT"/>
          </a:p>
        </p:txBody>
      </p:sp>
      <p:sp>
        <p:nvSpPr>
          <p:cNvPr id="5" name="Rectangle 6">
            <a:extLst>
              <a:ext uri="{FF2B5EF4-FFF2-40B4-BE49-F238E27FC236}">
                <a16:creationId xmlns:a16="http://schemas.microsoft.com/office/drawing/2014/main" id="{695B5663-E15E-429B-82F7-5FE6B16D3645}"/>
              </a:ext>
            </a:extLst>
          </p:cNvPr>
          <p:cNvSpPr>
            <a:spLocks noGrp="1" noChangeArrowheads="1"/>
          </p:cNvSpPr>
          <p:nvPr>
            <p:ph type="sldNum" sz="quarter" idx="12"/>
          </p:nvPr>
        </p:nvSpPr>
        <p:spPr>
          <a:ln/>
        </p:spPr>
        <p:txBody>
          <a:bodyPr/>
          <a:lstStyle>
            <a:lvl1pPr>
              <a:defRPr/>
            </a:lvl1pPr>
          </a:lstStyle>
          <a:p>
            <a:pPr>
              <a:defRPr/>
            </a:pPr>
            <a:r>
              <a:rPr lang="it-IT" altLang="it-IT"/>
              <a:t>Pagina </a:t>
            </a:r>
            <a:fld id="{A6C883AD-59BD-4027-90F4-C9411C85B084}" type="slidenum">
              <a:rPr lang="it-IT" altLang="it-IT" smtClean="0"/>
              <a:pPr>
                <a:defRPr/>
              </a:pPr>
              <a:t>‹#›</a:t>
            </a:fld>
            <a:endParaRPr lang="it-IT" altLang="it-IT"/>
          </a:p>
        </p:txBody>
      </p:sp>
    </p:spTree>
    <p:extLst>
      <p:ext uri="{BB962C8B-B14F-4D97-AF65-F5344CB8AC3E}">
        <p14:creationId xmlns:p14="http://schemas.microsoft.com/office/powerpoint/2010/main" val="31155599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5DB59FD6-421F-4A12-9C1A-47050D29E725}"/>
              </a:ext>
            </a:extLst>
          </p:cNvPr>
          <p:cNvSpPr>
            <a:spLocks noGrp="1" noChangeArrowheads="1"/>
          </p:cNvSpPr>
          <p:nvPr>
            <p:ph type="dt" sz="half" idx="10"/>
          </p:nvPr>
        </p:nvSpPr>
        <p:spPr>
          <a:ln/>
        </p:spPr>
        <p:txBody>
          <a:bodyPr/>
          <a:lstStyle>
            <a:lvl1pPr>
              <a:defRPr/>
            </a:lvl1pPr>
          </a:lstStyle>
          <a:p>
            <a:pPr>
              <a:defRPr/>
            </a:pPr>
            <a:r>
              <a:rPr lang="en-US" altLang="it-IT"/>
              <a:t>A.Y. 2020/2021</a:t>
            </a:r>
            <a:endParaRPr lang="it-IT" altLang="it-IT"/>
          </a:p>
        </p:txBody>
      </p:sp>
      <p:sp>
        <p:nvSpPr>
          <p:cNvPr id="3" name="Rectangle 5">
            <a:extLst>
              <a:ext uri="{FF2B5EF4-FFF2-40B4-BE49-F238E27FC236}">
                <a16:creationId xmlns:a16="http://schemas.microsoft.com/office/drawing/2014/main" id="{92D7FD8A-44CE-4354-AD88-20F8DE185CC8}"/>
              </a:ext>
            </a:extLst>
          </p:cNvPr>
          <p:cNvSpPr>
            <a:spLocks noGrp="1" noChangeArrowheads="1"/>
          </p:cNvSpPr>
          <p:nvPr>
            <p:ph type="ftr" sz="quarter" idx="11"/>
          </p:nvPr>
        </p:nvSpPr>
        <p:spPr>
          <a:ln/>
        </p:spPr>
        <p:txBody>
          <a:bodyPr/>
          <a:lstStyle>
            <a:lvl1pPr>
              <a:defRPr/>
            </a:lvl1pPr>
          </a:lstStyle>
          <a:p>
            <a:pPr>
              <a:defRPr/>
            </a:pPr>
            <a:r>
              <a:rPr lang="en-US" altLang="it-IT"/>
              <a:t>Control Learning techniques for set point regulation of robots with nonlinear joints flexibility</a:t>
            </a:r>
            <a:endParaRPr lang="it-IT" altLang="it-IT"/>
          </a:p>
        </p:txBody>
      </p:sp>
      <p:sp>
        <p:nvSpPr>
          <p:cNvPr id="4" name="Rectangle 6">
            <a:extLst>
              <a:ext uri="{FF2B5EF4-FFF2-40B4-BE49-F238E27FC236}">
                <a16:creationId xmlns:a16="http://schemas.microsoft.com/office/drawing/2014/main" id="{BA7D80C4-F5C5-4459-9BE9-9CC34DDEE3AB}"/>
              </a:ext>
            </a:extLst>
          </p:cNvPr>
          <p:cNvSpPr>
            <a:spLocks noGrp="1" noChangeArrowheads="1"/>
          </p:cNvSpPr>
          <p:nvPr>
            <p:ph type="sldNum" sz="quarter" idx="12"/>
          </p:nvPr>
        </p:nvSpPr>
        <p:spPr>
          <a:ln/>
        </p:spPr>
        <p:txBody>
          <a:bodyPr/>
          <a:lstStyle>
            <a:lvl1pPr>
              <a:defRPr/>
            </a:lvl1pPr>
          </a:lstStyle>
          <a:p>
            <a:pPr>
              <a:defRPr/>
            </a:pPr>
            <a:r>
              <a:rPr lang="it-IT" altLang="it-IT"/>
              <a:t>Pagina </a:t>
            </a:r>
            <a:fld id="{ECCC89A6-9F7A-4CF4-9F63-2B740B245B13}" type="slidenum">
              <a:rPr lang="it-IT" altLang="it-IT" smtClean="0"/>
              <a:pPr>
                <a:defRPr/>
              </a:pPr>
              <a:t>‹#›</a:t>
            </a:fld>
            <a:endParaRPr lang="it-IT" altLang="it-IT"/>
          </a:p>
        </p:txBody>
      </p:sp>
    </p:spTree>
    <p:extLst>
      <p:ext uri="{BB962C8B-B14F-4D97-AF65-F5344CB8AC3E}">
        <p14:creationId xmlns:p14="http://schemas.microsoft.com/office/powerpoint/2010/main" val="1905147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a:t>Click to edit Master title style</a:t>
            </a:r>
            <a:endParaRPr lang="it-IT"/>
          </a:p>
        </p:txBody>
      </p:sp>
      <p:sp>
        <p:nvSpPr>
          <p:cNvPr id="3" name="Content Placeholder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Rectangle 4">
            <a:extLst>
              <a:ext uri="{FF2B5EF4-FFF2-40B4-BE49-F238E27FC236}">
                <a16:creationId xmlns:a16="http://schemas.microsoft.com/office/drawing/2014/main" id="{E5323DBD-E001-4BB9-A0AE-F94947B43C6D}"/>
              </a:ext>
            </a:extLst>
          </p:cNvPr>
          <p:cNvSpPr>
            <a:spLocks noGrp="1" noChangeArrowheads="1"/>
          </p:cNvSpPr>
          <p:nvPr>
            <p:ph type="dt" sz="half" idx="10"/>
          </p:nvPr>
        </p:nvSpPr>
        <p:spPr>
          <a:ln/>
        </p:spPr>
        <p:txBody>
          <a:bodyPr/>
          <a:lstStyle>
            <a:lvl1pPr>
              <a:defRPr/>
            </a:lvl1pPr>
          </a:lstStyle>
          <a:p>
            <a:pPr>
              <a:defRPr/>
            </a:pPr>
            <a:r>
              <a:rPr lang="en-US" altLang="it-IT"/>
              <a:t>A.Y. 2020/2021</a:t>
            </a:r>
            <a:endParaRPr lang="it-IT" altLang="it-IT"/>
          </a:p>
        </p:txBody>
      </p:sp>
      <p:sp>
        <p:nvSpPr>
          <p:cNvPr id="6" name="Rectangle 5">
            <a:extLst>
              <a:ext uri="{FF2B5EF4-FFF2-40B4-BE49-F238E27FC236}">
                <a16:creationId xmlns:a16="http://schemas.microsoft.com/office/drawing/2014/main" id="{B74941DC-7804-4062-A7A1-7C0A055545C4}"/>
              </a:ext>
            </a:extLst>
          </p:cNvPr>
          <p:cNvSpPr>
            <a:spLocks noGrp="1" noChangeArrowheads="1"/>
          </p:cNvSpPr>
          <p:nvPr>
            <p:ph type="ftr" sz="quarter" idx="11"/>
          </p:nvPr>
        </p:nvSpPr>
        <p:spPr>
          <a:ln/>
        </p:spPr>
        <p:txBody>
          <a:bodyPr/>
          <a:lstStyle>
            <a:lvl1pPr>
              <a:defRPr/>
            </a:lvl1pPr>
          </a:lstStyle>
          <a:p>
            <a:pPr>
              <a:defRPr/>
            </a:pPr>
            <a:r>
              <a:rPr lang="en-US" altLang="it-IT"/>
              <a:t>Control Learning techniques for set point regulation of robots with nonlinear joints flexibility</a:t>
            </a:r>
            <a:endParaRPr lang="it-IT" altLang="it-IT"/>
          </a:p>
        </p:txBody>
      </p:sp>
      <p:sp>
        <p:nvSpPr>
          <p:cNvPr id="7" name="Rectangle 6">
            <a:extLst>
              <a:ext uri="{FF2B5EF4-FFF2-40B4-BE49-F238E27FC236}">
                <a16:creationId xmlns:a16="http://schemas.microsoft.com/office/drawing/2014/main" id="{A5BD4F10-763E-4393-B150-9F4BF186AB5E}"/>
              </a:ext>
            </a:extLst>
          </p:cNvPr>
          <p:cNvSpPr>
            <a:spLocks noGrp="1" noChangeArrowheads="1"/>
          </p:cNvSpPr>
          <p:nvPr>
            <p:ph type="sldNum" sz="quarter" idx="12"/>
          </p:nvPr>
        </p:nvSpPr>
        <p:spPr>
          <a:ln/>
        </p:spPr>
        <p:txBody>
          <a:bodyPr/>
          <a:lstStyle>
            <a:lvl1pPr>
              <a:defRPr/>
            </a:lvl1pPr>
          </a:lstStyle>
          <a:p>
            <a:pPr>
              <a:defRPr/>
            </a:pPr>
            <a:r>
              <a:rPr lang="it-IT" altLang="it-IT"/>
              <a:t>Pagina </a:t>
            </a:r>
            <a:fld id="{A0850C20-9EA6-43D9-AC75-5F864739E507}" type="slidenum">
              <a:rPr lang="it-IT" altLang="it-IT" smtClean="0"/>
              <a:pPr>
                <a:defRPr/>
              </a:pPr>
              <a:t>‹#›</a:t>
            </a:fld>
            <a:endParaRPr lang="it-IT" altLang="it-IT"/>
          </a:p>
        </p:txBody>
      </p:sp>
    </p:spTree>
    <p:extLst>
      <p:ext uri="{BB962C8B-B14F-4D97-AF65-F5344CB8AC3E}">
        <p14:creationId xmlns:p14="http://schemas.microsoft.com/office/powerpoint/2010/main" val="32087467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a:t>Click to edit Master title style</a:t>
            </a:r>
            <a:endParaRPr lang="it-IT"/>
          </a:p>
        </p:txBody>
      </p:sp>
      <p:sp>
        <p:nvSpPr>
          <p:cNvPr id="3" name="Picture Placeholder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it-IT" noProof="0"/>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Rectangle 4">
            <a:extLst>
              <a:ext uri="{FF2B5EF4-FFF2-40B4-BE49-F238E27FC236}">
                <a16:creationId xmlns:a16="http://schemas.microsoft.com/office/drawing/2014/main" id="{38647198-68CC-4D27-9F7F-2EC0F648AD98}"/>
              </a:ext>
            </a:extLst>
          </p:cNvPr>
          <p:cNvSpPr>
            <a:spLocks noGrp="1" noChangeArrowheads="1"/>
          </p:cNvSpPr>
          <p:nvPr>
            <p:ph type="dt" sz="half" idx="10"/>
          </p:nvPr>
        </p:nvSpPr>
        <p:spPr>
          <a:ln/>
        </p:spPr>
        <p:txBody>
          <a:bodyPr/>
          <a:lstStyle>
            <a:lvl1pPr>
              <a:defRPr/>
            </a:lvl1pPr>
          </a:lstStyle>
          <a:p>
            <a:pPr>
              <a:defRPr/>
            </a:pPr>
            <a:r>
              <a:rPr lang="en-US" altLang="it-IT"/>
              <a:t>A.Y. 2020/2021</a:t>
            </a:r>
            <a:endParaRPr lang="it-IT" altLang="it-IT"/>
          </a:p>
        </p:txBody>
      </p:sp>
      <p:sp>
        <p:nvSpPr>
          <p:cNvPr id="6" name="Rectangle 5">
            <a:extLst>
              <a:ext uri="{FF2B5EF4-FFF2-40B4-BE49-F238E27FC236}">
                <a16:creationId xmlns:a16="http://schemas.microsoft.com/office/drawing/2014/main" id="{C0C1A42E-8B82-4918-89FC-EA98B553F6B1}"/>
              </a:ext>
            </a:extLst>
          </p:cNvPr>
          <p:cNvSpPr>
            <a:spLocks noGrp="1" noChangeArrowheads="1"/>
          </p:cNvSpPr>
          <p:nvPr>
            <p:ph type="ftr" sz="quarter" idx="11"/>
          </p:nvPr>
        </p:nvSpPr>
        <p:spPr>
          <a:ln/>
        </p:spPr>
        <p:txBody>
          <a:bodyPr/>
          <a:lstStyle>
            <a:lvl1pPr>
              <a:defRPr/>
            </a:lvl1pPr>
          </a:lstStyle>
          <a:p>
            <a:pPr>
              <a:defRPr/>
            </a:pPr>
            <a:r>
              <a:rPr lang="en-US" altLang="it-IT"/>
              <a:t>Control Learning techniques for set point regulation of robots with nonlinear joints flexibility</a:t>
            </a:r>
            <a:endParaRPr lang="it-IT" altLang="it-IT"/>
          </a:p>
        </p:txBody>
      </p:sp>
      <p:sp>
        <p:nvSpPr>
          <p:cNvPr id="7" name="Rectangle 6">
            <a:extLst>
              <a:ext uri="{FF2B5EF4-FFF2-40B4-BE49-F238E27FC236}">
                <a16:creationId xmlns:a16="http://schemas.microsoft.com/office/drawing/2014/main" id="{DB2B0E21-0B15-4C6B-A9DB-C256019BD34C}"/>
              </a:ext>
            </a:extLst>
          </p:cNvPr>
          <p:cNvSpPr>
            <a:spLocks noGrp="1" noChangeArrowheads="1"/>
          </p:cNvSpPr>
          <p:nvPr>
            <p:ph type="sldNum" sz="quarter" idx="12"/>
          </p:nvPr>
        </p:nvSpPr>
        <p:spPr>
          <a:ln/>
        </p:spPr>
        <p:txBody>
          <a:bodyPr/>
          <a:lstStyle>
            <a:lvl1pPr>
              <a:defRPr/>
            </a:lvl1pPr>
          </a:lstStyle>
          <a:p>
            <a:pPr>
              <a:defRPr/>
            </a:pPr>
            <a:r>
              <a:rPr lang="it-IT" altLang="it-IT"/>
              <a:t>Pagina </a:t>
            </a:r>
            <a:fld id="{DB43EB88-D7DA-4236-BD9E-81125D80CBF9}" type="slidenum">
              <a:rPr lang="it-IT" altLang="it-IT" smtClean="0"/>
              <a:pPr>
                <a:defRPr/>
              </a:pPr>
              <a:t>‹#›</a:t>
            </a:fld>
            <a:endParaRPr lang="it-IT" altLang="it-IT"/>
          </a:p>
        </p:txBody>
      </p:sp>
    </p:spTree>
    <p:extLst>
      <p:ext uri="{BB962C8B-B14F-4D97-AF65-F5344CB8AC3E}">
        <p14:creationId xmlns:p14="http://schemas.microsoft.com/office/powerpoint/2010/main" val="14052403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theme" Target="../theme/theme2.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15">
            <a:extLst>
              <a:ext uri="{FF2B5EF4-FFF2-40B4-BE49-F238E27FC236}">
                <a16:creationId xmlns:a16="http://schemas.microsoft.com/office/drawing/2014/main" id="{879F05E2-78EA-4943-83BC-50DCF4900CA5}"/>
              </a:ext>
            </a:extLst>
          </p:cNvPr>
          <p:cNvGrpSpPr>
            <a:grpSpLocks/>
          </p:cNvGrpSpPr>
          <p:nvPr/>
        </p:nvGrpSpPr>
        <p:grpSpPr bwMode="auto">
          <a:xfrm>
            <a:off x="0" y="6096000"/>
            <a:ext cx="9144000" cy="762000"/>
            <a:chOff x="0" y="3840"/>
            <a:chExt cx="5760" cy="480"/>
          </a:xfrm>
        </p:grpSpPr>
        <p:sp>
          <p:nvSpPr>
            <p:cNvPr id="1032" name="Rectangle 13">
              <a:extLst>
                <a:ext uri="{FF2B5EF4-FFF2-40B4-BE49-F238E27FC236}">
                  <a16:creationId xmlns:a16="http://schemas.microsoft.com/office/drawing/2014/main" id="{85C24ED6-3644-4220-88A4-0A7E33016020}"/>
                </a:ext>
              </a:extLst>
            </p:cNvPr>
            <p:cNvSpPr>
              <a:spLocks noChangeArrowheads="1"/>
            </p:cNvSpPr>
            <p:nvPr userDrawn="1"/>
          </p:nvSpPr>
          <p:spPr bwMode="auto">
            <a:xfrm>
              <a:off x="0" y="3984"/>
              <a:ext cx="5760" cy="336"/>
            </a:xfrm>
            <a:prstGeom prst="rect">
              <a:avLst/>
            </a:prstGeom>
            <a:solidFill>
              <a:srgbClr val="822433"/>
            </a:solidFill>
            <a:ln>
              <a:noFill/>
            </a:ln>
          </p:spPr>
          <p:txBody>
            <a:bodyPr wrap="none" anchor="ct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pPr>
                <a:defRPr/>
              </a:pPr>
              <a:endParaRPr lang="it-IT" altLang="it-IT"/>
            </a:p>
          </p:txBody>
        </p:sp>
        <p:sp>
          <p:nvSpPr>
            <p:cNvPr id="1033" name="Rectangle 14">
              <a:extLst>
                <a:ext uri="{FF2B5EF4-FFF2-40B4-BE49-F238E27FC236}">
                  <a16:creationId xmlns:a16="http://schemas.microsoft.com/office/drawing/2014/main" id="{136FB989-978D-4A3B-99D8-E900A27AF542}"/>
                </a:ext>
              </a:extLst>
            </p:cNvPr>
            <p:cNvSpPr>
              <a:spLocks noChangeArrowheads="1"/>
            </p:cNvSpPr>
            <p:nvPr userDrawn="1"/>
          </p:nvSpPr>
          <p:spPr bwMode="auto">
            <a:xfrm>
              <a:off x="768" y="3840"/>
              <a:ext cx="4992" cy="480"/>
            </a:xfrm>
            <a:prstGeom prst="rect">
              <a:avLst/>
            </a:prstGeom>
            <a:solidFill>
              <a:srgbClr val="822433"/>
            </a:solidFill>
            <a:ln>
              <a:noFill/>
            </a:ln>
          </p:spPr>
          <p:txBody>
            <a:bodyPr wrap="none" anchor="ct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pPr>
                <a:defRPr/>
              </a:pPr>
              <a:endParaRPr lang="it-IT" altLang="it-IT"/>
            </a:p>
          </p:txBody>
        </p:sp>
      </p:grpSp>
      <p:sp>
        <p:nvSpPr>
          <p:cNvPr id="1027" name="Rectangle 2">
            <a:extLst>
              <a:ext uri="{FF2B5EF4-FFF2-40B4-BE49-F238E27FC236}">
                <a16:creationId xmlns:a16="http://schemas.microsoft.com/office/drawing/2014/main" id="{4DEC7CA7-2C83-4457-BD41-6FED9B334EFE}"/>
              </a:ext>
            </a:extLst>
          </p:cNvPr>
          <p:cNvSpPr>
            <a:spLocks noGrp="1" noChangeArrowheads="1"/>
          </p:cNvSpPr>
          <p:nvPr>
            <p:ph type="title"/>
          </p:nvPr>
        </p:nvSpPr>
        <p:spPr bwMode="auto">
          <a:xfrm>
            <a:off x="1116013" y="409575"/>
            <a:ext cx="7559675" cy="5810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it-IT" altLang="it-IT"/>
              <a:t>Fare clic per modificare stile</a:t>
            </a:r>
          </a:p>
        </p:txBody>
      </p:sp>
      <p:sp>
        <p:nvSpPr>
          <p:cNvPr id="1028" name="Rectangle 3">
            <a:extLst>
              <a:ext uri="{FF2B5EF4-FFF2-40B4-BE49-F238E27FC236}">
                <a16:creationId xmlns:a16="http://schemas.microsoft.com/office/drawing/2014/main" id="{E2E1843B-5F39-4E5F-ACF1-BC9DF397FBC8}"/>
              </a:ext>
            </a:extLst>
          </p:cNvPr>
          <p:cNvSpPr>
            <a:spLocks noGrp="1" noChangeArrowheads="1"/>
          </p:cNvSpPr>
          <p:nvPr>
            <p:ph type="body" idx="1"/>
          </p:nvPr>
        </p:nvSpPr>
        <p:spPr bwMode="auto">
          <a:xfrm>
            <a:off x="1116013" y="1752600"/>
            <a:ext cx="7559675" cy="411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it-IT" altLang="it-IT"/>
              <a:t>Fare clic per modificare gli stili del testo dello schema</a:t>
            </a:r>
          </a:p>
          <a:p>
            <a:pPr lvl="1"/>
            <a:r>
              <a:rPr lang="it-IT" altLang="it-IT"/>
              <a:t>Secondo livello</a:t>
            </a:r>
          </a:p>
          <a:p>
            <a:pPr lvl="2"/>
            <a:r>
              <a:rPr lang="it-IT" altLang="it-IT"/>
              <a:t>Terzo livello</a:t>
            </a:r>
          </a:p>
          <a:p>
            <a:pPr lvl="3"/>
            <a:r>
              <a:rPr lang="it-IT" altLang="it-IT"/>
              <a:t>Quarto livello</a:t>
            </a:r>
          </a:p>
          <a:p>
            <a:pPr lvl="4"/>
            <a:r>
              <a:rPr lang="it-IT" altLang="it-IT"/>
              <a:t>Quinto livello</a:t>
            </a:r>
          </a:p>
        </p:txBody>
      </p:sp>
      <p:sp>
        <p:nvSpPr>
          <p:cNvPr id="2" name="Rectangle 4">
            <a:extLst>
              <a:ext uri="{FF2B5EF4-FFF2-40B4-BE49-F238E27FC236}">
                <a16:creationId xmlns:a16="http://schemas.microsoft.com/office/drawing/2014/main" id="{255D374B-C776-4071-85B2-63322475B7F6}"/>
              </a:ext>
            </a:extLst>
          </p:cNvPr>
          <p:cNvSpPr>
            <a:spLocks noGrp="1" noChangeArrowheads="1"/>
          </p:cNvSpPr>
          <p:nvPr>
            <p:ph type="dt" sz="half" idx="2"/>
          </p:nvPr>
        </p:nvSpPr>
        <p:spPr bwMode="auto">
          <a:xfrm>
            <a:off x="4343400" y="6148388"/>
            <a:ext cx="1905000" cy="457200"/>
          </a:xfrm>
          <a:prstGeom prst="rect">
            <a:avLst/>
          </a:prstGeom>
          <a:noFill/>
          <a:ln>
            <a:noFill/>
          </a:ln>
        </p:spPr>
        <p:txBody>
          <a:bodyPr vert="horz" wrap="square" lIns="91440" tIns="45720" rIns="91440" bIns="45720" numCol="1" anchor="t" anchorCtr="0" compatLnSpc="1">
            <a:prstTxWarp prst="textNoShape">
              <a:avLst/>
            </a:prstTxWarp>
          </a:bodyPr>
          <a:lstStyle>
            <a:lvl1pPr algn="ctr">
              <a:defRPr sz="1100"/>
            </a:lvl1pPr>
          </a:lstStyle>
          <a:p>
            <a:pPr>
              <a:defRPr/>
            </a:pPr>
            <a:r>
              <a:rPr lang="en-US" altLang="it-IT"/>
              <a:t>A.Y. 2020/2021</a:t>
            </a:r>
            <a:endParaRPr lang="it-IT" altLang="it-IT"/>
          </a:p>
        </p:txBody>
      </p:sp>
      <p:sp>
        <p:nvSpPr>
          <p:cNvPr id="1029" name="Rectangle 5">
            <a:extLst>
              <a:ext uri="{FF2B5EF4-FFF2-40B4-BE49-F238E27FC236}">
                <a16:creationId xmlns:a16="http://schemas.microsoft.com/office/drawing/2014/main" id="{681F5D12-657E-4D65-8139-B82E504A265B}"/>
              </a:ext>
            </a:extLst>
          </p:cNvPr>
          <p:cNvSpPr>
            <a:spLocks noGrp="1" noChangeArrowheads="1"/>
          </p:cNvSpPr>
          <p:nvPr>
            <p:ph type="ftr" sz="quarter" idx="3"/>
          </p:nvPr>
        </p:nvSpPr>
        <p:spPr bwMode="auto">
          <a:xfrm>
            <a:off x="1219200" y="6148388"/>
            <a:ext cx="2895600" cy="457200"/>
          </a:xfrm>
          <a:prstGeom prst="rect">
            <a:avLst/>
          </a:prstGeom>
          <a:noFill/>
          <a:ln>
            <a:noFill/>
          </a:ln>
        </p:spPr>
        <p:txBody>
          <a:bodyPr vert="horz" wrap="square" lIns="91440" tIns="45720" rIns="91440" bIns="45720" numCol="1" anchor="t" anchorCtr="0" compatLnSpc="1">
            <a:prstTxWarp prst="textNoShape">
              <a:avLst/>
            </a:prstTxWarp>
          </a:bodyPr>
          <a:lstStyle>
            <a:lvl1pPr>
              <a:defRPr sz="1100"/>
            </a:lvl1pPr>
          </a:lstStyle>
          <a:p>
            <a:pPr>
              <a:defRPr/>
            </a:pPr>
            <a:r>
              <a:rPr lang="en-US" altLang="it-IT"/>
              <a:t>Control Learning techniques for set point regulation of robots with nonlinear joints flexibility</a:t>
            </a:r>
            <a:endParaRPr lang="it-IT" altLang="it-IT"/>
          </a:p>
        </p:txBody>
      </p:sp>
      <p:sp>
        <p:nvSpPr>
          <p:cNvPr id="1030" name="Rectangle 6">
            <a:extLst>
              <a:ext uri="{FF2B5EF4-FFF2-40B4-BE49-F238E27FC236}">
                <a16:creationId xmlns:a16="http://schemas.microsoft.com/office/drawing/2014/main" id="{A3F734A7-861E-49B0-A3BC-9C3005BDE344}"/>
              </a:ext>
            </a:extLst>
          </p:cNvPr>
          <p:cNvSpPr>
            <a:spLocks noGrp="1" noChangeArrowheads="1"/>
          </p:cNvSpPr>
          <p:nvPr>
            <p:ph type="sldNum" sz="quarter" idx="4"/>
          </p:nvPr>
        </p:nvSpPr>
        <p:spPr bwMode="auto">
          <a:xfrm>
            <a:off x="6553200" y="6148388"/>
            <a:ext cx="1905000" cy="457200"/>
          </a:xfrm>
          <a:prstGeom prst="rect">
            <a:avLst/>
          </a:prstGeom>
          <a:noFill/>
          <a:ln>
            <a:noFill/>
          </a:ln>
        </p:spPr>
        <p:txBody>
          <a:bodyPr vert="horz" wrap="square" lIns="91440" tIns="45720" rIns="91440" bIns="45720" numCol="1" anchor="t" anchorCtr="0" compatLnSpc="1">
            <a:prstTxWarp prst="textNoShape">
              <a:avLst/>
            </a:prstTxWarp>
          </a:bodyPr>
          <a:lstStyle>
            <a:lvl1pPr algn="r">
              <a:defRPr sz="1100"/>
            </a:lvl1pPr>
          </a:lstStyle>
          <a:p>
            <a:pPr>
              <a:defRPr/>
            </a:pPr>
            <a:r>
              <a:rPr lang="it-IT" altLang="it-IT"/>
              <a:t>Pagina </a:t>
            </a:r>
            <a:fld id="{E4886FB9-3D6B-4C04-898B-1C65CCDA7762}" type="slidenum">
              <a:rPr lang="it-IT" altLang="it-IT" smtClean="0"/>
              <a:pPr>
                <a:defRPr/>
              </a:pPr>
              <a:t>‹#›</a:t>
            </a:fld>
            <a:endParaRPr lang="it-IT" altLang="it-IT"/>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hdr="0"/>
  <p:txStyles>
    <p:titleStyle>
      <a:lvl1pPr algn="l" rtl="0" eaLnBrk="0" fontAlgn="base" hangingPunct="0">
        <a:spcBef>
          <a:spcPct val="0"/>
        </a:spcBef>
        <a:spcAft>
          <a:spcPct val="0"/>
        </a:spcAft>
        <a:defRPr sz="2400" b="1" kern="1200">
          <a:solidFill>
            <a:srgbClr val="822433"/>
          </a:solidFill>
          <a:latin typeface="+mj-lt"/>
          <a:ea typeface="+mj-ea"/>
          <a:cs typeface="+mj-cs"/>
        </a:defRPr>
      </a:lvl1pPr>
      <a:lvl2pPr algn="l" rtl="0" eaLnBrk="0" fontAlgn="base" hangingPunct="0">
        <a:spcBef>
          <a:spcPct val="0"/>
        </a:spcBef>
        <a:spcAft>
          <a:spcPct val="0"/>
        </a:spcAft>
        <a:defRPr sz="2400" b="1">
          <a:solidFill>
            <a:srgbClr val="822433"/>
          </a:solidFill>
          <a:latin typeface="Arial" panose="020B0604020202020204" pitchFamily="34" charset="0"/>
          <a:ea typeface="ＭＳ Ｐゴシック" panose="020B0600070205080204" pitchFamily="34" charset="-128"/>
        </a:defRPr>
      </a:lvl2pPr>
      <a:lvl3pPr algn="l" rtl="0" eaLnBrk="0" fontAlgn="base" hangingPunct="0">
        <a:spcBef>
          <a:spcPct val="0"/>
        </a:spcBef>
        <a:spcAft>
          <a:spcPct val="0"/>
        </a:spcAft>
        <a:defRPr sz="2400" b="1">
          <a:solidFill>
            <a:srgbClr val="822433"/>
          </a:solidFill>
          <a:latin typeface="Arial" panose="020B0604020202020204" pitchFamily="34" charset="0"/>
          <a:ea typeface="ＭＳ Ｐゴシック" panose="020B0600070205080204" pitchFamily="34" charset="-128"/>
        </a:defRPr>
      </a:lvl3pPr>
      <a:lvl4pPr algn="l" rtl="0" eaLnBrk="0" fontAlgn="base" hangingPunct="0">
        <a:spcBef>
          <a:spcPct val="0"/>
        </a:spcBef>
        <a:spcAft>
          <a:spcPct val="0"/>
        </a:spcAft>
        <a:defRPr sz="2400" b="1">
          <a:solidFill>
            <a:srgbClr val="822433"/>
          </a:solidFill>
          <a:latin typeface="Arial" panose="020B0604020202020204" pitchFamily="34" charset="0"/>
          <a:ea typeface="ＭＳ Ｐゴシック" panose="020B0600070205080204" pitchFamily="34" charset="-128"/>
        </a:defRPr>
      </a:lvl4pPr>
      <a:lvl5pPr algn="l" rtl="0" eaLnBrk="0" fontAlgn="base" hangingPunct="0">
        <a:spcBef>
          <a:spcPct val="0"/>
        </a:spcBef>
        <a:spcAft>
          <a:spcPct val="0"/>
        </a:spcAft>
        <a:defRPr sz="2400" b="1">
          <a:solidFill>
            <a:srgbClr val="822433"/>
          </a:solidFill>
          <a:latin typeface="Arial" panose="020B0604020202020204" pitchFamily="34" charset="0"/>
          <a:ea typeface="ＭＳ Ｐゴシック" panose="020B0600070205080204" pitchFamily="34" charset="-128"/>
        </a:defRPr>
      </a:lvl5pPr>
      <a:lvl6pPr marL="457200" algn="l" rtl="0" fontAlgn="base">
        <a:spcBef>
          <a:spcPct val="0"/>
        </a:spcBef>
        <a:spcAft>
          <a:spcPct val="0"/>
        </a:spcAft>
        <a:defRPr sz="2400" b="1">
          <a:solidFill>
            <a:srgbClr val="822433"/>
          </a:solidFill>
          <a:latin typeface="Arial" panose="020B0604020202020204" pitchFamily="34" charset="0"/>
          <a:ea typeface="ＭＳ Ｐゴシック" panose="020B0600070205080204" pitchFamily="34" charset="-128"/>
        </a:defRPr>
      </a:lvl6pPr>
      <a:lvl7pPr marL="914400" algn="l" rtl="0" fontAlgn="base">
        <a:spcBef>
          <a:spcPct val="0"/>
        </a:spcBef>
        <a:spcAft>
          <a:spcPct val="0"/>
        </a:spcAft>
        <a:defRPr sz="2400" b="1">
          <a:solidFill>
            <a:srgbClr val="822433"/>
          </a:solidFill>
          <a:latin typeface="Arial" panose="020B0604020202020204" pitchFamily="34" charset="0"/>
          <a:ea typeface="ＭＳ Ｐゴシック" panose="020B0600070205080204" pitchFamily="34" charset="-128"/>
        </a:defRPr>
      </a:lvl7pPr>
      <a:lvl8pPr marL="1371600" algn="l" rtl="0" fontAlgn="base">
        <a:spcBef>
          <a:spcPct val="0"/>
        </a:spcBef>
        <a:spcAft>
          <a:spcPct val="0"/>
        </a:spcAft>
        <a:defRPr sz="2400" b="1">
          <a:solidFill>
            <a:srgbClr val="822433"/>
          </a:solidFill>
          <a:latin typeface="Arial" panose="020B0604020202020204" pitchFamily="34" charset="0"/>
          <a:ea typeface="ＭＳ Ｐゴシック" panose="020B0600070205080204" pitchFamily="34" charset="-128"/>
        </a:defRPr>
      </a:lvl8pPr>
      <a:lvl9pPr marL="1828800" algn="l" rtl="0" fontAlgn="base">
        <a:spcBef>
          <a:spcPct val="0"/>
        </a:spcBef>
        <a:spcAft>
          <a:spcPct val="0"/>
        </a:spcAft>
        <a:defRPr sz="2400" b="1">
          <a:solidFill>
            <a:srgbClr val="822433"/>
          </a:solidFill>
          <a:latin typeface="Arial" panose="020B0604020202020204" pitchFamily="34" charset="0"/>
          <a:ea typeface="ＭＳ Ｐゴシック" panose="020B0600070205080204" pitchFamily="34" charset="-128"/>
        </a:defRPr>
      </a:lvl9pPr>
    </p:titleStyle>
    <p:bodyStyle>
      <a:lvl1pPr marL="342900" indent="-342900" algn="l" rtl="0" eaLnBrk="0" fontAlgn="base" hangingPunct="0">
        <a:spcBef>
          <a:spcPct val="20000"/>
        </a:spcBef>
        <a:spcAft>
          <a:spcPct val="0"/>
        </a:spcAft>
        <a:buClr>
          <a:srgbClr val="822433"/>
        </a:buClr>
        <a:buChar char="•"/>
        <a:defRPr sz="2400" kern="1200">
          <a:solidFill>
            <a:srgbClr val="000000"/>
          </a:solidFill>
          <a:latin typeface="+mn-lt"/>
          <a:ea typeface="+mn-ea"/>
          <a:cs typeface="+mn-cs"/>
        </a:defRPr>
      </a:lvl1pPr>
      <a:lvl2pPr marL="742950" indent="-285750" algn="l" rtl="0" eaLnBrk="0" fontAlgn="base" hangingPunct="0">
        <a:spcBef>
          <a:spcPct val="20000"/>
        </a:spcBef>
        <a:spcAft>
          <a:spcPct val="0"/>
        </a:spcAft>
        <a:buChar char="–"/>
        <a:defRPr sz="2000" kern="1200">
          <a:solidFill>
            <a:srgbClr val="000000"/>
          </a:solidFill>
          <a:latin typeface="+mn-lt"/>
          <a:ea typeface="+mn-ea"/>
          <a:cs typeface="+mn-cs"/>
        </a:defRPr>
      </a:lvl2pPr>
      <a:lvl3pPr marL="1143000" indent="-228600" algn="l" rtl="0" eaLnBrk="0" fontAlgn="base" hangingPunct="0">
        <a:spcBef>
          <a:spcPct val="20000"/>
        </a:spcBef>
        <a:spcAft>
          <a:spcPct val="0"/>
        </a:spcAft>
        <a:buChar char="•"/>
        <a:defRPr sz="1600" kern="1200">
          <a:solidFill>
            <a:srgbClr val="000000"/>
          </a:solidFill>
          <a:latin typeface="+mn-lt"/>
          <a:ea typeface="+mn-ea"/>
          <a:cs typeface="+mn-cs"/>
        </a:defRPr>
      </a:lvl3pPr>
      <a:lvl4pPr marL="1562100" indent="-228600" algn="l" rtl="0" eaLnBrk="0" fontAlgn="base" hangingPunct="0">
        <a:spcBef>
          <a:spcPct val="20000"/>
        </a:spcBef>
        <a:spcAft>
          <a:spcPct val="0"/>
        </a:spcAft>
        <a:buChar char="–"/>
        <a:defRPr sz="1400" kern="1200">
          <a:solidFill>
            <a:srgbClr val="000000"/>
          </a:solidFill>
          <a:latin typeface="+mn-lt"/>
          <a:ea typeface="+mn-ea"/>
          <a:cs typeface="+mn-cs"/>
        </a:defRPr>
      </a:lvl4pPr>
      <a:lvl5pPr marL="1981200" indent="-228600" algn="l" rtl="0" eaLnBrk="0" fontAlgn="base" hangingPunct="0">
        <a:spcBef>
          <a:spcPct val="20000"/>
        </a:spcBef>
        <a:spcAft>
          <a:spcPct val="0"/>
        </a:spcAft>
        <a:buChar char="»"/>
        <a:defRPr sz="12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15">
            <a:extLst>
              <a:ext uri="{FF2B5EF4-FFF2-40B4-BE49-F238E27FC236}">
                <a16:creationId xmlns:a16="http://schemas.microsoft.com/office/drawing/2014/main" id="{879F05E2-78EA-4943-83BC-50DCF4900CA5}"/>
              </a:ext>
            </a:extLst>
          </p:cNvPr>
          <p:cNvGrpSpPr>
            <a:grpSpLocks/>
          </p:cNvGrpSpPr>
          <p:nvPr/>
        </p:nvGrpSpPr>
        <p:grpSpPr bwMode="auto">
          <a:xfrm>
            <a:off x="0" y="6096000"/>
            <a:ext cx="9144000" cy="762000"/>
            <a:chOff x="0" y="3840"/>
            <a:chExt cx="5760" cy="480"/>
          </a:xfrm>
        </p:grpSpPr>
        <p:sp>
          <p:nvSpPr>
            <p:cNvPr id="1032" name="Rectangle 13">
              <a:extLst>
                <a:ext uri="{FF2B5EF4-FFF2-40B4-BE49-F238E27FC236}">
                  <a16:creationId xmlns:a16="http://schemas.microsoft.com/office/drawing/2014/main" id="{85C24ED6-3644-4220-88A4-0A7E33016020}"/>
                </a:ext>
              </a:extLst>
            </p:cNvPr>
            <p:cNvSpPr>
              <a:spLocks noChangeArrowheads="1"/>
            </p:cNvSpPr>
            <p:nvPr userDrawn="1"/>
          </p:nvSpPr>
          <p:spPr bwMode="auto">
            <a:xfrm>
              <a:off x="0" y="3984"/>
              <a:ext cx="5760" cy="336"/>
            </a:xfrm>
            <a:prstGeom prst="rect">
              <a:avLst/>
            </a:prstGeom>
            <a:solidFill>
              <a:srgbClr val="822433"/>
            </a:solidFill>
            <a:ln>
              <a:noFill/>
            </a:ln>
          </p:spPr>
          <p:txBody>
            <a:bodyPr wrap="none" anchor="ct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pPr>
                <a:defRPr/>
              </a:pPr>
              <a:endParaRPr lang="it-IT" altLang="it-IT"/>
            </a:p>
          </p:txBody>
        </p:sp>
        <p:sp>
          <p:nvSpPr>
            <p:cNvPr id="1033" name="Rectangle 14">
              <a:extLst>
                <a:ext uri="{FF2B5EF4-FFF2-40B4-BE49-F238E27FC236}">
                  <a16:creationId xmlns:a16="http://schemas.microsoft.com/office/drawing/2014/main" id="{136FB989-978D-4A3B-99D8-E900A27AF542}"/>
                </a:ext>
              </a:extLst>
            </p:cNvPr>
            <p:cNvSpPr>
              <a:spLocks noChangeArrowheads="1"/>
            </p:cNvSpPr>
            <p:nvPr userDrawn="1"/>
          </p:nvSpPr>
          <p:spPr bwMode="auto">
            <a:xfrm>
              <a:off x="768" y="3840"/>
              <a:ext cx="4992" cy="480"/>
            </a:xfrm>
            <a:prstGeom prst="rect">
              <a:avLst/>
            </a:prstGeom>
            <a:solidFill>
              <a:srgbClr val="822433"/>
            </a:solidFill>
            <a:ln>
              <a:noFill/>
            </a:ln>
          </p:spPr>
          <p:txBody>
            <a:bodyPr wrap="none" anchor="ctr"/>
            <a:lstStyle>
              <a:lvl1pPr>
                <a:defRPr sz="900">
                  <a:solidFill>
                    <a:schemeClr val="bg1"/>
                  </a:solidFill>
                  <a:latin typeface="Arial" panose="020B0604020202020204" pitchFamily="34" charset="0"/>
                  <a:ea typeface="ＭＳ Ｐゴシック" panose="020B0600070205080204" pitchFamily="34" charset="-128"/>
                </a:defRPr>
              </a:lvl1pPr>
              <a:lvl2pPr marL="742950" indent="-285750">
                <a:defRPr sz="900">
                  <a:solidFill>
                    <a:schemeClr val="bg1"/>
                  </a:solidFill>
                  <a:latin typeface="Arial" panose="020B0604020202020204" pitchFamily="34" charset="0"/>
                  <a:ea typeface="ＭＳ Ｐゴシック" panose="020B0600070205080204" pitchFamily="34" charset="-128"/>
                </a:defRPr>
              </a:lvl2pPr>
              <a:lvl3pPr marL="1143000" indent="-228600">
                <a:defRPr sz="900">
                  <a:solidFill>
                    <a:schemeClr val="bg1"/>
                  </a:solidFill>
                  <a:latin typeface="Arial" panose="020B0604020202020204" pitchFamily="34" charset="0"/>
                  <a:ea typeface="ＭＳ Ｐゴシック" panose="020B0600070205080204" pitchFamily="34" charset="-128"/>
                </a:defRPr>
              </a:lvl3pPr>
              <a:lvl4pPr marL="1600200" indent="-228600">
                <a:defRPr sz="900">
                  <a:solidFill>
                    <a:schemeClr val="bg1"/>
                  </a:solidFill>
                  <a:latin typeface="Arial" panose="020B0604020202020204" pitchFamily="34" charset="0"/>
                  <a:ea typeface="ＭＳ Ｐゴシック" panose="020B0600070205080204" pitchFamily="34" charset="-128"/>
                </a:defRPr>
              </a:lvl4pPr>
              <a:lvl5pPr marL="2057400" indent="-228600">
                <a:defRPr sz="900">
                  <a:solidFill>
                    <a:schemeClr val="bg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ＭＳ Ｐゴシック" panose="020B0600070205080204" pitchFamily="34" charset="-128"/>
                </a:defRPr>
              </a:lvl9pPr>
            </a:lstStyle>
            <a:p>
              <a:pPr>
                <a:defRPr/>
              </a:pPr>
              <a:endParaRPr lang="it-IT" altLang="it-IT"/>
            </a:p>
          </p:txBody>
        </p:sp>
      </p:grpSp>
      <p:sp>
        <p:nvSpPr>
          <p:cNvPr id="1027" name="Rectangle 2">
            <a:extLst>
              <a:ext uri="{FF2B5EF4-FFF2-40B4-BE49-F238E27FC236}">
                <a16:creationId xmlns:a16="http://schemas.microsoft.com/office/drawing/2014/main" id="{4DEC7CA7-2C83-4457-BD41-6FED9B334EFE}"/>
              </a:ext>
            </a:extLst>
          </p:cNvPr>
          <p:cNvSpPr>
            <a:spLocks noGrp="1" noChangeArrowheads="1"/>
          </p:cNvSpPr>
          <p:nvPr>
            <p:ph type="title"/>
          </p:nvPr>
        </p:nvSpPr>
        <p:spPr bwMode="auto">
          <a:xfrm>
            <a:off x="1116013" y="409575"/>
            <a:ext cx="7559675" cy="5810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it-IT" altLang="it-IT"/>
              <a:t>Fare clic per modificare stile</a:t>
            </a:r>
          </a:p>
        </p:txBody>
      </p:sp>
      <p:sp>
        <p:nvSpPr>
          <p:cNvPr id="1028" name="Rectangle 3">
            <a:extLst>
              <a:ext uri="{FF2B5EF4-FFF2-40B4-BE49-F238E27FC236}">
                <a16:creationId xmlns:a16="http://schemas.microsoft.com/office/drawing/2014/main" id="{E2E1843B-5F39-4E5F-ACF1-BC9DF397FBC8}"/>
              </a:ext>
            </a:extLst>
          </p:cNvPr>
          <p:cNvSpPr>
            <a:spLocks noGrp="1" noChangeArrowheads="1"/>
          </p:cNvSpPr>
          <p:nvPr>
            <p:ph type="body" idx="1"/>
          </p:nvPr>
        </p:nvSpPr>
        <p:spPr bwMode="auto">
          <a:xfrm>
            <a:off x="1116013" y="1752600"/>
            <a:ext cx="7559675" cy="411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it-IT" altLang="it-IT"/>
              <a:t>Fare clic per modificare gli stili del testo dello schema</a:t>
            </a:r>
          </a:p>
          <a:p>
            <a:pPr lvl="1"/>
            <a:r>
              <a:rPr lang="it-IT" altLang="it-IT"/>
              <a:t>Secondo livello</a:t>
            </a:r>
          </a:p>
          <a:p>
            <a:pPr lvl="2"/>
            <a:r>
              <a:rPr lang="it-IT" altLang="it-IT"/>
              <a:t>Terzo livello</a:t>
            </a:r>
          </a:p>
          <a:p>
            <a:pPr lvl="3"/>
            <a:r>
              <a:rPr lang="it-IT" altLang="it-IT"/>
              <a:t>Quarto livello</a:t>
            </a:r>
          </a:p>
          <a:p>
            <a:pPr lvl="4"/>
            <a:r>
              <a:rPr lang="it-IT" altLang="it-IT"/>
              <a:t>Quinto livello</a:t>
            </a:r>
          </a:p>
        </p:txBody>
      </p:sp>
      <p:sp>
        <p:nvSpPr>
          <p:cNvPr id="2" name="Rectangle 4">
            <a:extLst>
              <a:ext uri="{FF2B5EF4-FFF2-40B4-BE49-F238E27FC236}">
                <a16:creationId xmlns:a16="http://schemas.microsoft.com/office/drawing/2014/main" id="{255D374B-C776-4071-85B2-63322475B7F6}"/>
              </a:ext>
            </a:extLst>
          </p:cNvPr>
          <p:cNvSpPr>
            <a:spLocks noGrp="1" noChangeArrowheads="1"/>
          </p:cNvSpPr>
          <p:nvPr>
            <p:ph type="dt" sz="half" idx="2"/>
          </p:nvPr>
        </p:nvSpPr>
        <p:spPr bwMode="auto">
          <a:xfrm>
            <a:off x="4343400" y="6148388"/>
            <a:ext cx="1905000" cy="457200"/>
          </a:xfrm>
          <a:prstGeom prst="rect">
            <a:avLst/>
          </a:prstGeom>
          <a:noFill/>
          <a:ln>
            <a:noFill/>
          </a:ln>
        </p:spPr>
        <p:txBody>
          <a:bodyPr vert="horz" wrap="square" lIns="91440" tIns="45720" rIns="91440" bIns="45720" numCol="1" anchor="t" anchorCtr="0" compatLnSpc="1">
            <a:prstTxWarp prst="textNoShape">
              <a:avLst/>
            </a:prstTxWarp>
          </a:bodyPr>
          <a:lstStyle>
            <a:lvl1pPr algn="ctr">
              <a:defRPr sz="1100"/>
            </a:lvl1pPr>
          </a:lstStyle>
          <a:p>
            <a:pPr>
              <a:defRPr/>
            </a:pPr>
            <a:r>
              <a:rPr lang="en-US" altLang="it-IT"/>
              <a:t>A.Y. 2020/2021</a:t>
            </a:r>
            <a:endParaRPr lang="it-IT" altLang="it-IT"/>
          </a:p>
        </p:txBody>
      </p:sp>
      <p:sp>
        <p:nvSpPr>
          <p:cNvPr id="1029" name="Rectangle 5">
            <a:extLst>
              <a:ext uri="{FF2B5EF4-FFF2-40B4-BE49-F238E27FC236}">
                <a16:creationId xmlns:a16="http://schemas.microsoft.com/office/drawing/2014/main" id="{681F5D12-657E-4D65-8139-B82E504A265B}"/>
              </a:ext>
            </a:extLst>
          </p:cNvPr>
          <p:cNvSpPr>
            <a:spLocks noGrp="1" noChangeArrowheads="1"/>
          </p:cNvSpPr>
          <p:nvPr>
            <p:ph type="ftr" sz="quarter" idx="3"/>
          </p:nvPr>
        </p:nvSpPr>
        <p:spPr bwMode="auto">
          <a:xfrm>
            <a:off x="1219200" y="6148388"/>
            <a:ext cx="2895600" cy="457200"/>
          </a:xfrm>
          <a:prstGeom prst="rect">
            <a:avLst/>
          </a:prstGeom>
          <a:noFill/>
          <a:ln>
            <a:noFill/>
          </a:ln>
        </p:spPr>
        <p:txBody>
          <a:bodyPr vert="horz" wrap="square" lIns="91440" tIns="45720" rIns="91440" bIns="45720" numCol="1" anchor="t" anchorCtr="0" compatLnSpc="1">
            <a:prstTxWarp prst="textNoShape">
              <a:avLst/>
            </a:prstTxWarp>
          </a:bodyPr>
          <a:lstStyle>
            <a:lvl1pPr>
              <a:defRPr sz="1100"/>
            </a:lvl1pPr>
          </a:lstStyle>
          <a:p>
            <a:pPr>
              <a:defRPr/>
            </a:pPr>
            <a:r>
              <a:rPr lang="en-US" altLang="it-IT"/>
              <a:t>Control Learning techniques for set point regulation of robots with nonlinear joints flexibility</a:t>
            </a:r>
            <a:endParaRPr lang="it-IT" altLang="it-IT"/>
          </a:p>
        </p:txBody>
      </p:sp>
      <p:sp>
        <p:nvSpPr>
          <p:cNvPr id="1030" name="Rectangle 6">
            <a:extLst>
              <a:ext uri="{FF2B5EF4-FFF2-40B4-BE49-F238E27FC236}">
                <a16:creationId xmlns:a16="http://schemas.microsoft.com/office/drawing/2014/main" id="{A3F734A7-861E-49B0-A3BC-9C3005BDE344}"/>
              </a:ext>
            </a:extLst>
          </p:cNvPr>
          <p:cNvSpPr>
            <a:spLocks noGrp="1" noChangeArrowheads="1"/>
          </p:cNvSpPr>
          <p:nvPr>
            <p:ph type="sldNum" sz="quarter" idx="4"/>
          </p:nvPr>
        </p:nvSpPr>
        <p:spPr bwMode="auto">
          <a:xfrm>
            <a:off x="6553200" y="6148388"/>
            <a:ext cx="1905000" cy="457200"/>
          </a:xfrm>
          <a:prstGeom prst="rect">
            <a:avLst/>
          </a:prstGeom>
          <a:noFill/>
          <a:ln>
            <a:noFill/>
          </a:ln>
        </p:spPr>
        <p:txBody>
          <a:bodyPr vert="horz" wrap="square" lIns="91440" tIns="45720" rIns="91440" bIns="45720" numCol="1" anchor="t" anchorCtr="0" compatLnSpc="1">
            <a:prstTxWarp prst="textNoShape">
              <a:avLst/>
            </a:prstTxWarp>
          </a:bodyPr>
          <a:lstStyle>
            <a:lvl1pPr algn="r">
              <a:defRPr sz="1100"/>
            </a:lvl1pPr>
          </a:lstStyle>
          <a:p>
            <a:pPr>
              <a:defRPr/>
            </a:pPr>
            <a:r>
              <a:rPr lang="it-IT" altLang="it-IT"/>
              <a:t>Pagina </a:t>
            </a:r>
            <a:fld id="{E4886FB9-3D6B-4C04-898B-1C65CCDA7762}" type="slidenum">
              <a:rPr lang="it-IT" altLang="it-IT" smtClean="0"/>
              <a:pPr>
                <a:defRPr/>
              </a:pPr>
              <a:t>‹#›</a:t>
            </a:fld>
            <a:endParaRPr lang="it-IT" altLang="it-IT"/>
          </a:p>
        </p:txBody>
      </p:sp>
    </p:spTree>
    <p:extLst>
      <p:ext uri="{BB962C8B-B14F-4D97-AF65-F5344CB8AC3E}">
        <p14:creationId xmlns:p14="http://schemas.microsoft.com/office/powerpoint/2010/main" val="3665570473"/>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 id="2147483677" r:id="rId14"/>
  </p:sldLayoutIdLst>
  <p:hf hdr="0"/>
  <p:txStyles>
    <p:titleStyle>
      <a:lvl1pPr algn="l" rtl="0" eaLnBrk="0" fontAlgn="base" hangingPunct="0">
        <a:spcBef>
          <a:spcPct val="0"/>
        </a:spcBef>
        <a:spcAft>
          <a:spcPct val="0"/>
        </a:spcAft>
        <a:defRPr sz="2400" b="1" kern="1200">
          <a:solidFill>
            <a:srgbClr val="822433"/>
          </a:solidFill>
          <a:latin typeface="+mj-lt"/>
          <a:ea typeface="+mj-ea"/>
          <a:cs typeface="+mj-cs"/>
        </a:defRPr>
      </a:lvl1pPr>
      <a:lvl2pPr algn="l" rtl="0" eaLnBrk="0" fontAlgn="base" hangingPunct="0">
        <a:spcBef>
          <a:spcPct val="0"/>
        </a:spcBef>
        <a:spcAft>
          <a:spcPct val="0"/>
        </a:spcAft>
        <a:defRPr sz="2400" b="1">
          <a:solidFill>
            <a:srgbClr val="822433"/>
          </a:solidFill>
          <a:latin typeface="Arial" panose="020B0604020202020204" pitchFamily="34" charset="0"/>
          <a:ea typeface="ＭＳ Ｐゴシック" panose="020B0600070205080204" pitchFamily="34" charset="-128"/>
        </a:defRPr>
      </a:lvl2pPr>
      <a:lvl3pPr algn="l" rtl="0" eaLnBrk="0" fontAlgn="base" hangingPunct="0">
        <a:spcBef>
          <a:spcPct val="0"/>
        </a:spcBef>
        <a:spcAft>
          <a:spcPct val="0"/>
        </a:spcAft>
        <a:defRPr sz="2400" b="1">
          <a:solidFill>
            <a:srgbClr val="822433"/>
          </a:solidFill>
          <a:latin typeface="Arial" panose="020B0604020202020204" pitchFamily="34" charset="0"/>
          <a:ea typeface="ＭＳ Ｐゴシック" panose="020B0600070205080204" pitchFamily="34" charset="-128"/>
        </a:defRPr>
      </a:lvl3pPr>
      <a:lvl4pPr algn="l" rtl="0" eaLnBrk="0" fontAlgn="base" hangingPunct="0">
        <a:spcBef>
          <a:spcPct val="0"/>
        </a:spcBef>
        <a:spcAft>
          <a:spcPct val="0"/>
        </a:spcAft>
        <a:defRPr sz="2400" b="1">
          <a:solidFill>
            <a:srgbClr val="822433"/>
          </a:solidFill>
          <a:latin typeface="Arial" panose="020B0604020202020204" pitchFamily="34" charset="0"/>
          <a:ea typeface="ＭＳ Ｐゴシック" panose="020B0600070205080204" pitchFamily="34" charset="-128"/>
        </a:defRPr>
      </a:lvl4pPr>
      <a:lvl5pPr algn="l" rtl="0" eaLnBrk="0" fontAlgn="base" hangingPunct="0">
        <a:spcBef>
          <a:spcPct val="0"/>
        </a:spcBef>
        <a:spcAft>
          <a:spcPct val="0"/>
        </a:spcAft>
        <a:defRPr sz="2400" b="1">
          <a:solidFill>
            <a:srgbClr val="822433"/>
          </a:solidFill>
          <a:latin typeface="Arial" panose="020B0604020202020204" pitchFamily="34" charset="0"/>
          <a:ea typeface="ＭＳ Ｐゴシック" panose="020B0600070205080204" pitchFamily="34" charset="-128"/>
        </a:defRPr>
      </a:lvl5pPr>
      <a:lvl6pPr marL="457200" algn="l" rtl="0" fontAlgn="base">
        <a:spcBef>
          <a:spcPct val="0"/>
        </a:spcBef>
        <a:spcAft>
          <a:spcPct val="0"/>
        </a:spcAft>
        <a:defRPr sz="2400" b="1">
          <a:solidFill>
            <a:srgbClr val="822433"/>
          </a:solidFill>
          <a:latin typeface="Arial" panose="020B0604020202020204" pitchFamily="34" charset="0"/>
          <a:ea typeface="ＭＳ Ｐゴシック" panose="020B0600070205080204" pitchFamily="34" charset="-128"/>
        </a:defRPr>
      </a:lvl6pPr>
      <a:lvl7pPr marL="914400" algn="l" rtl="0" fontAlgn="base">
        <a:spcBef>
          <a:spcPct val="0"/>
        </a:spcBef>
        <a:spcAft>
          <a:spcPct val="0"/>
        </a:spcAft>
        <a:defRPr sz="2400" b="1">
          <a:solidFill>
            <a:srgbClr val="822433"/>
          </a:solidFill>
          <a:latin typeface="Arial" panose="020B0604020202020204" pitchFamily="34" charset="0"/>
          <a:ea typeface="ＭＳ Ｐゴシック" panose="020B0600070205080204" pitchFamily="34" charset="-128"/>
        </a:defRPr>
      </a:lvl7pPr>
      <a:lvl8pPr marL="1371600" algn="l" rtl="0" fontAlgn="base">
        <a:spcBef>
          <a:spcPct val="0"/>
        </a:spcBef>
        <a:spcAft>
          <a:spcPct val="0"/>
        </a:spcAft>
        <a:defRPr sz="2400" b="1">
          <a:solidFill>
            <a:srgbClr val="822433"/>
          </a:solidFill>
          <a:latin typeface="Arial" panose="020B0604020202020204" pitchFamily="34" charset="0"/>
          <a:ea typeface="ＭＳ Ｐゴシック" panose="020B0600070205080204" pitchFamily="34" charset="-128"/>
        </a:defRPr>
      </a:lvl8pPr>
      <a:lvl9pPr marL="1828800" algn="l" rtl="0" fontAlgn="base">
        <a:spcBef>
          <a:spcPct val="0"/>
        </a:spcBef>
        <a:spcAft>
          <a:spcPct val="0"/>
        </a:spcAft>
        <a:defRPr sz="2400" b="1">
          <a:solidFill>
            <a:srgbClr val="822433"/>
          </a:solidFill>
          <a:latin typeface="Arial" panose="020B0604020202020204" pitchFamily="34" charset="0"/>
          <a:ea typeface="ＭＳ Ｐゴシック" panose="020B0600070205080204" pitchFamily="34" charset="-128"/>
        </a:defRPr>
      </a:lvl9pPr>
    </p:titleStyle>
    <p:bodyStyle>
      <a:lvl1pPr marL="342900" indent="-342900" algn="l" rtl="0" eaLnBrk="0" fontAlgn="base" hangingPunct="0">
        <a:spcBef>
          <a:spcPct val="20000"/>
        </a:spcBef>
        <a:spcAft>
          <a:spcPct val="0"/>
        </a:spcAft>
        <a:buClr>
          <a:srgbClr val="822433"/>
        </a:buClr>
        <a:buChar char="•"/>
        <a:defRPr sz="2400" kern="1200">
          <a:solidFill>
            <a:srgbClr val="000000"/>
          </a:solidFill>
          <a:latin typeface="+mn-lt"/>
          <a:ea typeface="+mn-ea"/>
          <a:cs typeface="+mn-cs"/>
        </a:defRPr>
      </a:lvl1pPr>
      <a:lvl2pPr marL="742950" indent="-285750" algn="l" rtl="0" eaLnBrk="0" fontAlgn="base" hangingPunct="0">
        <a:spcBef>
          <a:spcPct val="20000"/>
        </a:spcBef>
        <a:spcAft>
          <a:spcPct val="0"/>
        </a:spcAft>
        <a:buChar char="–"/>
        <a:defRPr sz="2000" kern="1200">
          <a:solidFill>
            <a:srgbClr val="000000"/>
          </a:solidFill>
          <a:latin typeface="+mn-lt"/>
          <a:ea typeface="+mn-ea"/>
          <a:cs typeface="+mn-cs"/>
        </a:defRPr>
      </a:lvl2pPr>
      <a:lvl3pPr marL="1143000" indent="-228600" algn="l" rtl="0" eaLnBrk="0" fontAlgn="base" hangingPunct="0">
        <a:spcBef>
          <a:spcPct val="20000"/>
        </a:spcBef>
        <a:spcAft>
          <a:spcPct val="0"/>
        </a:spcAft>
        <a:buChar char="•"/>
        <a:defRPr sz="1600" kern="1200">
          <a:solidFill>
            <a:srgbClr val="000000"/>
          </a:solidFill>
          <a:latin typeface="+mn-lt"/>
          <a:ea typeface="+mn-ea"/>
          <a:cs typeface="+mn-cs"/>
        </a:defRPr>
      </a:lvl3pPr>
      <a:lvl4pPr marL="1562100" indent="-228600" algn="l" rtl="0" eaLnBrk="0" fontAlgn="base" hangingPunct="0">
        <a:spcBef>
          <a:spcPct val="20000"/>
        </a:spcBef>
        <a:spcAft>
          <a:spcPct val="0"/>
        </a:spcAft>
        <a:buChar char="–"/>
        <a:defRPr sz="1400" kern="1200">
          <a:solidFill>
            <a:srgbClr val="000000"/>
          </a:solidFill>
          <a:latin typeface="+mn-lt"/>
          <a:ea typeface="+mn-ea"/>
          <a:cs typeface="+mn-cs"/>
        </a:defRPr>
      </a:lvl4pPr>
      <a:lvl5pPr marL="1981200" indent="-228600" algn="l" rtl="0" eaLnBrk="0" fontAlgn="base" hangingPunct="0">
        <a:spcBef>
          <a:spcPct val="20000"/>
        </a:spcBef>
        <a:spcAft>
          <a:spcPct val="0"/>
        </a:spcAft>
        <a:buChar char="»"/>
        <a:defRPr sz="12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6" Type="http://schemas.openxmlformats.org/officeDocument/2006/relationships/tags" Target="../tags/tag411.xml"/><Relationship Id="rId21" Type="http://schemas.openxmlformats.org/officeDocument/2006/relationships/tags" Target="../tags/tag406.xml"/><Relationship Id="rId42" Type="http://schemas.openxmlformats.org/officeDocument/2006/relationships/tags" Target="../tags/tag427.xml"/><Relationship Id="rId47" Type="http://schemas.openxmlformats.org/officeDocument/2006/relationships/tags" Target="../tags/tag432.xml"/><Relationship Id="rId63" Type="http://schemas.openxmlformats.org/officeDocument/2006/relationships/tags" Target="../tags/tag448.xml"/><Relationship Id="rId68" Type="http://schemas.openxmlformats.org/officeDocument/2006/relationships/tags" Target="../tags/tag453.xml"/><Relationship Id="rId84" Type="http://schemas.openxmlformats.org/officeDocument/2006/relationships/tags" Target="../tags/tag469.xml"/><Relationship Id="rId89" Type="http://schemas.openxmlformats.org/officeDocument/2006/relationships/tags" Target="../tags/tag474.xml"/><Relationship Id="rId16" Type="http://schemas.openxmlformats.org/officeDocument/2006/relationships/tags" Target="../tags/tag401.xml"/><Relationship Id="rId11" Type="http://schemas.openxmlformats.org/officeDocument/2006/relationships/tags" Target="../tags/tag396.xml"/><Relationship Id="rId32" Type="http://schemas.openxmlformats.org/officeDocument/2006/relationships/tags" Target="../tags/tag417.xml"/><Relationship Id="rId37" Type="http://schemas.openxmlformats.org/officeDocument/2006/relationships/tags" Target="../tags/tag422.xml"/><Relationship Id="rId53" Type="http://schemas.openxmlformats.org/officeDocument/2006/relationships/tags" Target="../tags/tag438.xml"/><Relationship Id="rId58" Type="http://schemas.openxmlformats.org/officeDocument/2006/relationships/tags" Target="../tags/tag443.xml"/><Relationship Id="rId74" Type="http://schemas.openxmlformats.org/officeDocument/2006/relationships/tags" Target="../tags/tag459.xml"/><Relationship Id="rId79" Type="http://schemas.openxmlformats.org/officeDocument/2006/relationships/tags" Target="../tags/tag464.xml"/><Relationship Id="rId5" Type="http://schemas.openxmlformats.org/officeDocument/2006/relationships/tags" Target="../tags/tag390.xml"/><Relationship Id="rId90" Type="http://schemas.openxmlformats.org/officeDocument/2006/relationships/tags" Target="../tags/tag475.xml"/><Relationship Id="rId95" Type="http://schemas.openxmlformats.org/officeDocument/2006/relationships/slideLayout" Target="../slideLayouts/slideLayout16.xml"/><Relationship Id="rId22" Type="http://schemas.openxmlformats.org/officeDocument/2006/relationships/tags" Target="../tags/tag407.xml"/><Relationship Id="rId27" Type="http://schemas.openxmlformats.org/officeDocument/2006/relationships/tags" Target="../tags/tag412.xml"/><Relationship Id="rId43" Type="http://schemas.openxmlformats.org/officeDocument/2006/relationships/tags" Target="../tags/tag428.xml"/><Relationship Id="rId48" Type="http://schemas.openxmlformats.org/officeDocument/2006/relationships/tags" Target="../tags/tag433.xml"/><Relationship Id="rId64" Type="http://schemas.openxmlformats.org/officeDocument/2006/relationships/tags" Target="../tags/tag449.xml"/><Relationship Id="rId69" Type="http://schemas.openxmlformats.org/officeDocument/2006/relationships/tags" Target="../tags/tag454.xml"/><Relationship Id="rId8" Type="http://schemas.openxmlformats.org/officeDocument/2006/relationships/tags" Target="../tags/tag393.xml"/><Relationship Id="rId51" Type="http://schemas.openxmlformats.org/officeDocument/2006/relationships/tags" Target="../tags/tag436.xml"/><Relationship Id="rId72" Type="http://schemas.openxmlformats.org/officeDocument/2006/relationships/tags" Target="../tags/tag457.xml"/><Relationship Id="rId80" Type="http://schemas.openxmlformats.org/officeDocument/2006/relationships/tags" Target="../tags/tag465.xml"/><Relationship Id="rId85" Type="http://schemas.openxmlformats.org/officeDocument/2006/relationships/tags" Target="../tags/tag470.xml"/><Relationship Id="rId93" Type="http://schemas.openxmlformats.org/officeDocument/2006/relationships/tags" Target="../tags/tag478.xml"/><Relationship Id="rId3" Type="http://schemas.openxmlformats.org/officeDocument/2006/relationships/tags" Target="../tags/tag388.xml"/><Relationship Id="rId12" Type="http://schemas.openxmlformats.org/officeDocument/2006/relationships/tags" Target="../tags/tag397.xml"/><Relationship Id="rId17" Type="http://schemas.openxmlformats.org/officeDocument/2006/relationships/tags" Target="../tags/tag402.xml"/><Relationship Id="rId25" Type="http://schemas.openxmlformats.org/officeDocument/2006/relationships/tags" Target="../tags/tag410.xml"/><Relationship Id="rId33" Type="http://schemas.openxmlformats.org/officeDocument/2006/relationships/tags" Target="../tags/tag418.xml"/><Relationship Id="rId38" Type="http://schemas.openxmlformats.org/officeDocument/2006/relationships/tags" Target="../tags/tag423.xml"/><Relationship Id="rId46" Type="http://schemas.openxmlformats.org/officeDocument/2006/relationships/tags" Target="../tags/tag431.xml"/><Relationship Id="rId59" Type="http://schemas.openxmlformats.org/officeDocument/2006/relationships/tags" Target="../tags/tag444.xml"/><Relationship Id="rId67" Type="http://schemas.openxmlformats.org/officeDocument/2006/relationships/tags" Target="../tags/tag452.xml"/><Relationship Id="rId20" Type="http://schemas.openxmlformats.org/officeDocument/2006/relationships/tags" Target="../tags/tag405.xml"/><Relationship Id="rId41" Type="http://schemas.openxmlformats.org/officeDocument/2006/relationships/tags" Target="../tags/tag426.xml"/><Relationship Id="rId54" Type="http://schemas.openxmlformats.org/officeDocument/2006/relationships/tags" Target="../tags/tag439.xml"/><Relationship Id="rId62" Type="http://schemas.openxmlformats.org/officeDocument/2006/relationships/tags" Target="../tags/tag447.xml"/><Relationship Id="rId70" Type="http://schemas.openxmlformats.org/officeDocument/2006/relationships/tags" Target="../tags/tag455.xml"/><Relationship Id="rId75" Type="http://schemas.openxmlformats.org/officeDocument/2006/relationships/tags" Target="../tags/tag460.xml"/><Relationship Id="rId83" Type="http://schemas.openxmlformats.org/officeDocument/2006/relationships/tags" Target="../tags/tag468.xml"/><Relationship Id="rId88" Type="http://schemas.openxmlformats.org/officeDocument/2006/relationships/tags" Target="../tags/tag473.xml"/><Relationship Id="rId91" Type="http://schemas.openxmlformats.org/officeDocument/2006/relationships/tags" Target="../tags/tag476.xml"/><Relationship Id="rId1" Type="http://schemas.openxmlformats.org/officeDocument/2006/relationships/tags" Target="../tags/tag386.xml"/><Relationship Id="rId6" Type="http://schemas.openxmlformats.org/officeDocument/2006/relationships/tags" Target="../tags/tag391.xml"/><Relationship Id="rId15" Type="http://schemas.openxmlformats.org/officeDocument/2006/relationships/tags" Target="../tags/tag400.xml"/><Relationship Id="rId23" Type="http://schemas.openxmlformats.org/officeDocument/2006/relationships/tags" Target="../tags/tag408.xml"/><Relationship Id="rId28" Type="http://schemas.openxmlformats.org/officeDocument/2006/relationships/tags" Target="../tags/tag413.xml"/><Relationship Id="rId36" Type="http://schemas.openxmlformats.org/officeDocument/2006/relationships/tags" Target="../tags/tag421.xml"/><Relationship Id="rId49" Type="http://schemas.openxmlformats.org/officeDocument/2006/relationships/tags" Target="../tags/tag434.xml"/><Relationship Id="rId57" Type="http://schemas.openxmlformats.org/officeDocument/2006/relationships/tags" Target="../tags/tag442.xml"/><Relationship Id="rId10" Type="http://schemas.openxmlformats.org/officeDocument/2006/relationships/tags" Target="../tags/tag395.xml"/><Relationship Id="rId31" Type="http://schemas.openxmlformats.org/officeDocument/2006/relationships/tags" Target="../tags/tag416.xml"/><Relationship Id="rId44" Type="http://schemas.openxmlformats.org/officeDocument/2006/relationships/tags" Target="../tags/tag429.xml"/><Relationship Id="rId52" Type="http://schemas.openxmlformats.org/officeDocument/2006/relationships/tags" Target="../tags/tag437.xml"/><Relationship Id="rId60" Type="http://schemas.openxmlformats.org/officeDocument/2006/relationships/tags" Target="../tags/tag445.xml"/><Relationship Id="rId65" Type="http://schemas.openxmlformats.org/officeDocument/2006/relationships/tags" Target="../tags/tag450.xml"/><Relationship Id="rId73" Type="http://schemas.openxmlformats.org/officeDocument/2006/relationships/tags" Target="../tags/tag458.xml"/><Relationship Id="rId78" Type="http://schemas.openxmlformats.org/officeDocument/2006/relationships/tags" Target="../tags/tag463.xml"/><Relationship Id="rId81" Type="http://schemas.openxmlformats.org/officeDocument/2006/relationships/tags" Target="../tags/tag466.xml"/><Relationship Id="rId86" Type="http://schemas.openxmlformats.org/officeDocument/2006/relationships/tags" Target="../tags/tag471.xml"/><Relationship Id="rId94" Type="http://schemas.openxmlformats.org/officeDocument/2006/relationships/tags" Target="../tags/tag479.xml"/><Relationship Id="rId4" Type="http://schemas.openxmlformats.org/officeDocument/2006/relationships/tags" Target="../tags/tag389.xml"/><Relationship Id="rId9" Type="http://schemas.openxmlformats.org/officeDocument/2006/relationships/tags" Target="../tags/tag394.xml"/><Relationship Id="rId13" Type="http://schemas.openxmlformats.org/officeDocument/2006/relationships/tags" Target="../tags/tag398.xml"/><Relationship Id="rId18" Type="http://schemas.openxmlformats.org/officeDocument/2006/relationships/tags" Target="../tags/tag403.xml"/><Relationship Id="rId39" Type="http://schemas.openxmlformats.org/officeDocument/2006/relationships/tags" Target="../tags/tag424.xml"/><Relationship Id="rId34" Type="http://schemas.openxmlformats.org/officeDocument/2006/relationships/tags" Target="../tags/tag419.xml"/><Relationship Id="rId50" Type="http://schemas.openxmlformats.org/officeDocument/2006/relationships/tags" Target="../tags/tag435.xml"/><Relationship Id="rId55" Type="http://schemas.openxmlformats.org/officeDocument/2006/relationships/tags" Target="../tags/tag440.xml"/><Relationship Id="rId76" Type="http://schemas.openxmlformats.org/officeDocument/2006/relationships/tags" Target="../tags/tag461.xml"/><Relationship Id="rId97" Type="http://schemas.openxmlformats.org/officeDocument/2006/relationships/image" Target="../media/image7.png"/><Relationship Id="rId7" Type="http://schemas.openxmlformats.org/officeDocument/2006/relationships/tags" Target="../tags/tag392.xml"/><Relationship Id="rId71" Type="http://schemas.openxmlformats.org/officeDocument/2006/relationships/tags" Target="../tags/tag456.xml"/><Relationship Id="rId92" Type="http://schemas.openxmlformats.org/officeDocument/2006/relationships/tags" Target="../tags/tag477.xml"/><Relationship Id="rId2" Type="http://schemas.openxmlformats.org/officeDocument/2006/relationships/tags" Target="../tags/tag387.xml"/><Relationship Id="rId29" Type="http://schemas.openxmlformats.org/officeDocument/2006/relationships/tags" Target="../tags/tag414.xml"/><Relationship Id="rId24" Type="http://schemas.openxmlformats.org/officeDocument/2006/relationships/tags" Target="../tags/tag409.xml"/><Relationship Id="rId40" Type="http://schemas.openxmlformats.org/officeDocument/2006/relationships/tags" Target="../tags/tag425.xml"/><Relationship Id="rId45" Type="http://schemas.openxmlformats.org/officeDocument/2006/relationships/tags" Target="../tags/tag430.xml"/><Relationship Id="rId66" Type="http://schemas.openxmlformats.org/officeDocument/2006/relationships/tags" Target="../tags/tag451.xml"/><Relationship Id="rId87" Type="http://schemas.openxmlformats.org/officeDocument/2006/relationships/tags" Target="../tags/tag472.xml"/><Relationship Id="rId61" Type="http://schemas.openxmlformats.org/officeDocument/2006/relationships/tags" Target="../tags/tag446.xml"/><Relationship Id="rId82" Type="http://schemas.openxmlformats.org/officeDocument/2006/relationships/tags" Target="../tags/tag467.xml"/><Relationship Id="rId19" Type="http://schemas.openxmlformats.org/officeDocument/2006/relationships/tags" Target="../tags/tag404.xml"/><Relationship Id="rId14" Type="http://schemas.openxmlformats.org/officeDocument/2006/relationships/tags" Target="../tags/tag399.xml"/><Relationship Id="rId30" Type="http://schemas.openxmlformats.org/officeDocument/2006/relationships/tags" Target="../tags/tag415.xml"/><Relationship Id="rId35" Type="http://schemas.openxmlformats.org/officeDocument/2006/relationships/tags" Target="../tags/tag420.xml"/><Relationship Id="rId56" Type="http://schemas.openxmlformats.org/officeDocument/2006/relationships/tags" Target="../tags/tag441.xml"/><Relationship Id="rId77" Type="http://schemas.openxmlformats.org/officeDocument/2006/relationships/tags" Target="../tags/tag462.xml"/></Relationships>
</file>

<file path=ppt/slides/_rels/slide11.xml.rels><?xml version="1.0" encoding="UTF-8" standalone="yes"?>
<Relationships xmlns="http://schemas.openxmlformats.org/package/2006/relationships"><Relationship Id="rId26" Type="http://schemas.openxmlformats.org/officeDocument/2006/relationships/tags" Target="../tags/tag505.xml"/><Relationship Id="rId117" Type="http://schemas.openxmlformats.org/officeDocument/2006/relationships/tags" Target="../tags/tag596.xml"/><Relationship Id="rId21" Type="http://schemas.openxmlformats.org/officeDocument/2006/relationships/tags" Target="../tags/tag500.xml"/><Relationship Id="rId42" Type="http://schemas.openxmlformats.org/officeDocument/2006/relationships/tags" Target="../tags/tag521.xml"/><Relationship Id="rId47" Type="http://schemas.openxmlformats.org/officeDocument/2006/relationships/tags" Target="../tags/tag526.xml"/><Relationship Id="rId63" Type="http://schemas.openxmlformats.org/officeDocument/2006/relationships/tags" Target="../tags/tag542.xml"/><Relationship Id="rId68" Type="http://schemas.openxmlformats.org/officeDocument/2006/relationships/tags" Target="../tags/tag547.xml"/><Relationship Id="rId84" Type="http://schemas.openxmlformats.org/officeDocument/2006/relationships/tags" Target="../tags/tag563.xml"/><Relationship Id="rId89" Type="http://schemas.openxmlformats.org/officeDocument/2006/relationships/tags" Target="../tags/tag568.xml"/><Relationship Id="rId112" Type="http://schemas.openxmlformats.org/officeDocument/2006/relationships/tags" Target="../tags/tag591.xml"/><Relationship Id="rId16" Type="http://schemas.openxmlformats.org/officeDocument/2006/relationships/tags" Target="../tags/tag495.xml"/><Relationship Id="rId107" Type="http://schemas.openxmlformats.org/officeDocument/2006/relationships/tags" Target="../tags/tag586.xml"/><Relationship Id="rId11" Type="http://schemas.openxmlformats.org/officeDocument/2006/relationships/tags" Target="../tags/tag490.xml"/><Relationship Id="rId32" Type="http://schemas.openxmlformats.org/officeDocument/2006/relationships/tags" Target="../tags/tag511.xml"/><Relationship Id="rId37" Type="http://schemas.openxmlformats.org/officeDocument/2006/relationships/tags" Target="../tags/tag516.xml"/><Relationship Id="rId53" Type="http://schemas.openxmlformats.org/officeDocument/2006/relationships/tags" Target="../tags/tag532.xml"/><Relationship Id="rId58" Type="http://schemas.openxmlformats.org/officeDocument/2006/relationships/tags" Target="../tags/tag537.xml"/><Relationship Id="rId74" Type="http://schemas.openxmlformats.org/officeDocument/2006/relationships/tags" Target="../tags/tag553.xml"/><Relationship Id="rId79" Type="http://schemas.openxmlformats.org/officeDocument/2006/relationships/tags" Target="../tags/tag558.xml"/><Relationship Id="rId102" Type="http://schemas.openxmlformats.org/officeDocument/2006/relationships/tags" Target="../tags/tag581.xml"/><Relationship Id="rId123" Type="http://schemas.openxmlformats.org/officeDocument/2006/relationships/tags" Target="../tags/tag602.xml"/><Relationship Id="rId5" Type="http://schemas.openxmlformats.org/officeDocument/2006/relationships/tags" Target="../tags/tag484.xml"/><Relationship Id="rId90" Type="http://schemas.openxmlformats.org/officeDocument/2006/relationships/tags" Target="../tags/tag569.xml"/><Relationship Id="rId95" Type="http://schemas.openxmlformats.org/officeDocument/2006/relationships/tags" Target="../tags/tag574.xml"/><Relationship Id="rId22" Type="http://schemas.openxmlformats.org/officeDocument/2006/relationships/tags" Target="../tags/tag501.xml"/><Relationship Id="rId27" Type="http://schemas.openxmlformats.org/officeDocument/2006/relationships/tags" Target="../tags/tag506.xml"/><Relationship Id="rId43" Type="http://schemas.openxmlformats.org/officeDocument/2006/relationships/tags" Target="../tags/tag522.xml"/><Relationship Id="rId48" Type="http://schemas.openxmlformats.org/officeDocument/2006/relationships/tags" Target="../tags/tag527.xml"/><Relationship Id="rId64" Type="http://schemas.openxmlformats.org/officeDocument/2006/relationships/tags" Target="../tags/tag543.xml"/><Relationship Id="rId69" Type="http://schemas.openxmlformats.org/officeDocument/2006/relationships/tags" Target="../tags/tag548.xml"/><Relationship Id="rId113" Type="http://schemas.openxmlformats.org/officeDocument/2006/relationships/tags" Target="../tags/tag592.xml"/><Relationship Id="rId118" Type="http://schemas.openxmlformats.org/officeDocument/2006/relationships/tags" Target="../tags/tag597.xml"/><Relationship Id="rId80" Type="http://schemas.openxmlformats.org/officeDocument/2006/relationships/tags" Target="../tags/tag559.xml"/><Relationship Id="rId85" Type="http://schemas.openxmlformats.org/officeDocument/2006/relationships/tags" Target="../tags/tag564.xml"/><Relationship Id="rId12" Type="http://schemas.openxmlformats.org/officeDocument/2006/relationships/tags" Target="../tags/tag491.xml"/><Relationship Id="rId17" Type="http://schemas.openxmlformats.org/officeDocument/2006/relationships/tags" Target="../tags/tag496.xml"/><Relationship Id="rId33" Type="http://schemas.openxmlformats.org/officeDocument/2006/relationships/tags" Target="../tags/tag512.xml"/><Relationship Id="rId38" Type="http://schemas.openxmlformats.org/officeDocument/2006/relationships/tags" Target="../tags/tag517.xml"/><Relationship Id="rId59" Type="http://schemas.openxmlformats.org/officeDocument/2006/relationships/tags" Target="../tags/tag538.xml"/><Relationship Id="rId103" Type="http://schemas.openxmlformats.org/officeDocument/2006/relationships/tags" Target="../tags/tag582.xml"/><Relationship Id="rId108" Type="http://schemas.openxmlformats.org/officeDocument/2006/relationships/tags" Target="../tags/tag587.xml"/><Relationship Id="rId124" Type="http://schemas.openxmlformats.org/officeDocument/2006/relationships/tags" Target="../tags/tag603.xml"/><Relationship Id="rId54" Type="http://schemas.openxmlformats.org/officeDocument/2006/relationships/tags" Target="../tags/tag533.xml"/><Relationship Id="rId70" Type="http://schemas.openxmlformats.org/officeDocument/2006/relationships/tags" Target="../tags/tag549.xml"/><Relationship Id="rId75" Type="http://schemas.openxmlformats.org/officeDocument/2006/relationships/tags" Target="../tags/tag554.xml"/><Relationship Id="rId91" Type="http://schemas.openxmlformats.org/officeDocument/2006/relationships/tags" Target="../tags/tag570.xml"/><Relationship Id="rId96" Type="http://schemas.openxmlformats.org/officeDocument/2006/relationships/tags" Target="../tags/tag575.xml"/><Relationship Id="rId1" Type="http://schemas.openxmlformats.org/officeDocument/2006/relationships/tags" Target="../tags/tag480.xml"/><Relationship Id="rId6" Type="http://schemas.openxmlformats.org/officeDocument/2006/relationships/tags" Target="../tags/tag485.xml"/><Relationship Id="rId23" Type="http://schemas.openxmlformats.org/officeDocument/2006/relationships/tags" Target="../tags/tag502.xml"/><Relationship Id="rId28" Type="http://schemas.openxmlformats.org/officeDocument/2006/relationships/tags" Target="../tags/tag507.xml"/><Relationship Id="rId49" Type="http://schemas.openxmlformats.org/officeDocument/2006/relationships/tags" Target="../tags/tag528.xml"/><Relationship Id="rId114" Type="http://schemas.openxmlformats.org/officeDocument/2006/relationships/tags" Target="../tags/tag593.xml"/><Relationship Id="rId119" Type="http://schemas.openxmlformats.org/officeDocument/2006/relationships/tags" Target="../tags/tag598.xml"/><Relationship Id="rId44" Type="http://schemas.openxmlformats.org/officeDocument/2006/relationships/tags" Target="../tags/tag523.xml"/><Relationship Id="rId60" Type="http://schemas.openxmlformats.org/officeDocument/2006/relationships/tags" Target="../tags/tag539.xml"/><Relationship Id="rId65" Type="http://schemas.openxmlformats.org/officeDocument/2006/relationships/tags" Target="../tags/tag544.xml"/><Relationship Id="rId81" Type="http://schemas.openxmlformats.org/officeDocument/2006/relationships/tags" Target="../tags/tag560.xml"/><Relationship Id="rId86" Type="http://schemas.openxmlformats.org/officeDocument/2006/relationships/tags" Target="../tags/tag565.xml"/><Relationship Id="rId13" Type="http://schemas.openxmlformats.org/officeDocument/2006/relationships/tags" Target="../tags/tag492.xml"/><Relationship Id="rId18" Type="http://schemas.openxmlformats.org/officeDocument/2006/relationships/tags" Target="../tags/tag497.xml"/><Relationship Id="rId39" Type="http://schemas.openxmlformats.org/officeDocument/2006/relationships/tags" Target="../tags/tag518.xml"/><Relationship Id="rId109" Type="http://schemas.openxmlformats.org/officeDocument/2006/relationships/tags" Target="../tags/tag588.xml"/><Relationship Id="rId34" Type="http://schemas.openxmlformats.org/officeDocument/2006/relationships/tags" Target="../tags/tag513.xml"/><Relationship Id="rId50" Type="http://schemas.openxmlformats.org/officeDocument/2006/relationships/tags" Target="../tags/tag529.xml"/><Relationship Id="rId55" Type="http://schemas.openxmlformats.org/officeDocument/2006/relationships/tags" Target="../tags/tag534.xml"/><Relationship Id="rId76" Type="http://schemas.openxmlformats.org/officeDocument/2006/relationships/tags" Target="../tags/tag555.xml"/><Relationship Id="rId97" Type="http://schemas.openxmlformats.org/officeDocument/2006/relationships/tags" Target="../tags/tag576.xml"/><Relationship Id="rId104" Type="http://schemas.openxmlformats.org/officeDocument/2006/relationships/tags" Target="../tags/tag583.xml"/><Relationship Id="rId120" Type="http://schemas.openxmlformats.org/officeDocument/2006/relationships/tags" Target="../tags/tag599.xml"/><Relationship Id="rId125" Type="http://schemas.openxmlformats.org/officeDocument/2006/relationships/slideLayout" Target="../slideLayouts/slideLayout16.xml"/><Relationship Id="rId7" Type="http://schemas.openxmlformats.org/officeDocument/2006/relationships/tags" Target="../tags/tag486.xml"/><Relationship Id="rId71" Type="http://schemas.openxmlformats.org/officeDocument/2006/relationships/tags" Target="../tags/tag550.xml"/><Relationship Id="rId92" Type="http://schemas.openxmlformats.org/officeDocument/2006/relationships/tags" Target="../tags/tag571.xml"/><Relationship Id="rId2" Type="http://schemas.openxmlformats.org/officeDocument/2006/relationships/tags" Target="../tags/tag481.xml"/><Relationship Id="rId29" Type="http://schemas.openxmlformats.org/officeDocument/2006/relationships/tags" Target="../tags/tag508.xml"/><Relationship Id="rId24" Type="http://schemas.openxmlformats.org/officeDocument/2006/relationships/tags" Target="../tags/tag503.xml"/><Relationship Id="rId40" Type="http://schemas.openxmlformats.org/officeDocument/2006/relationships/tags" Target="../tags/tag519.xml"/><Relationship Id="rId45" Type="http://schemas.openxmlformats.org/officeDocument/2006/relationships/tags" Target="../tags/tag524.xml"/><Relationship Id="rId66" Type="http://schemas.openxmlformats.org/officeDocument/2006/relationships/tags" Target="../tags/tag545.xml"/><Relationship Id="rId87" Type="http://schemas.openxmlformats.org/officeDocument/2006/relationships/tags" Target="../tags/tag566.xml"/><Relationship Id="rId110" Type="http://schemas.openxmlformats.org/officeDocument/2006/relationships/tags" Target="../tags/tag589.xml"/><Relationship Id="rId115" Type="http://schemas.openxmlformats.org/officeDocument/2006/relationships/tags" Target="../tags/tag594.xml"/><Relationship Id="rId61" Type="http://schemas.openxmlformats.org/officeDocument/2006/relationships/tags" Target="../tags/tag540.xml"/><Relationship Id="rId82" Type="http://schemas.openxmlformats.org/officeDocument/2006/relationships/tags" Target="../tags/tag561.xml"/><Relationship Id="rId19" Type="http://schemas.openxmlformats.org/officeDocument/2006/relationships/tags" Target="../tags/tag498.xml"/><Relationship Id="rId14" Type="http://schemas.openxmlformats.org/officeDocument/2006/relationships/tags" Target="../tags/tag493.xml"/><Relationship Id="rId30" Type="http://schemas.openxmlformats.org/officeDocument/2006/relationships/tags" Target="../tags/tag509.xml"/><Relationship Id="rId35" Type="http://schemas.openxmlformats.org/officeDocument/2006/relationships/tags" Target="../tags/tag514.xml"/><Relationship Id="rId56" Type="http://schemas.openxmlformats.org/officeDocument/2006/relationships/tags" Target="../tags/tag535.xml"/><Relationship Id="rId77" Type="http://schemas.openxmlformats.org/officeDocument/2006/relationships/tags" Target="../tags/tag556.xml"/><Relationship Id="rId100" Type="http://schemas.openxmlformats.org/officeDocument/2006/relationships/tags" Target="../tags/tag579.xml"/><Relationship Id="rId105" Type="http://schemas.openxmlformats.org/officeDocument/2006/relationships/tags" Target="../tags/tag584.xml"/><Relationship Id="rId8" Type="http://schemas.openxmlformats.org/officeDocument/2006/relationships/tags" Target="../tags/tag487.xml"/><Relationship Id="rId51" Type="http://schemas.openxmlformats.org/officeDocument/2006/relationships/tags" Target="../tags/tag530.xml"/><Relationship Id="rId72" Type="http://schemas.openxmlformats.org/officeDocument/2006/relationships/tags" Target="../tags/tag551.xml"/><Relationship Id="rId93" Type="http://schemas.openxmlformats.org/officeDocument/2006/relationships/tags" Target="../tags/tag572.xml"/><Relationship Id="rId98" Type="http://schemas.openxmlformats.org/officeDocument/2006/relationships/tags" Target="../tags/tag577.xml"/><Relationship Id="rId121" Type="http://schemas.openxmlformats.org/officeDocument/2006/relationships/tags" Target="../tags/tag600.xml"/><Relationship Id="rId3" Type="http://schemas.openxmlformats.org/officeDocument/2006/relationships/tags" Target="../tags/tag482.xml"/><Relationship Id="rId25" Type="http://schemas.openxmlformats.org/officeDocument/2006/relationships/tags" Target="../tags/tag504.xml"/><Relationship Id="rId46" Type="http://schemas.openxmlformats.org/officeDocument/2006/relationships/tags" Target="../tags/tag525.xml"/><Relationship Id="rId67" Type="http://schemas.openxmlformats.org/officeDocument/2006/relationships/tags" Target="../tags/tag546.xml"/><Relationship Id="rId116" Type="http://schemas.openxmlformats.org/officeDocument/2006/relationships/tags" Target="../tags/tag595.xml"/><Relationship Id="rId20" Type="http://schemas.openxmlformats.org/officeDocument/2006/relationships/tags" Target="../tags/tag499.xml"/><Relationship Id="rId41" Type="http://schemas.openxmlformats.org/officeDocument/2006/relationships/tags" Target="../tags/tag520.xml"/><Relationship Id="rId62" Type="http://schemas.openxmlformats.org/officeDocument/2006/relationships/tags" Target="../tags/tag541.xml"/><Relationship Id="rId83" Type="http://schemas.openxmlformats.org/officeDocument/2006/relationships/tags" Target="../tags/tag562.xml"/><Relationship Id="rId88" Type="http://schemas.openxmlformats.org/officeDocument/2006/relationships/tags" Target="../tags/tag567.xml"/><Relationship Id="rId111" Type="http://schemas.openxmlformats.org/officeDocument/2006/relationships/tags" Target="../tags/tag590.xml"/><Relationship Id="rId15" Type="http://schemas.openxmlformats.org/officeDocument/2006/relationships/tags" Target="../tags/tag494.xml"/><Relationship Id="rId36" Type="http://schemas.openxmlformats.org/officeDocument/2006/relationships/tags" Target="../tags/tag515.xml"/><Relationship Id="rId57" Type="http://schemas.openxmlformats.org/officeDocument/2006/relationships/tags" Target="../tags/tag536.xml"/><Relationship Id="rId106" Type="http://schemas.openxmlformats.org/officeDocument/2006/relationships/tags" Target="../tags/tag585.xml"/><Relationship Id="rId10" Type="http://schemas.openxmlformats.org/officeDocument/2006/relationships/tags" Target="../tags/tag489.xml"/><Relationship Id="rId31" Type="http://schemas.openxmlformats.org/officeDocument/2006/relationships/tags" Target="../tags/tag510.xml"/><Relationship Id="rId52" Type="http://schemas.openxmlformats.org/officeDocument/2006/relationships/tags" Target="../tags/tag531.xml"/><Relationship Id="rId73" Type="http://schemas.openxmlformats.org/officeDocument/2006/relationships/tags" Target="../tags/tag552.xml"/><Relationship Id="rId78" Type="http://schemas.openxmlformats.org/officeDocument/2006/relationships/tags" Target="../tags/tag557.xml"/><Relationship Id="rId94" Type="http://schemas.openxmlformats.org/officeDocument/2006/relationships/tags" Target="../tags/tag573.xml"/><Relationship Id="rId99" Type="http://schemas.openxmlformats.org/officeDocument/2006/relationships/tags" Target="../tags/tag578.xml"/><Relationship Id="rId101" Type="http://schemas.openxmlformats.org/officeDocument/2006/relationships/tags" Target="../tags/tag580.xml"/><Relationship Id="rId122" Type="http://schemas.openxmlformats.org/officeDocument/2006/relationships/tags" Target="../tags/tag601.xml"/><Relationship Id="rId4" Type="http://schemas.openxmlformats.org/officeDocument/2006/relationships/tags" Target="../tags/tag483.xml"/><Relationship Id="rId9" Type="http://schemas.openxmlformats.org/officeDocument/2006/relationships/tags" Target="../tags/tag488.xml"/></Relationships>
</file>

<file path=ppt/slides/_rels/slide12.xml.rels><?xml version="1.0" encoding="UTF-8" standalone="yes"?>
<Relationships xmlns="http://schemas.openxmlformats.org/package/2006/relationships"><Relationship Id="rId13" Type="http://schemas.openxmlformats.org/officeDocument/2006/relationships/tags" Target="../tags/tag616.xml"/><Relationship Id="rId18" Type="http://schemas.openxmlformats.org/officeDocument/2006/relationships/tags" Target="../tags/tag621.xml"/><Relationship Id="rId26" Type="http://schemas.openxmlformats.org/officeDocument/2006/relationships/tags" Target="../tags/tag629.xml"/><Relationship Id="rId39" Type="http://schemas.openxmlformats.org/officeDocument/2006/relationships/tags" Target="../tags/tag642.xml"/><Relationship Id="rId21" Type="http://schemas.openxmlformats.org/officeDocument/2006/relationships/tags" Target="../tags/tag624.xml"/><Relationship Id="rId34" Type="http://schemas.openxmlformats.org/officeDocument/2006/relationships/tags" Target="../tags/tag637.xml"/><Relationship Id="rId42" Type="http://schemas.openxmlformats.org/officeDocument/2006/relationships/tags" Target="../tags/tag645.xml"/><Relationship Id="rId47" Type="http://schemas.openxmlformats.org/officeDocument/2006/relationships/tags" Target="../tags/tag650.xml"/><Relationship Id="rId50" Type="http://schemas.openxmlformats.org/officeDocument/2006/relationships/tags" Target="../tags/tag653.xml"/><Relationship Id="rId7" Type="http://schemas.openxmlformats.org/officeDocument/2006/relationships/tags" Target="../tags/tag610.xml"/><Relationship Id="rId2" Type="http://schemas.openxmlformats.org/officeDocument/2006/relationships/tags" Target="../tags/tag605.xml"/><Relationship Id="rId16" Type="http://schemas.openxmlformats.org/officeDocument/2006/relationships/tags" Target="../tags/tag619.xml"/><Relationship Id="rId29" Type="http://schemas.openxmlformats.org/officeDocument/2006/relationships/tags" Target="../tags/tag632.xml"/><Relationship Id="rId11" Type="http://schemas.openxmlformats.org/officeDocument/2006/relationships/tags" Target="../tags/tag614.xml"/><Relationship Id="rId24" Type="http://schemas.openxmlformats.org/officeDocument/2006/relationships/tags" Target="../tags/tag627.xml"/><Relationship Id="rId32" Type="http://schemas.openxmlformats.org/officeDocument/2006/relationships/tags" Target="../tags/tag635.xml"/><Relationship Id="rId37" Type="http://schemas.openxmlformats.org/officeDocument/2006/relationships/tags" Target="../tags/tag640.xml"/><Relationship Id="rId40" Type="http://schemas.openxmlformats.org/officeDocument/2006/relationships/tags" Target="../tags/tag643.xml"/><Relationship Id="rId45" Type="http://schemas.openxmlformats.org/officeDocument/2006/relationships/tags" Target="../tags/tag648.xml"/><Relationship Id="rId5" Type="http://schemas.openxmlformats.org/officeDocument/2006/relationships/tags" Target="../tags/tag608.xml"/><Relationship Id="rId15" Type="http://schemas.openxmlformats.org/officeDocument/2006/relationships/tags" Target="../tags/tag618.xml"/><Relationship Id="rId23" Type="http://schemas.openxmlformats.org/officeDocument/2006/relationships/tags" Target="../tags/tag626.xml"/><Relationship Id="rId28" Type="http://schemas.openxmlformats.org/officeDocument/2006/relationships/tags" Target="../tags/tag631.xml"/><Relationship Id="rId36" Type="http://schemas.openxmlformats.org/officeDocument/2006/relationships/tags" Target="../tags/tag639.xml"/><Relationship Id="rId49" Type="http://schemas.openxmlformats.org/officeDocument/2006/relationships/tags" Target="../tags/tag652.xml"/><Relationship Id="rId10" Type="http://schemas.openxmlformats.org/officeDocument/2006/relationships/tags" Target="../tags/tag613.xml"/><Relationship Id="rId19" Type="http://schemas.openxmlformats.org/officeDocument/2006/relationships/tags" Target="../tags/tag622.xml"/><Relationship Id="rId31" Type="http://schemas.openxmlformats.org/officeDocument/2006/relationships/tags" Target="../tags/tag634.xml"/><Relationship Id="rId44" Type="http://schemas.openxmlformats.org/officeDocument/2006/relationships/tags" Target="../tags/tag647.xml"/><Relationship Id="rId52" Type="http://schemas.openxmlformats.org/officeDocument/2006/relationships/image" Target="../media/image8.png"/><Relationship Id="rId4" Type="http://schemas.openxmlformats.org/officeDocument/2006/relationships/tags" Target="../tags/tag607.xml"/><Relationship Id="rId9" Type="http://schemas.openxmlformats.org/officeDocument/2006/relationships/tags" Target="../tags/tag612.xml"/><Relationship Id="rId14" Type="http://schemas.openxmlformats.org/officeDocument/2006/relationships/tags" Target="../tags/tag617.xml"/><Relationship Id="rId22" Type="http://schemas.openxmlformats.org/officeDocument/2006/relationships/tags" Target="../tags/tag625.xml"/><Relationship Id="rId27" Type="http://schemas.openxmlformats.org/officeDocument/2006/relationships/tags" Target="../tags/tag630.xml"/><Relationship Id="rId30" Type="http://schemas.openxmlformats.org/officeDocument/2006/relationships/tags" Target="../tags/tag633.xml"/><Relationship Id="rId35" Type="http://schemas.openxmlformats.org/officeDocument/2006/relationships/tags" Target="../tags/tag638.xml"/><Relationship Id="rId43" Type="http://schemas.openxmlformats.org/officeDocument/2006/relationships/tags" Target="../tags/tag646.xml"/><Relationship Id="rId48" Type="http://schemas.openxmlformats.org/officeDocument/2006/relationships/tags" Target="../tags/tag651.xml"/><Relationship Id="rId8" Type="http://schemas.openxmlformats.org/officeDocument/2006/relationships/tags" Target="../tags/tag611.xml"/><Relationship Id="rId51" Type="http://schemas.openxmlformats.org/officeDocument/2006/relationships/slideLayout" Target="../slideLayouts/slideLayout16.xml"/><Relationship Id="rId3" Type="http://schemas.openxmlformats.org/officeDocument/2006/relationships/tags" Target="../tags/tag606.xml"/><Relationship Id="rId12" Type="http://schemas.openxmlformats.org/officeDocument/2006/relationships/tags" Target="../tags/tag615.xml"/><Relationship Id="rId17" Type="http://schemas.openxmlformats.org/officeDocument/2006/relationships/tags" Target="../tags/tag620.xml"/><Relationship Id="rId25" Type="http://schemas.openxmlformats.org/officeDocument/2006/relationships/tags" Target="../tags/tag628.xml"/><Relationship Id="rId33" Type="http://schemas.openxmlformats.org/officeDocument/2006/relationships/tags" Target="../tags/tag636.xml"/><Relationship Id="rId38" Type="http://schemas.openxmlformats.org/officeDocument/2006/relationships/tags" Target="../tags/tag641.xml"/><Relationship Id="rId46" Type="http://schemas.openxmlformats.org/officeDocument/2006/relationships/tags" Target="../tags/tag649.xml"/><Relationship Id="rId20" Type="http://schemas.openxmlformats.org/officeDocument/2006/relationships/tags" Target="../tags/tag623.xml"/><Relationship Id="rId41" Type="http://schemas.openxmlformats.org/officeDocument/2006/relationships/tags" Target="../tags/tag644.xml"/><Relationship Id="rId1" Type="http://schemas.openxmlformats.org/officeDocument/2006/relationships/tags" Target="../tags/tag604.xml"/><Relationship Id="rId6" Type="http://schemas.openxmlformats.org/officeDocument/2006/relationships/tags" Target="../tags/tag609.xml"/></Relationships>
</file>

<file path=ppt/slides/_rels/slide13.xml.rels><?xml version="1.0" encoding="UTF-8" standalone="yes"?>
<Relationships xmlns="http://schemas.openxmlformats.org/package/2006/relationships"><Relationship Id="rId26" Type="http://schemas.openxmlformats.org/officeDocument/2006/relationships/tags" Target="../tags/tag679.xml"/><Relationship Id="rId21" Type="http://schemas.openxmlformats.org/officeDocument/2006/relationships/tags" Target="../tags/tag674.xml"/><Relationship Id="rId34" Type="http://schemas.openxmlformats.org/officeDocument/2006/relationships/tags" Target="../tags/tag687.xml"/><Relationship Id="rId42" Type="http://schemas.openxmlformats.org/officeDocument/2006/relationships/tags" Target="../tags/tag695.xml"/><Relationship Id="rId47" Type="http://schemas.openxmlformats.org/officeDocument/2006/relationships/tags" Target="../tags/tag700.xml"/><Relationship Id="rId50" Type="http://schemas.openxmlformats.org/officeDocument/2006/relationships/tags" Target="../tags/tag703.xml"/><Relationship Id="rId55" Type="http://schemas.openxmlformats.org/officeDocument/2006/relationships/tags" Target="../tags/tag708.xml"/><Relationship Id="rId63" Type="http://schemas.openxmlformats.org/officeDocument/2006/relationships/tags" Target="../tags/tag716.xml"/><Relationship Id="rId7" Type="http://schemas.openxmlformats.org/officeDocument/2006/relationships/tags" Target="../tags/tag660.xml"/><Relationship Id="rId2" Type="http://schemas.openxmlformats.org/officeDocument/2006/relationships/tags" Target="../tags/tag655.xml"/><Relationship Id="rId16" Type="http://schemas.openxmlformats.org/officeDocument/2006/relationships/tags" Target="../tags/tag669.xml"/><Relationship Id="rId29" Type="http://schemas.openxmlformats.org/officeDocument/2006/relationships/tags" Target="../tags/tag682.xml"/><Relationship Id="rId11" Type="http://schemas.openxmlformats.org/officeDocument/2006/relationships/tags" Target="../tags/tag664.xml"/><Relationship Id="rId24" Type="http://schemas.openxmlformats.org/officeDocument/2006/relationships/tags" Target="../tags/tag677.xml"/><Relationship Id="rId32" Type="http://schemas.openxmlformats.org/officeDocument/2006/relationships/tags" Target="../tags/tag685.xml"/><Relationship Id="rId37" Type="http://schemas.openxmlformats.org/officeDocument/2006/relationships/tags" Target="../tags/tag690.xml"/><Relationship Id="rId40" Type="http://schemas.openxmlformats.org/officeDocument/2006/relationships/tags" Target="../tags/tag693.xml"/><Relationship Id="rId45" Type="http://schemas.openxmlformats.org/officeDocument/2006/relationships/tags" Target="../tags/tag698.xml"/><Relationship Id="rId53" Type="http://schemas.openxmlformats.org/officeDocument/2006/relationships/tags" Target="../tags/tag706.xml"/><Relationship Id="rId58" Type="http://schemas.openxmlformats.org/officeDocument/2006/relationships/tags" Target="../tags/tag711.xml"/><Relationship Id="rId66" Type="http://schemas.openxmlformats.org/officeDocument/2006/relationships/slideLayout" Target="../slideLayouts/slideLayout2.xml"/><Relationship Id="rId5" Type="http://schemas.openxmlformats.org/officeDocument/2006/relationships/tags" Target="../tags/tag658.xml"/><Relationship Id="rId61" Type="http://schemas.openxmlformats.org/officeDocument/2006/relationships/tags" Target="../tags/tag714.xml"/><Relationship Id="rId19" Type="http://schemas.openxmlformats.org/officeDocument/2006/relationships/tags" Target="../tags/tag672.xml"/><Relationship Id="rId14" Type="http://schemas.openxmlformats.org/officeDocument/2006/relationships/tags" Target="../tags/tag667.xml"/><Relationship Id="rId22" Type="http://schemas.openxmlformats.org/officeDocument/2006/relationships/tags" Target="../tags/tag675.xml"/><Relationship Id="rId27" Type="http://schemas.openxmlformats.org/officeDocument/2006/relationships/tags" Target="../tags/tag680.xml"/><Relationship Id="rId30" Type="http://schemas.openxmlformats.org/officeDocument/2006/relationships/tags" Target="../tags/tag683.xml"/><Relationship Id="rId35" Type="http://schemas.openxmlformats.org/officeDocument/2006/relationships/tags" Target="../tags/tag688.xml"/><Relationship Id="rId43" Type="http://schemas.openxmlformats.org/officeDocument/2006/relationships/tags" Target="../tags/tag696.xml"/><Relationship Id="rId48" Type="http://schemas.openxmlformats.org/officeDocument/2006/relationships/tags" Target="../tags/tag701.xml"/><Relationship Id="rId56" Type="http://schemas.openxmlformats.org/officeDocument/2006/relationships/tags" Target="../tags/tag709.xml"/><Relationship Id="rId64" Type="http://schemas.openxmlformats.org/officeDocument/2006/relationships/tags" Target="../tags/tag717.xml"/><Relationship Id="rId8" Type="http://schemas.openxmlformats.org/officeDocument/2006/relationships/tags" Target="../tags/tag661.xml"/><Relationship Id="rId51" Type="http://schemas.openxmlformats.org/officeDocument/2006/relationships/tags" Target="../tags/tag704.xml"/><Relationship Id="rId3" Type="http://schemas.openxmlformats.org/officeDocument/2006/relationships/tags" Target="../tags/tag656.xml"/><Relationship Id="rId12" Type="http://schemas.openxmlformats.org/officeDocument/2006/relationships/tags" Target="../tags/tag665.xml"/><Relationship Id="rId17" Type="http://schemas.openxmlformats.org/officeDocument/2006/relationships/tags" Target="../tags/tag670.xml"/><Relationship Id="rId25" Type="http://schemas.openxmlformats.org/officeDocument/2006/relationships/tags" Target="../tags/tag678.xml"/><Relationship Id="rId33" Type="http://schemas.openxmlformats.org/officeDocument/2006/relationships/tags" Target="../tags/tag686.xml"/><Relationship Id="rId38" Type="http://schemas.openxmlformats.org/officeDocument/2006/relationships/tags" Target="../tags/tag691.xml"/><Relationship Id="rId46" Type="http://schemas.openxmlformats.org/officeDocument/2006/relationships/tags" Target="../tags/tag699.xml"/><Relationship Id="rId59" Type="http://schemas.openxmlformats.org/officeDocument/2006/relationships/tags" Target="../tags/tag712.xml"/><Relationship Id="rId67" Type="http://schemas.openxmlformats.org/officeDocument/2006/relationships/image" Target="../media/image9.png"/><Relationship Id="rId20" Type="http://schemas.openxmlformats.org/officeDocument/2006/relationships/tags" Target="../tags/tag673.xml"/><Relationship Id="rId41" Type="http://schemas.openxmlformats.org/officeDocument/2006/relationships/tags" Target="../tags/tag694.xml"/><Relationship Id="rId54" Type="http://schemas.openxmlformats.org/officeDocument/2006/relationships/tags" Target="../tags/tag707.xml"/><Relationship Id="rId62" Type="http://schemas.openxmlformats.org/officeDocument/2006/relationships/tags" Target="../tags/tag715.xml"/><Relationship Id="rId1" Type="http://schemas.openxmlformats.org/officeDocument/2006/relationships/tags" Target="../tags/tag654.xml"/><Relationship Id="rId6" Type="http://schemas.openxmlformats.org/officeDocument/2006/relationships/tags" Target="../tags/tag659.xml"/><Relationship Id="rId15" Type="http://schemas.openxmlformats.org/officeDocument/2006/relationships/tags" Target="../tags/tag668.xml"/><Relationship Id="rId23" Type="http://schemas.openxmlformats.org/officeDocument/2006/relationships/tags" Target="../tags/tag676.xml"/><Relationship Id="rId28" Type="http://schemas.openxmlformats.org/officeDocument/2006/relationships/tags" Target="../tags/tag681.xml"/><Relationship Id="rId36" Type="http://schemas.openxmlformats.org/officeDocument/2006/relationships/tags" Target="../tags/tag689.xml"/><Relationship Id="rId49" Type="http://schemas.openxmlformats.org/officeDocument/2006/relationships/tags" Target="../tags/tag702.xml"/><Relationship Id="rId57" Type="http://schemas.openxmlformats.org/officeDocument/2006/relationships/tags" Target="../tags/tag710.xml"/><Relationship Id="rId10" Type="http://schemas.openxmlformats.org/officeDocument/2006/relationships/tags" Target="../tags/tag663.xml"/><Relationship Id="rId31" Type="http://schemas.openxmlformats.org/officeDocument/2006/relationships/tags" Target="../tags/tag684.xml"/><Relationship Id="rId44" Type="http://schemas.openxmlformats.org/officeDocument/2006/relationships/tags" Target="../tags/tag697.xml"/><Relationship Id="rId52" Type="http://schemas.openxmlformats.org/officeDocument/2006/relationships/tags" Target="../tags/tag705.xml"/><Relationship Id="rId60" Type="http://schemas.openxmlformats.org/officeDocument/2006/relationships/tags" Target="../tags/tag713.xml"/><Relationship Id="rId65" Type="http://schemas.openxmlformats.org/officeDocument/2006/relationships/tags" Target="../tags/tag718.xml"/><Relationship Id="rId4" Type="http://schemas.openxmlformats.org/officeDocument/2006/relationships/tags" Target="../tags/tag657.xml"/><Relationship Id="rId9" Type="http://schemas.openxmlformats.org/officeDocument/2006/relationships/tags" Target="../tags/tag662.xml"/><Relationship Id="rId13" Type="http://schemas.openxmlformats.org/officeDocument/2006/relationships/tags" Target="../tags/tag666.xml"/><Relationship Id="rId18" Type="http://schemas.openxmlformats.org/officeDocument/2006/relationships/tags" Target="../tags/tag671.xml"/><Relationship Id="rId39" Type="http://schemas.openxmlformats.org/officeDocument/2006/relationships/tags" Target="../tags/tag692.xml"/></Relationships>
</file>

<file path=ppt/slides/_rels/slide14.xml.rels><?xml version="1.0" encoding="UTF-8" standalone="yes"?>
<Relationships xmlns="http://schemas.openxmlformats.org/package/2006/relationships"><Relationship Id="rId26" Type="http://schemas.openxmlformats.org/officeDocument/2006/relationships/tags" Target="../tags/tag744.xml"/><Relationship Id="rId21" Type="http://schemas.openxmlformats.org/officeDocument/2006/relationships/tags" Target="../tags/tag739.xml"/><Relationship Id="rId42" Type="http://schemas.openxmlformats.org/officeDocument/2006/relationships/tags" Target="../tags/tag760.xml"/><Relationship Id="rId47" Type="http://schemas.openxmlformats.org/officeDocument/2006/relationships/tags" Target="../tags/tag765.xml"/><Relationship Id="rId63" Type="http://schemas.openxmlformats.org/officeDocument/2006/relationships/tags" Target="../tags/tag781.xml"/><Relationship Id="rId68" Type="http://schemas.openxmlformats.org/officeDocument/2006/relationships/tags" Target="../tags/tag786.xml"/><Relationship Id="rId84" Type="http://schemas.openxmlformats.org/officeDocument/2006/relationships/tags" Target="../tags/tag802.xml"/><Relationship Id="rId89" Type="http://schemas.openxmlformats.org/officeDocument/2006/relationships/tags" Target="../tags/tag807.xml"/><Relationship Id="rId16" Type="http://schemas.openxmlformats.org/officeDocument/2006/relationships/tags" Target="../tags/tag734.xml"/><Relationship Id="rId11" Type="http://schemas.openxmlformats.org/officeDocument/2006/relationships/tags" Target="../tags/tag729.xml"/><Relationship Id="rId32" Type="http://schemas.openxmlformats.org/officeDocument/2006/relationships/tags" Target="../tags/tag750.xml"/><Relationship Id="rId37" Type="http://schemas.openxmlformats.org/officeDocument/2006/relationships/tags" Target="../tags/tag755.xml"/><Relationship Id="rId53" Type="http://schemas.openxmlformats.org/officeDocument/2006/relationships/tags" Target="../tags/tag771.xml"/><Relationship Id="rId58" Type="http://schemas.openxmlformats.org/officeDocument/2006/relationships/tags" Target="../tags/tag776.xml"/><Relationship Id="rId74" Type="http://schemas.openxmlformats.org/officeDocument/2006/relationships/tags" Target="../tags/tag792.xml"/><Relationship Id="rId79" Type="http://schemas.openxmlformats.org/officeDocument/2006/relationships/tags" Target="../tags/tag797.xml"/><Relationship Id="rId5" Type="http://schemas.openxmlformats.org/officeDocument/2006/relationships/tags" Target="../tags/tag723.xml"/><Relationship Id="rId90" Type="http://schemas.openxmlformats.org/officeDocument/2006/relationships/tags" Target="../tags/tag808.xml"/><Relationship Id="rId95" Type="http://schemas.openxmlformats.org/officeDocument/2006/relationships/slideLayout" Target="../slideLayouts/slideLayout2.xml"/><Relationship Id="rId22" Type="http://schemas.openxmlformats.org/officeDocument/2006/relationships/tags" Target="../tags/tag740.xml"/><Relationship Id="rId27" Type="http://schemas.openxmlformats.org/officeDocument/2006/relationships/tags" Target="../tags/tag745.xml"/><Relationship Id="rId43" Type="http://schemas.openxmlformats.org/officeDocument/2006/relationships/tags" Target="../tags/tag761.xml"/><Relationship Id="rId48" Type="http://schemas.openxmlformats.org/officeDocument/2006/relationships/tags" Target="../tags/tag766.xml"/><Relationship Id="rId64" Type="http://schemas.openxmlformats.org/officeDocument/2006/relationships/tags" Target="../tags/tag782.xml"/><Relationship Id="rId69" Type="http://schemas.openxmlformats.org/officeDocument/2006/relationships/tags" Target="../tags/tag787.xml"/><Relationship Id="rId8" Type="http://schemas.openxmlformats.org/officeDocument/2006/relationships/tags" Target="../tags/tag726.xml"/><Relationship Id="rId51" Type="http://schemas.openxmlformats.org/officeDocument/2006/relationships/tags" Target="../tags/tag769.xml"/><Relationship Id="rId72" Type="http://schemas.openxmlformats.org/officeDocument/2006/relationships/tags" Target="../tags/tag790.xml"/><Relationship Id="rId80" Type="http://schemas.openxmlformats.org/officeDocument/2006/relationships/tags" Target="../tags/tag798.xml"/><Relationship Id="rId85" Type="http://schemas.openxmlformats.org/officeDocument/2006/relationships/tags" Target="../tags/tag803.xml"/><Relationship Id="rId93" Type="http://schemas.openxmlformats.org/officeDocument/2006/relationships/tags" Target="../tags/tag811.xml"/><Relationship Id="rId3" Type="http://schemas.openxmlformats.org/officeDocument/2006/relationships/tags" Target="../tags/tag721.xml"/><Relationship Id="rId12" Type="http://schemas.openxmlformats.org/officeDocument/2006/relationships/tags" Target="../tags/tag730.xml"/><Relationship Id="rId17" Type="http://schemas.openxmlformats.org/officeDocument/2006/relationships/tags" Target="../tags/tag735.xml"/><Relationship Id="rId25" Type="http://schemas.openxmlformats.org/officeDocument/2006/relationships/tags" Target="../tags/tag743.xml"/><Relationship Id="rId33" Type="http://schemas.openxmlformats.org/officeDocument/2006/relationships/tags" Target="../tags/tag751.xml"/><Relationship Id="rId38" Type="http://schemas.openxmlformats.org/officeDocument/2006/relationships/tags" Target="../tags/tag756.xml"/><Relationship Id="rId46" Type="http://schemas.openxmlformats.org/officeDocument/2006/relationships/tags" Target="../tags/tag764.xml"/><Relationship Id="rId59" Type="http://schemas.openxmlformats.org/officeDocument/2006/relationships/tags" Target="../tags/tag777.xml"/><Relationship Id="rId67" Type="http://schemas.openxmlformats.org/officeDocument/2006/relationships/tags" Target="../tags/tag785.xml"/><Relationship Id="rId20" Type="http://schemas.openxmlformats.org/officeDocument/2006/relationships/tags" Target="../tags/tag738.xml"/><Relationship Id="rId41" Type="http://schemas.openxmlformats.org/officeDocument/2006/relationships/tags" Target="../tags/tag759.xml"/><Relationship Id="rId54" Type="http://schemas.openxmlformats.org/officeDocument/2006/relationships/tags" Target="../tags/tag772.xml"/><Relationship Id="rId62" Type="http://schemas.openxmlformats.org/officeDocument/2006/relationships/tags" Target="../tags/tag780.xml"/><Relationship Id="rId70" Type="http://schemas.openxmlformats.org/officeDocument/2006/relationships/tags" Target="../tags/tag788.xml"/><Relationship Id="rId75" Type="http://schemas.openxmlformats.org/officeDocument/2006/relationships/tags" Target="../tags/tag793.xml"/><Relationship Id="rId83" Type="http://schemas.openxmlformats.org/officeDocument/2006/relationships/tags" Target="../tags/tag801.xml"/><Relationship Id="rId88" Type="http://schemas.openxmlformats.org/officeDocument/2006/relationships/tags" Target="../tags/tag806.xml"/><Relationship Id="rId91" Type="http://schemas.openxmlformats.org/officeDocument/2006/relationships/tags" Target="../tags/tag809.xml"/><Relationship Id="rId96" Type="http://schemas.openxmlformats.org/officeDocument/2006/relationships/notesSlide" Target="../notesSlides/notesSlide2.xml"/><Relationship Id="rId1" Type="http://schemas.openxmlformats.org/officeDocument/2006/relationships/tags" Target="../tags/tag719.xml"/><Relationship Id="rId6" Type="http://schemas.openxmlformats.org/officeDocument/2006/relationships/tags" Target="../tags/tag724.xml"/><Relationship Id="rId15" Type="http://schemas.openxmlformats.org/officeDocument/2006/relationships/tags" Target="../tags/tag733.xml"/><Relationship Id="rId23" Type="http://schemas.openxmlformats.org/officeDocument/2006/relationships/tags" Target="../tags/tag741.xml"/><Relationship Id="rId28" Type="http://schemas.openxmlformats.org/officeDocument/2006/relationships/tags" Target="../tags/tag746.xml"/><Relationship Id="rId36" Type="http://schemas.openxmlformats.org/officeDocument/2006/relationships/tags" Target="../tags/tag754.xml"/><Relationship Id="rId49" Type="http://schemas.openxmlformats.org/officeDocument/2006/relationships/tags" Target="../tags/tag767.xml"/><Relationship Id="rId57" Type="http://schemas.openxmlformats.org/officeDocument/2006/relationships/tags" Target="../tags/tag775.xml"/><Relationship Id="rId10" Type="http://schemas.openxmlformats.org/officeDocument/2006/relationships/tags" Target="../tags/tag728.xml"/><Relationship Id="rId31" Type="http://schemas.openxmlformats.org/officeDocument/2006/relationships/tags" Target="../tags/tag749.xml"/><Relationship Id="rId44" Type="http://schemas.openxmlformats.org/officeDocument/2006/relationships/tags" Target="../tags/tag762.xml"/><Relationship Id="rId52" Type="http://schemas.openxmlformats.org/officeDocument/2006/relationships/tags" Target="../tags/tag770.xml"/><Relationship Id="rId60" Type="http://schemas.openxmlformats.org/officeDocument/2006/relationships/tags" Target="../tags/tag778.xml"/><Relationship Id="rId65" Type="http://schemas.openxmlformats.org/officeDocument/2006/relationships/tags" Target="../tags/tag783.xml"/><Relationship Id="rId73" Type="http://schemas.openxmlformats.org/officeDocument/2006/relationships/tags" Target="../tags/tag791.xml"/><Relationship Id="rId78" Type="http://schemas.openxmlformats.org/officeDocument/2006/relationships/tags" Target="../tags/tag796.xml"/><Relationship Id="rId81" Type="http://schemas.openxmlformats.org/officeDocument/2006/relationships/tags" Target="../tags/tag799.xml"/><Relationship Id="rId86" Type="http://schemas.openxmlformats.org/officeDocument/2006/relationships/tags" Target="../tags/tag804.xml"/><Relationship Id="rId94" Type="http://schemas.openxmlformats.org/officeDocument/2006/relationships/tags" Target="../tags/tag812.xml"/><Relationship Id="rId4" Type="http://schemas.openxmlformats.org/officeDocument/2006/relationships/tags" Target="../tags/tag722.xml"/><Relationship Id="rId9" Type="http://schemas.openxmlformats.org/officeDocument/2006/relationships/tags" Target="../tags/tag727.xml"/><Relationship Id="rId13" Type="http://schemas.openxmlformats.org/officeDocument/2006/relationships/tags" Target="../tags/tag731.xml"/><Relationship Id="rId18" Type="http://schemas.openxmlformats.org/officeDocument/2006/relationships/tags" Target="../tags/tag736.xml"/><Relationship Id="rId39" Type="http://schemas.openxmlformats.org/officeDocument/2006/relationships/tags" Target="../tags/tag757.xml"/><Relationship Id="rId34" Type="http://schemas.openxmlformats.org/officeDocument/2006/relationships/tags" Target="../tags/tag752.xml"/><Relationship Id="rId50" Type="http://schemas.openxmlformats.org/officeDocument/2006/relationships/tags" Target="../tags/tag768.xml"/><Relationship Id="rId55" Type="http://schemas.openxmlformats.org/officeDocument/2006/relationships/tags" Target="../tags/tag773.xml"/><Relationship Id="rId76" Type="http://schemas.openxmlformats.org/officeDocument/2006/relationships/tags" Target="../tags/tag794.xml"/><Relationship Id="rId7" Type="http://schemas.openxmlformats.org/officeDocument/2006/relationships/tags" Target="../tags/tag725.xml"/><Relationship Id="rId71" Type="http://schemas.openxmlformats.org/officeDocument/2006/relationships/tags" Target="../tags/tag789.xml"/><Relationship Id="rId92" Type="http://schemas.openxmlformats.org/officeDocument/2006/relationships/tags" Target="../tags/tag810.xml"/><Relationship Id="rId2" Type="http://schemas.openxmlformats.org/officeDocument/2006/relationships/tags" Target="../tags/tag720.xml"/><Relationship Id="rId29" Type="http://schemas.openxmlformats.org/officeDocument/2006/relationships/tags" Target="../tags/tag747.xml"/><Relationship Id="rId24" Type="http://schemas.openxmlformats.org/officeDocument/2006/relationships/tags" Target="../tags/tag742.xml"/><Relationship Id="rId40" Type="http://schemas.openxmlformats.org/officeDocument/2006/relationships/tags" Target="../tags/tag758.xml"/><Relationship Id="rId45" Type="http://schemas.openxmlformats.org/officeDocument/2006/relationships/tags" Target="../tags/tag763.xml"/><Relationship Id="rId66" Type="http://schemas.openxmlformats.org/officeDocument/2006/relationships/tags" Target="../tags/tag784.xml"/><Relationship Id="rId87" Type="http://schemas.openxmlformats.org/officeDocument/2006/relationships/tags" Target="../tags/tag805.xml"/><Relationship Id="rId61" Type="http://schemas.openxmlformats.org/officeDocument/2006/relationships/tags" Target="../tags/tag779.xml"/><Relationship Id="rId82" Type="http://schemas.openxmlformats.org/officeDocument/2006/relationships/tags" Target="../tags/tag800.xml"/><Relationship Id="rId19" Type="http://schemas.openxmlformats.org/officeDocument/2006/relationships/tags" Target="../tags/tag737.xml"/><Relationship Id="rId14" Type="http://schemas.openxmlformats.org/officeDocument/2006/relationships/tags" Target="../tags/tag732.xml"/><Relationship Id="rId30" Type="http://schemas.openxmlformats.org/officeDocument/2006/relationships/tags" Target="../tags/tag748.xml"/><Relationship Id="rId35" Type="http://schemas.openxmlformats.org/officeDocument/2006/relationships/tags" Target="../tags/tag753.xml"/><Relationship Id="rId56" Type="http://schemas.openxmlformats.org/officeDocument/2006/relationships/tags" Target="../tags/tag774.xml"/><Relationship Id="rId77" Type="http://schemas.openxmlformats.org/officeDocument/2006/relationships/tags" Target="../tags/tag795.xml"/></Relationships>
</file>

<file path=ppt/slides/_rels/slide15.xml.rels><?xml version="1.0" encoding="UTF-8" standalone="yes"?>
<Relationships xmlns="http://schemas.openxmlformats.org/package/2006/relationships"><Relationship Id="rId117" Type="http://schemas.openxmlformats.org/officeDocument/2006/relationships/tags" Target="../tags/tag929.xml"/><Relationship Id="rId21" Type="http://schemas.openxmlformats.org/officeDocument/2006/relationships/tags" Target="../tags/tag833.xml"/><Relationship Id="rId42" Type="http://schemas.openxmlformats.org/officeDocument/2006/relationships/tags" Target="../tags/tag854.xml"/><Relationship Id="rId63" Type="http://schemas.openxmlformats.org/officeDocument/2006/relationships/tags" Target="../tags/tag875.xml"/><Relationship Id="rId84" Type="http://schemas.openxmlformats.org/officeDocument/2006/relationships/tags" Target="../tags/tag896.xml"/><Relationship Id="rId138" Type="http://schemas.openxmlformats.org/officeDocument/2006/relationships/tags" Target="../tags/tag950.xml"/><Relationship Id="rId16" Type="http://schemas.openxmlformats.org/officeDocument/2006/relationships/tags" Target="../tags/tag828.xml"/><Relationship Id="rId107" Type="http://schemas.openxmlformats.org/officeDocument/2006/relationships/tags" Target="../tags/tag919.xml"/><Relationship Id="rId11" Type="http://schemas.openxmlformats.org/officeDocument/2006/relationships/tags" Target="../tags/tag823.xml"/><Relationship Id="rId32" Type="http://schemas.openxmlformats.org/officeDocument/2006/relationships/tags" Target="../tags/tag844.xml"/><Relationship Id="rId37" Type="http://schemas.openxmlformats.org/officeDocument/2006/relationships/tags" Target="../tags/tag849.xml"/><Relationship Id="rId53" Type="http://schemas.openxmlformats.org/officeDocument/2006/relationships/tags" Target="../tags/tag865.xml"/><Relationship Id="rId58" Type="http://schemas.openxmlformats.org/officeDocument/2006/relationships/tags" Target="../tags/tag870.xml"/><Relationship Id="rId74" Type="http://schemas.openxmlformats.org/officeDocument/2006/relationships/tags" Target="../tags/tag886.xml"/><Relationship Id="rId79" Type="http://schemas.openxmlformats.org/officeDocument/2006/relationships/tags" Target="../tags/tag891.xml"/><Relationship Id="rId102" Type="http://schemas.openxmlformats.org/officeDocument/2006/relationships/tags" Target="../tags/tag914.xml"/><Relationship Id="rId123" Type="http://schemas.openxmlformats.org/officeDocument/2006/relationships/tags" Target="../tags/tag935.xml"/><Relationship Id="rId128" Type="http://schemas.openxmlformats.org/officeDocument/2006/relationships/tags" Target="../tags/tag940.xml"/><Relationship Id="rId5" Type="http://schemas.openxmlformats.org/officeDocument/2006/relationships/tags" Target="../tags/tag817.xml"/><Relationship Id="rId90" Type="http://schemas.openxmlformats.org/officeDocument/2006/relationships/tags" Target="../tags/tag902.xml"/><Relationship Id="rId95" Type="http://schemas.openxmlformats.org/officeDocument/2006/relationships/tags" Target="../tags/tag907.xml"/><Relationship Id="rId22" Type="http://schemas.openxmlformats.org/officeDocument/2006/relationships/tags" Target="../tags/tag834.xml"/><Relationship Id="rId27" Type="http://schemas.openxmlformats.org/officeDocument/2006/relationships/tags" Target="../tags/tag839.xml"/><Relationship Id="rId43" Type="http://schemas.openxmlformats.org/officeDocument/2006/relationships/tags" Target="../tags/tag855.xml"/><Relationship Id="rId48" Type="http://schemas.openxmlformats.org/officeDocument/2006/relationships/tags" Target="../tags/tag860.xml"/><Relationship Id="rId64" Type="http://schemas.openxmlformats.org/officeDocument/2006/relationships/tags" Target="../tags/tag876.xml"/><Relationship Id="rId69" Type="http://schemas.openxmlformats.org/officeDocument/2006/relationships/tags" Target="../tags/tag881.xml"/><Relationship Id="rId113" Type="http://schemas.openxmlformats.org/officeDocument/2006/relationships/tags" Target="../tags/tag925.xml"/><Relationship Id="rId118" Type="http://schemas.openxmlformats.org/officeDocument/2006/relationships/tags" Target="../tags/tag930.xml"/><Relationship Id="rId134" Type="http://schemas.openxmlformats.org/officeDocument/2006/relationships/tags" Target="../tags/tag946.xml"/><Relationship Id="rId139" Type="http://schemas.openxmlformats.org/officeDocument/2006/relationships/slideLayout" Target="../slideLayouts/slideLayout2.xml"/><Relationship Id="rId80" Type="http://schemas.openxmlformats.org/officeDocument/2006/relationships/tags" Target="../tags/tag892.xml"/><Relationship Id="rId85" Type="http://schemas.openxmlformats.org/officeDocument/2006/relationships/tags" Target="../tags/tag897.xml"/><Relationship Id="rId12" Type="http://schemas.openxmlformats.org/officeDocument/2006/relationships/tags" Target="../tags/tag824.xml"/><Relationship Id="rId17" Type="http://schemas.openxmlformats.org/officeDocument/2006/relationships/tags" Target="../tags/tag829.xml"/><Relationship Id="rId33" Type="http://schemas.openxmlformats.org/officeDocument/2006/relationships/tags" Target="../tags/tag845.xml"/><Relationship Id="rId38" Type="http://schemas.openxmlformats.org/officeDocument/2006/relationships/tags" Target="../tags/tag850.xml"/><Relationship Id="rId59" Type="http://schemas.openxmlformats.org/officeDocument/2006/relationships/tags" Target="../tags/tag871.xml"/><Relationship Id="rId103" Type="http://schemas.openxmlformats.org/officeDocument/2006/relationships/tags" Target="../tags/tag915.xml"/><Relationship Id="rId108" Type="http://schemas.openxmlformats.org/officeDocument/2006/relationships/tags" Target="../tags/tag920.xml"/><Relationship Id="rId124" Type="http://schemas.openxmlformats.org/officeDocument/2006/relationships/tags" Target="../tags/tag936.xml"/><Relationship Id="rId129" Type="http://schemas.openxmlformats.org/officeDocument/2006/relationships/tags" Target="../tags/tag941.xml"/><Relationship Id="rId54" Type="http://schemas.openxmlformats.org/officeDocument/2006/relationships/tags" Target="../tags/tag866.xml"/><Relationship Id="rId70" Type="http://schemas.openxmlformats.org/officeDocument/2006/relationships/tags" Target="../tags/tag882.xml"/><Relationship Id="rId75" Type="http://schemas.openxmlformats.org/officeDocument/2006/relationships/tags" Target="../tags/tag887.xml"/><Relationship Id="rId91" Type="http://schemas.openxmlformats.org/officeDocument/2006/relationships/tags" Target="../tags/tag903.xml"/><Relationship Id="rId96" Type="http://schemas.openxmlformats.org/officeDocument/2006/relationships/tags" Target="../tags/tag908.xml"/><Relationship Id="rId140" Type="http://schemas.openxmlformats.org/officeDocument/2006/relationships/notesSlide" Target="../notesSlides/notesSlide3.xml"/><Relationship Id="rId1" Type="http://schemas.openxmlformats.org/officeDocument/2006/relationships/tags" Target="../tags/tag813.xml"/><Relationship Id="rId6" Type="http://schemas.openxmlformats.org/officeDocument/2006/relationships/tags" Target="../tags/tag818.xml"/><Relationship Id="rId23" Type="http://schemas.openxmlformats.org/officeDocument/2006/relationships/tags" Target="../tags/tag835.xml"/><Relationship Id="rId28" Type="http://schemas.openxmlformats.org/officeDocument/2006/relationships/tags" Target="../tags/tag840.xml"/><Relationship Id="rId49" Type="http://schemas.openxmlformats.org/officeDocument/2006/relationships/tags" Target="../tags/tag861.xml"/><Relationship Id="rId114" Type="http://schemas.openxmlformats.org/officeDocument/2006/relationships/tags" Target="../tags/tag926.xml"/><Relationship Id="rId119" Type="http://schemas.openxmlformats.org/officeDocument/2006/relationships/tags" Target="../tags/tag931.xml"/><Relationship Id="rId44" Type="http://schemas.openxmlformats.org/officeDocument/2006/relationships/tags" Target="../tags/tag856.xml"/><Relationship Id="rId60" Type="http://schemas.openxmlformats.org/officeDocument/2006/relationships/tags" Target="../tags/tag872.xml"/><Relationship Id="rId65" Type="http://schemas.openxmlformats.org/officeDocument/2006/relationships/tags" Target="../tags/tag877.xml"/><Relationship Id="rId81" Type="http://schemas.openxmlformats.org/officeDocument/2006/relationships/tags" Target="../tags/tag893.xml"/><Relationship Id="rId86" Type="http://schemas.openxmlformats.org/officeDocument/2006/relationships/tags" Target="../tags/tag898.xml"/><Relationship Id="rId130" Type="http://schemas.openxmlformats.org/officeDocument/2006/relationships/tags" Target="../tags/tag942.xml"/><Relationship Id="rId135" Type="http://schemas.openxmlformats.org/officeDocument/2006/relationships/tags" Target="../tags/tag947.xml"/><Relationship Id="rId13" Type="http://schemas.openxmlformats.org/officeDocument/2006/relationships/tags" Target="../tags/tag825.xml"/><Relationship Id="rId18" Type="http://schemas.openxmlformats.org/officeDocument/2006/relationships/tags" Target="../tags/tag830.xml"/><Relationship Id="rId39" Type="http://schemas.openxmlformats.org/officeDocument/2006/relationships/tags" Target="../tags/tag851.xml"/><Relationship Id="rId109" Type="http://schemas.openxmlformats.org/officeDocument/2006/relationships/tags" Target="../tags/tag921.xml"/><Relationship Id="rId34" Type="http://schemas.openxmlformats.org/officeDocument/2006/relationships/tags" Target="../tags/tag846.xml"/><Relationship Id="rId50" Type="http://schemas.openxmlformats.org/officeDocument/2006/relationships/tags" Target="../tags/tag862.xml"/><Relationship Id="rId55" Type="http://schemas.openxmlformats.org/officeDocument/2006/relationships/tags" Target="../tags/tag867.xml"/><Relationship Id="rId76" Type="http://schemas.openxmlformats.org/officeDocument/2006/relationships/tags" Target="../tags/tag888.xml"/><Relationship Id="rId97" Type="http://schemas.openxmlformats.org/officeDocument/2006/relationships/tags" Target="../tags/tag909.xml"/><Relationship Id="rId104" Type="http://schemas.openxmlformats.org/officeDocument/2006/relationships/tags" Target="../tags/tag916.xml"/><Relationship Id="rId120" Type="http://schemas.openxmlformats.org/officeDocument/2006/relationships/tags" Target="../tags/tag932.xml"/><Relationship Id="rId125" Type="http://schemas.openxmlformats.org/officeDocument/2006/relationships/tags" Target="../tags/tag937.xml"/><Relationship Id="rId7" Type="http://schemas.openxmlformats.org/officeDocument/2006/relationships/tags" Target="../tags/tag819.xml"/><Relationship Id="rId71" Type="http://schemas.openxmlformats.org/officeDocument/2006/relationships/tags" Target="../tags/tag883.xml"/><Relationship Id="rId92" Type="http://schemas.openxmlformats.org/officeDocument/2006/relationships/tags" Target="../tags/tag904.xml"/><Relationship Id="rId2" Type="http://schemas.openxmlformats.org/officeDocument/2006/relationships/tags" Target="../tags/tag814.xml"/><Relationship Id="rId29" Type="http://schemas.openxmlformats.org/officeDocument/2006/relationships/tags" Target="../tags/tag841.xml"/><Relationship Id="rId24" Type="http://schemas.openxmlformats.org/officeDocument/2006/relationships/tags" Target="../tags/tag836.xml"/><Relationship Id="rId40" Type="http://schemas.openxmlformats.org/officeDocument/2006/relationships/tags" Target="../tags/tag852.xml"/><Relationship Id="rId45" Type="http://schemas.openxmlformats.org/officeDocument/2006/relationships/tags" Target="../tags/tag857.xml"/><Relationship Id="rId66" Type="http://schemas.openxmlformats.org/officeDocument/2006/relationships/tags" Target="../tags/tag878.xml"/><Relationship Id="rId87" Type="http://schemas.openxmlformats.org/officeDocument/2006/relationships/tags" Target="../tags/tag899.xml"/><Relationship Id="rId110" Type="http://schemas.openxmlformats.org/officeDocument/2006/relationships/tags" Target="../tags/tag922.xml"/><Relationship Id="rId115" Type="http://schemas.openxmlformats.org/officeDocument/2006/relationships/tags" Target="../tags/tag927.xml"/><Relationship Id="rId131" Type="http://schemas.openxmlformats.org/officeDocument/2006/relationships/tags" Target="../tags/tag943.xml"/><Relationship Id="rId136" Type="http://schemas.openxmlformats.org/officeDocument/2006/relationships/tags" Target="../tags/tag948.xml"/><Relationship Id="rId61" Type="http://schemas.openxmlformats.org/officeDocument/2006/relationships/tags" Target="../tags/tag873.xml"/><Relationship Id="rId82" Type="http://schemas.openxmlformats.org/officeDocument/2006/relationships/tags" Target="../tags/tag894.xml"/><Relationship Id="rId19" Type="http://schemas.openxmlformats.org/officeDocument/2006/relationships/tags" Target="../tags/tag831.xml"/><Relationship Id="rId14" Type="http://schemas.openxmlformats.org/officeDocument/2006/relationships/tags" Target="../tags/tag826.xml"/><Relationship Id="rId30" Type="http://schemas.openxmlformats.org/officeDocument/2006/relationships/tags" Target="../tags/tag842.xml"/><Relationship Id="rId35" Type="http://schemas.openxmlformats.org/officeDocument/2006/relationships/tags" Target="../tags/tag847.xml"/><Relationship Id="rId56" Type="http://schemas.openxmlformats.org/officeDocument/2006/relationships/tags" Target="../tags/tag868.xml"/><Relationship Id="rId77" Type="http://schemas.openxmlformats.org/officeDocument/2006/relationships/tags" Target="../tags/tag889.xml"/><Relationship Id="rId100" Type="http://schemas.openxmlformats.org/officeDocument/2006/relationships/tags" Target="../tags/tag912.xml"/><Relationship Id="rId105" Type="http://schemas.openxmlformats.org/officeDocument/2006/relationships/tags" Target="../tags/tag917.xml"/><Relationship Id="rId126" Type="http://schemas.openxmlformats.org/officeDocument/2006/relationships/tags" Target="../tags/tag938.xml"/><Relationship Id="rId8" Type="http://schemas.openxmlformats.org/officeDocument/2006/relationships/tags" Target="../tags/tag820.xml"/><Relationship Id="rId51" Type="http://schemas.openxmlformats.org/officeDocument/2006/relationships/tags" Target="../tags/tag863.xml"/><Relationship Id="rId72" Type="http://schemas.openxmlformats.org/officeDocument/2006/relationships/tags" Target="../tags/tag884.xml"/><Relationship Id="rId93" Type="http://schemas.openxmlformats.org/officeDocument/2006/relationships/tags" Target="../tags/tag905.xml"/><Relationship Id="rId98" Type="http://schemas.openxmlformats.org/officeDocument/2006/relationships/tags" Target="../tags/tag910.xml"/><Relationship Id="rId121" Type="http://schemas.openxmlformats.org/officeDocument/2006/relationships/tags" Target="../tags/tag933.xml"/><Relationship Id="rId3" Type="http://schemas.openxmlformats.org/officeDocument/2006/relationships/tags" Target="../tags/tag815.xml"/><Relationship Id="rId25" Type="http://schemas.openxmlformats.org/officeDocument/2006/relationships/tags" Target="../tags/tag837.xml"/><Relationship Id="rId46" Type="http://schemas.openxmlformats.org/officeDocument/2006/relationships/tags" Target="../tags/tag858.xml"/><Relationship Id="rId67" Type="http://schemas.openxmlformats.org/officeDocument/2006/relationships/tags" Target="../tags/tag879.xml"/><Relationship Id="rId116" Type="http://schemas.openxmlformats.org/officeDocument/2006/relationships/tags" Target="../tags/tag928.xml"/><Relationship Id="rId137" Type="http://schemas.openxmlformats.org/officeDocument/2006/relationships/tags" Target="../tags/tag949.xml"/><Relationship Id="rId20" Type="http://schemas.openxmlformats.org/officeDocument/2006/relationships/tags" Target="../tags/tag832.xml"/><Relationship Id="rId41" Type="http://schemas.openxmlformats.org/officeDocument/2006/relationships/tags" Target="../tags/tag853.xml"/><Relationship Id="rId62" Type="http://schemas.openxmlformats.org/officeDocument/2006/relationships/tags" Target="../tags/tag874.xml"/><Relationship Id="rId83" Type="http://schemas.openxmlformats.org/officeDocument/2006/relationships/tags" Target="../tags/tag895.xml"/><Relationship Id="rId88" Type="http://schemas.openxmlformats.org/officeDocument/2006/relationships/tags" Target="../tags/tag900.xml"/><Relationship Id="rId111" Type="http://schemas.openxmlformats.org/officeDocument/2006/relationships/tags" Target="../tags/tag923.xml"/><Relationship Id="rId132" Type="http://schemas.openxmlformats.org/officeDocument/2006/relationships/tags" Target="../tags/tag944.xml"/><Relationship Id="rId15" Type="http://schemas.openxmlformats.org/officeDocument/2006/relationships/tags" Target="../tags/tag827.xml"/><Relationship Id="rId36" Type="http://schemas.openxmlformats.org/officeDocument/2006/relationships/tags" Target="../tags/tag848.xml"/><Relationship Id="rId57" Type="http://schemas.openxmlformats.org/officeDocument/2006/relationships/tags" Target="../tags/tag869.xml"/><Relationship Id="rId106" Type="http://schemas.openxmlformats.org/officeDocument/2006/relationships/tags" Target="../tags/tag918.xml"/><Relationship Id="rId127" Type="http://schemas.openxmlformats.org/officeDocument/2006/relationships/tags" Target="../tags/tag939.xml"/><Relationship Id="rId10" Type="http://schemas.openxmlformats.org/officeDocument/2006/relationships/tags" Target="../tags/tag822.xml"/><Relationship Id="rId31" Type="http://schemas.openxmlformats.org/officeDocument/2006/relationships/tags" Target="../tags/tag843.xml"/><Relationship Id="rId52" Type="http://schemas.openxmlformats.org/officeDocument/2006/relationships/tags" Target="../tags/tag864.xml"/><Relationship Id="rId73" Type="http://schemas.openxmlformats.org/officeDocument/2006/relationships/tags" Target="../tags/tag885.xml"/><Relationship Id="rId78" Type="http://schemas.openxmlformats.org/officeDocument/2006/relationships/tags" Target="../tags/tag890.xml"/><Relationship Id="rId94" Type="http://schemas.openxmlformats.org/officeDocument/2006/relationships/tags" Target="../tags/tag906.xml"/><Relationship Id="rId99" Type="http://schemas.openxmlformats.org/officeDocument/2006/relationships/tags" Target="../tags/tag911.xml"/><Relationship Id="rId101" Type="http://schemas.openxmlformats.org/officeDocument/2006/relationships/tags" Target="../tags/tag913.xml"/><Relationship Id="rId122" Type="http://schemas.openxmlformats.org/officeDocument/2006/relationships/tags" Target="../tags/tag934.xml"/><Relationship Id="rId4" Type="http://schemas.openxmlformats.org/officeDocument/2006/relationships/tags" Target="../tags/tag816.xml"/><Relationship Id="rId9" Type="http://schemas.openxmlformats.org/officeDocument/2006/relationships/tags" Target="../tags/tag821.xml"/><Relationship Id="rId26" Type="http://schemas.openxmlformats.org/officeDocument/2006/relationships/tags" Target="../tags/tag838.xml"/><Relationship Id="rId47" Type="http://schemas.openxmlformats.org/officeDocument/2006/relationships/tags" Target="../tags/tag859.xml"/><Relationship Id="rId68" Type="http://schemas.openxmlformats.org/officeDocument/2006/relationships/tags" Target="../tags/tag880.xml"/><Relationship Id="rId89" Type="http://schemas.openxmlformats.org/officeDocument/2006/relationships/tags" Target="../tags/tag901.xml"/><Relationship Id="rId112" Type="http://schemas.openxmlformats.org/officeDocument/2006/relationships/tags" Target="../tags/tag924.xml"/><Relationship Id="rId133" Type="http://schemas.openxmlformats.org/officeDocument/2006/relationships/tags" Target="../tags/tag945.xml"/></Relationships>
</file>

<file path=ppt/slides/_rels/slide16.xml.rels><?xml version="1.0" encoding="UTF-8" standalone="yes"?>
<Relationships xmlns="http://schemas.openxmlformats.org/package/2006/relationships"><Relationship Id="rId26" Type="http://schemas.openxmlformats.org/officeDocument/2006/relationships/tags" Target="../tags/tag976.xml"/><Relationship Id="rId21" Type="http://schemas.openxmlformats.org/officeDocument/2006/relationships/tags" Target="../tags/tag971.xml"/><Relationship Id="rId42" Type="http://schemas.openxmlformats.org/officeDocument/2006/relationships/tags" Target="../tags/tag992.xml"/><Relationship Id="rId47" Type="http://schemas.openxmlformats.org/officeDocument/2006/relationships/tags" Target="../tags/tag997.xml"/><Relationship Id="rId63" Type="http://schemas.openxmlformats.org/officeDocument/2006/relationships/tags" Target="../tags/tag1013.xml"/><Relationship Id="rId68" Type="http://schemas.openxmlformats.org/officeDocument/2006/relationships/tags" Target="../tags/tag1018.xml"/><Relationship Id="rId16" Type="http://schemas.openxmlformats.org/officeDocument/2006/relationships/tags" Target="../tags/tag966.xml"/><Relationship Id="rId11" Type="http://schemas.openxmlformats.org/officeDocument/2006/relationships/tags" Target="../tags/tag961.xml"/><Relationship Id="rId24" Type="http://schemas.openxmlformats.org/officeDocument/2006/relationships/tags" Target="../tags/tag974.xml"/><Relationship Id="rId32" Type="http://schemas.openxmlformats.org/officeDocument/2006/relationships/tags" Target="../tags/tag982.xml"/><Relationship Id="rId37" Type="http://schemas.openxmlformats.org/officeDocument/2006/relationships/tags" Target="../tags/tag987.xml"/><Relationship Id="rId40" Type="http://schemas.openxmlformats.org/officeDocument/2006/relationships/tags" Target="../tags/tag990.xml"/><Relationship Id="rId45" Type="http://schemas.openxmlformats.org/officeDocument/2006/relationships/tags" Target="../tags/tag995.xml"/><Relationship Id="rId53" Type="http://schemas.openxmlformats.org/officeDocument/2006/relationships/tags" Target="../tags/tag1003.xml"/><Relationship Id="rId58" Type="http://schemas.openxmlformats.org/officeDocument/2006/relationships/tags" Target="../tags/tag1008.xml"/><Relationship Id="rId66" Type="http://schemas.openxmlformats.org/officeDocument/2006/relationships/tags" Target="../tags/tag1016.xml"/><Relationship Id="rId74" Type="http://schemas.openxmlformats.org/officeDocument/2006/relationships/tags" Target="../tags/tag1024.xml"/><Relationship Id="rId5" Type="http://schemas.openxmlformats.org/officeDocument/2006/relationships/tags" Target="../tags/tag955.xml"/><Relationship Id="rId61" Type="http://schemas.openxmlformats.org/officeDocument/2006/relationships/tags" Target="../tags/tag1011.xml"/><Relationship Id="rId19" Type="http://schemas.openxmlformats.org/officeDocument/2006/relationships/tags" Target="../tags/tag969.xml"/><Relationship Id="rId14" Type="http://schemas.openxmlformats.org/officeDocument/2006/relationships/tags" Target="../tags/tag964.xml"/><Relationship Id="rId22" Type="http://schemas.openxmlformats.org/officeDocument/2006/relationships/tags" Target="../tags/tag972.xml"/><Relationship Id="rId27" Type="http://schemas.openxmlformats.org/officeDocument/2006/relationships/tags" Target="../tags/tag977.xml"/><Relationship Id="rId30" Type="http://schemas.openxmlformats.org/officeDocument/2006/relationships/tags" Target="../tags/tag980.xml"/><Relationship Id="rId35" Type="http://schemas.openxmlformats.org/officeDocument/2006/relationships/tags" Target="../tags/tag985.xml"/><Relationship Id="rId43" Type="http://schemas.openxmlformats.org/officeDocument/2006/relationships/tags" Target="../tags/tag993.xml"/><Relationship Id="rId48" Type="http://schemas.openxmlformats.org/officeDocument/2006/relationships/tags" Target="../tags/tag998.xml"/><Relationship Id="rId56" Type="http://schemas.openxmlformats.org/officeDocument/2006/relationships/tags" Target="../tags/tag1006.xml"/><Relationship Id="rId64" Type="http://schemas.openxmlformats.org/officeDocument/2006/relationships/tags" Target="../tags/tag1014.xml"/><Relationship Id="rId69" Type="http://schemas.openxmlformats.org/officeDocument/2006/relationships/tags" Target="../tags/tag1019.xml"/><Relationship Id="rId77" Type="http://schemas.openxmlformats.org/officeDocument/2006/relationships/notesSlide" Target="../notesSlides/notesSlide4.xml"/><Relationship Id="rId8" Type="http://schemas.openxmlformats.org/officeDocument/2006/relationships/tags" Target="../tags/tag958.xml"/><Relationship Id="rId51" Type="http://schemas.openxmlformats.org/officeDocument/2006/relationships/tags" Target="../tags/tag1001.xml"/><Relationship Id="rId72" Type="http://schemas.openxmlformats.org/officeDocument/2006/relationships/tags" Target="../tags/tag1022.xml"/><Relationship Id="rId3" Type="http://schemas.openxmlformats.org/officeDocument/2006/relationships/tags" Target="../tags/tag953.xml"/><Relationship Id="rId12" Type="http://schemas.openxmlformats.org/officeDocument/2006/relationships/tags" Target="../tags/tag962.xml"/><Relationship Id="rId17" Type="http://schemas.openxmlformats.org/officeDocument/2006/relationships/tags" Target="../tags/tag967.xml"/><Relationship Id="rId25" Type="http://schemas.openxmlformats.org/officeDocument/2006/relationships/tags" Target="../tags/tag975.xml"/><Relationship Id="rId33" Type="http://schemas.openxmlformats.org/officeDocument/2006/relationships/tags" Target="../tags/tag983.xml"/><Relationship Id="rId38" Type="http://schemas.openxmlformats.org/officeDocument/2006/relationships/tags" Target="../tags/tag988.xml"/><Relationship Id="rId46" Type="http://schemas.openxmlformats.org/officeDocument/2006/relationships/tags" Target="../tags/tag996.xml"/><Relationship Id="rId59" Type="http://schemas.openxmlformats.org/officeDocument/2006/relationships/tags" Target="../tags/tag1009.xml"/><Relationship Id="rId67" Type="http://schemas.openxmlformats.org/officeDocument/2006/relationships/tags" Target="../tags/tag1017.xml"/><Relationship Id="rId20" Type="http://schemas.openxmlformats.org/officeDocument/2006/relationships/tags" Target="../tags/tag970.xml"/><Relationship Id="rId41" Type="http://schemas.openxmlformats.org/officeDocument/2006/relationships/tags" Target="../tags/tag991.xml"/><Relationship Id="rId54" Type="http://schemas.openxmlformats.org/officeDocument/2006/relationships/tags" Target="../tags/tag1004.xml"/><Relationship Id="rId62" Type="http://schemas.openxmlformats.org/officeDocument/2006/relationships/tags" Target="../tags/tag1012.xml"/><Relationship Id="rId70" Type="http://schemas.openxmlformats.org/officeDocument/2006/relationships/tags" Target="../tags/tag1020.xml"/><Relationship Id="rId75" Type="http://schemas.openxmlformats.org/officeDocument/2006/relationships/tags" Target="../tags/tag1025.xml"/><Relationship Id="rId1" Type="http://schemas.openxmlformats.org/officeDocument/2006/relationships/tags" Target="../tags/tag951.xml"/><Relationship Id="rId6" Type="http://schemas.openxmlformats.org/officeDocument/2006/relationships/tags" Target="../tags/tag956.xml"/><Relationship Id="rId15" Type="http://schemas.openxmlformats.org/officeDocument/2006/relationships/tags" Target="../tags/tag965.xml"/><Relationship Id="rId23" Type="http://schemas.openxmlformats.org/officeDocument/2006/relationships/tags" Target="../tags/tag973.xml"/><Relationship Id="rId28" Type="http://schemas.openxmlformats.org/officeDocument/2006/relationships/tags" Target="../tags/tag978.xml"/><Relationship Id="rId36" Type="http://schemas.openxmlformats.org/officeDocument/2006/relationships/tags" Target="../tags/tag986.xml"/><Relationship Id="rId49" Type="http://schemas.openxmlformats.org/officeDocument/2006/relationships/tags" Target="../tags/tag999.xml"/><Relationship Id="rId57" Type="http://schemas.openxmlformats.org/officeDocument/2006/relationships/tags" Target="../tags/tag1007.xml"/><Relationship Id="rId10" Type="http://schemas.openxmlformats.org/officeDocument/2006/relationships/tags" Target="../tags/tag960.xml"/><Relationship Id="rId31" Type="http://schemas.openxmlformats.org/officeDocument/2006/relationships/tags" Target="../tags/tag981.xml"/><Relationship Id="rId44" Type="http://schemas.openxmlformats.org/officeDocument/2006/relationships/tags" Target="../tags/tag994.xml"/><Relationship Id="rId52" Type="http://schemas.openxmlformats.org/officeDocument/2006/relationships/tags" Target="../tags/tag1002.xml"/><Relationship Id="rId60" Type="http://schemas.openxmlformats.org/officeDocument/2006/relationships/tags" Target="../tags/tag1010.xml"/><Relationship Id="rId65" Type="http://schemas.openxmlformats.org/officeDocument/2006/relationships/tags" Target="../tags/tag1015.xml"/><Relationship Id="rId73" Type="http://schemas.openxmlformats.org/officeDocument/2006/relationships/tags" Target="../tags/tag1023.xml"/><Relationship Id="rId78" Type="http://schemas.openxmlformats.org/officeDocument/2006/relationships/image" Target="../media/image10.png"/><Relationship Id="rId4" Type="http://schemas.openxmlformats.org/officeDocument/2006/relationships/tags" Target="../tags/tag954.xml"/><Relationship Id="rId9" Type="http://schemas.openxmlformats.org/officeDocument/2006/relationships/tags" Target="../tags/tag959.xml"/><Relationship Id="rId13" Type="http://schemas.openxmlformats.org/officeDocument/2006/relationships/tags" Target="../tags/tag963.xml"/><Relationship Id="rId18" Type="http://schemas.openxmlformats.org/officeDocument/2006/relationships/tags" Target="../tags/tag968.xml"/><Relationship Id="rId39" Type="http://schemas.openxmlformats.org/officeDocument/2006/relationships/tags" Target="../tags/tag989.xml"/><Relationship Id="rId34" Type="http://schemas.openxmlformats.org/officeDocument/2006/relationships/tags" Target="../tags/tag984.xml"/><Relationship Id="rId50" Type="http://schemas.openxmlformats.org/officeDocument/2006/relationships/tags" Target="../tags/tag1000.xml"/><Relationship Id="rId55" Type="http://schemas.openxmlformats.org/officeDocument/2006/relationships/tags" Target="../tags/tag1005.xml"/><Relationship Id="rId76" Type="http://schemas.openxmlformats.org/officeDocument/2006/relationships/slideLayout" Target="../slideLayouts/slideLayout2.xml"/><Relationship Id="rId7" Type="http://schemas.openxmlformats.org/officeDocument/2006/relationships/tags" Target="../tags/tag957.xml"/><Relationship Id="rId71" Type="http://schemas.openxmlformats.org/officeDocument/2006/relationships/tags" Target="../tags/tag1021.xml"/><Relationship Id="rId2" Type="http://schemas.openxmlformats.org/officeDocument/2006/relationships/tags" Target="../tags/tag952.xml"/><Relationship Id="rId29" Type="http://schemas.openxmlformats.org/officeDocument/2006/relationships/tags" Target="../tags/tag979.xml"/></Relationships>
</file>

<file path=ppt/slides/_rels/slide17.xml.rels><?xml version="1.0" encoding="UTF-8" standalone="yes"?>
<Relationships xmlns="http://schemas.openxmlformats.org/package/2006/relationships"><Relationship Id="rId8" Type="http://schemas.openxmlformats.org/officeDocument/2006/relationships/tags" Target="../tags/tag1033.xml"/><Relationship Id="rId13" Type="http://schemas.openxmlformats.org/officeDocument/2006/relationships/tags" Target="../tags/tag1038.xml"/><Relationship Id="rId18" Type="http://schemas.openxmlformats.org/officeDocument/2006/relationships/tags" Target="../tags/tag1043.xml"/><Relationship Id="rId26" Type="http://schemas.openxmlformats.org/officeDocument/2006/relationships/image" Target="../media/image11.png"/><Relationship Id="rId3" Type="http://schemas.openxmlformats.org/officeDocument/2006/relationships/tags" Target="../tags/tag1028.xml"/><Relationship Id="rId21" Type="http://schemas.openxmlformats.org/officeDocument/2006/relationships/tags" Target="../tags/tag1046.xml"/><Relationship Id="rId7" Type="http://schemas.openxmlformats.org/officeDocument/2006/relationships/tags" Target="../tags/tag1032.xml"/><Relationship Id="rId12" Type="http://schemas.openxmlformats.org/officeDocument/2006/relationships/tags" Target="../tags/tag1037.xml"/><Relationship Id="rId17" Type="http://schemas.openxmlformats.org/officeDocument/2006/relationships/tags" Target="../tags/tag1042.xml"/><Relationship Id="rId25" Type="http://schemas.openxmlformats.org/officeDocument/2006/relationships/slideLayout" Target="../slideLayouts/slideLayout16.xml"/><Relationship Id="rId2" Type="http://schemas.openxmlformats.org/officeDocument/2006/relationships/tags" Target="../tags/tag1027.xml"/><Relationship Id="rId16" Type="http://schemas.openxmlformats.org/officeDocument/2006/relationships/tags" Target="../tags/tag1041.xml"/><Relationship Id="rId20" Type="http://schemas.openxmlformats.org/officeDocument/2006/relationships/tags" Target="../tags/tag1045.xml"/><Relationship Id="rId1" Type="http://schemas.openxmlformats.org/officeDocument/2006/relationships/tags" Target="../tags/tag1026.xml"/><Relationship Id="rId6" Type="http://schemas.openxmlformats.org/officeDocument/2006/relationships/tags" Target="../tags/tag1031.xml"/><Relationship Id="rId11" Type="http://schemas.openxmlformats.org/officeDocument/2006/relationships/tags" Target="../tags/tag1036.xml"/><Relationship Id="rId24" Type="http://schemas.openxmlformats.org/officeDocument/2006/relationships/tags" Target="../tags/tag1049.xml"/><Relationship Id="rId5" Type="http://schemas.openxmlformats.org/officeDocument/2006/relationships/tags" Target="../tags/tag1030.xml"/><Relationship Id="rId15" Type="http://schemas.openxmlformats.org/officeDocument/2006/relationships/tags" Target="../tags/tag1040.xml"/><Relationship Id="rId23" Type="http://schemas.openxmlformats.org/officeDocument/2006/relationships/tags" Target="../tags/tag1048.xml"/><Relationship Id="rId10" Type="http://schemas.openxmlformats.org/officeDocument/2006/relationships/tags" Target="../tags/tag1035.xml"/><Relationship Id="rId19" Type="http://schemas.openxmlformats.org/officeDocument/2006/relationships/tags" Target="../tags/tag1044.xml"/><Relationship Id="rId4" Type="http://schemas.openxmlformats.org/officeDocument/2006/relationships/tags" Target="../tags/tag1029.xml"/><Relationship Id="rId9" Type="http://schemas.openxmlformats.org/officeDocument/2006/relationships/tags" Target="../tags/tag1034.xml"/><Relationship Id="rId14" Type="http://schemas.openxmlformats.org/officeDocument/2006/relationships/tags" Target="../tags/tag1039.xml"/><Relationship Id="rId22" Type="http://schemas.openxmlformats.org/officeDocument/2006/relationships/tags" Target="../tags/tag1047.xml"/></Relationships>
</file>

<file path=ppt/slides/_rels/slide18.xml.rels><?xml version="1.0" encoding="UTF-8" standalone="yes"?>
<Relationships xmlns="http://schemas.openxmlformats.org/package/2006/relationships"><Relationship Id="rId13" Type="http://schemas.openxmlformats.org/officeDocument/2006/relationships/tags" Target="../tags/tag1062.xml"/><Relationship Id="rId18" Type="http://schemas.openxmlformats.org/officeDocument/2006/relationships/tags" Target="../tags/tag1067.xml"/><Relationship Id="rId26" Type="http://schemas.openxmlformats.org/officeDocument/2006/relationships/tags" Target="../tags/tag1075.xml"/><Relationship Id="rId39" Type="http://schemas.openxmlformats.org/officeDocument/2006/relationships/tags" Target="../tags/tag1088.xml"/><Relationship Id="rId21" Type="http://schemas.openxmlformats.org/officeDocument/2006/relationships/tags" Target="../tags/tag1070.xml"/><Relationship Id="rId34" Type="http://schemas.openxmlformats.org/officeDocument/2006/relationships/tags" Target="../tags/tag1083.xml"/><Relationship Id="rId42" Type="http://schemas.openxmlformats.org/officeDocument/2006/relationships/tags" Target="../tags/tag1091.xml"/><Relationship Id="rId7" Type="http://schemas.openxmlformats.org/officeDocument/2006/relationships/tags" Target="../tags/tag1056.xml"/><Relationship Id="rId2" Type="http://schemas.openxmlformats.org/officeDocument/2006/relationships/tags" Target="../tags/tag1051.xml"/><Relationship Id="rId16" Type="http://schemas.openxmlformats.org/officeDocument/2006/relationships/tags" Target="../tags/tag1065.xml"/><Relationship Id="rId29" Type="http://schemas.openxmlformats.org/officeDocument/2006/relationships/tags" Target="../tags/tag1078.xml"/><Relationship Id="rId1" Type="http://schemas.openxmlformats.org/officeDocument/2006/relationships/tags" Target="../tags/tag1050.xml"/><Relationship Id="rId6" Type="http://schemas.openxmlformats.org/officeDocument/2006/relationships/tags" Target="../tags/tag1055.xml"/><Relationship Id="rId11" Type="http://schemas.openxmlformats.org/officeDocument/2006/relationships/tags" Target="../tags/tag1060.xml"/><Relationship Id="rId24" Type="http://schemas.openxmlformats.org/officeDocument/2006/relationships/tags" Target="../tags/tag1073.xml"/><Relationship Id="rId32" Type="http://schemas.openxmlformats.org/officeDocument/2006/relationships/tags" Target="../tags/tag1081.xml"/><Relationship Id="rId37" Type="http://schemas.openxmlformats.org/officeDocument/2006/relationships/tags" Target="../tags/tag1086.xml"/><Relationship Id="rId40" Type="http://schemas.openxmlformats.org/officeDocument/2006/relationships/tags" Target="../tags/tag1089.xml"/><Relationship Id="rId45" Type="http://schemas.openxmlformats.org/officeDocument/2006/relationships/image" Target="../media/image12.png"/><Relationship Id="rId5" Type="http://schemas.openxmlformats.org/officeDocument/2006/relationships/tags" Target="../tags/tag1054.xml"/><Relationship Id="rId15" Type="http://schemas.openxmlformats.org/officeDocument/2006/relationships/tags" Target="../tags/tag1064.xml"/><Relationship Id="rId23" Type="http://schemas.openxmlformats.org/officeDocument/2006/relationships/tags" Target="../tags/tag1072.xml"/><Relationship Id="rId28" Type="http://schemas.openxmlformats.org/officeDocument/2006/relationships/tags" Target="../tags/tag1077.xml"/><Relationship Id="rId36" Type="http://schemas.openxmlformats.org/officeDocument/2006/relationships/tags" Target="../tags/tag1085.xml"/><Relationship Id="rId10" Type="http://schemas.openxmlformats.org/officeDocument/2006/relationships/tags" Target="../tags/tag1059.xml"/><Relationship Id="rId19" Type="http://schemas.openxmlformats.org/officeDocument/2006/relationships/tags" Target="../tags/tag1068.xml"/><Relationship Id="rId31" Type="http://schemas.openxmlformats.org/officeDocument/2006/relationships/tags" Target="../tags/tag1080.xml"/><Relationship Id="rId44" Type="http://schemas.openxmlformats.org/officeDocument/2006/relationships/slideLayout" Target="../slideLayouts/slideLayout16.xml"/><Relationship Id="rId4" Type="http://schemas.openxmlformats.org/officeDocument/2006/relationships/tags" Target="../tags/tag1053.xml"/><Relationship Id="rId9" Type="http://schemas.openxmlformats.org/officeDocument/2006/relationships/tags" Target="../tags/tag1058.xml"/><Relationship Id="rId14" Type="http://schemas.openxmlformats.org/officeDocument/2006/relationships/tags" Target="../tags/tag1063.xml"/><Relationship Id="rId22" Type="http://schemas.openxmlformats.org/officeDocument/2006/relationships/tags" Target="../tags/tag1071.xml"/><Relationship Id="rId27" Type="http://schemas.openxmlformats.org/officeDocument/2006/relationships/tags" Target="../tags/tag1076.xml"/><Relationship Id="rId30" Type="http://schemas.openxmlformats.org/officeDocument/2006/relationships/tags" Target="../tags/tag1079.xml"/><Relationship Id="rId35" Type="http://schemas.openxmlformats.org/officeDocument/2006/relationships/tags" Target="../tags/tag1084.xml"/><Relationship Id="rId43" Type="http://schemas.openxmlformats.org/officeDocument/2006/relationships/tags" Target="../tags/tag1092.xml"/><Relationship Id="rId8" Type="http://schemas.openxmlformats.org/officeDocument/2006/relationships/tags" Target="../tags/tag1057.xml"/><Relationship Id="rId3" Type="http://schemas.openxmlformats.org/officeDocument/2006/relationships/tags" Target="../tags/tag1052.xml"/><Relationship Id="rId12" Type="http://schemas.openxmlformats.org/officeDocument/2006/relationships/tags" Target="../tags/tag1061.xml"/><Relationship Id="rId17" Type="http://schemas.openxmlformats.org/officeDocument/2006/relationships/tags" Target="../tags/tag1066.xml"/><Relationship Id="rId25" Type="http://schemas.openxmlformats.org/officeDocument/2006/relationships/tags" Target="../tags/tag1074.xml"/><Relationship Id="rId33" Type="http://schemas.openxmlformats.org/officeDocument/2006/relationships/tags" Target="../tags/tag1082.xml"/><Relationship Id="rId38" Type="http://schemas.openxmlformats.org/officeDocument/2006/relationships/tags" Target="../tags/tag1087.xml"/><Relationship Id="rId20" Type="http://schemas.openxmlformats.org/officeDocument/2006/relationships/tags" Target="../tags/tag1069.xml"/><Relationship Id="rId41" Type="http://schemas.openxmlformats.org/officeDocument/2006/relationships/tags" Target="../tags/tag1090.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svg"/><Relationship Id="rId7" Type="http://schemas.openxmlformats.org/officeDocument/2006/relationships/image" Target="../media/image19.svg"/><Relationship Id="rId2" Type="http://schemas.openxmlformats.org/officeDocument/2006/relationships/image" Target="../media/image14.png"/><Relationship Id="rId1" Type="http://schemas.openxmlformats.org/officeDocument/2006/relationships/slideLayout" Target="../slideLayouts/slideLayout16.xml"/><Relationship Id="rId6" Type="http://schemas.openxmlformats.org/officeDocument/2006/relationships/image" Target="../media/image18.png"/><Relationship Id="rId5" Type="http://schemas.openxmlformats.org/officeDocument/2006/relationships/image" Target="../media/image17.svg"/><Relationship Id="rId4" Type="http://schemas.openxmlformats.org/officeDocument/2006/relationships/image" Target="../media/image16.png"/><Relationship Id="rId9" Type="http://schemas.openxmlformats.org/officeDocument/2006/relationships/image" Target="../media/image21.svg"/></Relationships>
</file>

<file path=ppt/slides/_rels/slide21.xml.rels><?xml version="1.0" encoding="UTF-8" standalone="yes"?>
<Relationships xmlns="http://schemas.openxmlformats.org/package/2006/relationships"><Relationship Id="rId3" Type="http://schemas.microsoft.com/office/2007/relationships/media" Target="../media/media2.mp4"/><Relationship Id="rId7" Type="http://schemas.openxmlformats.org/officeDocument/2006/relationships/image" Target="../media/image23.png"/><Relationship Id="rId2" Type="http://schemas.microsoft.com/office/2007/relationships/media" Target="../media/media1.mp4"/><Relationship Id="rId1" Type="http://schemas.openxmlformats.org/officeDocument/2006/relationships/video" Target="NULL" TargetMode="External"/><Relationship Id="rId6" Type="http://schemas.openxmlformats.org/officeDocument/2006/relationships/image" Target="../media/image22.png"/><Relationship Id="rId5" Type="http://schemas.openxmlformats.org/officeDocument/2006/relationships/slideLayout" Target="../slideLayouts/slideLayout16.xml"/><Relationship Id="rId4" Type="http://schemas.openxmlformats.org/officeDocument/2006/relationships/video" Target="../media/media2.mp4"/></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6.xml"/><Relationship Id="rId7" Type="http://schemas.openxmlformats.org/officeDocument/2006/relationships/image" Target="../media/image27.png"/><Relationship Id="rId2" Type="http://schemas.openxmlformats.org/officeDocument/2006/relationships/video" Target="../media/media3.avi"/><Relationship Id="rId1" Type="http://schemas.microsoft.com/office/2007/relationships/media" Target="../media/media3.avi"/><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svg"/><Relationship Id="rId7" Type="http://schemas.openxmlformats.org/officeDocument/2006/relationships/image" Target="../media/image33.svg"/><Relationship Id="rId2" Type="http://schemas.openxmlformats.org/officeDocument/2006/relationships/image" Target="../media/image28.png"/><Relationship Id="rId1" Type="http://schemas.openxmlformats.org/officeDocument/2006/relationships/slideLayout" Target="../slideLayouts/slideLayout16.xml"/><Relationship Id="rId6" Type="http://schemas.openxmlformats.org/officeDocument/2006/relationships/image" Target="../media/image32.png"/><Relationship Id="rId5" Type="http://schemas.openxmlformats.org/officeDocument/2006/relationships/image" Target="../media/image31.svg"/><Relationship Id="rId4" Type="http://schemas.openxmlformats.org/officeDocument/2006/relationships/image" Target="../media/image30.png"/><Relationship Id="rId9" Type="http://schemas.openxmlformats.org/officeDocument/2006/relationships/image" Target="../media/image35.svg"/></Relationships>
</file>

<file path=ppt/slides/_rels/slide24.xml.rels><?xml version="1.0" encoding="UTF-8" standalone="yes"?>
<Relationships xmlns="http://schemas.openxmlformats.org/package/2006/relationships"><Relationship Id="rId3" Type="http://schemas.microsoft.com/office/2007/relationships/media" Target="../media/media5.mp4"/><Relationship Id="rId7" Type="http://schemas.openxmlformats.org/officeDocument/2006/relationships/image" Target="../media/image37.png"/><Relationship Id="rId2" Type="http://schemas.openxmlformats.org/officeDocument/2006/relationships/video" Target="../media/media4.mp4"/><Relationship Id="rId1" Type="http://schemas.microsoft.com/office/2007/relationships/media" Target="../media/media4.mp4"/><Relationship Id="rId6" Type="http://schemas.openxmlformats.org/officeDocument/2006/relationships/image" Target="../media/image36.png"/><Relationship Id="rId5" Type="http://schemas.openxmlformats.org/officeDocument/2006/relationships/slideLayout" Target="../slideLayouts/slideLayout16.xml"/><Relationship Id="rId4" Type="http://schemas.openxmlformats.org/officeDocument/2006/relationships/video" Target="../media/media5.mp4"/></Relationships>
</file>

<file path=ppt/slides/_rels/slide25.xml.rels><?xml version="1.0" encoding="UTF-8" standalone="yes"?>
<Relationships xmlns="http://schemas.openxmlformats.org/package/2006/relationships"><Relationship Id="rId3" Type="http://schemas.microsoft.com/office/2007/relationships/media" Target="../media/media7.mp4"/><Relationship Id="rId7" Type="http://schemas.openxmlformats.org/officeDocument/2006/relationships/image" Target="../media/image39.png"/><Relationship Id="rId2" Type="http://schemas.openxmlformats.org/officeDocument/2006/relationships/video" Target="../media/media6.mp4"/><Relationship Id="rId1" Type="http://schemas.microsoft.com/office/2007/relationships/media" Target="../media/media6.mp4"/><Relationship Id="rId6" Type="http://schemas.openxmlformats.org/officeDocument/2006/relationships/image" Target="../media/image38.png"/><Relationship Id="rId5" Type="http://schemas.openxmlformats.org/officeDocument/2006/relationships/slideLayout" Target="../slideLayouts/slideLayout16.xml"/><Relationship Id="rId4" Type="http://schemas.openxmlformats.org/officeDocument/2006/relationships/video" Target="../media/media7.mp4"/></Relationships>
</file>

<file path=ppt/slides/_rels/slide26.xml.rels><?xml version="1.0" encoding="UTF-8" standalone="yes"?>
<Relationships xmlns="http://schemas.openxmlformats.org/package/2006/relationships"><Relationship Id="rId3" Type="http://schemas.openxmlformats.org/officeDocument/2006/relationships/image" Target="../media/image41.svg"/><Relationship Id="rId2" Type="http://schemas.openxmlformats.org/officeDocument/2006/relationships/image" Target="../media/image40.png"/><Relationship Id="rId1" Type="http://schemas.openxmlformats.org/officeDocument/2006/relationships/slideLayout" Target="../slideLayouts/slideLayout16.xml"/><Relationship Id="rId5" Type="http://schemas.openxmlformats.org/officeDocument/2006/relationships/image" Target="../media/image43.svg"/><Relationship Id="rId4" Type="http://schemas.openxmlformats.org/officeDocument/2006/relationships/image" Target="../media/image42.png"/></Relationships>
</file>

<file path=ppt/slides/_rels/slide27.xml.rels><?xml version="1.0" encoding="UTF-8" standalone="yes"?>
<Relationships xmlns="http://schemas.openxmlformats.org/package/2006/relationships"><Relationship Id="rId3" Type="http://schemas.microsoft.com/office/2007/relationships/media" Target="../media/media2.mp4"/><Relationship Id="rId7" Type="http://schemas.openxmlformats.org/officeDocument/2006/relationships/image" Target="../media/image23.png"/><Relationship Id="rId2" Type="http://schemas.microsoft.com/office/2007/relationships/media" Target="../media/media1.mp4"/><Relationship Id="rId1" Type="http://schemas.openxmlformats.org/officeDocument/2006/relationships/video" Target="NULL" TargetMode="External"/><Relationship Id="rId6" Type="http://schemas.openxmlformats.org/officeDocument/2006/relationships/image" Target="../media/image22.png"/><Relationship Id="rId5" Type="http://schemas.openxmlformats.org/officeDocument/2006/relationships/slideLayout" Target="../slideLayouts/slideLayout16.xml"/><Relationship Id="rId4" Type="http://schemas.openxmlformats.org/officeDocument/2006/relationships/video" Target="../media/media2.mp4"/></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tags" Target="../tags/tag8.xml"/><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image" Target="../media/image2.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slideLayout" Target="../slideLayouts/slideLayout2.xml"/><Relationship Id="rId5" Type="http://schemas.openxmlformats.org/officeDocument/2006/relationships/tags" Target="../tags/tag5.xml"/><Relationship Id="rId10" Type="http://schemas.openxmlformats.org/officeDocument/2006/relationships/tags" Target="../tags/tag10.xml"/><Relationship Id="rId4" Type="http://schemas.openxmlformats.org/officeDocument/2006/relationships/tags" Target="../tags/tag4.xml"/><Relationship Id="rId9" Type="http://schemas.openxmlformats.org/officeDocument/2006/relationships/tags" Target="../tags/tag9.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6" Type="http://schemas.openxmlformats.org/officeDocument/2006/relationships/tags" Target="../tags/tag36.xml"/><Relationship Id="rId21" Type="http://schemas.openxmlformats.org/officeDocument/2006/relationships/tags" Target="../tags/tag31.xml"/><Relationship Id="rId42" Type="http://schemas.openxmlformats.org/officeDocument/2006/relationships/tags" Target="../tags/tag52.xml"/><Relationship Id="rId47" Type="http://schemas.openxmlformats.org/officeDocument/2006/relationships/tags" Target="../tags/tag57.xml"/><Relationship Id="rId63" Type="http://schemas.openxmlformats.org/officeDocument/2006/relationships/tags" Target="../tags/tag73.xml"/><Relationship Id="rId68" Type="http://schemas.openxmlformats.org/officeDocument/2006/relationships/tags" Target="../tags/tag78.xml"/><Relationship Id="rId84" Type="http://schemas.openxmlformats.org/officeDocument/2006/relationships/tags" Target="../tags/tag94.xml"/><Relationship Id="rId89" Type="http://schemas.openxmlformats.org/officeDocument/2006/relationships/tags" Target="../tags/tag99.xml"/><Relationship Id="rId16" Type="http://schemas.openxmlformats.org/officeDocument/2006/relationships/tags" Target="../tags/tag26.xml"/><Relationship Id="rId11" Type="http://schemas.openxmlformats.org/officeDocument/2006/relationships/tags" Target="../tags/tag21.xml"/><Relationship Id="rId32" Type="http://schemas.openxmlformats.org/officeDocument/2006/relationships/tags" Target="../tags/tag42.xml"/><Relationship Id="rId37" Type="http://schemas.openxmlformats.org/officeDocument/2006/relationships/tags" Target="../tags/tag47.xml"/><Relationship Id="rId53" Type="http://schemas.openxmlformats.org/officeDocument/2006/relationships/tags" Target="../tags/tag63.xml"/><Relationship Id="rId58" Type="http://schemas.openxmlformats.org/officeDocument/2006/relationships/tags" Target="../tags/tag68.xml"/><Relationship Id="rId74" Type="http://schemas.openxmlformats.org/officeDocument/2006/relationships/tags" Target="../tags/tag84.xml"/><Relationship Id="rId79" Type="http://schemas.openxmlformats.org/officeDocument/2006/relationships/tags" Target="../tags/tag89.xml"/><Relationship Id="rId5" Type="http://schemas.openxmlformats.org/officeDocument/2006/relationships/tags" Target="../tags/tag15.xml"/><Relationship Id="rId90" Type="http://schemas.openxmlformats.org/officeDocument/2006/relationships/tags" Target="../tags/tag100.xml"/><Relationship Id="rId95" Type="http://schemas.openxmlformats.org/officeDocument/2006/relationships/tags" Target="../tags/tag105.xml"/><Relationship Id="rId22" Type="http://schemas.openxmlformats.org/officeDocument/2006/relationships/tags" Target="../tags/tag32.xml"/><Relationship Id="rId27" Type="http://schemas.openxmlformats.org/officeDocument/2006/relationships/tags" Target="../tags/tag37.xml"/><Relationship Id="rId43" Type="http://schemas.openxmlformats.org/officeDocument/2006/relationships/tags" Target="../tags/tag53.xml"/><Relationship Id="rId48" Type="http://schemas.openxmlformats.org/officeDocument/2006/relationships/tags" Target="../tags/tag58.xml"/><Relationship Id="rId64" Type="http://schemas.openxmlformats.org/officeDocument/2006/relationships/tags" Target="../tags/tag74.xml"/><Relationship Id="rId69" Type="http://schemas.openxmlformats.org/officeDocument/2006/relationships/tags" Target="../tags/tag79.xml"/><Relationship Id="rId80" Type="http://schemas.openxmlformats.org/officeDocument/2006/relationships/tags" Target="../tags/tag90.xml"/><Relationship Id="rId85" Type="http://schemas.openxmlformats.org/officeDocument/2006/relationships/tags" Target="../tags/tag95.xml"/><Relationship Id="rId3" Type="http://schemas.openxmlformats.org/officeDocument/2006/relationships/tags" Target="../tags/tag13.xml"/><Relationship Id="rId12" Type="http://schemas.openxmlformats.org/officeDocument/2006/relationships/tags" Target="../tags/tag22.xml"/><Relationship Id="rId17" Type="http://schemas.openxmlformats.org/officeDocument/2006/relationships/tags" Target="../tags/tag27.xml"/><Relationship Id="rId25" Type="http://schemas.openxmlformats.org/officeDocument/2006/relationships/tags" Target="../tags/tag35.xml"/><Relationship Id="rId33" Type="http://schemas.openxmlformats.org/officeDocument/2006/relationships/tags" Target="../tags/tag43.xml"/><Relationship Id="rId38" Type="http://schemas.openxmlformats.org/officeDocument/2006/relationships/tags" Target="../tags/tag48.xml"/><Relationship Id="rId46" Type="http://schemas.openxmlformats.org/officeDocument/2006/relationships/tags" Target="../tags/tag56.xml"/><Relationship Id="rId59" Type="http://schemas.openxmlformats.org/officeDocument/2006/relationships/tags" Target="../tags/tag69.xml"/><Relationship Id="rId67" Type="http://schemas.openxmlformats.org/officeDocument/2006/relationships/tags" Target="../tags/tag77.xml"/><Relationship Id="rId20" Type="http://schemas.openxmlformats.org/officeDocument/2006/relationships/tags" Target="../tags/tag30.xml"/><Relationship Id="rId41" Type="http://schemas.openxmlformats.org/officeDocument/2006/relationships/tags" Target="../tags/tag51.xml"/><Relationship Id="rId54" Type="http://schemas.openxmlformats.org/officeDocument/2006/relationships/tags" Target="../tags/tag64.xml"/><Relationship Id="rId62" Type="http://schemas.openxmlformats.org/officeDocument/2006/relationships/tags" Target="../tags/tag72.xml"/><Relationship Id="rId70" Type="http://schemas.openxmlformats.org/officeDocument/2006/relationships/tags" Target="../tags/tag80.xml"/><Relationship Id="rId75" Type="http://schemas.openxmlformats.org/officeDocument/2006/relationships/tags" Target="../tags/tag85.xml"/><Relationship Id="rId83" Type="http://schemas.openxmlformats.org/officeDocument/2006/relationships/tags" Target="../tags/tag93.xml"/><Relationship Id="rId88" Type="http://schemas.openxmlformats.org/officeDocument/2006/relationships/tags" Target="../tags/tag98.xml"/><Relationship Id="rId91" Type="http://schemas.openxmlformats.org/officeDocument/2006/relationships/tags" Target="../tags/tag101.xml"/><Relationship Id="rId96" Type="http://schemas.openxmlformats.org/officeDocument/2006/relationships/tags" Target="../tags/tag106.xml"/><Relationship Id="rId1" Type="http://schemas.openxmlformats.org/officeDocument/2006/relationships/tags" Target="../tags/tag11.xml"/><Relationship Id="rId6" Type="http://schemas.openxmlformats.org/officeDocument/2006/relationships/tags" Target="../tags/tag16.xml"/><Relationship Id="rId15" Type="http://schemas.openxmlformats.org/officeDocument/2006/relationships/tags" Target="../tags/tag25.xml"/><Relationship Id="rId23" Type="http://schemas.openxmlformats.org/officeDocument/2006/relationships/tags" Target="../tags/tag33.xml"/><Relationship Id="rId28" Type="http://schemas.openxmlformats.org/officeDocument/2006/relationships/tags" Target="../tags/tag38.xml"/><Relationship Id="rId36" Type="http://schemas.openxmlformats.org/officeDocument/2006/relationships/tags" Target="../tags/tag46.xml"/><Relationship Id="rId49" Type="http://schemas.openxmlformats.org/officeDocument/2006/relationships/tags" Target="../tags/tag59.xml"/><Relationship Id="rId57" Type="http://schemas.openxmlformats.org/officeDocument/2006/relationships/tags" Target="../tags/tag67.xml"/><Relationship Id="rId10" Type="http://schemas.openxmlformats.org/officeDocument/2006/relationships/tags" Target="../tags/tag20.xml"/><Relationship Id="rId31" Type="http://schemas.openxmlformats.org/officeDocument/2006/relationships/tags" Target="../tags/tag41.xml"/><Relationship Id="rId44" Type="http://schemas.openxmlformats.org/officeDocument/2006/relationships/tags" Target="../tags/tag54.xml"/><Relationship Id="rId52" Type="http://schemas.openxmlformats.org/officeDocument/2006/relationships/tags" Target="../tags/tag62.xml"/><Relationship Id="rId60" Type="http://schemas.openxmlformats.org/officeDocument/2006/relationships/tags" Target="../tags/tag70.xml"/><Relationship Id="rId65" Type="http://schemas.openxmlformats.org/officeDocument/2006/relationships/tags" Target="../tags/tag75.xml"/><Relationship Id="rId73" Type="http://schemas.openxmlformats.org/officeDocument/2006/relationships/tags" Target="../tags/tag83.xml"/><Relationship Id="rId78" Type="http://schemas.openxmlformats.org/officeDocument/2006/relationships/tags" Target="../tags/tag88.xml"/><Relationship Id="rId81" Type="http://schemas.openxmlformats.org/officeDocument/2006/relationships/tags" Target="../tags/tag91.xml"/><Relationship Id="rId86" Type="http://schemas.openxmlformats.org/officeDocument/2006/relationships/tags" Target="../tags/tag96.xml"/><Relationship Id="rId94" Type="http://schemas.openxmlformats.org/officeDocument/2006/relationships/tags" Target="../tags/tag104.xml"/><Relationship Id="rId4" Type="http://schemas.openxmlformats.org/officeDocument/2006/relationships/tags" Target="../tags/tag14.xml"/><Relationship Id="rId9" Type="http://schemas.openxmlformats.org/officeDocument/2006/relationships/tags" Target="../tags/tag19.xml"/><Relationship Id="rId13" Type="http://schemas.openxmlformats.org/officeDocument/2006/relationships/tags" Target="../tags/tag23.xml"/><Relationship Id="rId18" Type="http://schemas.openxmlformats.org/officeDocument/2006/relationships/tags" Target="../tags/tag28.xml"/><Relationship Id="rId39" Type="http://schemas.openxmlformats.org/officeDocument/2006/relationships/tags" Target="../tags/tag49.xml"/><Relationship Id="rId34" Type="http://schemas.openxmlformats.org/officeDocument/2006/relationships/tags" Target="../tags/tag44.xml"/><Relationship Id="rId50" Type="http://schemas.openxmlformats.org/officeDocument/2006/relationships/tags" Target="../tags/tag60.xml"/><Relationship Id="rId55" Type="http://schemas.openxmlformats.org/officeDocument/2006/relationships/tags" Target="../tags/tag65.xml"/><Relationship Id="rId76" Type="http://schemas.openxmlformats.org/officeDocument/2006/relationships/tags" Target="../tags/tag86.xml"/><Relationship Id="rId97" Type="http://schemas.openxmlformats.org/officeDocument/2006/relationships/tags" Target="../tags/tag107.xml"/><Relationship Id="rId7" Type="http://schemas.openxmlformats.org/officeDocument/2006/relationships/tags" Target="../tags/tag17.xml"/><Relationship Id="rId71" Type="http://schemas.openxmlformats.org/officeDocument/2006/relationships/tags" Target="../tags/tag81.xml"/><Relationship Id="rId92" Type="http://schemas.openxmlformats.org/officeDocument/2006/relationships/tags" Target="../tags/tag102.xml"/><Relationship Id="rId2" Type="http://schemas.openxmlformats.org/officeDocument/2006/relationships/tags" Target="../tags/tag12.xml"/><Relationship Id="rId29" Type="http://schemas.openxmlformats.org/officeDocument/2006/relationships/tags" Target="../tags/tag39.xml"/><Relationship Id="rId24" Type="http://schemas.openxmlformats.org/officeDocument/2006/relationships/tags" Target="../tags/tag34.xml"/><Relationship Id="rId40" Type="http://schemas.openxmlformats.org/officeDocument/2006/relationships/tags" Target="../tags/tag50.xml"/><Relationship Id="rId45" Type="http://schemas.openxmlformats.org/officeDocument/2006/relationships/tags" Target="../tags/tag55.xml"/><Relationship Id="rId66" Type="http://schemas.openxmlformats.org/officeDocument/2006/relationships/tags" Target="../tags/tag76.xml"/><Relationship Id="rId87" Type="http://schemas.openxmlformats.org/officeDocument/2006/relationships/tags" Target="../tags/tag97.xml"/><Relationship Id="rId61" Type="http://schemas.openxmlformats.org/officeDocument/2006/relationships/tags" Target="../tags/tag71.xml"/><Relationship Id="rId82" Type="http://schemas.openxmlformats.org/officeDocument/2006/relationships/tags" Target="../tags/tag92.xml"/><Relationship Id="rId19" Type="http://schemas.openxmlformats.org/officeDocument/2006/relationships/tags" Target="../tags/tag29.xml"/><Relationship Id="rId14" Type="http://schemas.openxmlformats.org/officeDocument/2006/relationships/tags" Target="../tags/tag24.xml"/><Relationship Id="rId30" Type="http://schemas.openxmlformats.org/officeDocument/2006/relationships/tags" Target="../tags/tag40.xml"/><Relationship Id="rId35" Type="http://schemas.openxmlformats.org/officeDocument/2006/relationships/tags" Target="../tags/tag45.xml"/><Relationship Id="rId56" Type="http://schemas.openxmlformats.org/officeDocument/2006/relationships/tags" Target="../tags/tag66.xml"/><Relationship Id="rId77" Type="http://schemas.openxmlformats.org/officeDocument/2006/relationships/tags" Target="../tags/tag87.xml"/><Relationship Id="rId8" Type="http://schemas.openxmlformats.org/officeDocument/2006/relationships/tags" Target="../tags/tag18.xml"/><Relationship Id="rId51" Type="http://schemas.openxmlformats.org/officeDocument/2006/relationships/tags" Target="../tags/tag61.xml"/><Relationship Id="rId72" Type="http://schemas.openxmlformats.org/officeDocument/2006/relationships/tags" Target="../tags/tag82.xml"/><Relationship Id="rId93" Type="http://schemas.openxmlformats.org/officeDocument/2006/relationships/tags" Target="../tags/tag103.xml"/><Relationship Id="rId98"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6" Type="http://schemas.openxmlformats.org/officeDocument/2006/relationships/tags" Target="../tags/tag133.xml"/><Relationship Id="rId21" Type="http://schemas.openxmlformats.org/officeDocument/2006/relationships/tags" Target="../tags/tag128.xml"/><Relationship Id="rId42" Type="http://schemas.openxmlformats.org/officeDocument/2006/relationships/tags" Target="../tags/tag149.xml"/><Relationship Id="rId47" Type="http://schemas.openxmlformats.org/officeDocument/2006/relationships/tags" Target="../tags/tag154.xml"/><Relationship Id="rId63" Type="http://schemas.openxmlformats.org/officeDocument/2006/relationships/tags" Target="../tags/tag170.xml"/><Relationship Id="rId68" Type="http://schemas.openxmlformats.org/officeDocument/2006/relationships/tags" Target="../tags/tag175.xml"/><Relationship Id="rId7" Type="http://schemas.openxmlformats.org/officeDocument/2006/relationships/tags" Target="../tags/tag114.xml"/><Relationship Id="rId2" Type="http://schemas.openxmlformats.org/officeDocument/2006/relationships/tags" Target="../tags/tag109.xml"/><Relationship Id="rId16" Type="http://schemas.openxmlformats.org/officeDocument/2006/relationships/tags" Target="../tags/tag123.xml"/><Relationship Id="rId29" Type="http://schemas.openxmlformats.org/officeDocument/2006/relationships/tags" Target="../tags/tag136.xml"/><Relationship Id="rId11" Type="http://schemas.openxmlformats.org/officeDocument/2006/relationships/tags" Target="../tags/tag118.xml"/><Relationship Id="rId24" Type="http://schemas.openxmlformats.org/officeDocument/2006/relationships/tags" Target="../tags/tag131.xml"/><Relationship Id="rId32" Type="http://schemas.openxmlformats.org/officeDocument/2006/relationships/tags" Target="../tags/tag139.xml"/><Relationship Id="rId37" Type="http://schemas.openxmlformats.org/officeDocument/2006/relationships/tags" Target="../tags/tag144.xml"/><Relationship Id="rId40" Type="http://schemas.openxmlformats.org/officeDocument/2006/relationships/tags" Target="../tags/tag147.xml"/><Relationship Id="rId45" Type="http://schemas.openxmlformats.org/officeDocument/2006/relationships/tags" Target="../tags/tag152.xml"/><Relationship Id="rId53" Type="http://schemas.openxmlformats.org/officeDocument/2006/relationships/tags" Target="../tags/tag160.xml"/><Relationship Id="rId58" Type="http://schemas.openxmlformats.org/officeDocument/2006/relationships/tags" Target="../tags/tag165.xml"/><Relationship Id="rId66" Type="http://schemas.openxmlformats.org/officeDocument/2006/relationships/tags" Target="../tags/tag173.xml"/><Relationship Id="rId5" Type="http://schemas.openxmlformats.org/officeDocument/2006/relationships/tags" Target="../tags/tag112.xml"/><Relationship Id="rId61" Type="http://schemas.openxmlformats.org/officeDocument/2006/relationships/tags" Target="../tags/tag168.xml"/><Relationship Id="rId19" Type="http://schemas.openxmlformats.org/officeDocument/2006/relationships/tags" Target="../tags/tag126.xml"/><Relationship Id="rId14" Type="http://schemas.openxmlformats.org/officeDocument/2006/relationships/tags" Target="../tags/tag121.xml"/><Relationship Id="rId22" Type="http://schemas.openxmlformats.org/officeDocument/2006/relationships/tags" Target="../tags/tag129.xml"/><Relationship Id="rId27" Type="http://schemas.openxmlformats.org/officeDocument/2006/relationships/tags" Target="../tags/tag134.xml"/><Relationship Id="rId30" Type="http://schemas.openxmlformats.org/officeDocument/2006/relationships/tags" Target="../tags/tag137.xml"/><Relationship Id="rId35" Type="http://schemas.openxmlformats.org/officeDocument/2006/relationships/tags" Target="../tags/tag142.xml"/><Relationship Id="rId43" Type="http://schemas.openxmlformats.org/officeDocument/2006/relationships/tags" Target="../tags/tag150.xml"/><Relationship Id="rId48" Type="http://schemas.openxmlformats.org/officeDocument/2006/relationships/tags" Target="../tags/tag155.xml"/><Relationship Id="rId56" Type="http://schemas.openxmlformats.org/officeDocument/2006/relationships/tags" Target="../tags/tag163.xml"/><Relationship Id="rId64" Type="http://schemas.openxmlformats.org/officeDocument/2006/relationships/tags" Target="../tags/tag171.xml"/><Relationship Id="rId69" Type="http://schemas.openxmlformats.org/officeDocument/2006/relationships/slideLayout" Target="../slideLayouts/slideLayout2.xml"/><Relationship Id="rId8" Type="http://schemas.openxmlformats.org/officeDocument/2006/relationships/tags" Target="../tags/tag115.xml"/><Relationship Id="rId51" Type="http://schemas.openxmlformats.org/officeDocument/2006/relationships/tags" Target="../tags/tag158.xml"/><Relationship Id="rId3" Type="http://schemas.openxmlformats.org/officeDocument/2006/relationships/tags" Target="../tags/tag110.xml"/><Relationship Id="rId12" Type="http://schemas.openxmlformats.org/officeDocument/2006/relationships/tags" Target="../tags/tag119.xml"/><Relationship Id="rId17" Type="http://schemas.openxmlformats.org/officeDocument/2006/relationships/tags" Target="../tags/tag124.xml"/><Relationship Id="rId25" Type="http://schemas.openxmlformats.org/officeDocument/2006/relationships/tags" Target="../tags/tag132.xml"/><Relationship Id="rId33" Type="http://schemas.openxmlformats.org/officeDocument/2006/relationships/tags" Target="../tags/tag140.xml"/><Relationship Id="rId38" Type="http://schemas.openxmlformats.org/officeDocument/2006/relationships/tags" Target="../tags/tag145.xml"/><Relationship Id="rId46" Type="http://schemas.openxmlformats.org/officeDocument/2006/relationships/tags" Target="../tags/tag153.xml"/><Relationship Id="rId59" Type="http://schemas.openxmlformats.org/officeDocument/2006/relationships/tags" Target="../tags/tag166.xml"/><Relationship Id="rId67" Type="http://schemas.openxmlformats.org/officeDocument/2006/relationships/tags" Target="../tags/tag174.xml"/><Relationship Id="rId20" Type="http://schemas.openxmlformats.org/officeDocument/2006/relationships/tags" Target="../tags/tag127.xml"/><Relationship Id="rId41" Type="http://schemas.openxmlformats.org/officeDocument/2006/relationships/tags" Target="../tags/tag148.xml"/><Relationship Id="rId54" Type="http://schemas.openxmlformats.org/officeDocument/2006/relationships/tags" Target="../tags/tag161.xml"/><Relationship Id="rId62" Type="http://schemas.openxmlformats.org/officeDocument/2006/relationships/tags" Target="../tags/tag169.xml"/><Relationship Id="rId1" Type="http://schemas.openxmlformats.org/officeDocument/2006/relationships/tags" Target="../tags/tag108.xml"/><Relationship Id="rId6" Type="http://schemas.openxmlformats.org/officeDocument/2006/relationships/tags" Target="../tags/tag113.xml"/><Relationship Id="rId15" Type="http://schemas.openxmlformats.org/officeDocument/2006/relationships/tags" Target="../tags/tag122.xml"/><Relationship Id="rId23" Type="http://schemas.openxmlformats.org/officeDocument/2006/relationships/tags" Target="../tags/tag130.xml"/><Relationship Id="rId28" Type="http://schemas.openxmlformats.org/officeDocument/2006/relationships/tags" Target="../tags/tag135.xml"/><Relationship Id="rId36" Type="http://schemas.openxmlformats.org/officeDocument/2006/relationships/tags" Target="../tags/tag143.xml"/><Relationship Id="rId49" Type="http://schemas.openxmlformats.org/officeDocument/2006/relationships/tags" Target="../tags/tag156.xml"/><Relationship Id="rId57" Type="http://schemas.openxmlformats.org/officeDocument/2006/relationships/tags" Target="../tags/tag164.xml"/><Relationship Id="rId10" Type="http://schemas.openxmlformats.org/officeDocument/2006/relationships/tags" Target="../tags/tag117.xml"/><Relationship Id="rId31" Type="http://schemas.openxmlformats.org/officeDocument/2006/relationships/tags" Target="../tags/tag138.xml"/><Relationship Id="rId44" Type="http://schemas.openxmlformats.org/officeDocument/2006/relationships/tags" Target="../tags/tag151.xml"/><Relationship Id="rId52" Type="http://schemas.openxmlformats.org/officeDocument/2006/relationships/tags" Target="../tags/tag159.xml"/><Relationship Id="rId60" Type="http://schemas.openxmlformats.org/officeDocument/2006/relationships/tags" Target="../tags/tag167.xml"/><Relationship Id="rId65" Type="http://schemas.openxmlformats.org/officeDocument/2006/relationships/tags" Target="../tags/tag172.xml"/><Relationship Id="rId4" Type="http://schemas.openxmlformats.org/officeDocument/2006/relationships/tags" Target="../tags/tag111.xml"/><Relationship Id="rId9" Type="http://schemas.openxmlformats.org/officeDocument/2006/relationships/tags" Target="../tags/tag116.xml"/><Relationship Id="rId13" Type="http://schemas.openxmlformats.org/officeDocument/2006/relationships/tags" Target="../tags/tag120.xml"/><Relationship Id="rId18" Type="http://schemas.openxmlformats.org/officeDocument/2006/relationships/tags" Target="../tags/tag125.xml"/><Relationship Id="rId39" Type="http://schemas.openxmlformats.org/officeDocument/2006/relationships/tags" Target="../tags/tag146.xml"/><Relationship Id="rId34" Type="http://schemas.openxmlformats.org/officeDocument/2006/relationships/tags" Target="../tags/tag141.xml"/><Relationship Id="rId50" Type="http://schemas.openxmlformats.org/officeDocument/2006/relationships/tags" Target="../tags/tag157.xml"/><Relationship Id="rId55" Type="http://schemas.openxmlformats.org/officeDocument/2006/relationships/tags" Target="../tags/tag162.xml"/></Relationships>
</file>

<file path=ppt/slides/_rels/slide7.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26" Type="http://schemas.openxmlformats.org/officeDocument/2006/relationships/tags" Target="../tags/tag201.xml"/><Relationship Id="rId21" Type="http://schemas.openxmlformats.org/officeDocument/2006/relationships/tags" Target="../tags/tag196.xml"/><Relationship Id="rId42" Type="http://schemas.openxmlformats.org/officeDocument/2006/relationships/tags" Target="../tags/tag217.xml"/><Relationship Id="rId47" Type="http://schemas.openxmlformats.org/officeDocument/2006/relationships/tags" Target="../tags/tag222.xml"/><Relationship Id="rId63" Type="http://schemas.openxmlformats.org/officeDocument/2006/relationships/tags" Target="../tags/tag238.xml"/><Relationship Id="rId68" Type="http://schemas.openxmlformats.org/officeDocument/2006/relationships/tags" Target="../tags/tag243.xml"/><Relationship Id="rId84" Type="http://schemas.openxmlformats.org/officeDocument/2006/relationships/tags" Target="../tags/tag259.xml"/><Relationship Id="rId89" Type="http://schemas.openxmlformats.org/officeDocument/2006/relationships/tags" Target="../tags/tag264.xml"/><Relationship Id="rId16" Type="http://schemas.openxmlformats.org/officeDocument/2006/relationships/tags" Target="../tags/tag191.xml"/><Relationship Id="rId11" Type="http://schemas.openxmlformats.org/officeDocument/2006/relationships/tags" Target="../tags/tag186.xml"/><Relationship Id="rId32" Type="http://schemas.openxmlformats.org/officeDocument/2006/relationships/tags" Target="../tags/tag207.xml"/><Relationship Id="rId37" Type="http://schemas.openxmlformats.org/officeDocument/2006/relationships/tags" Target="../tags/tag212.xml"/><Relationship Id="rId53" Type="http://schemas.openxmlformats.org/officeDocument/2006/relationships/tags" Target="../tags/tag228.xml"/><Relationship Id="rId58" Type="http://schemas.openxmlformats.org/officeDocument/2006/relationships/tags" Target="../tags/tag233.xml"/><Relationship Id="rId74" Type="http://schemas.openxmlformats.org/officeDocument/2006/relationships/tags" Target="../tags/tag249.xml"/><Relationship Id="rId79" Type="http://schemas.openxmlformats.org/officeDocument/2006/relationships/tags" Target="../tags/tag254.xml"/><Relationship Id="rId5" Type="http://schemas.openxmlformats.org/officeDocument/2006/relationships/tags" Target="../tags/tag180.xml"/><Relationship Id="rId90" Type="http://schemas.openxmlformats.org/officeDocument/2006/relationships/tags" Target="../tags/tag265.xml"/><Relationship Id="rId95" Type="http://schemas.openxmlformats.org/officeDocument/2006/relationships/tags" Target="../tags/tag270.xml"/><Relationship Id="rId22" Type="http://schemas.openxmlformats.org/officeDocument/2006/relationships/tags" Target="../tags/tag197.xml"/><Relationship Id="rId27" Type="http://schemas.openxmlformats.org/officeDocument/2006/relationships/tags" Target="../tags/tag202.xml"/><Relationship Id="rId43" Type="http://schemas.openxmlformats.org/officeDocument/2006/relationships/tags" Target="../tags/tag218.xml"/><Relationship Id="rId48" Type="http://schemas.openxmlformats.org/officeDocument/2006/relationships/tags" Target="../tags/tag223.xml"/><Relationship Id="rId64" Type="http://schemas.openxmlformats.org/officeDocument/2006/relationships/tags" Target="../tags/tag239.xml"/><Relationship Id="rId69" Type="http://schemas.openxmlformats.org/officeDocument/2006/relationships/tags" Target="../tags/tag244.xml"/><Relationship Id="rId80" Type="http://schemas.openxmlformats.org/officeDocument/2006/relationships/tags" Target="../tags/tag255.xml"/><Relationship Id="rId85" Type="http://schemas.openxmlformats.org/officeDocument/2006/relationships/tags" Target="../tags/tag260.xml"/><Relationship Id="rId12" Type="http://schemas.openxmlformats.org/officeDocument/2006/relationships/tags" Target="../tags/tag187.xml"/><Relationship Id="rId17" Type="http://schemas.openxmlformats.org/officeDocument/2006/relationships/tags" Target="../tags/tag192.xml"/><Relationship Id="rId25" Type="http://schemas.openxmlformats.org/officeDocument/2006/relationships/tags" Target="../tags/tag200.xml"/><Relationship Id="rId33" Type="http://schemas.openxmlformats.org/officeDocument/2006/relationships/tags" Target="../tags/tag208.xml"/><Relationship Id="rId38" Type="http://schemas.openxmlformats.org/officeDocument/2006/relationships/tags" Target="../tags/tag213.xml"/><Relationship Id="rId46" Type="http://schemas.openxmlformats.org/officeDocument/2006/relationships/tags" Target="../tags/tag221.xml"/><Relationship Id="rId59" Type="http://schemas.openxmlformats.org/officeDocument/2006/relationships/tags" Target="../tags/tag234.xml"/><Relationship Id="rId67" Type="http://schemas.openxmlformats.org/officeDocument/2006/relationships/tags" Target="../tags/tag242.xml"/><Relationship Id="rId20" Type="http://schemas.openxmlformats.org/officeDocument/2006/relationships/tags" Target="../tags/tag195.xml"/><Relationship Id="rId41" Type="http://schemas.openxmlformats.org/officeDocument/2006/relationships/tags" Target="../tags/tag216.xml"/><Relationship Id="rId54" Type="http://schemas.openxmlformats.org/officeDocument/2006/relationships/tags" Target="../tags/tag229.xml"/><Relationship Id="rId62" Type="http://schemas.openxmlformats.org/officeDocument/2006/relationships/tags" Target="../tags/tag237.xml"/><Relationship Id="rId70" Type="http://schemas.openxmlformats.org/officeDocument/2006/relationships/tags" Target="../tags/tag245.xml"/><Relationship Id="rId75" Type="http://schemas.openxmlformats.org/officeDocument/2006/relationships/tags" Target="../tags/tag250.xml"/><Relationship Id="rId83" Type="http://schemas.openxmlformats.org/officeDocument/2006/relationships/tags" Target="../tags/tag258.xml"/><Relationship Id="rId88" Type="http://schemas.openxmlformats.org/officeDocument/2006/relationships/tags" Target="../tags/tag263.xml"/><Relationship Id="rId91" Type="http://schemas.openxmlformats.org/officeDocument/2006/relationships/tags" Target="../tags/tag266.xml"/><Relationship Id="rId96" Type="http://schemas.openxmlformats.org/officeDocument/2006/relationships/tags" Target="../tags/tag271.xml"/><Relationship Id="rId1" Type="http://schemas.openxmlformats.org/officeDocument/2006/relationships/tags" Target="../tags/tag176.xml"/><Relationship Id="rId6" Type="http://schemas.openxmlformats.org/officeDocument/2006/relationships/tags" Target="../tags/tag181.xml"/><Relationship Id="rId15" Type="http://schemas.openxmlformats.org/officeDocument/2006/relationships/tags" Target="../tags/tag190.xml"/><Relationship Id="rId23" Type="http://schemas.openxmlformats.org/officeDocument/2006/relationships/tags" Target="../tags/tag198.xml"/><Relationship Id="rId28" Type="http://schemas.openxmlformats.org/officeDocument/2006/relationships/tags" Target="../tags/tag203.xml"/><Relationship Id="rId36" Type="http://schemas.openxmlformats.org/officeDocument/2006/relationships/tags" Target="../tags/tag211.xml"/><Relationship Id="rId49" Type="http://schemas.openxmlformats.org/officeDocument/2006/relationships/tags" Target="../tags/tag224.xml"/><Relationship Id="rId57" Type="http://schemas.openxmlformats.org/officeDocument/2006/relationships/tags" Target="../tags/tag232.xml"/><Relationship Id="rId10" Type="http://schemas.openxmlformats.org/officeDocument/2006/relationships/tags" Target="../tags/tag185.xml"/><Relationship Id="rId31" Type="http://schemas.openxmlformats.org/officeDocument/2006/relationships/tags" Target="../tags/tag206.xml"/><Relationship Id="rId44" Type="http://schemas.openxmlformats.org/officeDocument/2006/relationships/tags" Target="../tags/tag219.xml"/><Relationship Id="rId52" Type="http://schemas.openxmlformats.org/officeDocument/2006/relationships/tags" Target="../tags/tag227.xml"/><Relationship Id="rId60" Type="http://schemas.openxmlformats.org/officeDocument/2006/relationships/tags" Target="../tags/tag235.xml"/><Relationship Id="rId65" Type="http://schemas.openxmlformats.org/officeDocument/2006/relationships/tags" Target="../tags/tag240.xml"/><Relationship Id="rId73" Type="http://schemas.openxmlformats.org/officeDocument/2006/relationships/tags" Target="../tags/tag248.xml"/><Relationship Id="rId78" Type="http://schemas.openxmlformats.org/officeDocument/2006/relationships/tags" Target="../tags/tag253.xml"/><Relationship Id="rId81" Type="http://schemas.openxmlformats.org/officeDocument/2006/relationships/tags" Target="../tags/tag256.xml"/><Relationship Id="rId86" Type="http://schemas.openxmlformats.org/officeDocument/2006/relationships/tags" Target="../tags/tag261.xml"/><Relationship Id="rId94" Type="http://schemas.openxmlformats.org/officeDocument/2006/relationships/tags" Target="../tags/tag269.xml"/><Relationship Id="rId99" Type="http://schemas.openxmlformats.org/officeDocument/2006/relationships/tags" Target="../tags/tag274.xml"/><Relationship Id="rId101" Type="http://schemas.openxmlformats.org/officeDocument/2006/relationships/slideLayout" Target="../slideLayouts/slideLayout16.xml"/><Relationship Id="rId4" Type="http://schemas.openxmlformats.org/officeDocument/2006/relationships/tags" Target="../tags/tag179.xml"/><Relationship Id="rId9" Type="http://schemas.openxmlformats.org/officeDocument/2006/relationships/tags" Target="../tags/tag184.xml"/><Relationship Id="rId13" Type="http://schemas.openxmlformats.org/officeDocument/2006/relationships/tags" Target="../tags/tag188.xml"/><Relationship Id="rId18" Type="http://schemas.openxmlformats.org/officeDocument/2006/relationships/tags" Target="../tags/tag193.xml"/><Relationship Id="rId39" Type="http://schemas.openxmlformats.org/officeDocument/2006/relationships/tags" Target="../tags/tag214.xml"/><Relationship Id="rId34" Type="http://schemas.openxmlformats.org/officeDocument/2006/relationships/tags" Target="../tags/tag209.xml"/><Relationship Id="rId50" Type="http://schemas.openxmlformats.org/officeDocument/2006/relationships/tags" Target="../tags/tag225.xml"/><Relationship Id="rId55" Type="http://schemas.openxmlformats.org/officeDocument/2006/relationships/tags" Target="../tags/tag230.xml"/><Relationship Id="rId76" Type="http://schemas.openxmlformats.org/officeDocument/2006/relationships/tags" Target="../tags/tag251.xml"/><Relationship Id="rId97" Type="http://schemas.openxmlformats.org/officeDocument/2006/relationships/tags" Target="../tags/tag272.xml"/><Relationship Id="rId7" Type="http://schemas.openxmlformats.org/officeDocument/2006/relationships/tags" Target="../tags/tag182.xml"/><Relationship Id="rId71" Type="http://schemas.openxmlformats.org/officeDocument/2006/relationships/tags" Target="../tags/tag246.xml"/><Relationship Id="rId92" Type="http://schemas.openxmlformats.org/officeDocument/2006/relationships/tags" Target="../tags/tag267.xml"/><Relationship Id="rId2" Type="http://schemas.openxmlformats.org/officeDocument/2006/relationships/tags" Target="../tags/tag177.xml"/><Relationship Id="rId29" Type="http://schemas.openxmlformats.org/officeDocument/2006/relationships/tags" Target="../tags/tag204.xml"/><Relationship Id="rId24" Type="http://schemas.openxmlformats.org/officeDocument/2006/relationships/tags" Target="../tags/tag199.xml"/><Relationship Id="rId40" Type="http://schemas.openxmlformats.org/officeDocument/2006/relationships/tags" Target="../tags/tag215.xml"/><Relationship Id="rId45" Type="http://schemas.openxmlformats.org/officeDocument/2006/relationships/tags" Target="../tags/tag220.xml"/><Relationship Id="rId66" Type="http://schemas.openxmlformats.org/officeDocument/2006/relationships/tags" Target="../tags/tag241.xml"/><Relationship Id="rId87" Type="http://schemas.openxmlformats.org/officeDocument/2006/relationships/tags" Target="../tags/tag262.xml"/><Relationship Id="rId61" Type="http://schemas.openxmlformats.org/officeDocument/2006/relationships/tags" Target="../tags/tag236.xml"/><Relationship Id="rId82" Type="http://schemas.openxmlformats.org/officeDocument/2006/relationships/tags" Target="../tags/tag257.xml"/><Relationship Id="rId19" Type="http://schemas.openxmlformats.org/officeDocument/2006/relationships/tags" Target="../tags/tag194.xml"/><Relationship Id="rId14" Type="http://schemas.openxmlformats.org/officeDocument/2006/relationships/tags" Target="../tags/tag189.xml"/><Relationship Id="rId30" Type="http://schemas.openxmlformats.org/officeDocument/2006/relationships/tags" Target="../tags/tag205.xml"/><Relationship Id="rId35" Type="http://schemas.openxmlformats.org/officeDocument/2006/relationships/tags" Target="../tags/tag210.xml"/><Relationship Id="rId56" Type="http://schemas.openxmlformats.org/officeDocument/2006/relationships/tags" Target="../tags/tag231.xml"/><Relationship Id="rId77" Type="http://schemas.openxmlformats.org/officeDocument/2006/relationships/tags" Target="../tags/tag252.xml"/><Relationship Id="rId100" Type="http://schemas.openxmlformats.org/officeDocument/2006/relationships/tags" Target="../tags/tag275.xml"/><Relationship Id="rId8" Type="http://schemas.openxmlformats.org/officeDocument/2006/relationships/tags" Target="../tags/tag183.xml"/><Relationship Id="rId51" Type="http://schemas.openxmlformats.org/officeDocument/2006/relationships/tags" Target="../tags/tag226.xml"/><Relationship Id="rId72" Type="http://schemas.openxmlformats.org/officeDocument/2006/relationships/tags" Target="../tags/tag247.xml"/><Relationship Id="rId93" Type="http://schemas.openxmlformats.org/officeDocument/2006/relationships/tags" Target="../tags/tag268.xml"/><Relationship Id="rId98" Type="http://schemas.openxmlformats.org/officeDocument/2006/relationships/tags" Target="../tags/tag273.xml"/><Relationship Id="rId3" Type="http://schemas.openxmlformats.org/officeDocument/2006/relationships/tags" Target="../tags/tag178.xml"/></Relationships>
</file>

<file path=ppt/slides/_rels/slide9.xml.rels><?xml version="1.0" encoding="UTF-8" standalone="yes"?>
<Relationships xmlns="http://schemas.openxmlformats.org/package/2006/relationships"><Relationship Id="rId26" Type="http://schemas.openxmlformats.org/officeDocument/2006/relationships/tags" Target="../tags/tag301.xml"/><Relationship Id="rId21" Type="http://schemas.openxmlformats.org/officeDocument/2006/relationships/tags" Target="../tags/tag296.xml"/><Relationship Id="rId42" Type="http://schemas.openxmlformats.org/officeDocument/2006/relationships/tags" Target="../tags/tag317.xml"/><Relationship Id="rId47" Type="http://schemas.openxmlformats.org/officeDocument/2006/relationships/tags" Target="../tags/tag322.xml"/><Relationship Id="rId63" Type="http://schemas.openxmlformats.org/officeDocument/2006/relationships/tags" Target="../tags/tag338.xml"/><Relationship Id="rId68" Type="http://schemas.openxmlformats.org/officeDocument/2006/relationships/tags" Target="../tags/tag343.xml"/><Relationship Id="rId84" Type="http://schemas.openxmlformats.org/officeDocument/2006/relationships/tags" Target="../tags/tag359.xml"/><Relationship Id="rId89" Type="http://schemas.openxmlformats.org/officeDocument/2006/relationships/tags" Target="../tags/tag364.xml"/><Relationship Id="rId16" Type="http://schemas.openxmlformats.org/officeDocument/2006/relationships/tags" Target="../tags/tag291.xml"/><Relationship Id="rId107" Type="http://schemas.openxmlformats.org/officeDocument/2006/relationships/tags" Target="../tags/tag382.xml"/><Relationship Id="rId11" Type="http://schemas.openxmlformats.org/officeDocument/2006/relationships/tags" Target="../tags/tag286.xml"/><Relationship Id="rId32" Type="http://schemas.openxmlformats.org/officeDocument/2006/relationships/tags" Target="../tags/tag307.xml"/><Relationship Id="rId37" Type="http://schemas.openxmlformats.org/officeDocument/2006/relationships/tags" Target="../tags/tag312.xml"/><Relationship Id="rId53" Type="http://schemas.openxmlformats.org/officeDocument/2006/relationships/tags" Target="../tags/tag328.xml"/><Relationship Id="rId58" Type="http://schemas.openxmlformats.org/officeDocument/2006/relationships/tags" Target="../tags/tag333.xml"/><Relationship Id="rId74" Type="http://schemas.openxmlformats.org/officeDocument/2006/relationships/tags" Target="../tags/tag349.xml"/><Relationship Id="rId79" Type="http://schemas.openxmlformats.org/officeDocument/2006/relationships/tags" Target="../tags/tag354.xml"/><Relationship Id="rId102" Type="http://schemas.openxmlformats.org/officeDocument/2006/relationships/tags" Target="../tags/tag377.xml"/><Relationship Id="rId5" Type="http://schemas.openxmlformats.org/officeDocument/2006/relationships/tags" Target="../tags/tag280.xml"/><Relationship Id="rId90" Type="http://schemas.openxmlformats.org/officeDocument/2006/relationships/tags" Target="../tags/tag365.xml"/><Relationship Id="rId95" Type="http://schemas.openxmlformats.org/officeDocument/2006/relationships/tags" Target="../tags/tag370.xml"/><Relationship Id="rId22" Type="http://schemas.openxmlformats.org/officeDocument/2006/relationships/tags" Target="../tags/tag297.xml"/><Relationship Id="rId27" Type="http://schemas.openxmlformats.org/officeDocument/2006/relationships/tags" Target="../tags/tag302.xml"/><Relationship Id="rId43" Type="http://schemas.openxmlformats.org/officeDocument/2006/relationships/tags" Target="../tags/tag318.xml"/><Relationship Id="rId48" Type="http://schemas.openxmlformats.org/officeDocument/2006/relationships/tags" Target="../tags/tag323.xml"/><Relationship Id="rId64" Type="http://schemas.openxmlformats.org/officeDocument/2006/relationships/tags" Target="../tags/tag339.xml"/><Relationship Id="rId69" Type="http://schemas.openxmlformats.org/officeDocument/2006/relationships/tags" Target="../tags/tag344.xml"/><Relationship Id="rId80" Type="http://schemas.openxmlformats.org/officeDocument/2006/relationships/tags" Target="../tags/tag355.xml"/><Relationship Id="rId85" Type="http://schemas.openxmlformats.org/officeDocument/2006/relationships/tags" Target="../tags/tag360.xml"/><Relationship Id="rId12" Type="http://schemas.openxmlformats.org/officeDocument/2006/relationships/tags" Target="../tags/tag287.xml"/><Relationship Id="rId17" Type="http://schemas.openxmlformats.org/officeDocument/2006/relationships/tags" Target="../tags/tag292.xml"/><Relationship Id="rId33" Type="http://schemas.openxmlformats.org/officeDocument/2006/relationships/tags" Target="../tags/tag308.xml"/><Relationship Id="rId38" Type="http://schemas.openxmlformats.org/officeDocument/2006/relationships/tags" Target="../tags/tag313.xml"/><Relationship Id="rId59" Type="http://schemas.openxmlformats.org/officeDocument/2006/relationships/tags" Target="../tags/tag334.xml"/><Relationship Id="rId103" Type="http://schemas.openxmlformats.org/officeDocument/2006/relationships/tags" Target="../tags/tag378.xml"/><Relationship Id="rId108" Type="http://schemas.openxmlformats.org/officeDocument/2006/relationships/tags" Target="../tags/tag383.xml"/><Relationship Id="rId54" Type="http://schemas.openxmlformats.org/officeDocument/2006/relationships/tags" Target="../tags/tag329.xml"/><Relationship Id="rId70" Type="http://schemas.openxmlformats.org/officeDocument/2006/relationships/tags" Target="../tags/tag345.xml"/><Relationship Id="rId75" Type="http://schemas.openxmlformats.org/officeDocument/2006/relationships/tags" Target="../tags/tag350.xml"/><Relationship Id="rId91" Type="http://schemas.openxmlformats.org/officeDocument/2006/relationships/tags" Target="../tags/tag366.xml"/><Relationship Id="rId96" Type="http://schemas.openxmlformats.org/officeDocument/2006/relationships/tags" Target="../tags/tag371.xml"/><Relationship Id="rId1" Type="http://schemas.openxmlformats.org/officeDocument/2006/relationships/tags" Target="../tags/tag276.xml"/><Relationship Id="rId6" Type="http://schemas.openxmlformats.org/officeDocument/2006/relationships/tags" Target="../tags/tag281.xml"/><Relationship Id="rId15" Type="http://schemas.openxmlformats.org/officeDocument/2006/relationships/tags" Target="../tags/tag290.xml"/><Relationship Id="rId23" Type="http://schemas.openxmlformats.org/officeDocument/2006/relationships/tags" Target="../tags/tag298.xml"/><Relationship Id="rId28" Type="http://schemas.openxmlformats.org/officeDocument/2006/relationships/tags" Target="../tags/tag303.xml"/><Relationship Id="rId36" Type="http://schemas.openxmlformats.org/officeDocument/2006/relationships/tags" Target="../tags/tag311.xml"/><Relationship Id="rId49" Type="http://schemas.openxmlformats.org/officeDocument/2006/relationships/tags" Target="../tags/tag324.xml"/><Relationship Id="rId57" Type="http://schemas.openxmlformats.org/officeDocument/2006/relationships/tags" Target="../tags/tag332.xml"/><Relationship Id="rId106" Type="http://schemas.openxmlformats.org/officeDocument/2006/relationships/tags" Target="../tags/tag381.xml"/><Relationship Id="rId10" Type="http://schemas.openxmlformats.org/officeDocument/2006/relationships/tags" Target="../tags/tag285.xml"/><Relationship Id="rId31" Type="http://schemas.openxmlformats.org/officeDocument/2006/relationships/tags" Target="../tags/tag306.xml"/><Relationship Id="rId44" Type="http://schemas.openxmlformats.org/officeDocument/2006/relationships/tags" Target="../tags/tag319.xml"/><Relationship Id="rId52" Type="http://schemas.openxmlformats.org/officeDocument/2006/relationships/tags" Target="../tags/tag327.xml"/><Relationship Id="rId60" Type="http://schemas.openxmlformats.org/officeDocument/2006/relationships/tags" Target="../tags/tag335.xml"/><Relationship Id="rId65" Type="http://schemas.openxmlformats.org/officeDocument/2006/relationships/tags" Target="../tags/tag340.xml"/><Relationship Id="rId73" Type="http://schemas.openxmlformats.org/officeDocument/2006/relationships/tags" Target="../tags/tag348.xml"/><Relationship Id="rId78" Type="http://schemas.openxmlformats.org/officeDocument/2006/relationships/tags" Target="../tags/tag353.xml"/><Relationship Id="rId81" Type="http://schemas.openxmlformats.org/officeDocument/2006/relationships/tags" Target="../tags/tag356.xml"/><Relationship Id="rId86" Type="http://schemas.openxmlformats.org/officeDocument/2006/relationships/tags" Target="../tags/tag361.xml"/><Relationship Id="rId94" Type="http://schemas.openxmlformats.org/officeDocument/2006/relationships/tags" Target="../tags/tag369.xml"/><Relationship Id="rId99" Type="http://schemas.openxmlformats.org/officeDocument/2006/relationships/tags" Target="../tags/tag374.xml"/><Relationship Id="rId101" Type="http://schemas.openxmlformats.org/officeDocument/2006/relationships/tags" Target="../tags/tag376.xml"/><Relationship Id="rId4" Type="http://schemas.openxmlformats.org/officeDocument/2006/relationships/tags" Target="../tags/tag279.xml"/><Relationship Id="rId9" Type="http://schemas.openxmlformats.org/officeDocument/2006/relationships/tags" Target="../tags/tag284.xml"/><Relationship Id="rId13" Type="http://schemas.openxmlformats.org/officeDocument/2006/relationships/tags" Target="../tags/tag288.xml"/><Relationship Id="rId18" Type="http://schemas.openxmlformats.org/officeDocument/2006/relationships/tags" Target="../tags/tag293.xml"/><Relationship Id="rId39" Type="http://schemas.openxmlformats.org/officeDocument/2006/relationships/tags" Target="../tags/tag314.xml"/><Relationship Id="rId109" Type="http://schemas.openxmlformats.org/officeDocument/2006/relationships/tags" Target="../tags/tag384.xml"/><Relationship Id="rId34" Type="http://schemas.openxmlformats.org/officeDocument/2006/relationships/tags" Target="../tags/tag309.xml"/><Relationship Id="rId50" Type="http://schemas.openxmlformats.org/officeDocument/2006/relationships/tags" Target="../tags/tag325.xml"/><Relationship Id="rId55" Type="http://schemas.openxmlformats.org/officeDocument/2006/relationships/tags" Target="../tags/tag330.xml"/><Relationship Id="rId76" Type="http://schemas.openxmlformats.org/officeDocument/2006/relationships/tags" Target="../tags/tag351.xml"/><Relationship Id="rId97" Type="http://schemas.openxmlformats.org/officeDocument/2006/relationships/tags" Target="../tags/tag372.xml"/><Relationship Id="rId104" Type="http://schemas.openxmlformats.org/officeDocument/2006/relationships/tags" Target="../tags/tag379.xml"/><Relationship Id="rId7" Type="http://schemas.openxmlformats.org/officeDocument/2006/relationships/tags" Target="../tags/tag282.xml"/><Relationship Id="rId71" Type="http://schemas.openxmlformats.org/officeDocument/2006/relationships/tags" Target="../tags/tag346.xml"/><Relationship Id="rId92" Type="http://schemas.openxmlformats.org/officeDocument/2006/relationships/tags" Target="../tags/tag367.xml"/><Relationship Id="rId2" Type="http://schemas.openxmlformats.org/officeDocument/2006/relationships/tags" Target="../tags/tag277.xml"/><Relationship Id="rId29" Type="http://schemas.openxmlformats.org/officeDocument/2006/relationships/tags" Target="../tags/tag304.xml"/><Relationship Id="rId24" Type="http://schemas.openxmlformats.org/officeDocument/2006/relationships/tags" Target="../tags/tag299.xml"/><Relationship Id="rId40" Type="http://schemas.openxmlformats.org/officeDocument/2006/relationships/tags" Target="../tags/tag315.xml"/><Relationship Id="rId45" Type="http://schemas.openxmlformats.org/officeDocument/2006/relationships/tags" Target="../tags/tag320.xml"/><Relationship Id="rId66" Type="http://schemas.openxmlformats.org/officeDocument/2006/relationships/tags" Target="../tags/tag341.xml"/><Relationship Id="rId87" Type="http://schemas.openxmlformats.org/officeDocument/2006/relationships/tags" Target="../tags/tag362.xml"/><Relationship Id="rId110" Type="http://schemas.openxmlformats.org/officeDocument/2006/relationships/tags" Target="../tags/tag385.xml"/><Relationship Id="rId115" Type="http://schemas.openxmlformats.org/officeDocument/2006/relationships/image" Target="../media/image6.png"/><Relationship Id="rId61" Type="http://schemas.openxmlformats.org/officeDocument/2006/relationships/tags" Target="../tags/tag336.xml"/><Relationship Id="rId82" Type="http://schemas.openxmlformats.org/officeDocument/2006/relationships/tags" Target="../tags/tag357.xml"/><Relationship Id="rId19" Type="http://schemas.openxmlformats.org/officeDocument/2006/relationships/tags" Target="../tags/tag294.xml"/><Relationship Id="rId14" Type="http://schemas.openxmlformats.org/officeDocument/2006/relationships/tags" Target="../tags/tag289.xml"/><Relationship Id="rId30" Type="http://schemas.openxmlformats.org/officeDocument/2006/relationships/tags" Target="../tags/tag305.xml"/><Relationship Id="rId35" Type="http://schemas.openxmlformats.org/officeDocument/2006/relationships/tags" Target="../tags/tag310.xml"/><Relationship Id="rId56" Type="http://schemas.openxmlformats.org/officeDocument/2006/relationships/tags" Target="../tags/tag331.xml"/><Relationship Id="rId77" Type="http://schemas.openxmlformats.org/officeDocument/2006/relationships/tags" Target="../tags/tag352.xml"/><Relationship Id="rId100" Type="http://schemas.openxmlformats.org/officeDocument/2006/relationships/tags" Target="../tags/tag375.xml"/><Relationship Id="rId105" Type="http://schemas.openxmlformats.org/officeDocument/2006/relationships/tags" Target="../tags/tag380.xml"/><Relationship Id="rId8" Type="http://schemas.openxmlformats.org/officeDocument/2006/relationships/tags" Target="../tags/tag283.xml"/><Relationship Id="rId51" Type="http://schemas.openxmlformats.org/officeDocument/2006/relationships/tags" Target="../tags/tag326.xml"/><Relationship Id="rId72" Type="http://schemas.openxmlformats.org/officeDocument/2006/relationships/tags" Target="../tags/tag347.xml"/><Relationship Id="rId93" Type="http://schemas.openxmlformats.org/officeDocument/2006/relationships/tags" Target="../tags/tag368.xml"/><Relationship Id="rId98" Type="http://schemas.openxmlformats.org/officeDocument/2006/relationships/tags" Target="../tags/tag373.xml"/><Relationship Id="rId3" Type="http://schemas.openxmlformats.org/officeDocument/2006/relationships/tags" Target="../tags/tag278.xml"/><Relationship Id="rId25" Type="http://schemas.openxmlformats.org/officeDocument/2006/relationships/tags" Target="../tags/tag300.xml"/><Relationship Id="rId46" Type="http://schemas.openxmlformats.org/officeDocument/2006/relationships/tags" Target="../tags/tag321.xml"/><Relationship Id="rId67" Type="http://schemas.openxmlformats.org/officeDocument/2006/relationships/tags" Target="../tags/tag342.xml"/><Relationship Id="rId20" Type="http://schemas.openxmlformats.org/officeDocument/2006/relationships/tags" Target="../tags/tag295.xml"/><Relationship Id="rId41" Type="http://schemas.openxmlformats.org/officeDocument/2006/relationships/tags" Target="../tags/tag316.xml"/><Relationship Id="rId62" Type="http://schemas.openxmlformats.org/officeDocument/2006/relationships/tags" Target="../tags/tag337.xml"/><Relationship Id="rId83" Type="http://schemas.openxmlformats.org/officeDocument/2006/relationships/tags" Target="../tags/tag358.xml"/><Relationship Id="rId88" Type="http://schemas.openxmlformats.org/officeDocument/2006/relationships/tags" Target="../tags/tag363.xml"/><Relationship Id="rId11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99" name="Group 31">
            <a:extLst>
              <a:ext uri="{FF2B5EF4-FFF2-40B4-BE49-F238E27FC236}">
                <a16:creationId xmlns:a16="http://schemas.microsoft.com/office/drawing/2014/main" id="{43AD18F1-DE5B-4FB8-AF18-117155F328A9}"/>
              </a:ext>
            </a:extLst>
          </p:cNvPr>
          <p:cNvGrpSpPr>
            <a:grpSpLocks/>
          </p:cNvGrpSpPr>
          <p:nvPr/>
        </p:nvGrpSpPr>
        <p:grpSpPr bwMode="auto">
          <a:xfrm>
            <a:off x="-9525" y="0"/>
            <a:ext cx="9153525" cy="6858000"/>
            <a:chOff x="-6" y="0"/>
            <a:chExt cx="5766" cy="4320"/>
          </a:xfrm>
        </p:grpSpPr>
        <p:sp>
          <p:nvSpPr>
            <p:cNvPr id="4101" name="Rectangle 11">
              <a:extLst>
                <a:ext uri="{FF2B5EF4-FFF2-40B4-BE49-F238E27FC236}">
                  <a16:creationId xmlns:a16="http://schemas.microsoft.com/office/drawing/2014/main" id="{0C320F18-BE83-4ACA-A521-8486A7D212EC}"/>
                </a:ext>
              </a:extLst>
            </p:cNvPr>
            <p:cNvSpPr>
              <a:spLocks noChangeArrowheads="1"/>
            </p:cNvSpPr>
            <p:nvPr/>
          </p:nvSpPr>
          <p:spPr bwMode="auto">
            <a:xfrm>
              <a:off x="-6" y="0"/>
              <a:ext cx="5760" cy="2160"/>
            </a:xfrm>
            <a:prstGeom prst="rect">
              <a:avLst/>
            </a:prstGeom>
            <a:solidFill>
              <a:srgbClr val="C0CED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6002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endParaRPr lang="it-IT" altLang="it-IT" sz="900" dirty="0">
                <a:solidFill>
                  <a:schemeClr val="bg1"/>
                </a:solidFill>
              </a:endParaRPr>
            </a:p>
          </p:txBody>
        </p:sp>
        <p:pic>
          <p:nvPicPr>
            <p:cNvPr id="4102" name="Picture 30">
              <a:extLst>
                <a:ext uri="{FF2B5EF4-FFF2-40B4-BE49-F238E27FC236}">
                  <a16:creationId xmlns:a16="http://schemas.microsoft.com/office/drawing/2014/main" id="{6140C709-2BD3-415F-A216-4290412447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728"/>
              <a:ext cx="5760" cy="25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100" name="Rectangle 3">
            <a:extLst>
              <a:ext uri="{FF2B5EF4-FFF2-40B4-BE49-F238E27FC236}">
                <a16:creationId xmlns:a16="http://schemas.microsoft.com/office/drawing/2014/main" id="{11FDAA5D-553F-4FB5-B526-D133144A2C80}"/>
              </a:ext>
            </a:extLst>
          </p:cNvPr>
          <p:cNvSpPr>
            <a:spLocks noGrp="1" noChangeArrowheads="1"/>
          </p:cNvSpPr>
          <p:nvPr>
            <p:ph type="ctrTitle"/>
          </p:nvPr>
        </p:nvSpPr>
        <p:spPr>
          <a:xfrm>
            <a:off x="2036618" y="409575"/>
            <a:ext cx="6345382" cy="1155989"/>
          </a:xfrm>
        </p:spPr>
        <p:txBody>
          <a:bodyPr anchor="t"/>
          <a:lstStyle/>
          <a:p>
            <a:pPr algn="l" eaLnBrk="1" hangingPunct="1"/>
            <a:r>
              <a:rPr lang="en-GB" sz="2400" dirty="0"/>
              <a:t>FP7. </a:t>
            </a:r>
            <a:r>
              <a:rPr lang="en-US" sz="2400" dirty="0"/>
              <a:t>Robot learning techniques for set point regulation of robots with nonlinear flexibility on the joints</a:t>
            </a:r>
            <a:br>
              <a:rPr lang="it-IT" altLang="it-IT" sz="2400" dirty="0"/>
            </a:br>
            <a:br>
              <a:rPr lang="it-IT" altLang="it-IT" sz="2400" dirty="0"/>
            </a:br>
            <a:r>
              <a:rPr lang="en-US" altLang="it-IT" sz="2400" dirty="0"/>
              <a:t>Underactuated</a:t>
            </a:r>
            <a:r>
              <a:rPr lang="it-IT" altLang="it-IT" sz="2400" dirty="0"/>
              <a:t> </a:t>
            </a:r>
            <a:r>
              <a:rPr lang="en-US" altLang="it-IT" sz="2400" dirty="0"/>
              <a:t>Robotics</a:t>
            </a:r>
            <a:r>
              <a:rPr lang="it-IT" altLang="it-IT" sz="2400" dirty="0"/>
              <a:t> 2020-2021</a:t>
            </a:r>
            <a:br>
              <a:rPr lang="it-IT" altLang="it-IT" sz="2400" dirty="0"/>
            </a:br>
            <a:endParaRPr lang="it-IT" altLang="it-IT" sz="2400" dirty="0"/>
          </a:p>
        </p:txBody>
      </p:sp>
      <p:sp>
        <p:nvSpPr>
          <p:cNvPr id="2" name="CasellaDiTesto 1">
            <a:extLst>
              <a:ext uri="{FF2B5EF4-FFF2-40B4-BE49-F238E27FC236}">
                <a16:creationId xmlns:a16="http://schemas.microsoft.com/office/drawing/2014/main" id="{4E9B4B37-7A3E-AF45-BED5-83334B67853E}"/>
              </a:ext>
            </a:extLst>
          </p:cNvPr>
          <p:cNvSpPr txBox="1"/>
          <p:nvPr/>
        </p:nvSpPr>
        <p:spPr>
          <a:xfrm>
            <a:off x="2243138" y="4797469"/>
            <a:ext cx="6138862" cy="2246769"/>
          </a:xfrm>
          <a:prstGeom prst="rect">
            <a:avLst/>
          </a:prstGeom>
          <a:noFill/>
        </p:spPr>
        <p:txBody>
          <a:bodyPr wrap="square" rtlCol="0">
            <a:spAutoFit/>
          </a:bodyPr>
          <a:lstStyle/>
          <a:p>
            <a:r>
              <a:rPr lang="it-IT" altLang="it-IT" sz="2000" dirty="0"/>
              <a:t>Caciolai Andrea</a:t>
            </a:r>
            <a:br>
              <a:rPr lang="it-IT" altLang="it-IT" sz="2000" dirty="0"/>
            </a:br>
            <a:r>
              <a:rPr lang="it-IT" altLang="it-IT" sz="2000" dirty="0"/>
              <a:t>Nicotra Emanuele</a:t>
            </a:r>
            <a:br>
              <a:rPr lang="it-IT" altLang="it-IT" sz="2000" dirty="0"/>
            </a:br>
            <a:r>
              <a:rPr lang="it-IT" altLang="it-IT" sz="2000" dirty="0"/>
              <a:t>Rabbiolo Matilde Dora</a:t>
            </a:r>
          </a:p>
          <a:p>
            <a:endParaRPr lang="it-IT" altLang="it-IT" sz="2000" dirty="0"/>
          </a:p>
          <a:p>
            <a:r>
              <a:rPr lang="it-IT" altLang="it-IT" sz="2000" dirty="0"/>
              <a:t>			Proff.: </a:t>
            </a:r>
            <a:r>
              <a:rPr lang="it-IT" altLang="it-IT" sz="2000" dirty="0" err="1"/>
              <a:t>G.Oriolo</a:t>
            </a:r>
            <a:r>
              <a:rPr lang="it-IT" altLang="it-IT" sz="2000" dirty="0"/>
              <a:t> – </a:t>
            </a:r>
            <a:r>
              <a:rPr lang="it-IT" altLang="it-IT" sz="2000" dirty="0" err="1"/>
              <a:t>L.Lanari</a:t>
            </a:r>
            <a:endParaRPr lang="it-IT" altLang="it-IT" sz="2000" dirty="0"/>
          </a:p>
          <a:p>
            <a:r>
              <a:rPr lang="it-IT" altLang="it-IT" sz="2000" dirty="0"/>
              <a:t>			</a:t>
            </a:r>
            <a:r>
              <a:rPr lang="it-IT" altLang="it-IT" sz="2000" dirty="0" err="1"/>
              <a:t>Sup</a:t>
            </a:r>
            <a:r>
              <a:rPr lang="it-IT" altLang="it-IT" sz="2000" dirty="0"/>
              <a:t>.: Marco Capotondi</a:t>
            </a:r>
          </a:p>
          <a:p>
            <a:endParaRPr lang="it-IT" sz="20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9F5201F-74CD-408D-BD8D-B08851D89F4B}"/>
              </a:ext>
            </a:extLst>
          </p:cNvPr>
          <p:cNvSpPr>
            <a:spLocks noGrp="1"/>
          </p:cNvSpPr>
          <p:nvPr>
            <p:ph type="title"/>
          </p:nvPr>
        </p:nvSpPr>
        <p:spPr>
          <a:xfrm>
            <a:off x="17417" y="0"/>
            <a:ext cx="8892312" cy="638973"/>
          </a:xfrm>
        </p:spPr>
        <p:txBody>
          <a:bodyPr/>
          <a:lstStyle/>
          <a:p>
            <a:pPr algn="ctr"/>
            <a:r>
              <a:rPr lang="en-US" sz="3200" i="0" dirty="0">
                <a:effectLst>
                  <a:outerShdw blurRad="38100" dist="38100" dir="2700000" algn="tl">
                    <a:srgbClr val="000000">
                      <a:alpha val="43137"/>
                    </a:srgbClr>
                  </a:outerShdw>
                </a:effectLst>
                <a:latin typeface="Arial" panose="020B0604020202020204" pitchFamily="34" charset="0"/>
              </a:rPr>
              <a:t>Terminal </a:t>
            </a:r>
            <a:r>
              <a:rPr lang="en-US" sz="3200" dirty="0">
                <a:effectLst>
                  <a:outerShdw blurRad="38100" dist="38100" dir="2700000" algn="tl">
                    <a:srgbClr val="000000">
                      <a:alpha val="43137"/>
                    </a:srgbClr>
                  </a:outerShdw>
                </a:effectLst>
                <a:latin typeface="Arial" panose="020B0604020202020204" pitchFamily="34" charset="0"/>
              </a:rPr>
              <a:t>c</a:t>
            </a:r>
            <a:r>
              <a:rPr lang="en-US" sz="3200" i="0" dirty="0">
                <a:effectLst>
                  <a:outerShdw blurRad="38100" dist="38100" dir="2700000" algn="tl">
                    <a:srgbClr val="000000">
                      <a:alpha val="43137"/>
                    </a:srgbClr>
                  </a:outerShdw>
                </a:effectLst>
                <a:latin typeface="Arial" panose="020B0604020202020204" pitchFamily="34" charset="0"/>
              </a:rPr>
              <a:t>ost</a:t>
            </a:r>
            <a:endParaRPr lang="it-IT" sz="3400" dirty="0">
              <a:effectLst>
                <a:outerShdw blurRad="38100" dist="38100" dir="2700000" algn="tl">
                  <a:srgbClr val="000000">
                    <a:alpha val="43137"/>
                  </a:srgbClr>
                </a:outerShdw>
              </a:effectLst>
            </a:endParaRPr>
          </a:p>
        </p:txBody>
      </p:sp>
      <mc:AlternateContent xmlns:mc="http://schemas.openxmlformats.org/markup-compatibility/2006" xmlns:a14="http://schemas.microsoft.com/office/drawing/2010/main">
        <mc:Choice Requires="a14">
          <p:sp>
            <p:nvSpPr>
              <p:cNvPr id="3" name="Segnaposto contenuto 2">
                <a:extLst>
                  <a:ext uri="{FF2B5EF4-FFF2-40B4-BE49-F238E27FC236}">
                    <a16:creationId xmlns:a16="http://schemas.microsoft.com/office/drawing/2014/main" id="{7FFE129C-876D-45D4-AAE4-429E091C6E91}"/>
                  </a:ext>
                </a:extLst>
              </p:cNvPr>
              <p:cNvSpPr>
                <a:spLocks noGrp="1"/>
              </p:cNvSpPr>
              <p:nvPr>
                <p:ph idx="1"/>
              </p:nvPr>
            </p:nvSpPr>
            <p:spPr>
              <a:xfrm>
                <a:off x="125844" y="716437"/>
                <a:ext cx="9128975" cy="5822695"/>
              </a:xfrm>
            </p:spPr>
            <p:txBody>
              <a:bodyPr/>
              <a:lstStyle/>
              <a:p>
                <a:r>
                  <a:rPr lang="en-US" sz="2000" dirty="0">
                    <a:latin typeface="Arial (Corpo)"/>
                    <a:ea typeface="Cambria Math" panose="02040503050406030204" pitchFamily="18" charset="0"/>
                  </a:rPr>
                  <a:t>Assume that </a:t>
                </a:r>
                <a14:m>
                  <m:oMath xmlns:m="http://schemas.openxmlformats.org/officeDocument/2006/math">
                    <m:sSub>
                      <m:sSubPr>
                        <m:ctrlPr>
                          <a:rPr lang="it-IT" sz="2000" b="0" i="1" smtClean="0">
                            <a:latin typeface="Cambria Math" panose="02040503050406030204" pitchFamily="18" charset="0"/>
                            <a:ea typeface="Cambria Math" panose="02040503050406030204" pitchFamily="18" charset="0"/>
                          </a:rPr>
                        </m:ctrlPr>
                      </m:sSubPr>
                      <m:e>
                        <m:r>
                          <a:rPr lang="it-IT" sz="2000" b="1" i="1" smtClean="0">
                            <a:latin typeface="Cambria Math" panose="02040503050406030204" pitchFamily="18" charset="0"/>
                            <a:ea typeface="Cambria Math" panose="02040503050406030204" pitchFamily="18" charset="0"/>
                          </a:rPr>
                          <m:t>𝒙</m:t>
                        </m:r>
                      </m:e>
                      <m:sub>
                        <m:r>
                          <a:rPr lang="it-IT" sz="2000" b="0" i="1" smtClean="0">
                            <a:latin typeface="Cambria Math" panose="02040503050406030204" pitchFamily="18" charset="0"/>
                            <a:ea typeface="Cambria Math" panose="02040503050406030204" pitchFamily="18" charset="0"/>
                          </a:rPr>
                          <m:t>𝑁</m:t>
                        </m:r>
                      </m:sub>
                    </m:sSub>
                    <m:r>
                      <a:rPr lang="it-IT" sz="2000" b="0" i="1" smtClean="0">
                        <a:latin typeface="Cambria Math" panose="02040503050406030204" pitchFamily="18" charset="0"/>
                        <a:ea typeface="Cambria Math" panose="02040503050406030204" pitchFamily="18" charset="0"/>
                      </a:rPr>
                      <m:t>≈</m:t>
                    </m:r>
                    <m:sSub>
                      <m:sSubPr>
                        <m:ctrlPr>
                          <a:rPr lang="it-IT" sz="2000" b="0" i="1" smtClean="0">
                            <a:latin typeface="Cambria Math" panose="02040503050406030204" pitchFamily="18" charset="0"/>
                            <a:ea typeface="Cambria Math" panose="02040503050406030204" pitchFamily="18" charset="0"/>
                          </a:rPr>
                        </m:ctrlPr>
                      </m:sSubPr>
                      <m:e>
                        <m:r>
                          <a:rPr lang="it-IT" sz="2000" b="1" i="1" smtClean="0">
                            <a:latin typeface="Cambria Math" panose="02040503050406030204" pitchFamily="18" charset="0"/>
                            <a:ea typeface="Cambria Math" panose="02040503050406030204" pitchFamily="18" charset="0"/>
                          </a:rPr>
                          <m:t>𝒙</m:t>
                        </m:r>
                      </m:e>
                      <m:sub>
                        <m:r>
                          <a:rPr lang="it-IT" sz="2000" b="0" i="1" smtClean="0">
                            <a:latin typeface="Cambria Math" panose="02040503050406030204" pitchFamily="18" charset="0"/>
                            <a:ea typeface="Cambria Math" panose="02040503050406030204" pitchFamily="18" charset="0"/>
                          </a:rPr>
                          <m:t>𝑑</m:t>
                        </m:r>
                      </m:sub>
                    </m:sSub>
                  </m:oMath>
                </a14:m>
                <a:r>
                  <a:rPr lang="en-US" sz="2000" dirty="0">
                    <a:latin typeface="Arial (Corpo)"/>
                    <a:ea typeface="Cambria Math" panose="02040503050406030204" pitchFamily="18" charset="0"/>
                  </a:rPr>
                  <a:t>, then we can linearize the system and consider the terminal cost of </a:t>
                </a:r>
                <a:r>
                  <a:rPr lang="en-US" sz="2000" i="1" dirty="0">
                    <a:solidFill>
                      <a:schemeClr val="tx1"/>
                    </a:solidFill>
                    <a:latin typeface="Arial (Corpo)"/>
                    <a:ea typeface="Cambria Math" panose="02040503050406030204" pitchFamily="18" charset="0"/>
                  </a:rPr>
                  <a:t>LQR </a:t>
                </a:r>
                <a:r>
                  <a:rPr lang="en-US" sz="2000" dirty="0">
                    <a:latin typeface="Arial (Corpo)"/>
                    <a:ea typeface="Cambria Math" panose="02040503050406030204" pitchFamily="18" charset="0"/>
                  </a:rPr>
                  <a:t>on the linearized system as </a:t>
                </a:r>
                <a:r>
                  <a:rPr lang="en-US" sz="2000" i="1" dirty="0">
                    <a:solidFill>
                      <a:schemeClr val="tx2"/>
                    </a:solidFill>
                    <a:latin typeface="Arial (Corpo)"/>
                    <a:ea typeface="Cambria Math" panose="02040503050406030204" pitchFamily="18" charset="0"/>
                  </a:rPr>
                  <a:t>terminal cost</a:t>
                </a:r>
                <a:r>
                  <a:rPr lang="en-US" sz="2000" dirty="0">
                    <a:latin typeface="Arial (Corpo)"/>
                    <a:ea typeface="Cambria Math" panose="02040503050406030204" pitchFamily="18" charset="0"/>
                  </a:rPr>
                  <a:t>. </a:t>
                </a:r>
              </a:p>
              <a:p>
                <a:r>
                  <a:rPr lang="en-US" sz="2000" dirty="0">
                    <a:latin typeface="Arial (Corpo)"/>
                    <a:ea typeface="Cambria Math" panose="02040503050406030204" pitchFamily="18" charset="0"/>
                  </a:rPr>
                  <a:t>In </a:t>
                </a:r>
                <a:r>
                  <a:rPr lang="en-US" sz="2000" i="1" dirty="0">
                    <a:solidFill>
                      <a:schemeClr val="tx2"/>
                    </a:solidFill>
                    <a:latin typeface="Arial (Corpo)"/>
                    <a:ea typeface="Cambria Math" panose="02040503050406030204" pitchFamily="18" charset="0"/>
                  </a:rPr>
                  <a:t>finite form </a:t>
                </a:r>
                <a:r>
                  <a:rPr lang="en-US" sz="2000" dirty="0">
                    <a:latin typeface="Arial (Corpo)"/>
                    <a:ea typeface="Cambria Math" panose="02040503050406030204" pitchFamily="18" charset="0"/>
                  </a:rPr>
                  <a:t>the </a:t>
                </a:r>
                <a:r>
                  <a:rPr lang="en-US" sz="2000" i="1" dirty="0">
                    <a:solidFill>
                      <a:schemeClr val="tx1"/>
                    </a:solidFill>
                    <a:latin typeface="Arial (Corpo)"/>
                    <a:ea typeface="Cambria Math" panose="02040503050406030204" pitchFamily="18" charset="0"/>
                  </a:rPr>
                  <a:t>LQR </a:t>
                </a:r>
                <a:r>
                  <a:rPr lang="en-US" sz="2000" dirty="0">
                    <a:latin typeface="Arial (Corpo)"/>
                    <a:ea typeface="Cambria Math" panose="02040503050406030204" pitchFamily="18" charset="0"/>
                  </a:rPr>
                  <a:t>is defined as:</a:t>
                </a:r>
              </a:p>
              <a:p>
                <a:endParaRPr lang="en-US" sz="900" dirty="0"/>
              </a:p>
              <a:p>
                <a:pPr marL="0" indent="0">
                  <a:buNone/>
                </a:pPr>
                <a:br>
                  <a:rPr lang="en-US" sz="900" dirty="0"/>
                </a:br>
                <a:br>
                  <a:rPr lang="en-US" sz="900" dirty="0"/>
                </a:br>
                <a:br>
                  <a:rPr lang="en-US" sz="900" dirty="0"/>
                </a:br>
                <a:br>
                  <a:rPr lang="en-US" sz="900" dirty="0"/>
                </a:br>
                <a:br>
                  <a:rPr lang="en-US" sz="900" dirty="0"/>
                </a:br>
                <a:br>
                  <a:rPr lang="en-US" sz="900" dirty="0"/>
                </a:br>
                <a:endParaRPr lang="en-US" sz="900" dirty="0"/>
              </a:p>
              <a:p>
                <a:pPr marL="0" indent="0">
                  <a:buNone/>
                </a:pPr>
                <a:r>
                  <a:rPr lang="en-US" sz="2000" dirty="0">
                    <a:latin typeface="Arial (Corpo)"/>
                  </a:rPr>
                  <a:t> </a:t>
                </a:r>
              </a:p>
              <a:p>
                <a:r>
                  <a:rPr lang="it-IT" sz="2000" b="0" dirty="0">
                    <a:latin typeface="Arial (Corpo)"/>
                  </a:rPr>
                  <a:t>Cost </a:t>
                </a:r>
                <a:r>
                  <a:rPr lang="it-IT" sz="2000" b="0" dirty="0">
                    <a:solidFill>
                      <a:schemeClr val="tx1"/>
                    </a:solidFill>
                    <a:latin typeface="Arial (Corpo)"/>
                  </a:rPr>
                  <a:t> </a:t>
                </a:r>
                <a14:m>
                  <m:oMath xmlns:m="http://schemas.openxmlformats.org/officeDocument/2006/math">
                    <m:sSub>
                      <m:sSubPr>
                        <m:ctrlPr>
                          <a:rPr lang="it-IT" sz="2000" b="0" i="1" dirty="0" smtClean="0">
                            <a:solidFill>
                              <a:schemeClr val="tx1"/>
                            </a:solidFill>
                            <a:latin typeface="Cambria Math" panose="02040503050406030204" pitchFamily="18" charset="0"/>
                          </a:rPr>
                        </m:ctrlPr>
                      </m:sSubPr>
                      <m:e>
                        <m:r>
                          <a:rPr lang="it-IT" sz="2000" b="0" i="1" dirty="0" smtClean="0">
                            <a:solidFill>
                              <a:schemeClr val="tx1"/>
                            </a:solidFill>
                            <a:latin typeface="Cambria Math" panose="02040503050406030204" pitchFamily="18" charset="0"/>
                          </a:rPr>
                          <m:t>𝐽</m:t>
                        </m:r>
                      </m:e>
                      <m:sub>
                        <m:r>
                          <a:rPr lang="it-IT" sz="2000" b="0" i="1" dirty="0" smtClean="0">
                            <a:solidFill>
                              <a:schemeClr val="tx1"/>
                            </a:solidFill>
                            <a:latin typeface="Cambria Math" panose="02040503050406030204" pitchFamily="18" charset="0"/>
                          </a:rPr>
                          <m:t>𝐿𝑄𝑅</m:t>
                        </m:r>
                      </m:sub>
                    </m:sSub>
                  </m:oMath>
                </a14:m>
                <a:r>
                  <a:rPr lang="it-IT" sz="2000" b="0" i="1" dirty="0">
                    <a:solidFill>
                      <a:schemeClr val="tx1"/>
                    </a:solidFill>
                    <a:latin typeface="Arial (Corpo)"/>
                  </a:rPr>
                  <a:t> </a:t>
                </a:r>
                <a:r>
                  <a:rPr lang="it-IT" sz="2000" dirty="0" err="1">
                    <a:latin typeface="Arial (Corpo)"/>
                  </a:rPr>
                  <a:t>ensures</a:t>
                </a:r>
                <a:r>
                  <a:rPr lang="it-IT" sz="2000" dirty="0">
                    <a:latin typeface="Arial (Corpo)"/>
                  </a:rPr>
                  <a:t> </a:t>
                </a:r>
                <a:r>
                  <a:rPr lang="it-IT" sz="2000" dirty="0" err="1">
                    <a:latin typeface="Arial (Corpo)"/>
                  </a:rPr>
                  <a:t>local</a:t>
                </a:r>
                <a:r>
                  <a:rPr lang="it-IT" sz="2000" dirty="0">
                    <a:latin typeface="Arial (Corpo)"/>
                  </a:rPr>
                  <a:t> </a:t>
                </a:r>
                <a:r>
                  <a:rPr lang="it-IT" sz="2000" dirty="0" err="1">
                    <a:latin typeface="Arial (Corpo)"/>
                  </a:rPr>
                  <a:t>convergence</a:t>
                </a:r>
                <a:r>
                  <a:rPr lang="it-IT" sz="2000" dirty="0">
                    <a:latin typeface="Arial (Corpo)"/>
                  </a:rPr>
                  <a:t> to the </a:t>
                </a:r>
                <a:r>
                  <a:rPr lang="it-IT" sz="2000" dirty="0" err="1">
                    <a:latin typeface="Arial (Corpo)"/>
                  </a:rPr>
                  <a:t>desired</a:t>
                </a:r>
                <a:r>
                  <a:rPr lang="it-IT" sz="2000" dirty="0">
                    <a:latin typeface="Arial (Corpo)"/>
                  </a:rPr>
                  <a:t> </a:t>
                </a:r>
                <a:r>
                  <a:rPr lang="it-IT" sz="2000" dirty="0" err="1">
                    <a:latin typeface="Arial (Corpo)"/>
                  </a:rPr>
                  <a:t>equilibrium</a:t>
                </a:r>
                <a:r>
                  <a:rPr lang="it-IT" sz="2000" dirty="0">
                    <a:latin typeface="Arial (Corpo)"/>
                  </a:rPr>
                  <a:t> </a:t>
                </a:r>
                <a14:m>
                  <m:oMath xmlns:m="http://schemas.openxmlformats.org/officeDocument/2006/math">
                    <m:sSub>
                      <m:sSubPr>
                        <m:ctrlPr>
                          <a:rPr lang="it-IT" sz="2000" i="1">
                            <a:latin typeface="Cambria Math" panose="02040503050406030204" pitchFamily="18" charset="0"/>
                            <a:ea typeface="Cambria Math" panose="02040503050406030204" pitchFamily="18" charset="0"/>
                          </a:rPr>
                        </m:ctrlPr>
                      </m:sSubPr>
                      <m:e>
                        <m:r>
                          <a:rPr lang="it-IT" sz="2000" b="1" i="1">
                            <a:latin typeface="Cambria Math" panose="02040503050406030204" pitchFamily="18" charset="0"/>
                            <a:ea typeface="Cambria Math" panose="02040503050406030204" pitchFamily="18" charset="0"/>
                          </a:rPr>
                          <m:t>𝒙</m:t>
                        </m:r>
                      </m:e>
                      <m:sub>
                        <m:r>
                          <a:rPr lang="it-IT" sz="2000" i="1">
                            <a:latin typeface="Cambria Math" panose="02040503050406030204" pitchFamily="18" charset="0"/>
                            <a:ea typeface="Cambria Math" panose="02040503050406030204" pitchFamily="18" charset="0"/>
                          </a:rPr>
                          <m:t>𝑑</m:t>
                        </m:r>
                      </m:sub>
                    </m:sSub>
                  </m:oMath>
                </a14:m>
                <a:br>
                  <a:rPr lang="it-IT" sz="2000" dirty="0">
                    <a:latin typeface="Arial (Corpo)"/>
                  </a:rPr>
                </a:br>
                <a:br>
                  <a:rPr lang="it-IT" sz="2000" dirty="0">
                    <a:latin typeface="Arial (Corpo)"/>
                  </a:rPr>
                </a:br>
                <a:br>
                  <a:rPr lang="it-IT" sz="2000" dirty="0">
                    <a:latin typeface="Arial (Corpo)"/>
                  </a:rPr>
                </a:br>
                <a:br>
                  <a:rPr lang="it-IT" i="1" dirty="0">
                    <a:solidFill>
                      <a:schemeClr val="tx1"/>
                    </a:solidFill>
                    <a:latin typeface="Cambria Math" panose="02040503050406030204" pitchFamily="18" charset="0"/>
                  </a:rPr>
                </a:br>
                <a:r>
                  <a:rPr lang="it-IT" sz="2000" dirty="0">
                    <a:latin typeface="Cambria Math" panose="02040503050406030204" pitchFamily="18" charset="0"/>
                  </a:rPr>
                  <a:t>with</a:t>
                </a:r>
                <a:endParaRPr lang="it-IT" sz="1000" dirty="0"/>
              </a:p>
              <a:p>
                <a:pPr lvl="1" indent="-342900">
                  <a:buClr>
                    <a:schemeClr val="tx1"/>
                  </a:buClr>
                  <a:buSzPct val="88000"/>
                  <a:buFont typeface="Arial" panose="020B0604020202020204" pitchFamily="34" charset="0"/>
                  <a:buChar char="•"/>
                </a:pPr>
                <a:r>
                  <a:rPr lang="it-IT" b="0" dirty="0">
                    <a:latin typeface="Arial (Corpo)"/>
                    <a:ea typeface="Cambria Math" panose="02040503050406030204" pitchFamily="18" charset="0"/>
                  </a:rPr>
                  <a:t> </a:t>
                </a:r>
              </a:p>
              <a:p>
                <a:pPr lvl="1" indent="-342900">
                  <a:buClr>
                    <a:schemeClr val="tx1"/>
                  </a:buClr>
                  <a:buSzPct val="88000"/>
                  <a:buFont typeface="Arial" panose="020B0604020202020204" pitchFamily="34" charset="0"/>
                  <a:buChar char="•"/>
                </a:pPr>
                <a:r>
                  <a:rPr lang="it-IT" b="0" dirty="0" err="1">
                    <a:latin typeface="Arial (Corpo)"/>
                    <a:ea typeface="Cambria Math" panose="02040503050406030204" pitchFamily="18" charset="0"/>
                  </a:rPr>
                  <a:t>Matrices</a:t>
                </a:r>
                <a:r>
                  <a:rPr lang="it-IT" b="0" dirty="0">
                    <a:latin typeface="Arial (Corpo)"/>
                    <a:ea typeface="Cambria Math" panose="02040503050406030204" pitchFamily="18" charset="0"/>
                  </a:rPr>
                  <a:t> </a:t>
                </a:r>
                <a14:m>
                  <m:oMath xmlns:m="http://schemas.openxmlformats.org/officeDocument/2006/math">
                    <m:r>
                      <a:rPr lang="it-IT" b="1" i="1" smtClean="0">
                        <a:latin typeface="Cambria Math" panose="02040503050406030204" pitchFamily="18" charset="0"/>
                        <a:ea typeface="Cambria Math" panose="02040503050406030204" pitchFamily="18" charset="0"/>
                      </a:rPr>
                      <m:t>𝑨</m:t>
                    </m:r>
                  </m:oMath>
                </a14:m>
                <a:r>
                  <a:rPr lang="it-IT" dirty="0">
                    <a:latin typeface="Arial (Corpo)"/>
                    <a:ea typeface="Cambria Math" panose="02040503050406030204" pitchFamily="18" charset="0"/>
                  </a:rPr>
                  <a:t>, </a:t>
                </a:r>
                <a14:m>
                  <m:oMath xmlns:m="http://schemas.openxmlformats.org/officeDocument/2006/math">
                    <m:r>
                      <a:rPr lang="it-IT" b="1" i="1" smtClean="0">
                        <a:latin typeface="Cambria Math" panose="02040503050406030204" pitchFamily="18" charset="0"/>
                        <a:ea typeface="Cambria Math" panose="02040503050406030204" pitchFamily="18" charset="0"/>
                      </a:rPr>
                      <m:t>𝑩</m:t>
                    </m:r>
                  </m:oMath>
                </a14:m>
                <a:r>
                  <a:rPr lang="it-IT" dirty="0">
                    <a:latin typeface="Arial (Corpo)"/>
                    <a:ea typeface="Cambria Math" panose="02040503050406030204" pitchFamily="18" charset="0"/>
                  </a:rPr>
                  <a:t> </a:t>
                </a:r>
                <a:r>
                  <a:rPr lang="it-IT" dirty="0" err="1">
                    <a:latin typeface="Arial (Corpo)"/>
                    <a:ea typeface="Cambria Math" panose="02040503050406030204" pitchFamily="18" charset="0"/>
                  </a:rPr>
                  <a:t>computed</a:t>
                </a:r>
                <a:r>
                  <a:rPr lang="it-IT" dirty="0">
                    <a:latin typeface="Arial (Corpo)"/>
                    <a:ea typeface="Cambria Math" panose="02040503050406030204" pitchFamily="18" charset="0"/>
                  </a:rPr>
                  <a:t> by </a:t>
                </a:r>
                <a:r>
                  <a:rPr lang="it-IT" dirty="0" err="1">
                    <a:latin typeface="Arial (Corpo)"/>
                    <a:ea typeface="Cambria Math" panose="02040503050406030204" pitchFamily="18" charset="0"/>
                  </a:rPr>
                  <a:t>linearizing</a:t>
                </a:r>
                <a:r>
                  <a:rPr lang="it-IT" dirty="0">
                    <a:latin typeface="Arial (Corpo)"/>
                    <a:ea typeface="Cambria Math" panose="02040503050406030204" pitchFamily="18" charset="0"/>
                  </a:rPr>
                  <a:t> the system </a:t>
                </a:r>
                <a:r>
                  <a:rPr lang="it-IT" dirty="0" err="1">
                    <a:latin typeface="Arial (Corpo)"/>
                    <a:ea typeface="Cambria Math" panose="02040503050406030204" pitchFamily="18" charset="0"/>
                  </a:rPr>
                  <a:t>around</a:t>
                </a:r>
                <a:r>
                  <a:rPr lang="it-IT" dirty="0">
                    <a:latin typeface="Arial (Corpo)"/>
                    <a:ea typeface="Cambria Math" panose="02040503050406030204" pitchFamily="18" charset="0"/>
                  </a:rPr>
                  <a:t> </a:t>
                </a:r>
                <a14:m>
                  <m:oMath xmlns:m="http://schemas.openxmlformats.org/officeDocument/2006/math">
                    <m:sSub>
                      <m:sSubPr>
                        <m:ctrlPr>
                          <a:rPr lang="it-IT" i="1">
                            <a:latin typeface="Cambria Math" panose="02040503050406030204" pitchFamily="18" charset="0"/>
                            <a:ea typeface="Cambria Math" panose="02040503050406030204" pitchFamily="18" charset="0"/>
                          </a:rPr>
                        </m:ctrlPr>
                      </m:sSubPr>
                      <m:e>
                        <m:r>
                          <a:rPr lang="it-IT" b="1" i="1">
                            <a:latin typeface="Cambria Math" panose="02040503050406030204" pitchFamily="18" charset="0"/>
                            <a:ea typeface="Cambria Math" panose="02040503050406030204" pitchFamily="18" charset="0"/>
                          </a:rPr>
                          <m:t>𝒙</m:t>
                        </m:r>
                      </m:e>
                      <m:sub>
                        <m:r>
                          <a:rPr lang="it-IT" i="1">
                            <a:latin typeface="Cambria Math" panose="02040503050406030204" pitchFamily="18" charset="0"/>
                            <a:ea typeface="Cambria Math" panose="02040503050406030204" pitchFamily="18" charset="0"/>
                          </a:rPr>
                          <m:t>𝑑</m:t>
                        </m:r>
                      </m:sub>
                    </m:sSub>
                  </m:oMath>
                </a14:m>
                <a:endParaRPr lang="it-IT" dirty="0"/>
              </a:p>
              <a:p>
                <a:pPr marL="0" indent="0">
                  <a:buNone/>
                </a:pPr>
                <a:endParaRPr lang="it-IT" dirty="0"/>
              </a:p>
            </p:txBody>
          </p:sp>
        </mc:Choice>
        <mc:Fallback xmlns="">
          <p:sp>
            <p:nvSpPr>
              <p:cNvPr id="3" name="Segnaposto contenuto 2">
                <a:extLst>
                  <a:ext uri="{FF2B5EF4-FFF2-40B4-BE49-F238E27FC236}">
                    <a16:creationId xmlns:a16="http://schemas.microsoft.com/office/drawing/2014/main" id="{7FFE129C-876D-45D4-AAE4-429E091C6E91}"/>
                  </a:ext>
                </a:extLst>
              </p:cNvPr>
              <p:cNvSpPr>
                <a:spLocks noGrp="1" noRot="1" noChangeAspect="1" noMove="1" noResize="1" noEditPoints="1" noAdjustHandles="1" noChangeArrowheads="1" noChangeShapeType="1" noTextEdit="1"/>
              </p:cNvSpPr>
              <p:nvPr>
                <p:ph idx="1"/>
              </p:nvPr>
            </p:nvSpPr>
            <p:spPr>
              <a:xfrm>
                <a:off x="125844" y="716437"/>
                <a:ext cx="9128975" cy="5822695"/>
              </a:xfrm>
              <a:blipFill>
                <a:blip r:embed="rId97"/>
                <a:stretch>
                  <a:fillRect l="-735" t="-524"/>
                </a:stretch>
              </a:blipFill>
            </p:spPr>
            <p:txBody>
              <a:bodyPr/>
              <a:lstStyle/>
              <a:p>
                <a:r>
                  <a:rPr lang="en-US">
                    <a:noFill/>
                  </a:rPr>
                  <a:t> </a:t>
                </a:r>
              </a:p>
            </p:txBody>
          </p:sp>
        </mc:Fallback>
      </mc:AlternateContent>
      <p:sp>
        <p:nvSpPr>
          <p:cNvPr id="4" name="Segnaposto data 3">
            <a:extLst>
              <a:ext uri="{FF2B5EF4-FFF2-40B4-BE49-F238E27FC236}">
                <a16:creationId xmlns:a16="http://schemas.microsoft.com/office/drawing/2014/main" id="{1E3D8F1C-174F-42FA-8857-AF3C7D7D2868}"/>
              </a:ext>
            </a:extLst>
          </p:cNvPr>
          <p:cNvSpPr>
            <a:spLocks noGrp="1"/>
          </p:cNvSpPr>
          <p:nvPr>
            <p:ph type="dt" sz="half" idx="10"/>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it-IT" sz="1100" b="0" i="0" u="none" strike="noStrike" kern="1200" cap="none" spc="0" normalizeH="0" baseline="0" noProof="0">
                <a:ln>
                  <a:noFill/>
                </a:ln>
                <a:solidFill>
                  <a:srgbClr val="FFFFFF"/>
                </a:solidFill>
                <a:effectLst/>
                <a:uLnTx/>
                <a:uFillTx/>
                <a:latin typeface="Arial" panose="020B0604020202020204" pitchFamily="34" charset="0"/>
                <a:ea typeface="ＭＳ Ｐゴシック" panose="020B0600070205080204" pitchFamily="34" charset="-128"/>
                <a:cs typeface="+mn-cs"/>
              </a:rPr>
              <a:t>A.Y. 2020/2021</a:t>
            </a:r>
            <a:endParaRPr kumimoji="0" lang="it-IT" altLang="it-IT" sz="1100" b="0" i="0" u="none" strike="noStrike" kern="1200" cap="none" spc="0" normalizeH="0" baseline="0" noProof="0">
              <a:ln>
                <a:noFill/>
              </a:ln>
              <a:solidFill>
                <a:srgbClr val="FFFFFF"/>
              </a:solidFill>
              <a:effectLst/>
              <a:uLnTx/>
              <a:uFillTx/>
              <a:latin typeface="Arial" panose="020B0604020202020204" pitchFamily="34" charset="0"/>
              <a:ea typeface="ＭＳ Ｐゴシック" panose="020B0600070205080204" pitchFamily="34" charset="-128"/>
              <a:cs typeface="+mn-cs"/>
            </a:endParaRPr>
          </a:p>
        </p:txBody>
      </p:sp>
      <p:sp>
        <p:nvSpPr>
          <p:cNvPr id="5" name="Segnaposto piè di pagina 4">
            <a:extLst>
              <a:ext uri="{FF2B5EF4-FFF2-40B4-BE49-F238E27FC236}">
                <a16:creationId xmlns:a16="http://schemas.microsoft.com/office/drawing/2014/main" id="{5BB0AE7F-E55D-4DA2-9F48-3A2537230AD9}"/>
              </a:ext>
            </a:extLst>
          </p:cNvPr>
          <p:cNvSpPr>
            <a:spLocks noGrp="1"/>
          </p:cNvSpPr>
          <p:nvPr>
            <p:ph type="ftr" sz="quarter" idx="11"/>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Arial" panose="020B0604020202020204" pitchFamily="34" charset="0"/>
                <a:ea typeface="ＭＳ Ｐゴシック" panose="020B0600070205080204" pitchFamily="34" charset="-128"/>
                <a:cs typeface="+mn-cs"/>
              </a:rPr>
              <a:t>Control Learning techniques for set point regulation of robots with nonlinear joints flexibility</a:t>
            </a:r>
            <a:endParaRPr kumimoji="0" lang="it-IT" altLang="it-IT" sz="1100" b="0" i="0" u="none" strike="noStrike" kern="1200" cap="none" spc="0" normalizeH="0" baseline="0" noProof="0" dirty="0">
              <a:ln>
                <a:noFill/>
              </a:ln>
              <a:solidFill>
                <a:srgbClr val="FFFFFF"/>
              </a:solidFill>
              <a:effectLst/>
              <a:uLnTx/>
              <a:uFillTx/>
              <a:latin typeface="Arial" panose="020B0604020202020204" pitchFamily="34" charset="0"/>
              <a:ea typeface="ＭＳ Ｐゴシック" panose="020B0600070205080204" pitchFamily="34" charset="-128"/>
              <a:cs typeface="+mn-cs"/>
            </a:endParaRPr>
          </a:p>
        </p:txBody>
      </p:sp>
      <p:sp>
        <p:nvSpPr>
          <p:cNvPr id="6" name="Segnaposto numero diapositiva 5">
            <a:extLst>
              <a:ext uri="{FF2B5EF4-FFF2-40B4-BE49-F238E27FC236}">
                <a16:creationId xmlns:a16="http://schemas.microsoft.com/office/drawing/2014/main" id="{844CCBF1-E857-490B-9CA6-59702C7FDC16}"/>
              </a:ext>
            </a:extLst>
          </p:cNvPr>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it-IT" altLang="it-IT" sz="1100" b="0" i="0" u="none" strike="noStrike" kern="1200" cap="none" spc="0" normalizeH="0" baseline="0" noProof="0">
                <a:ln>
                  <a:noFill/>
                </a:ln>
                <a:solidFill>
                  <a:srgbClr val="FFFFFF"/>
                </a:solidFill>
                <a:effectLst/>
                <a:uLnTx/>
                <a:uFillTx/>
                <a:latin typeface="Arial" panose="020B0604020202020204" pitchFamily="34" charset="0"/>
                <a:ea typeface="ＭＳ Ｐゴシック" panose="020B0600070205080204" pitchFamily="34" charset="-128"/>
                <a:cs typeface="+mn-cs"/>
              </a:rPr>
              <a:t>Pagina </a:t>
            </a:r>
            <a:fld id="{BA685955-B0BA-445A-8774-01A37A6AC08F}" type="slidenum">
              <a:rPr kumimoji="0" lang="it-IT" altLang="it-IT" sz="1100" b="0" i="0" u="none" strike="noStrike" kern="1200" cap="none" spc="0" normalizeH="0" baseline="0" noProof="0" smtClean="0">
                <a:ln>
                  <a:noFill/>
                </a:ln>
                <a:solidFill>
                  <a:srgbClr val="FFFFFF"/>
                </a:solidFill>
                <a:effectLst/>
                <a:uLnTx/>
                <a:uFillTx/>
                <a:latin typeface="Arial" panose="020B0604020202020204" pitchFamily="34" charset="0"/>
                <a:ea typeface="ＭＳ Ｐゴシック" panose="020B0600070205080204" pitchFamily="34"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10</a:t>
            </a:fld>
            <a:endParaRPr kumimoji="0" lang="it-IT" altLang="it-IT" sz="1100" b="0" i="0" u="none" strike="noStrike" kern="1200" cap="none" spc="0" normalizeH="0" baseline="0" noProof="0">
              <a:ln>
                <a:noFill/>
              </a:ln>
              <a:solidFill>
                <a:srgbClr val="FFFFFF"/>
              </a:solidFill>
              <a:effectLst/>
              <a:uLnTx/>
              <a:uFillTx/>
              <a:latin typeface="Arial" panose="020B0604020202020204" pitchFamily="34" charset="0"/>
              <a:ea typeface="ＭＳ Ｐゴシック" panose="020B0600070205080204" pitchFamily="34" charset="-128"/>
              <a:cs typeface="+mn-cs"/>
            </a:endParaRPr>
          </a:p>
        </p:txBody>
      </p:sp>
      <p:grpSp>
        <p:nvGrpSpPr>
          <p:cNvPr id="66" name="Group 65" descr="\documentclass{article}&#10;\usepackage{amsfonts}&#10;\usepackage{amssymb}&#10;\usepackage{amsmath}&#10;\usepackage{mathtools}&#10;\usepackage{physics}&#10;\pagestyle{empty}&#10;\begin{document}&#10;&#10;\begin{align*}&#10;J(\vb{u}, t) = \sum_{i=0}^{N-1} \left[ \vb{x}^T_{t+i} \vb{Q} \vb{x}_{t+i} + \vb{x}^T_{t+i} \vb{R} \vb{u}_{t+i-i} \right] + \vb{x}^T_{t + N} \vb{S} \vb{x}_{t + N}&#10;\end{align*}&#10;&#10;&#10;\end{document}" title="IguanaTex Vector Display">
            <a:extLst>
              <a:ext uri="{FF2B5EF4-FFF2-40B4-BE49-F238E27FC236}">
                <a16:creationId xmlns:a16="http://schemas.microsoft.com/office/drawing/2014/main" id="{E2B0DD7D-6555-442B-8AC2-4FDFB0E7169E}"/>
              </a:ext>
            </a:extLst>
          </p:cNvPr>
          <p:cNvGrpSpPr>
            <a:grpSpLocks noChangeAspect="1"/>
          </p:cNvGrpSpPr>
          <p:nvPr>
            <p:custDataLst>
              <p:tags r:id="rId1"/>
            </p:custDataLst>
          </p:nvPr>
        </p:nvGrpSpPr>
        <p:grpSpPr>
          <a:xfrm>
            <a:off x="603249" y="1767002"/>
            <a:ext cx="7937501" cy="1012826"/>
            <a:chOff x="2541587" y="2540000"/>
            <a:chExt cx="7937501" cy="1012826"/>
          </a:xfrm>
        </p:grpSpPr>
        <p:sp>
          <p:nvSpPr>
            <p:cNvPr id="15" name="Freeform 7">
              <a:extLst>
                <a:ext uri="{FF2B5EF4-FFF2-40B4-BE49-F238E27FC236}">
                  <a16:creationId xmlns:a16="http://schemas.microsoft.com/office/drawing/2014/main" id="{B40EA8A6-5D0B-4554-89BE-0B46414CE220}"/>
                </a:ext>
              </a:extLst>
            </p:cNvPr>
            <p:cNvSpPr>
              <a:spLocks/>
            </p:cNvSpPr>
            <p:nvPr>
              <p:custDataLst>
                <p:tags r:id="rId45"/>
              </p:custDataLst>
            </p:nvPr>
          </p:nvSpPr>
          <p:spPr bwMode="auto">
            <a:xfrm>
              <a:off x="2541587" y="2901950"/>
              <a:ext cx="180975" cy="244475"/>
            </a:xfrm>
            <a:custGeom>
              <a:avLst/>
              <a:gdLst>
                <a:gd name="T0" fmla="*/ 234 w 280"/>
                <a:gd name="T1" fmla="*/ 36 h 352"/>
                <a:gd name="T2" fmla="*/ 267 w 280"/>
                <a:gd name="T3" fmla="*/ 15 h 352"/>
                <a:gd name="T4" fmla="*/ 280 w 280"/>
                <a:gd name="T5" fmla="*/ 6 h 352"/>
                <a:gd name="T6" fmla="*/ 273 w 280"/>
                <a:gd name="T7" fmla="*/ 0 h 352"/>
                <a:gd name="T8" fmla="*/ 218 w 280"/>
                <a:gd name="T9" fmla="*/ 1 h 352"/>
                <a:gd name="T10" fmla="*/ 145 w 280"/>
                <a:gd name="T11" fmla="*/ 0 h 352"/>
                <a:gd name="T12" fmla="*/ 134 w 280"/>
                <a:gd name="T13" fmla="*/ 10 h 352"/>
                <a:gd name="T14" fmla="*/ 151 w 280"/>
                <a:gd name="T15" fmla="*/ 15 h 352"/>
                <a:gd name="T16" fmla="*/ 180 w 280"/>
                <a:gd name="T17" fmla="*/ 16 h 352"/>
                <a:gd name="T18" fmla="*/ 195 w 280"/>
                <a:gd name="T19" fmla="*/ 26 h 352"/>
                <a:gd name="T20" fmla="*/ 193 w 280"/>
                <a:gd name="T21" fmla="*/ 37 h 352"/>
                <a:gd name="T22" fmla="*/ 136 w 280"/>
                <a:gd name="T23" fmla="*/ 266 h 352"/>
                <a:gd name="T24" fmla="*/ 64 w 280"/>
                <a:gd name="T25" fmla="*/ 341 h 352"/>
                <a:gd name="T26" fmla="*/ 17 w 280"/>
                <a:gd name="T27" fmla="*/ 310 h 352"/>
                <a:gd name="T28" fmla="*/ 23 w 280"/>
                <a:gd name="T29" fmla="*/ 310 h 352"/>
                <a:gd name="T30" fmla="*/ 55 w 280"/>
                <a:gd name="T31" fmla="*/ 278 h 352"/>
                <a:gd name="T32" fmla="*/ 33 w 280"/>
                <a:gd name="T33" fmla="*/ 257 h 352"/>
                <a:gd name="T34" fmla="*/ 0 w 280"/>
                <a:gd name="T35" fmla="*/ 297 h 352"/>
                <a:gd name="T36" fmla="*/ 66 w 280"/>
                <a:gd name="T37" fmla="*/ 352 h 352"/>
                <a:gd name="T38" fmla="*/ 176 w 280"/>
                <a:gd name="T39" fmla="*/ 269 h 352"/>
                <a:gd name="T40" fmla="*/ 234 w 280"/>
                <a:gd name="T41" fmla="*/ 36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0" h="352">
                  <a:moveTo>
                    <a:pt x="234" y="36"/>
                  </a:moveTo>
                  <a:cubicBezTo>
                    <a:pt x="238" y="20"/>
                    <a:pt x="239" y="15"/>
                    <a:pt x="267" y="15"/>
                  </a:cubicBezTo>
                  <a:cubicBezTo>
                    <a:pt x="275" y="15"/>
                    <a:pt x="280" y="15"/>
                    <a:pt x="280" y="6"/>
                  </a:cubicBezTo>
                  <a:cubicBezTo>
                    <a:pt x="280" y="1"/>
                    <a:pt x="277" y="0"/>
                    <a:pt x="273" y="0"/>
                  </a:cubicBezTo>
                  <a:cubicBezTo>
                    <a:pt x="261" y="0"/>
                    <a:pt x="230" y="1"/>
                    <a:pt x="218" y="1"/>
                  </a:cubicBezTo>
                  <a:cubicBezTo>
                    <a:pt x="201" y="1"/>
                    <a:pt x="161" y="0"/>
                    <a:pt x="145" y="0"/>
                  </a:cubicBezTo>
                  <a:cubicBezTo>
                    <a:pt x="140" y="0"/>
                    <a:pt x="134" y="0"/>
                    <a:pt x="134" y="10"/>
                  </a:cubicBezTo>
                  <a:cubicBezTo>
                    <a:pt x="134" y="15"/>
                    <a:pt x="138" y="15"/>
                    <a:pt x="151" y="15"/>
                  </a:cubicBezTo>
                  <a:cubicBezTo>
                    <a:pt x="162" y="15"/>
                    <a:pt x="167" y="15"/>
                    <a:pt x="180" y="16"/>
                  </a:cubicBezTo>
                  <a:cubicBezTo>
                    <a:pt x="192" y="18"/>
                    <a:pt x="195" y="19"/>
                    <a:pt x="195" y="26"/>
                  </a:cubicBezTo>
                  <a:cubicBezTo>
                    <a:pt x="195" y="29"/>
                    <a:pt x="194" y="33"/>
                    <a:pt x="193" y="37"/>
                  </a:cubicBezTo>
                  <a:lnTo>
                    <a:pt x="136" y="266"/>
                  </a:lnTo>
                  <a:cubicBezTo>
                    <a:pt x="124" y="314"/>
                    <a:pt x="90" y="341"/>
                    <a:pt x="64" y="341"/>
                  </a:cubicBezTo>
                  <a:cubicBezTo>
                    <a:pt x="51" y="341"/>
                    <a:pt x="25" y="336"/>
                    <a:pt x="17" y="310"/>
                  </a:cubicBezTo>
                  <a:cubicBezTo>
                    <a:pt x="18" y="310"/>
                    <a:pt x="22" y="310"/>
                    <a:pt x="23" y="310"/>
                  </a:cubicBezTo>
                  <a:cubicBezTo>
                    <a:pt x="42" y="310"/>
                    <a:pt x="55" y="293"/>
                    <a:pt x="55" y="278"/>
                  </a:cubicBezTo>
                  <a:cubicBezTo>
                    <a:pt x="55" y="262"/>
                    <a:pt x="42" y="257"/>
                    <a:pt x="33" y="257"/>
                  </a:cubicBezTo>
                  <a:cubicBezTo>
                    <a:pt x="24" y="257"/>
                    <a:pt x="0" y="263"/>
                    <a:pt x="0" y="297"/>
                  </a:cubicBezTo>
                  <a:cubicBezTo>
                    <a:pt x="0" y="328"/>
                    <a:pt x="26" y="352"/>
                    <a:pt x="66" y="352"/>
                  </a:cubicBezTo>
                  <a:cubicBezTo>
                    <a:pt x="112" y="352"/>
                    <a:pt x="163" y="319"/>
                    <a:pt x="176" y="269"/>
                  </a:cubicBezTo>
                  <a:lnTo>
                    <a:pt x="234" y="36"/>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8">
              <a:extLst>
                <a:ext uri="{FF2B5EF4-FFF2-40B4-BE49-F238E27FC236}">
                  <a16:creationId xmlns:a16="http://schemas.microsoft.com/office/drawing/2014/main" id="{36CED026-FE88-40BC-A01B-6C6423785F18}"/>
                </a:ext>
              </a:extLst>
            </p:cNvPr>
            <p:cNvSpPr>
              <a:spLocks/>
            </p:cNvSpPr>
            <p:nvPr>
              <p:custDataLst>
                <p:tags r:id="rId46"/>
              </p:custDataLst>
            </p:nvPr>
          </p:nvSpPr>
          <p:spPr bwMode="auto">
            <a:xfrm>
              <a:off x="2760662" y="2878138"/>
              <a:ext cx="76200" cy="346075"/>
            </a:xfrm>
            <a:custGeom>
              <a:avLst/>
              <a:gdLst>
                <a:gd name="T0" fmla="*/ 116 w 116"/>
                <a:gd name="T1" fmla="*/ 493 h 498"/>
                <a:gd name="T2" fmla="*/ 107 w 116"/>
                <a:gd name="T3" fmla="*/ 482 h 498"/>
                <a:gd name="T4" fmla="*/ 29 w 116"/>
                <a:gd name="T5" fmla="*/ 249 h 498"/>
                <a:gd name="T6" fmla="*/ 109 w 116"/>
                <a:gd name="T7" fmla="*/ 13 h 498"/>
                <a:gd name="T8" fmla="*/ 116 w 116"/>
                <a:gd name="T9" fmla="*/ 5 h 498"/>
                <a:gd name="T10" fmla="*/ 111 w 116"/>
                <a:gd name="T11" fmla="*/ 0 h 498"/>
                <a:gd name="T12" fmla="*/ 31 w 116"/>
                <a:gd name="T13" fmla="*/ 97 h 498"/>
                <a:gd name="T14" fmla="*/ 0 w 116"/>
                <a:gd name="T15" fmla="*/ 249 h 498"/>
                <a:gd name="T16" fmla="*/ 33 w 116"/>
                <a:gd name="T17" fmla="*/ 405 h 498"/>
                <a:gd name="T18" fmla="*/ 111 w 116"/>
                <a:gd name="T19" fmla="*/ 498 h 498"/>
                <a:gd name="T20" fmla="*/ 116 w 116"/>
                <a:gd name="T21" fmla="*/ 493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6" h="498">
                  <a:moveTo>
                    <a:pt x="116" y="493"/>
                  </a:moveTo>
                  <a:cubicBezTo>
                    <a:pt x="116" y="492"/>
                    <a:pt x="116" y="491"/>
                    <a:pt x="107" y="482"/>
                  </a:cubicBezTo>
                  <a:cubicBezTo>
                    <a:pt x="45" y="420"/>
                    <a:pt x="29" y="325"/>
                    <a:pt x="29" y="249"/>
                  </a:cubicBezTo>
                  <a:cubicBezTo>
                    <a:pt x="29" y="162"/>
                    <a:pt x="48" y="75"/>
                    <a:pt x="109" y="13"/>
                  </a:cubicBezTo>
                  <a:cubicBezTo>
                    <a:pt x="116" y="7"/>
                    <a:pt x="116" y="6"/>
                    <a:pt x="116" y="5"/>
                  </a:cubicBezTo>
                  <a:cubicBezTo>
                    <a:pt x="116" y="1"/>
                    <a:pt x="114" y="0"/>
                    <a:pt x="111" y="0"/>
                  </a:cubicBezTo>
                  <a:cubicBezTo>
                    <a:pt x="106" y="0"/>
                    <a:pt x="61" y="33"/>
                    <a:pt x="31" y="97"/>
                  </a:cubicBezTo>
                  <a:cubicBezTo>
                    <a:pt x="6" y="152"/>
                    <a:pt x="0" y="207"/>
                    <a:pt x="0" y="249"/>
                  </a:cubicBezTo>
                  <a:cubicBezTo>
                    <a:pt x="0" y="288"/>
                    <a:pt x="5" y="348"/>
                    <a:pt x="33" y="405"/>
                  </a:cubicBezTo>
                  <a:cubicBezTo>
                    <a:pt x="63" y="466"/>
                    <a:pt x="106" y="498"/>
                    <a:pt x="111" y="498"/>
                  </a:cubicBezTo>
                  <a:cubicBezTo>
                    <a:pt x="114" y="498"/>
                    <a:pt x="116" y="497"/>
                    <a:pt x="116" y="493"/>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9">
              <a:extLst>
                <a:ext uri="{FF2B5EF4-FFF2-40B4-BE49-F238E27FC236}">
                  <a16:creationId xmlns:a16="http://schemas.microsoft.com/office/drawing/2014/main" id="{ED13B4D6-4935-4B14-906E-D58DDA866045}"/>
                </a:ext>
              </a:extLst>
            </p:cNvPr>
            <p:cNvSpPr>
              <a:spLocks/>
            </p:cNvSpPr>
            <p:nvPr>
              <p:custDataLst>
                <p:tags r:id="rId47"/>
              </p:custDataLst>
            </p:nvPr>
          </p:nvSpPr>
          <p:spPr bwMode="auto">
            <a:xfrm>
              <a:off x="2870200" y="2982913"/>
              <a:ext cx="184150" cy="157163"/>
            </a:xfrm>
            <a:custGeom>
              <a:avLst/>
              <a:gdLst>
                <a:gd name="T0" fmla="*/ 196 w 284"/>
                <a:gd name="T1" fmla="*/ 189 h 228"/>
                <a:gd name="T2" fmla="*/ 196 w 284"/>
                <a:gd name="T3" fmla="*/ 228 h 228"/>
                <a:gd name="T4" fmla="*/ 284 w 284"/>
                <a:gd name="T5" fmla="*/ 225 h 228"/>
                <a:gd name="T6" fmla="*/ 284 w 284"/>
                <a:gd name="T7" fmla="*/ 201 h 228"/>
                <a:gd name="T8" fmla="*/ 250 w 284"/>
                <a:gd name="T9" fmla="*/ 182 h 228"/>
                <a:gd name="T10" fmla="*/ 250 w 284"/>
                <a:gd name="T11" fmla="*/ 0 h 228"/>
                <a:gd name="T12" fmla="*/ 158 w 284"/>
                <a:gd name="T13" fmla="*/ 4 h 228"/>
                <a:gd name="T14" fmla="*/ 158 w 284"/>
                <a:gd name="T15" fmla="*/ 28 h 228"/>
                <a:gd name="T16" fmla="*/ 193 w 284"/>
                <a:gd name="T17" fmla="*/ 47 h 228"/>
                <a:gd name="T18" fmla="*/ 193 w 284"/>
                <a:gd name="T19" fmla="*/ 142 h 228"/>
                <a:gd name="T20" fmla="*/ 131 w 284"/>
                <a:gd name="T21" fmla="*/ 210 h 228"/>
                <a:gd name="T22" fmla="*/ 91 w 284"/>
                <a:gd name="T23" fmla="*/ 170 h 228"/>
                <a:gd name="T24" fmla="*/ 91 w 284"/>
                <a:gd name="T25" fmla="*/ 0 h 228"/>
                <a:gd name="T26" fmla="*/ 0 w 284"/>
                <a:gd name="T27" fmla="*/ 4 h 228"/>
                <a:gd name="T28" fmla="*/ 0 w 284"/>
                <a:gd name="T29" fmla="*/ 28 h 228"/>
                <a:gd name="T30" fmla="*/ 34 w 284"/>
                <a:gd name="T31" fmla="*/ 47 h 228"/>
                <a:gd name="T32" fmla="*/ 34 w 284"/>
                <a:gd name="T33" fmla="*/ 163 h 228"/>
                <a:gd name="T34" fmla="*/ 124 w 284"/>
                <a:gd name="T35" fmla="*/ 228 h 228"/>
                <a:gd name="T36" fmla="*/ 196 w 284"/>
                <a:gd name="T37" fmla="*/ 189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4" h="228">
                  <a:moveTo>
                    <a:pt x="196" y="189"/>
                  </a:moveTo>
                  <a:lnTo>
                    <a:pt x="196" y="228"/>
                  </a:lnTo>
                  <a:lnTo>
                    <a:pt x="284" y="225"/>
                  </a:lnTo>
                  <a:lnTo>
                    <a:pt x="284" y="201"/>
                  </a:lnTo>
                  <a:cubicBezTo>
                    <a:pt x="253" y="201"/>
                    <a:pt x="250" y="201"/>
                    <a:pt x="250" y="182"/>
                  </a:cubicBezTo>
                  <a:lnTo>
                    <a:pt x="250" y="0"/>
                  </a:lnTo>
                  <a:lnTo>
                    <a:pt x="158" y="4"/>
                  </a:lnTo>
                  <a:lnTo>
                    <a:pt x="158" y="28"/>
                  </a:lnTo>
                  <a:cubicBezTo>
                    <a:pt x="189" y="28"/>
                    <a:pt x="193" y="28"/>
                    <a:pt x="193" y="47"/>
                  </a:cubicBezTo>
                  <a:lnTo>
                    <a:pt x="193" y="142"/>
                  </a:lnTo>
                  <a:cubicBezTo>
                    <a:pt x="193" y="183"/>
                    <a:pt x="167" y="210"/>
                    <a:pt x="131" y="210"/>
                  </a:cubicBezTo>
                  <a:cubicBezTo>
                    <a:pt x="93" y="210"/>
                    <a:pt x="91" y="197"/>
                    <a:pt x="91" y="170"/>
                  </a:cubicBezTo>
                  <a:lnTo>
                    <a:pt x="91" y="0"/>
                  </a:lnTo>
                  <a:lnTo>
                    <a:pt x="0" y="4"/>
                  </a:lnTo>
                  <a:lnTo>
                    <a:pt x="0" y="28"/>
                  </a:lnTo>
                  <a:cubicBezTo>
                    <a:pt x="31" y="28"/>
                    <a:pt x="34" y="28"/>
                    <a:pt x="34" y="47"/>
                  </a:cubicBezTo>
                  <a:lnTo>
                    <a:pt x="34" y="163"/>
                  </a:lnTo>
                  <a:cubicBezTo>
                    <a:pt x="34" y="217"/>
                    <a:pt x="75" y="228"/>
                    <a:pt x="124" y="228"/>
                  </a:cubicBezTo>
                  <a:cubicBezTo>
                    <a:pt x="137" y="228"/>
                    <a:pt x="173" y="228"/>
                    <a:pt x="196" y="189"/>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0">
              <a:extLst>
                <a:ext uri="{FF2B5EF4-FFF2-40B4-BE49-F238E27FC236}">
                  <a16:creationId xmlns:a16="http://schemas.microsoft.com/office/drawing/2014/main" id="{F15A9F9E-CACA-4F01-9426-DADE0D0692C5}"/>
                </a:ext>
              </a:extLst>
            </p:cNvPr>
            <p:cNvSpPr>
              <a:spLocks/>
            </p:cNvSpPr>
            <p:nvPr>
              <p:custDataLst>
                <p:tags r:id="rId48"/>
              </p:custDataLst>
            </p:nvPr>
          </p:nvSpPr>
          <p:spPr bwMode="auto">
            <a:xfrm>
              <a:off x="3089275" y="3101975"/>
              <a:ext cx="38100" cy="103188"/>
            </a:xfrm>
            <a:custGeom>
              <a:avLst/>
              <a:gdLst>
                <a:gd name="T0" fmla="*/ 58 w 58"/>
                <a:gd name="T1" fmla="*/ 52 h 149"/>
                <a:gd name="T2" fmla="*/ 26 w 58"/>
                <a:gd name="T3" fmla="*/ 0 h 149"/>
                <a:gd name="T4" fmla="*/ 0 w 58"/>
                <a:gd name="T5" fmla="*/ 26 h 149"/>
                <a:gd name="T6" fmla="*/ 26 w 58"/>
                <a:gd name="T7" fmla="*/ 53 h 149"/>
                <a:gd name="T8" fmla="*/ 43 w 58"/>
                <a:gd name="T9" fmla="*/ 46 h 149"/>
                <a:gd name="T10" fmla="*/ 46 w 58"/>
                <a:gd name="T11" fmla="*/ 45 h 149"/>
                <a:gd name="T12" fmla="*/ 47 w 58"/>
                <a:gd name="T13" fmla="*/ 52 h 149"/>
                <a:gd name="T14" fmla="*/ 13 w 58"/>
                <a:gd name="T15" fmla="*/ 135 h 149"/>
                <a:gd name="T16" fmla="*/ 8 w 58"/>
                <a:gd name="T17" fmla="*/ 143 h 149"/>
                <a:gd name="T18" fmla="*/ 13 w 58"/>
                <a:gd name="T19" fmla="*/ 149 h 149"/>
                <a:gd name="T20" fmla="*/ 58 w 58"/>
                <a:gd name="T21" fmla="*/ 52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 h="149">
                  <a:moveTo>
                    <a:pt x="58" y="52"/>
                  </a:moveTo>
                  <a:cubicBezTo>
                    <a:pt x="58" y="19"/>
                    <a:pt x="45" y="0"/>
                    <a:pt x="26" y="0"/>
                  </a:cubicBezTo>
                  <a:cubicBezTo>
                    <a:pt x="10" y="0"/>
                    <a:pt x="0" y="12"/>
                    <a:pt x="0" y="26"/>
                  </a:cubicBezTo>
                  <a:cubicBezTo>
                    <a:pt x="0" y="40"/>
                    <a:pt x="10" y="53"/>
                    <a:pt x="26" y="53"/>
                  </a:cubicBezTo>
                  <a:cubicBezTo>
                    <a:pt x="32" y="53"/>
                    <a:pt x="38" y="51"/>
                    <a:pt x="43" y="46"/>
                  </a:cubicBezTo>
                  <a:cubicBezTo>
                    <a:pt x="45" y="45"/>
                    <a:pt x="45" y="45"/>
                    <a:pt x="46" y="45"/>
                  </a:cubicBezTo>
                  <a:cubicBezTo>
                    <a:pt x="46" y="45"/>
                    <a:pt x="47" y="45"/>
                    <a:pt x="47" y="52"/>
                  </a:cubicBezTo>
                  <a:cubicBezTo>
                    <a:pt x="47" y="89"/>
                    <a:pt x="29" y="119"/>
                    <a:pt x="13" y="135"/>
                  </a:cubicBezTo>
                  <a:cubicBezTo>
                    <a:pt x="8" y="141"/>
                    <a:pt x="8" y="142"/>
                    <a:pt x="8" y="143"/>
                  </a:cubicBezTo>
                  <a:cubicBezTo>
                    <a:pt x="8" y="147"/>
                    <a:pt x="10" y="149"/>
                    <a:pt x="13" y="149"/>
                  </a:cubicBezTo>
                  <a:cubicBezTo>
                    <a:pt x="18" y="149"/>
                    <a:pt x="58" y="111"/>
                    <a:pt x="58" y="52"/>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1">
              <a:extLst>
                <a:ext uri="{FF2B5EF4-FFF2-40B4-BE49-F238E27FC236}">
                  <a16:creationId xmlns:a16="http://schemas.microsoft.com/office/drawing/2014/main" id="{0C044F72-CD35-4B2B-8E71-BEA81D8B9BFD}"/>
                </a:ext>
              </a:extLst>
            </p:cNvPr>
            <p:cNvSpPr>
              <a:spLocks/>
            </p:cNvSpPr>
            <p:nvPr>
              <p:custDataLst>
                <p:tags r:id="rId49"/>
              </p:custDataLst>
            </p:nvPr>
          </p:nvSpPr>
          <p:spPr bwMode="auto">
            <a:xfrm>
              <a:off x="3213100" y="2921000"/>
              <a:ext cx="100013" cy="220663"/>
            </a:xfrm>
            <a:custGeom>
              <a:avLst/>
              <a:gdLst>
                <a:gd name="T0" fmla="*/ 91 w 153"/>
                <a:gd name="T1" fmla="*/ 113 h 318"/>
                <a:gd name="T2" fmla="*/ 138 w 153"/>
                <a:gd name="T3" fmla="*/ 113 h 318"/>
                <a:gd name="T4" fmla="*/ 153 w 153"/>
                <a:gd name="T5" fmla="*/ 103 h 318"/>
                <a:gd name="T6" fmla="*/ 139 w 153"/>
                <a:gd name="T7" fmla="*/ 98 h 318"/>
                <a:gd name="T8" fmla="*/ 95 w 153"/>
                <a:gd name="T9" fmla="*/ 98 h 318"/>
                <a:gd name="T10" fmla="*/ 115 w 153"/>
                <a:gd name="T11" fmla="*/ 14 h 318"/>
                <a:gd name="T12" fmla="*/ 101 w 153"/>
                <a:gd name="T13" fmla="*/ 0 h 318"/>
                <a:gd name="T14" fmla="*/ 81 w 153"/>
                <a:gd name="T15" fmla="*/ 18 h 318"/>
                <a:gd name="T16" fmla="*/ 62 w 153"/>
                <a:gd name="T17" fmla="*/ 98 h 318"/>
                <a:gd name="T18" fmla="*/ 15 w 153"/>
                <a:gd name="T19" fmla="*/ 98 h 318"/>
                <a:gd name="T20" fmla="*/ 0 w 153"/>
                <a:gd name="T21" fmla="*/ 107 h 318"/>
                <a:gd name="T22" fmla="*/ 14 w 153"/>
                <a:gd name="T23" fmla="*/ 113 h 318"/>
                <a:gd name="T24" fmla="*/ 58 w 153"/>
                <a:gd name="T25" fmla="*/ 113 h 318"/>
                <a:gd name="T26" fmla="*/ 20 w 153"/>
                <a:gd name="T27" fmla="*/ 272 h 318"/>
                <a:gd name="T28" fmla="*/ 66 w 153"/>
                <a:gd name="T29" fmla="*/ 318 h 318"/>
                <a:gd name="T30" fmla="*/ 145 w 153"/>
                <a:gd name="T31" fmla="*/ 241 h 318"/>
                <a:gd name="T32" fmla="*/ 139 w 153"/>
                <a:gd name="T33" fmla="*/ 236 h 318"/>
                <a:gd name="T34" fmla="*/ 131 w 153"/>
                <a:gd name="T35" fmla="*/ 243 h 318"/>
                <a:gd name="T36" fmla="*/ 67 w 153"/>
                <a:gd name="T37" fmla="*/ 307 h 318"/>
                <a:gd name="T38" fmla="*/ 51 w 153"/>
                <a:gd name="T39" fmla="*/ 284 h 318"/>
                <a:gd name="T40" fmla="*/ 54 w 153"/>
                <a:gd name="T41" fmla="*/ 260 h 318"/>
                <a:gd name="T42" fmla="*/ 91 w 153"/>
                <a:gd name="T43" fmla="*/ 113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53" h="318">
                  <a:moveTo>
                    <a:pt x="91" y="113"/>
                  </a:moveTo>
                  <a:lnTo>
                    <a:pt x="138" y="113"/>
                  </a:lnTo>
                  <a:cubicBezTo>
                    <a:pt x="148" y="113"/>
                    <a:pt x="153" y="113"/>
                    <a:pt x="153" y="103"/>
                  </a:cubicBezTo>
                  <a:cubicBezTo>
                    <a:pt x="153" y="98"/>
                    <a:pt x="148" y="98"/>
                    <a:pt x="139" y="98"/>
                  </a:cubicBezTo>
                  <a:lnTo>
                    <a:pt x="95" y="98"/>
                  </a:lnTo>
                  <a:cubicBezTo>
                    <a:pt x="113" y="27"/>
                    <a:pt x="115" y="17"/>
                    <a:pt x="115" y="14"/>
                  </a:cubicBezTo>
                  <a:cubicBezTo>
                    <a:pt x="115" y="5"/>
                    <a:pt x="109" y="0"/>
                    <a:pt x="101" y="0"/>
                  </a:cubicBezTo>
                  <a:cubicBezTo>
                    <a:pt x="99" y="0"/>
                    <a:pt x="86" y="1"/>
                    <a:pt x="81" y="18"/>
                  </a:cubicBezTo>
                  <a:lnTo>
                    <a:pt x="62" y="98"/>
                  </a:lnTo>
                  <a:lnTo>
                    <a:pt x="15" y="98"/>
                  </a:lnTo>
                  <a:cubicBezTo>
                    <a:pt x="5" y="98"/>
                    <a:pt x="0" y="98"/>
                    <a:pt x="0" y="107"/>
                  </a:cubicBezTo>
                  <a:cubicBezTo>
                    <a:pt x="0" y="113"/>
                    <a:pt x="4" y="113"/>
                    <a:pt x="14" y="113"/>
                  </a:cubicBezTo>
                  <a:lnTo>
                    <a:pt x="58" y="113"/>
                  </a:lnTo>
                  <a:cubicBezTo>
                    <a:pt x="22" y="255"/>
                    <a:pt x="20" y="263"/>
                    <a:pt x="20" y="272"/>
                  </a:cubicBezTo>
                  <a:cubicBezTo>
                    <a:pt x="20" y="299"/>
                    <a:pt x="39" y="318"/>
                    <a:pt x="66" y="318"/>
                  </a:cubicBezTo>
                  <a:cubicBezTo>
                    <a:pt x="116" y="318"/>
                    <a:pt x="145" y="245"/>
                    <a:pt x="145" y="241"/>
                  </a:cubicBezTo>
                  <a:cubicBezTo>
                    <a:pt x="145" y="236"/>
                    <a:pt x="141" y="236"/>
                    <a:pt x="139" y="236"/>
                  </a:cubicBezTo>
                  <a:cubicBezTo>
                    <a:pt x="134" y="236"/>
                    <a:pt x="134" y="238"/>
                    <a:pt x="131" y="243"/>
                  </a:cubicBezTo>
                  <a:cubicBezTo>
                    <a:pt x="110" y="295"/>
                    <a:pt x="84" y="307"/>
                    <a:pt x="67" y="307"/>
                  </a:cubicBezTo>
                  <a:cubicBezTo>
                    <a:pt x="56" y="307"/>
                    <a:pt x="51" y="301"/>
                    <a:pt x="51" y="284"/>
                  </a:cubicBezTo>
                  <a:cubicBezTo>
                    <a:pt x="51" y="272"/>
                    <a:pt x="52" y="269"/>
                    <a:pt x="54" y="260"/>
                  </a:cubicBezTo>
                  <a:lnTo>
                    <a:pt x="91" y="113"/>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2">
              <a:extLst>
                <a:ext uri="{FF2B5EF4-FFF2-40B4-BE49-F238E27FC236}">
                  <a16:creationId xmlns:a16="http://schemas.microsoft.com/office/drawing/2014/main" id="{0E5409BC-C19B-4334-A0C0-69CDDDCBD8EE}"/>
                </a:ext>
              </a:extLst>
            </p:cNvPr>
            <p:cNvSpPr>
              <a:spLocks/>
            </p:cNvSpPr>
            <p:nvPr>
              <p:custDataLst>
                <p:tags r:id="rId50"/>
              </p:custDataLst>
            </p:nvPr>
          </p:nvSpPr>
          <p:spPr bwMode="auto">
            <a:xfrm>
              <a:off x="3340100" y="2878138"/>
              <a:ext cx="76200" cy="346075"/>
            </a:xfrm>
            <a:custGeom>
              <a:avLst/>
              <a:gdLst>
                <a:gd name="T0" fmla="*/ 116 w 116"/>
                <a:gd name="T1" fmla="*/ 249 h 498"/>
                <a:gd name="T2" fmla="*/ 83 w 116"/>
                <a:gd name="T3" fmla="*/ 93 h 498"/>
                <a:gd name="T4" fmla="*/ 5 w 116"/>
                <a:gd name="T5" fmla="*/ 0 h 498"/>
                <a:gd name="T6" fmla="*/ 0 w 116"/>
                <a:gd name="T7" fmla="*/ 5 h 498"/>
                <a:gd name="T8" fmla="*/ 10 w 116"/>
                <a:gd name="T9" fmla="*/ 16 h 498"/>
                <a:gd name="T10" fmla="*/ 87 w 116"/>
                <a:gd name="T11" fmla="*/ 249 h 498"/>
                <a:gd name="T12" fmla="*/ 7 w 116"/>
                <a:gd name="T13" fmla="*/ 485 h 498"/>
                <a:gd name="T14" fmla="*/ 0 w 116"/>
                <a:gd name="T15" fmla="*/ 493 h 498"/>
                <a:gd name="T16" fmla="*/ 5 w 116"/>
                <a:gd name="T17" fmla="*/ 498 h 498"/>
                <a:gd name="T18" fmla="*/ 85 w 116"/>
                <a:gd name="T19" fmla="*/ 401 h 498"/>
                <a:gd name="T20" fmla="*/ 116 w 116"/>
                <a:gd name="T21" fmla="*/ 249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6" h="498">
                  <a:moveTo>
                    <a:pt x="116" y="249"/>
                  </a:moveTo>
                  <a:cubicBezTo>
                    <a:pt x="116" y="210"/>
                    <a:pt x="111" y="150"/>
                    <a:pt x="83" y="93"/>
                  </a:cubicBezTo>
                  <a:cubicBezTo>
                    <a:pt x="53" y="32"/>
                    <a:pt x="10" y="0"/>
                    <a:pt x="5" y="0"/>
                  </a:cubicBezTo>
                  <a:cubicBezTo>
                    <a:pt x="2" y="0"/>
                    <a:pt x="0" y="2"/>
                    <a:pt x="0" y="5"/>
                  </a:cubicBezTo>
                  <a:cubicBezTo>
                    <a:pt x="0" y="6"/>
                    <a:pt x="0" y="7"/>
                    <a:pt x="10" y="16"/>
                  </a:cubicBezTo>
                  <a:cubicBezTo>
                    <a:pt x="59" y="65"/>
                    <a:pt x="87" y="145"/>
                    <a:pt x="87" y="249"/>
                  </a:cubicBezTo>
                  <a:cubicBezTo>
                    <a:pt x="87" y="334"/>
                    <a:pt x="69" y="422"/>
                    <a:pt x="7" y="485"/>
                  </a:cubicBezTo>
                  <a:cubicBezTo>
                    <a:pt x="0" y="491"/>
                    <a:pt x="0" y="492"/>
                    <a:pt x="0" y="493"/>
                  </a:cubicBezTo>
                  <a:cubicBezTo>
                    <a:pt x="0" y="496"/>
                    <a:pt x="2" y="498"/>
                    <a:pt x="5" y="498"/>
                  </a:cubicBezTo>
                  <a:cubicBezTo>
                    <a:pt x="10" y="498"/>
                    <a:pt x="55" y="464"/>
                    <a:pt x="85" y="401"/>
                  </a:cubicBezTo>
                  <a:cubicBezTo>
                    <a:pt x="110" y="346"/>
                    <a:pt x="116" y="291"/>
                    <a:pt x="116" y="249"/>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3">
              <a:extLst>
                <a:ext uri="{FF2B5EF4-FFF2-40B4-BE49-F238E27FC236}">
                  <a16:creationId xmlns:a16="http://schemas.microsoft.com/office/drawing/2014/main" id="{1B88E19D-FB8E-4473-B9E9-83CBF16F6956}"/>
                </a:ext>
              </a:extLst>
            </p:cNvPr>
            <p:cNvSpPr>
              <a:spLocks noEditPoints="1"/>
            </p:cNvSpPr>
            <p:nvPr>
              <p:custDataLst>
                <p:tags r:id="rId51"/>
              </p:custDataLst>
            </p:nvPr>
          </p:nvSpPr>
          <p:spPr bwMode="auto">
            <a:xfrm>
              <a:off x="3556000" y="3011488"/>
              <a:ext cx="215900" cy="80963"/>
            </a:xfrm>
            <a:custGeom>
              <a:avLst/>
              <a:gdLst>
                <a:gd name="T0" fmla="*/ 315 w 332"/>
                <a:gd name="T1" fmla="*/ 20 h 116"/>
                <a:gd name="T2" fmla="*/ 332 w 332"/>
                <a:gd name="T3" fmla="*/ 10 h 116"/>
                <a:gd name="T4" fmla="*/ 315 w 332"/>
                <a:gd name="T5" fmla="*/ 0 h 116"/>
                <a:gd name="T6" fmla="*/ 17 w 332"/>
                <a:gd name="T7" fmla="*/ 0 h 116"/>
                <a:gd name="T8" fmla="*/ 0 w 332"/>
                <a:gd name="T9" fmla="*/ 10 h 116"/>
                <a:gd name="T10" fmla="*/ 17 w 332"/>
                <a:gd name="T11" fmla="*/ 20 h 116"/>
                <a:gd name="T12" fmla="*/ 315 w 332"/>
                <a:gd name="T13" fmla="*/ 20 h 116"/>
                <a:gd name="T14" fmla="*/ 315 w 332"/>
                <a:gd name="T15" fmla="*/ 116 h 116"/>
                <a:gd name="T16" fmla="*/ 332 w 332"/>
                <a:gd name="T17" fmla="*/ 106 h 116"/>
                <a:gd name="T18" fmla="*/ 315 w 332"/>
                <a:gd name="T19" fmla="*/ 96 h 116"/>
                <a:gd name="T20" fmla="*/ 17 w 332"/>
                <a:gd name="T21" fmla="*/ 96 h 116"/>
                <a:gd name="T22" fmla="*/ 0 w 332"/>
                <a:gd name="T23" fmla="*/ 106 h 116"/>
                <a:gd name="T24" fmla="*/ 17 w 332"/>
                <a:gd name="T25" fmla="*/ 116 h 116"/>
                <a:gd name="T26" fmla="*/ 315 w 332"/>
                <a:gd name="T27" fmla="*/ 1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2" h="116">
                  <a:moveTo>
                    <a:pt x="315" y="20"/>
                  </a:moveTo>
                  <a:cubicBezTo>
                    <a:pt x="322" y="20"/>
                    <a:pt x="332" y="20"/>
                    <a:pt x="332" y="10"/>
                  </a:cubicBezTo>
                  <a:cubicBezTo>
                    <a:pt x="332" y="0"/>
                    <a:pt x="322" y="0"/>
                    <a:pt x="315" y="0"/>
                  </a:cubicBezTo>
                  <a:lnTo>
                    <a:pt x="17" y="0"/>
                  </a:lnTo>
                  <a:cubicBezTo>
                    <a:pt x="10" y="0"/>
                    <a:pt x="0" y="0"/>
                    <a:pt x="0" y="10"/>
                  </a:cubicBezTo>
                  <a:cubicBezTo>
                    <a:pt x="0" y="20"/>
                    <a:pt x="10" y="20"/>
                    <a:pt x="17" y="20"/>
                  </a:cubicBezTo>
                  <a:lnTo>
                    <a:pt x="315" y="20"/>
                  </a:lnTo>
                  <a:close/>
                  <a:moveTo>
                    <a:pt x="315" y="116"/>
                  </a:moveTo>
                  <a:cubicBezTo>
                    <a:pt x="322" y="116"/>
                    <a:pt x="332" y="116"/>
                    <a:pt x="332" y="106"/>
                  </a:cubicBezTo>
                  <a:cubicBezTo>
                    <a:pt x="332" y="96"/>
                    <a:pt x="322" y="96"/>
                    <a:pt x="315" y="96"/>
                  </a:cubicBezTo>
                  <a:lnTo>
                    <a:pt x="17" y="96"/>
                  </a:lnTo>
                  <a:cubicBezTo>
                    <a:pt x="10" y="96"/>
                    <a:pt x="0" y="96"/>
                    <a:pt x="0" y="106"/>
                  </a:cubicBezTo>
                  <a:cubicBezTo>
                    <a:pt x="0" y="116"/>
                    <a:pt x="10" y="116"/>
                    <a:pt x="17" y="116"/>
                  </a:cubicBezTo>
                  <a:lnTo>
                    <a:pt x="315" y="116"/>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14">
              <a:extLst>
                <a:ext uri="{FF2B5EF4-FFF2-40B4-BE49-F238E27FC236}">
                  <a16:creationId xmlns:a16="http://schemas.microsoft.com/office/drawing/2014/main" id="{8369EB6B-8607-4DC7-868B-E6096ED72F18}"/>
                </a:ext>
              </a:extLst>
            </p:cNvPr>
            <p:cNvSpPr>
              <a:spLocks/>
            </p:cNvSpPr>
            <p:nvPr>
              <p:custDataLst>
                <p:tags r:id="rId52"/>
              </p:custDataLst>
            </p:nvPr>
          </p:nvSpPr>
          <p:spPr bwMode="auto">
            <a:xfrm>
              <a:off x="3895725" y="2540000"/>
              <a:ext cx="201613" cy="165100"/>
            </a:xfrm>
            <a:custGeom>
              <a:avLst/>
              <a:gdLst>
                <a:gd name="T0" fmla="*/ 267 w 311"/>
                <a:gd name="T1" fmla="*/ 38 h 238"/>
                <a:gd name="T2" fmla="*/ 304 w 311"/>
                <a:gd name="T3" fmla="*/ 12 h 238"/>
                <a:gd name="T4" fmla="*/ 311 w 311"/>
                <a:gd name="T5" fmla="*/ 4 h 238"/>
                <a:gd name="T6" fmla="*/ 305 w 311"/>
                <a:gd name="T7" fmla="*/ 0 h 238"/>
                <a:gd name="T8" fmla="*/ 269 w 311"/>
                <a:gd name="T9" fmla="*/ 1 h 238"/>
                <a:gd name="T10" fmla="*/ 232 w 311"/>
                <a:gd name="T11" fmla="*/ 0 h 238"/>
                <a:gd name="T12" fmla="*/ 225 w 311"/>
                <a:gd name="T13" fmla="*/ 7 h 238"/>
                <a:gd name="T14" fmla="*/ 233 w 311"/>
                <a:gd name="T15" fmla="*/ 12 h 238"/>
                <a:gd name="T16" fmla="*/ 255 w 311"/>
                <a:gd name="T17" fmla="*/ 26 h 238"/>
                <a:gd name="T18" fmla="*/ 254 w 311"/>
                <a:gd name="T19" fmla="*/ 35 h 238"/>
                <a:gd name="T20" fmla="*/ 216 w 311"/>
                <a:gd name="T21" fmla="*/ 187 h 238"/>
                <a:gd name="T22" fmla="*/ 127 w 311"/>
                <a:gd name="T23" fmla="*/ 6 h 238"/>
                <a:gd name="T24" fmla="*/ 115 w 311"/>
                <a:gd name="T25" fmla="*/ 0 h 238"/>
                <a:gd name="T26" fmla="*/ 68 w 311"/>
                <a:gd name="T27" fmla="*/ 0 h 238"/>
                <a:gd name="T28" fmla="*/ 56 w 311"/>
                <a:gd name="T29" fmla="*/ 7 h 238"/>
                <a:gd name="T30" fmla="*/ 68 w 311"/>
                <a:gd name="T31" fmla="*/ 12 h 238"/>
                <a:gd name="T32" fmla="*/ 90 w 311"/>
                <a:gd name="T33" fmla="*/ 14 h 238"/>
                <a:gd name="T34" fmla="*/ 44 w 311"/>
                <a:gd name="T35" fmla="*/ 200 h 238"/>
                <a:gd name="T36" fmla="*/ 7 w 311"/>
                <a:gd name="T37" fmla="*/ 225 h 238"/>
                <a:gd name="T38" fmla="*/ 0 w 311"/>
                <a:gd name="T39" fmla="*/ 233 h 238"/>
                <a:gd name="T40" fmla="*/ 5 w 311"/>
                <a:gd name="T41" fmla="*/ 238 h 238"/>
                <a:gd name="T42" fmla="*/ 41 w 311"/>
                <a:gd name="T43" fmla="*/ 236 h 238"/>
                <a:gd name="T44" fmla="*/ 78 w 311"/>
                <a:gd name="T45" fmla="*/ 238 h 238"/>
                <a:gd name="T46" fmla="*/ 85 w 311"/>
                <a:gd name="T47" fmla="*/ 230 h 238"/>
                <a:gd name="T48" fmla="*/ 77 w 311"/>
                <a:gd name="T49" fmla="*/ 225 h 238"/>
                <a:gd name="T50" fmla="*/ 55 w 311"/>
                <a:gd name="T51" fmla="*/ 211 h 238"/>
                <a:gd name="T52" fmla="*/ 57 w 311"/>
                <a:gd name="T53" fmla="*/ 202 h 238"/>
                <a:gd name="T54" fmla="*/ 101 w 311"/>
                <a:gd name="T55" fmla="*/ 23 h 238"/>
                <a:gd name="T56" fmla="*/ 203 w 311"/>
                <a:gd name="T57" fmla="*/ 232 h 238"/>
                <a:gd name="T58" fmla="*/ 211 w 311"/>
                <a:gd name="T59" fmla="*/ 238 h 238"/>
                <a:gd name="T60" fmla="*/ 218 w 311"/>
                <a:gd name="T61" fmla="*/ 230 h 238"/>
                <a:gd name="T62" fmla="*/ 267 w 311"/>
                <a:gd name="T63" fmla="*/ 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11" h="238">
                  <a:moveTo>
                    <a:pt x="267" y="38"/>
                  </a:moveTo>
                  <a:cubicBezTo>
                    <a:pt x="270" y="24"/>
                    <a:pt x="276" y="13"/>
                    <a:pt x="304" y="12"/>
                  </a:cubicBezTo>
                  <a:cubicBezTo>
                    <a:pt x="305" y="12"/>
                    <a:pt x="311" y="12"/>
                    <a:pt x="311" y="4"/>
                  </a:cubicBezTo>
                  <a:cubicBezTo>
                    <a:pt x="311" y="2"/>
                    <a:pt x="309" y="0"/>
                    <a:pt x="305" y="0"/>
                  </a:cubicBezTo>
                  <a:cubicBezTo>
                    <a:pt x="294" y="0"/>
                    <a:pt x="281" y="1"/>
                    <a:pt x="269" y="1"/>
                  </a:cubicBezTo>
                  <a:cubicBezTo>
                    <a:pt x="261" y="1"/>
                    <a:pt x="240" y="0"/>
                    <a:pt x="232" y="0"/>
                  </a:cubicBezTo>
                  <a:cubicBezTo>
                    <a:pt x="230" y="0"/>
                    <a:pt x="225" y="0"/>
                    <a:pt x="225" y="7"/>
                  </a:cubicBezTo>
                  <a:cubicBezTo>
                    <a:pt x="225" y="12"/>
                    <a:pt x="230" y="12"/>
                    <a:pt x="233" y="12"/>
                  </a:cubicBezTo>
                  <a:cubicBezTo>
                    <a:pt x="249" y="12"/>
                    <a:pt x="255" y="18"/>
                    <a:pt x="255" y="26"/>
                  </a:cubicBezTo>
                  <a:cubicBezTo>
                    <a:pt x="255" y="29"/>
                    <a:pt x="255" y="31"/>
                    <a:pt x="254" y="35"/>
                  </a:cubicBezTo>
                  <a:lnTo>
                    <a:pt x="216" y="187"/>
                  </a:lnTo>
                  <a:lnTo>
                    <a:pt x="127" y="6"/>
                  </a:lnTo>
                  <a:cubicBezTo>
                    <a:pt x="124" y="0"/>
                    <a:pt x="124" y="0"/>
                    <a:pt x="115" y="0"/>
                  </a:cubicBezTo>
                  <a:lnTo>
                    <a:pt x="68" y="0"/>
                  </a:lnTo>
                  <a:cubicBezTo>
                    <a:pt x="61" y="0"/>
                    <a:pt x="56" y="0"/>
                    <a:pt x="56" y="7"/>
                  </a:cubicBezTo>
                  <a:cubicBezTo>
                    <a:pt x="56" y="12"/>
                    <a:pt x="61" y="12"/>
                    <a:pt x="68" y="12"/>
                  </a:cubicBezTo>
                  <a:cubicBezTo>
                    <a:pt x="75" y="12"/>
                    <a:pt x="83" y="12"/>
                    <a:pt x="90" y="14"/>
                  </a:cubicBezTo>
                  <a:lnTo>
                    <a:pt x="44" y="200"/>
                  </a:lnTo>
                  <a:cubicBezTo>
                    <a:pt x="40" y="214"/>
                    <a:pt x="34" y="224"/>
                    <a:pt x="7" y="225"/>
                  </a:cubicBezTo>
                  <a:cubicBezTo>
                    <a:pt x="5" y="225"/>
                    <a:pt x="0" y="226"/>
                    <a:pt x="0" y="233"/>
                  </a:cubicBezTo>
                  <a:cubicBezTo>
                    <a:pt x="0" y="236"/>
                    <a:pt x="3" y="238"/>
                    <a:pt x="5" y="238"/>
                  </a:cubicBezTo>
                  <a:cubicBezTo>
                    <a:pt x="17" y="238"/>
                    <a:pt x="30" y="236"/>
                    <a:pt x="41" y="236"/>
                  </a:cubicBezTo>
                  <a:cubicBezTo>
                    <a:pt x="50" y="236"/>
                    <a:pt x="70" y="238"/>
                    <a:pt x="78" y="238"/>
                  </a:cubicBezTo>
                  <a:cubicBezTo>
                    <a:pt x="82" y="238"/>
                    <a:pt x="85" y="236"/>
                    <a:pt x="85" y="230"/>
                  </a:cubicBezTo>
                  <a:cubicBezTo>
                    <a:pt x="85" y="226"/>
                    <a:pt x="81" y="225"/>
                    <a:pt x="77" y="225"/>
                  </a:cubicBezTo>
                  <a:cubicBezTo>
                    <a:pt x="55" y="225"/>
                    <a:pt x="55" y="215"/>
                    <a:pt x="55" y="211"/>
                  </a:cubicBezTo>
                  <a:cubicBezTo>
                    <a:pt x="55" y="209"/>
                    <a:pt x="55" y="207"/>
                    <a:pt x="57" y="202"/>
                  </a:cubicBezTo>
                  <a:lnTo>
                    <a:pt x="101" y="23"/>
                  </a:lnTo>
                  <a:lnTo>
                    <a:pt x="203" y="232"/>
                  </a:lnTo>
                  <a:cubicBezTo>
                    <a:pt x="206" y="237"/>
                    <a:pt x="207" y="238"/>
                    <a:pt x="211" y="238"/>
                  </a:cubicBezTo>
                  <a:cubicBezTo>
                    <a:pt x="216" y="238"/>
                    <a:pt x="216" y="237"/>
                    <a:pt x="218" y="230"/>
                  </a:cubicBezTo>
                  <a:lnTo>
                    <a:pt x="267" y="38"/>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15">
              <a:extLst>
                <a:ext uri="{FF2B5EF4-FFF2-40B4-BE49-F238E27FC236}">
                  <a16:creationId xmlns:a16="http://schemas.microsoft.com/office/drawing/2014/main" id="{2B12F928-D534-4C44-B31E-CB921B8FE8EA}"/>
                </a:ext>
              </a:extLst>
            </p:cNvPr>
            <p:cNvSpPr>
              <a:spLocks/>
            </p:cNvSpPr>
            <p:nvPr>
              <p:custDataLst>
                <p:tags r:id="rId53"/>
              </p:custDataLst>
            </p:nvPr>
          </p:nvSpPr>
          <p:spPr bwMode="auto">
            <a:xfrm>
              <a:off x="4133850" y="2638425"/>
              <a:ext cx="153988" cy="12700"/>
            </a:xfrm>
            <a:custGeom>
              <a:avLst/>
              <a:gdLst>
                <a:gd name="T0" fmla="*/ 222 w 236"/>
                <a:gd name="T1" fmla="*/ 17 h 17"/>
                <a:gd name="T2" fmla="*/ 236 w 236"/>
                <a:gd name="T3" fmla="*/ 9 h 17"/>
                <a:gd name="T4" fmla="*/ 222 w 236"/>
                <a:gd name="T5" fmla="*/ 0 h 17"/>
                <a:gd name="T6" fmla="*/ 14 w 236"/>
                <a:gd name="T7" fmla="*/ 0 h 17"/>
                <a:gd name="T8" fmla="*/ 0 w 236"/>
                <a:gd name="T9" fmla="*/ 8 h 17"/>
                <a:gd name="T10" fmla="*/ 14 w 236"/>
                <a:gd name="T11" fmla="*/ 17 h 17"/>
                <a:gd name="T12" fmla="*/ 222 w 236"/>
                <a:gd name="T13" fmla="*/ 17 h 17"/>
              </a:gdLst>
              <a:ahLst/>
              <a:cxnLst>
                <a:cxn ang="0">
                  <a:pos x="T0" y="T1"/>
                </a:cxn>
                <a:cxn ang="0">
                  <a:pos x="T2" y="T3"/>
                </a:cxn>
                <a:cxn ang="0">
                  <a:pos x="T4" y="T5"/>
                </a:cxn>
                <a:cxn ang="0">
                  <a:pos x="T6" y="T7"/>
                </a:cxn>
                <a:cxn ang="0">
                  <a:pos x="T8" y="T9"/>
                </a:cxn>
                <a:cxn ang="0">
                  <a:pos x="T10" y="T11"/>
                </a:cxn>
                <a:cxn ang="0">
                  <a:pos x="T12" y="T13"/>
                </a:cxn>
              </a:cxnLst>
              <a:rect l="0" t="0" r="r" b="b"/>
              <a:pathLst>
                <a:path w="236" h="17">
                  <a:moveTo>
                    <a:pt x="222" y="17"/>
                  </a:moveTo>
                  <a:cubicBezTo>
                    <a:pt x="228" y="17"/>
                    <a:pt x="236" y="17"/>
                    <a:pt x="236" y="9"/>
                  </a:cubicBezTo>
                  <a:cubicBezTo>
                    <a:pt x="236" y="0"/>
                    <a:pt x="228" y="0"/>
                    <a:pt x="222" y="0"/>
                  </a:cubicBezTo>
                  <a:lnTo>
                    <a:pt x="14" y="0"/>
                  </a:lnTo>
                  <a:cubicBezTo>
                    <a:pt x="9" y="0"/>
                    <a:pt x="0" y="0"/>
                    <a:pt x="0" y="8"/>
                  </a:cubicBezTo>
                  <a:cubicBezTo>
                    <a:pt x="0" y="17"/>
                    <a:pt x="8" y="17"/>
                    <a:pt x="14" y="17"/>
                  </a:cubicBezTo>
                  <a:lnTo>
                    <a:pt x="222" y="17"/>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6">
              <a:extLst>
                <a:ext uri="{FF2B5EF4-FFF2-40B4-BE49-F238E27FC236}">
                  <a16:creationId xmlns:a16="http://schemas.microsoft.com/office/drawing/2014/main" id="{D17DDFB7-97A4-4A3A-B541-0186C297C79A}"/>
                </a:ext>
              </a:extLst>
            </p:cNvPr>
            <p:cNvSpPr>
              <a:spLocks/>
            </p:cNvSpPr>
            <p:nvPr>
              <p:custDataLst>
                <p:tags r:id="rId54"/>
              </p:custDataLst>
            </p:nvPr>
          </p:nvSpPr>
          <p:spPr bwMode="auto">
            <a:xfrm>
              <a:off x="4337050" y="2544763"/>
              <a:ext cx="82550" cy="160338"/>
            </a:xfrm>
            <a:custGeom>
              <a:avLst/>
              <a:gdLst>
                <a:gd name="T0" fmla="*/ 79 w 127"/>
                <a:gd name="T1" fmla="*/ 10 h 232"/>
                <a:gd name="T2" fmla="*/ 68 w 127"/>
                <a:gd name="T3" fmla="*/ 0 h 232"/>
                <a:gd name="T4" fmla="*/ 0 w 127"/>
                <a:gd name="T5" fmla="*/ 23 h 232"/>
                <a:gd name="T6" fmla="*/ 0 w 127"/>
                <a:gd name="T7" fmla="*/ 35 h 232"/>
                <a:gd name="T8" fmla="*/ 51 w 127"/>
                <a:gd name="T9" fmla="*/ 25 h 232"/>
                <a:gd name="T10" fmla="*/ 51 w 127"/>
                <a:gd name="T11" fmla="*/ 203 h 232"/>
                <a:gd name="T12" fmla="*/ 16 w 127"/>
                <a:gd name="T13" fmla="*/ 219 h 232"/>
                <a:gd name="T14" fmla="*/ 3 w 127"/>
                <a:gd name="T15" fmla="*/ 219 h 232"/>
                <a:gd name="T16" fmla="*/ 3 w 127"/>
                <a:gd name="T17" fmla="*/ 232 h 232"/>
                <a:gd name="T18" fmla="*/ 65 w 127"/>
                <a:gd name="T19" fmla="*/ 230 h 232"/>
                <a:gd name="T20" fmla="*/ 127 w 127"/>
                <a:gd name="T21" fmla="*/ 232 h 232"/>
                <a:gd name="T22" fmla="*/ 127 w 127"/>
                <a:gd name="T23" fmla="*/ 219 h 232"/>
                <a:gd name="T24" fmla="*/ 114 w 127"/>
                <a:gd name="T25" fmla="*/ 219 h 232"/>
                <a:gd name="T26" fmla="*/ 79 w 127"/>
                <a:gd name="T27" fmla="*/ 203 h 232"/>
                <a:gd name="T28" fmla="*/ 79 w 127"/>
                <a:gd name="T29" fmla="*/ 10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7" h="232">
                  <a:moveTo>
                    <a:pt x="79" y="10"/>
                  </a:moveTo>
                  <a:cubicBezTo>
                    <a:pt x="79" y="1"/>
                    <a:pt x="78" y="0"/>
                    <a:pt x="68" y="0"/>
                  </a:cubicBezTo>
                  <a:cubicBezTo>
                    <a:pt x="46" y="22"/>
                    <a:pt x="14" y="23"/>
                    <a:pt x="0" y="23"/>
                  </a:cubicBezTo>
                  <a:lnTo>
                    <a:pt x="0" y="35"/>
                  </a:lnTo>
                  <a:cubicBezTo>
                    <a:pt x="8" y="35"/>
                    <a:pt x="31" y="35"/>
                    <a:pt x="51" y="25"/>
                  </a:cubicBezTo>
                  <a:lnTo>
                    <a:pt x="51" y="203"/>
                  </a:lnTo>
                  <a:cubicBezTo>
                    <a:pt x="51" y="215"/>
                    <a:pt x="51" y="219"/>
                    <a:pt x="16" y="219"/>
                  </a:cubicBezTo>
                  <a:lnTo>
                    <a:pt x="3" y="219"/>
                  </a:lnTo>
                  <a:lnTo>
                    <a:pt x="3" y="232"/>
                  </a:lnTo>
                  <a:cubicBezTo>
                    <a:pt x="9" y="231"/>
                    <a:pt x="52" y="230"/>
                    <a:pt x="65" y="230"/>
                  </a:cubicBezTo>
                  <a:cubicBezTo>
                    <a:pt x="75" y="230"/>
                    <a:pt x="119" y="231"/>
                    <a:pt x="127" y="232"/>
                  </a:cubicBezTo>
                  <a:lnTo>
                    <a:pt x="127" y="219"/>
                  </a:lnTo>
                  <a:lnTo>
                    <a:pt x="114" y="219"/>
                  </a:lnTo>
                  <a:cubicBezTo>
                    <a:pt x="79" y="219"/>
                    <a:pt x="79" y="215"/>
                    <a:pt x="79" y="203"/>
                  </a:cubicBezTo>
                  <a:lnTo>
                    <a:pt x="79" y="1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17">
              <a:extLst>
                <a:ext uri="{FF2B5EF4-FFF2-40B4-BE49-F238E27FC236}">
                  <a16:creationId xmlns:a16="http://schemas.microsoft.com/office/drawing/2014/main" id="{6308DD95-0A8E-45D6-B11F-A4AC3925C836}"/>
                </a:ext>
              </a:extLst>
            </p:cNvPr>
            <p:cNvSpPr>
              <a:spLocks/>
            </p:cNvSpPr>
            <p:nvPr>
              <p:custDataLst>
                <p:tags r:id="rId55"/>
              </p:custDataLst>
            </p:nvPr>
          </p:nvSpPr>
          <p:spPr bwMode="auto">
            <a:xfrm>
              <a:off x="3944937" y="2809875"/>
              <a:ext cx="431800" cy="485775"/>
            </a:xfrm>
            <a:custGeom>
              <a:avLst/>
              <a:gdLst>
                <a:gd name="T0" fmla="*/ 604 w 664"/>
                <a:gd name="T1" fmla="*/ 699 h 699"/>
                <a:gd name="T2" fmla="*/ 664 w 664"/>
                <a:gd name="T3" fmla="*/ 539 h 699"/>
                <a:gd name="T4" fmla="*/ 652 w 664"/>
                <a:gd name="T5" fmla="*/ 539 h 699"/>
                <a:gd name="T6" fmla="*/ 522 w 664"/>
                <a:gd name="T7" fmla="*/ 640 h 699"/>
                <a:gd name="T8" fmla="*/ 367 w 664"/>
                <a:gd name="T9" fmla="*/ 655 h 699"/>
                <a:gd name="T10" fmla="*/ 66 w 664"/>
                <a:gd name="T11" fmla="*/ 655 h 699"/>
                <a:gd name="T12" fmla="*/ 320 w 664"/>
                <a:gd name="T13" fmla="*/ 357 h 699"/>
                <a:gd name="T14" fmla="*/ 324 w 664"/>
                <a:gd name="T15" fmla="*/ 349 h 699"/>
                <a:gd name="T16" fmla="*/ 321 w 664"/>
                <a:gd name="T17" fmla="*/ 342 h 699"/>
                <a:gd name="T18" fmla="*/ 89 w 664"/>
                <a:gd name="T19" fmla="*/ 24 h 699"/>
                <a:gd name="T20" fmla="*/ 362 w 664"/>
                <a:gd name="T21" fmla="*/ 24 h 699"/>
                <a:gd name="T22" fmla="*/ 479 w 664"/>
                <a:gd name="T23" fmla="*/ 32 h 699"/>
                <a:gd name="T24" fmla="*/ 588 w 664"/>
                <a:gd name="T25" fmla="*/ 70 h 699"/>
                <a:gd name="T26" fmla="*/ 652 w 664"/>
                <a:gd name="T27" fmla="*/ 140 h 699"/>
                <a:gd name="T28" fmla="*/ 664 w 664"/>
                <a:gd name="T29" fmla="*/ 140 h 699"/>
                <a:gd name="T30" fmla="*/ 604 w 664"/>
                <a:gd name="T31" fmla="*/ 0 h 699"/>
                <a:gd name="T32" fmla="*/ 14 w 664"/>
                <a:gd name="T33" fmla="*/ 0 h 699"/>
                <a:gd name="T34" fmla="*/ 1 w 664"/>
                <a:gd name="T35" fmla="*/ 4 h 699"/>
                <a:gd name="T36" fmla="*/ 0 w 664"/>
                <a:gd name="T37" fmla="*/ 20 h 699"/>
                <a:gd name="T38" fmla="*/ 264 w 664"/>
                <a:gd name="T39" fmla="*/ 381 h 699"/>
                <a:gd name="T40" fmla="*/ 6 w 664"/>
                <a:gd name="T41" fmla="*/ 684 h 699"/>
                <a:gd name="T42" fmla="*/ 1 w 664"/>
                <a:gd name="T43" fmla="*/ 693 h 699"/>
                <a:gd name="T44" fmla="*/ 14 w 664"/>
                <a:gd name="T45" fmla="*/ 699 h 699"/>
                <a:gd name="T46" fmla="*/ 604 w 664"/>
                <a:gd name="T47" fmla="*/ 699 h 6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64" h="699">
                  <a:moveTo>
                    <a:pt x="604" y="699"/>
                  </a:moveTo>
                  <a:lnTo>
                    <a:pt x="664" y="539"/>
                  </a:lnTo>
                  <a:lnTo>
                    <a:pt x="652" y="539"/>
                  </a:lnTo>
                  <a:cubicBezTo>
                    <a:pt x="632" y="591"/>
                    <a:pt x="579" y="625"/>
                    <a:pt x="522" y="640"/>
                  </a:cubicBezTo>
                  <a:cubicBezTo>
                    <a:pt x="511" y="642"/>
                    <a:pt x="463" y="655"/>
                    <a:pt x="367" y="655"/>
                  </a:cubicBezTo>
                  <a:lnTo>
                    <a:pt x="66" y="655"/>
                  </a:lnTo>
                  <a:lnTo>
                    <a:pt x="320" y="357"/>
                  </a:lnTo>
                  <a:cubicBezTo>
                    <a:pt x="323" y="353"/>
                    <a:pt x="324" y="352"/>
                    <a:pt x="324" y="349"/>
                  </a:cubicBezTo>
                  <a:cubicBezTo>
                    <a:pt x="324" y="348"/>
                    <a:pt x="324" y="347"/>
                    <a:pt x="321" y="342"/>
                  </a:cubicBezTo>
                  <a:lnTo>
                    <a:pt x="89" y="24"/>
                  </a:lnTo>
                  <a:lnTo>
                    <a:pt x="362" y="24"/>
                  </a:lnTo>
                  <a:cubicBezTo>
                    <a:pt x="429" y="24"/>
                    <a:pt x="474" y="31"/>
                    <a:pt x="479" y="32"/>
                  </a:cubicBezTo>
                  <a:cubicBezTo>
                    <a:pt x="505" y="36"/>
                    <a:pt x="549" y="45"/>
                    <a:pt x="588" y="70"/>
                  </a:cubicBezTo>
                  <a:cubicBezTo>
                    <a:pt x="601" y="78"/>
                    <a:pt x="635" y="100"/>
                    <a:pt x="652" y="140"/>
                  </a:cubicBezTo>
                  <a:lnTo>
                    <a:pt x="664" y="140"/>
                  </a:lnTo>
                  <a:lnTo>
                    <a:pt x="604" y="0"/>
                  </a:lnTo>
                  <a:lnTo>
                    <a:pt x="14" y="0"/>
                  </a:lnTo>
                  <a:cubicBezTo>
                    <a:pt x="3" y="0"/>
                    <a:pt x="2" y="1"/>
                    <a:pt x="1" y="4"/>
                  </a:cubicBezTo>
                  <a:cubicBezTo>
                    <a:pt x="0" y="5"/>
                    <a:pt x="0" y="15"/>
                    <a:pt x="0" y="20"/>
                  </a:cubicBezTo>
                  <a:lnTo>
                    <a:pt x="264" y="381"/>
                  </a:lnTo>
                  <a:lnTo>
                    <a:pt x="6" y="684"/>
                  </a:lnTo>
                  <a:cubicBezTo>
                    <a:pt x="1" y="690"/>
                    <a:pt x="1" y="693"/>
                    <a:pt x="1" y="693"/>
                  </a:cubicBezTo>
                  <a:cubicBezTo>
                    <a:pt x="1" y="699"/>
                    <a:pt x="5" y="699"/>
                    <a:pt x="14" y="699"/>
                  </a:cubicBezTo>
                  <a:lnTo>
                    <a:pt x="604" y="699"/>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18">
              <a:extLst>
                <a:ext uri="{FF2B5EF4-FFF2-40B4-BE49-F238E27FC236}">
                  <a16:creationId xmlns:a16="http://schemas.microsoft.com/office/drawing/2014/main" id="{33BA9C96-64CC-4B72-9F3E-2C65521810E5}"/>
                </a:ext>
              </a:extLst>
            </p:cNvPr>
            <p:cNvSpPr>
              <a:spLocks noEditPoints="1"/>
            </p:cNvSpPr>
            <p:nvPr>
              <p:custDataLst>
                <p:tags r:id="rId56"/>
              </p:custDataLst>
            </p:nvPr>
          </p:nvSpPr>
          <p:spPr bwMode="auto">
            <a:xfrm>
              <a:off x="3960812" y="3386138"/>
              <a:ext cx="69850" cy="163513"/>
            </a:xfrm>
            <a:custGeom>
              <a:avLst/>
              <a:gdLst>
                <a:gd name="T0" fmla="*/ 96 w 106"/>
                <a:gd name="T1" fmla="*/ 14 h 235"/>
                <a:gd name="T2" fmla="*/ 83 w 106"/>
                <a:gd name="T3" fmla="*/ 0 h 235"/>
                <a:gd name="T4" fmla="*/ 63 w 106"/>
                <a:gd name="T5" fmla="*/ 20 h 235"/>
                <a:gd name="T6" fmla="*/ 77 w 106"/>
                <a:gd name="T7" fmla="*/ 33 h 235"/>
                <a:gd name="T8" fmla="*/ 96 w 106"/>
                <a:gd name="T9" fmla="*/ 14 h 235"/>
                <a:gd name="T10" fmla="*/ 25 w 106"/>
                <a:gd name="T11" fmla="*/ 191 h 235"/>
                <a:gd name="T12" fmla="*/ 22 w 106"/>
                <a:gd name="T13" fmla="*/ 205 h 235"/>
                <a:gd name="T14" fmla="*/ 55 w 106"/>
                <a:gd name="T15" fmla="*/ 235 h 235"/>
                <a:gd name="T16" fmla="*/ 106 w 106"/>
                <a:gd name="T17" fmla="*/ 182 h 235"/>
                <a:gd name="T18" fmla="*/ 100 w 106"/>
                <a:gd name="T19" fmla="*/ 177 h 235"/>
                <a:gd name="T20" fmla="*/ 93 w 106"/>
                <a:gd name="T21" fmla="*/ 183 h 235"/>
                <a:gd name="T22" fmla="*/ 56 w 106"/>
                <a:gd name="T23" fmla="*/ 225 h 235"/>
                <a:gd name="T24" fmla="*/ 48 w 106"/>
                <a:gd name="T25" fmla="*/ 213 h 235"/>
                <a:gd name="T26" fmla="*/ 53 w 106"/>
                <a:gd name="T27" fmla="*/ 191 h 235"/>
                <a:gd name="T28" fmla="*/ 64 w 106"/>
                <a:gd name="T29" fmla="*/ 163 h 235"/>
                <a:gd name="T30" fmla="*/ 81 w 106"/>
                <a:gd name="T31" fmla="*/ 119 h 235"/>
                <a:gd name="T32" fmla="*/ 84 w 106"/>
                <a:gd name="T33" fmla="*/ 107 h 235"/>
                <a:gd name="T34" fmla="*/ 50 w 106"/>
                <a:gd name="T35" fmla="*/ 78 h 235"/>
                <a:gd name="T36" fmla="*/ 0 w 106"/>
                <a:gd name="T37" fmla="*/ 131 h 235"/>
                <a:gd name="T38" fmla="*/ 6 w 106"/>
                <a:gd name="T39" fmla="*/ 136 h 235"/>
                <a:gd name="T40" fmla="*/ 12 w 106"/>
                <a:gd name="T41" fmla="*/ 130 h 235"/>
                <a:gd name="T42" fmla="*/ 49 w 106"/>
                <a:gd name="T43" fmla="*/ 88 h 235"/>
                <a:gd name="T44" fmla="*/ 58 w 106"/>
                <a:gd name="T45" fmla="*/ 100 h 235"/>
                <a:gd name="T46" fmla="*/ 47 w 106"/>
                <a:gd name="T47" fmla="*/ 135 h 235"/>
                <a:gd name="T48" fmla="*/ 25 w 106"/>
                <a:gd name="T49" fmla="*/ 191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6" h="235">
                  <a:moveTo>
                    <a:pt x="96" y="14"/>
                  </a:moveTo>
                  <a:cubicBezTo>
                    <a:pt x="96" y="8"/>
                    <a:pt x="92" y="0"/>
                    <a:pt x="83" y="0"/>
                  </a:cubicBezTo>
                  <a:cubicBezTo>
                    <a:pt x="73" y="0"/>
                    <a:pt x="63" y="9"/>
                    <a:pt x="63" y="20"/>
                  </a:cubicBezTo>
                  <a:cubicBezTo>
                    <a:pt x="63" y="26"/>
                    <a:pt x="68" y="33"/>
                    <a:pt x="77" y="33"/>
                  </a:cubicBezTo>
                  <a:cubicBezTo>
                    <a:pt x="87" y="33"/>
                    <a:pt x="96" y="23"/>
                    <a:pt x="96" y="14"/>
                  </a:cubicBezTo>
                  <a:close/>
                  <a:moveTo>
                    <a:pt x="25" y="191"/>
                  </a:moveTo>
                  <a:cubicBezTo>
                    <a:pt x="24" y="195"/>
                    <a:pt x="22" y="200"/>
                    <a:pt x="22" y="205"/>
                  </a:cubicBezTo>
                  <a:cubicBezTo>
                    <a:pt x="22" y="222"/>
                    <a:pt x="36" y="235"/>
                    <a:pt x="55" y="235"/>
                  </a:cubicBezTo>
                  <a:cubicBezTo>
                    <a:pt x="90" y="235"/>
                    <a:pt x="106" y="187"/>
                    <a:pt x="106" y="182"/>
                  </a:cubicBezTo>
                  <a:cubicBezTo>
                    <a:pt x="106" y="177"/>
                    <a:pt x="101" y="177"/>
                    <a:pt x="100" y="177"/>
                  </a:cubicBezTo>
                  <a:cubicBezTo>
                    <a:pt x="95" y="177"/>
                    <a:pt x="95" y="179"/>
                    <a:pt x="93" y="183"/>
                  </a:cubicBezTo>
                  <a:cubicBezTo>
                    <a:pt x="85" y="211"/>
                    <a:pt x="70" y="225"/>
                    <a:pt x="56" y="225"/>
                  </a:cubicBezTo>
                  <a:cubicBezTo>
                    <a:pt x="49" y="225"/>
                    <a:pt x="48" y="221"/>
                    <a:pt x="48" y="213"/>
                  </a:cubicBezTo>
                  <a:cubicBezTo>
                    <a:pt x="48" y="205"/>
                    <a:pt x="50" y="198"/>
                    <a:pt x="53" y="191"/>
                  </a:cubicBezTo>
                  <a:cubicBezTo>
                    <a:pt x="57" y="181"/>
                    <a:pt x="61" y="172"/>
                    <a:pt x="64" y="163"/>
                  </a:cubicBezTo>
                  <a:cubicBezTo>
                    <a:pt x="68" y="155"/>
                    <a:pt x="80" y="123"/>
                    <a:pt x="81" y="119"/>
                  </a:cubicBezTo>
                  <a:cubicBezTo>
                    <a:pt x="83" y="115"/>
                    <a:pt x="84" y="111"/>
                    <a:pt x="84" y="107"/>
                  </a:cubicBezTo>
                  <a:cubicBezTo>
                    <a:pt x="84" y="91"/>
                    <a:pt x="70" y="78"/>
                    <a:pt x="50" y="78"/>
                  </a:cubicBezTo>
                  <a:cubicBezTo>
                    <a:pt x="16" y="78"/>
                    <a:pt x="0" y="125"/>
                    <a:pt x="0" y="131"/>
                  </a:cubicBezTo>
                  <a:cubicBezTo>
                    <a:pt x="0" y="136"/>
                    <a:pt x="5" y="136"/>
                    <a:pt x="6" y="136"/>
                  </a:cubicBezTo>
                  <a:cubicBezTo>
                    <a:pt x="11" y="136"/>
                    <a:pt x="11" y="134"/>
                    <a:pt x="12" y="130"/>
                  </a:cubicBezTo>
                  <a:cubicBezTo>
                    <a:pt x="21" y="100"/>
                    <a:pt x="36" y="88"/>
                    <a:pt x="49" y="88"/>
                  </a:cubicBezTo>
                  <a:cubicBezTo>
                    <a:pt x="55" y="88"/>
                    <a:pt x="58" y="90"/>
                    <a:pt x="58" y="100"/>
                  </a:cubicBezTo>
                  <a:cubicBezTo>
                    <a:pt x="58" y="108"/>
                    <a:pt x="56" y="113"/>
                    <a:pt x="47" y="135"/>
                  </a:cubicBezTo>
                  <a:lnTo>
                    <a:pt x="25" y="191"/>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19">
              <a:extLst>
                <a:ext uri="{FF2B5EF4-FFF2-40B4-BE49-F238E27FC236}">
                  <a16:creationId xmlns:a16="http://schemas.microsoft.com/office/drawing/2014/main" id="{F0B49199-7D00-4D95-8274-B94D6ECC2A9E}"/>
                </a:ext>
              </a:extLst>
            </p:cNvPr>
            <p:cNvSpPr>
              <a:spLocks noEditPoints="1"/>
            </p:cNvSpPr>
            <p:nvPr>
              <p:custDataLst>
                <p:tags r:id="rId57"/>
              </p:custDataLst>
            </p:nvPr>
          </p:nvSpPr>
          <p:spPr bwMode="auto">
            <a:xfrm>
              <a:off x="4059237" y="3452813"/>
              <a:ext cx="166688" cy="66675"/>
            </a:xfrm>
            <a:custGeom>
              <a:avLst/>
              <a:gdLst>
                <a:gd name="T0" fmla="*/ 243 w 257"/>
                <a:gd name="T1" fmla="*/ 17 h 94"/>
                <a:gd name="T2" fmla="*/ 257 w 257"/>
                <a:gd name="T3" fmla="*/ 9 h 94"/>
                <a:gd name="T4" fmla="*/ 244 w 257"/>
                <a:gd name="T5" fmla="*/ 0 h 94"/>
                <a:gd name="T6" fmla="*/ 13 w 257"/>
                <a:gd name="T7" fmla="*/ 0 h 94"/>
                <a:gd name="T8" fmla="*/ 0 w 257"/>
                <a:gd name="T9" fmla="*/ 9 h 94"/>
                <a:gd name="T10" fmla="*/ 13 w 257"/>
                <a:gd name="T11" fmla="*/ 17 h 94"/>
                <a:gd name="T12" fmla="*/ 243 w 257"/>
                <a:gd name="T13" fmla="*/ 17 h 94"/>
                <a:gd name="T14" fmla="*/ 244 w 257"/>
                <a:gd name="T15" fmla="*/ 94 h 94"/>
                <a:gd name="T16" fmla="*/ 257 w 257"/>
                <a:gd name="T17" fmla="*/ 86 h 94"/>
                <a:gd name="T18" fmla="*/ 243 w 257"/>
                <a:gd name="T19" fmla="*/ 77 h 94"/>
                <a:gd name="T20" fmla="*/ 13 w 257"/>
                <a:gd name="T21" fmla="*/ 77 h 94"/>
                <a:gd name="T22" fmla="*/ 0 w 257"/>
                <a:gd name="T23" fmla="*/ 86 h 94"/>
                <a:gd name="T24" fmla="*/ 13 w 257"/>
                <a:gd name="T25" fmla="*/ 94 h 94"/>
                <a:gd name="T26" fmla="*/ 244 w 257"/>
                <a:gd name="T27" fmla="*/ 94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7" h="94">
                  <a:moveTo>
                    <a:pt x="243" y="17"/>
                  </a:moveTo>
                  <a:cubicBezTo>
                    <a:pt x="248" y="17"/>
                    <a:pt x="257" y="17"/>
                    <a:pt x="257" y="9"/>
                  </a:cubicBezTo>
                  <a:cubicBezTo>
                    <a:pt x="257" y="0"/>
                    <a:pt x="248" y="0"/>
                    <a:pt x="244" y="0"/>
                  </a:cubicBezTo>
                  <a:lnTo>
                    <a:pt x="13" y="0"/>
                  </a:lnTo>
                  <a:cubicBezTo>
                    <a:pt x="8" y="0"/>
                    <a:pt x="0" y="0"/>
                    <a:pt x="0" y="9"/>
                  </a:cubicBezTo>
                  <a:cubicBezTo>
                    <a:pt x="0" y="17"/>
                    <a:pt x="8" y="17"/>
                    <a:pt x="13" y="17"/>
                  </a:cubicBezTo>
                  <a:lnTo>
                    <a:pt x="243" y="17"/>
                  </a:lnTo>
                  <a:close/>
                  <a:moveTo>
                    <a:pt x="244" y="94"/>
                  </a:moveTo>
                  <a:cubicBezTo>
                    <a:pt x="248" y="94"/>
                    <a:pt x="257" y="94"/>
                    <a:pt x="257" y="86"/>
                  </a:cubicBezTo>
                  <a:cubicBezTo>
                    <a:pt x="257" y="77"/>
                    <a:pt x="248" y="77"/>
                    <a:pt x="243" y="77"/>
                  </a:cubicBezTo>
                  <a:lnTo>
                    <a:pt x="13" y="77"/>
                  </a:lnTo>
                  <a:cubicBezTo>
                    <a:pt x="8" y="77"/>
                    <a:pt x="0" y="77"/>
                    <a:pt x="0" y="86"/>
                  </a:cubicBezTo>
                  <a:cubicBezTo>
                    <a:pt x="0" y="94"/>
                    <a:pt x="8" y="94"/>
                    <a:pt x="13" y="94"/>
                  </a:cubicBezTo>
                  <a:lnTo>
                    <a:pt x="244" y="94"/>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0">
              <a:extLst>
                <a:ext uri="{FF2B5EF4-FFF2-40B4-BE49-F238E27FC236}">
                  <a16:creationId xmlns:a16="http://schemas.microsoft.com/office/drawing/2014/main" id="{67155C94-3126-4BF4-ABB6-F607E2173833}"/>
                </a:ext>
              </a:extLst>
            </p:cNvPr>
            <p:cNvSpPr>
              <a:spLocks noEditPoints="1"/>
            </p:cNvSpPr>
            <p:nvPr>
              <p:custDataLst>
                <p:tags r:id="rId58"/>
              </p:custDataLst>
            </p:nvPr>
          </p:nvSpPr>
          <p:spPr bwMode="auto">
            <a:xfrm>
              <a:off x="4252912" y="3386138"/>
              <a:ext cx="104775" cy="166688"/>
            </a:xfrm>
            <a:custGeom>
              <a:avLst/>
              <a:gdLst>
                <a:gd name="T0" fmla="*/ 162 w 162"/>
                <a:gd name="T1" fmla="*/ 120 h 239"/>
                <a:gd name="T2" fmla="*/ 142 w 162"/>
                <a:gd name="T3" fmla="*/ 30 h 239"/>
                <a:gd name="T4" fmla="*/ 81 w 162"/>
                <a:gd name="T5" fmla="*/ 0 h 239"/>
                <a:gd name="T6" fmla="*/ 0 w 162"/>
                <a:gd name="T7" fmla="*/ 120 h 239"/>
                <a:gd name="T8" fmla="*/ 81 w 162"/>
                <a:gd name="T9" fmla="*/ 239 h 239"/>
                <a:gd name="T10" fmla="*/ 162 w 162"/>
                <a:gd name="T11" fmla="*/ 120 h 239"/>
                <a:gd name="T12" fmla="*/ 81 w 162"/>
                <a:gd name="T13" fmla="*/ 229 h 239"/>
                <a:gd name="T14" fmla="*/ 37 w 162"/>
                <a:gd name="T15" fmla="*/ 191 h 239"/>
                <a:gd name="T16" fmla="*/ 32 w 162"/>
                <a:gd name="T17" fmla="*/ 116 h 239"/>
                <a:gd name="T18" fmla="*/ 37 w 162"/>
                <a:gd name="T19" fmla="*/ 45 h 239"/>
                <a:gd name="T20" fmla="*/ 81 w 162"/>
                <a:gd name="T21" fmla="*/ 10 h 239"/>
                <a:gd name="T22" fmla="*/ 125 w 162"/>
                <a:gd name="T23" fmla="*/ 42 h 239"/>
                <a:gd name="T24" fmla="*/ 130 w 162"/>
                <a:gd name="T25" fmla="*/ 116 h 239"/>
                <a:gd name="T26" fmla="*/ 126 w 162"/>
                <a:gd name="T27" fmla="*/ 189 h 239"/>
                <a:gd name="T28" fmla="*/ 81 w 162"/>
                <a:gd name="T29" fmla="*/ 229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2" h="239">
                  <a:moveTo>
                    <a:pt x="162" y="120"/>
                  </a:moveTo>
                  <a:cubicBezTo>
                    <a:pt x="162" y="82"/>
                    <a:pt x="158" y="54"/>
                    <a:pt x="142" y="30"/>
                  </a:cubicBezTo>
                  <a:cubicBezTo>
                    <a:pt x="131" y="14"/>
                    <a:pt x="109" y="0"/>
                    <a:pt x="81" y="0"/>
                  </a:cubicBezTo>
                  <a:cubicBezTo>
                    <a:pt x="0" y="0"/>
                    <a:pt x="0" y="95"/>
                    <a:pt x="0" y="120"/>
                  </a:cubicBezTo>
                  <a:cubicBezTo>
                    <a:pt x="0" y="145"/>
                    <a:pt x="0" y="239"/>
                    <a:pt x="81" y="239"/>
                  </a:cubicBezTo>
                  <a:cubicBezTo>
                    <a:pt x="162" y="239"/>
                    <a:pt x="162" y="145"/>
                    <a:pt x="162" y="120"/>
                  </a:cubicBezTo>
                  <a:close/>
                  <a:moveTo>
                    <a:pt x="81" y="229"/>
                  </a:moveTo>
                  <a:cubicBezTo>
                    <a:pt x="65" y="229"/>
                    <a:pt x="44" y="219"/>
                    <a:pt x="37" y="191"/>
                  </a:cubicBezTo>
                  <a:cubicBezTo>
                    <a:pt x="32" y="170"/>
                    <a:pt x="32" y="142"/>
                    <a:pt x="32" y="116"/>
                  </a:cubicBezTo>
                  <a:cubicBezTo>
                    <a:pt x="32" y="90"/>
                    <a:pt x="32" y="64"/>
                    <a:pt x="37" y="45"/>
                  </a:cubicBezTo>
                  <a:cubicBezTo>
                    <a:pt x="45" y="17"/>
                    <a:pt x="67" y="10"/>
                    <a:pt x="81" y="10"/>
                  </a:cubicBezTo>
                  <a:cubicBezTo>
                    <a:pt x="100" y="10"/>
                    <a:pt x="118" y="21"/>
                    <a:pt x="125" y="42"/>
                  </a:cubicBezTo>
                  <a:cubicBezTo>
                    <a:pt x="130" y="60"/>
                    <a:pt x="130" y="85"/>
                    <a:pt x="130" y="116"/>
                  </a:cubicBezTo>
                  <a:cubicBezTo>
                    <a:pt x="130" y="142"/>
                    <a:pt x="130" y="167"/>
                    <a:pt x="126" y="189"/>
                  </a:cubicBezTo>
                  <a:cubicBezTo>
                    <a:pt x="119" y="221"/>
                    <a:pt x="95" y="229"/>
                    <a:pt x="81" y="229"/>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1">
              <a:extLst>
                <a:ext uri="{FF2B5EF4-FFF2-40B4-BE49-F238E27FC236}">
                  <a16:creationId xmlns:a16="http://schemas.microsoft.com/office/drawing/2014/main" id="{FD61F2D0-1F0A-4BF1-B413-298CBF78C50B}"/>
                </a:ext>
              </a:extLst>
            </p:cNvPr>
            <p:cNvSpPr>
              <a:spLocks/>
            </p:cNvSpPr>
            <p:nvPr>
              <p:custDataLst>
                <p:tags r:id="rId59"/>
              </p:custDataLst>
            </p:nvPr>
          </p:nvSpPr>
          <p:spPr bwMode="auto">
            <a:xfrm>
              <a:off x="4560887" y="2843213"/>
              <a:ext cx="61913" cy="415925"/>
            </a:xfrm>
            <a:custGeom>
              <a:avLst/>
              <a:gdLst>
                <a:gd name="T0" fmla="*/ 0 w 96"/>
                <a:gd name="T1" fmla="*/ 598 h 598"/>
                <a:gd name="T2" fmla="*/ 96 w 96"/>
                <a:gd name="T3" fmla="*/ 598 h 598"/>
                <a:gd name="T4" fmla="*/ 96 w 96"/>
                <a:gd name="T5" fmla="*/ 578 h 598"/>
                <a:gd name="T6" fmla="*/ 20 w 96"/>
                <a:gd name="T7" fmla="*/ 578 h 598"/>
                <a:gd name="T8" fmla="*/ 20 w 96"/>
                <a:gd name="T9" fmla="*/ 20 h 598"/>
                <a:gd name="T10" fmla="*/ 96 w 96"/>
                <a:gd name="T11" fmla="*/ 20 h 598"/>
                <a:gd name="T12" fmla="*/ 96 w 96"/>
                <a:gd name="T13" fmla="*/ 0 h 598"/>
                <a:gd name="T14" fmla="*/ 0 w 96"/>
                <a:gd name="T15" fmla="*/ 0 h 598"/>
                <a:gd name="T16" fmla="*/ 0 w 96"/>
                <a:gd name="T17" fmla="*/ 598 h 5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598">
                  <a:moveTo>
                    <a:pt x="0" y="598"/>
                  </a:moveTo>
                  <a:lnTo>
                    <a:pt x="96" y="598"/>
                  </a:lnTo>
                  <a:lnTo>
                    <a:pt x="96" y="578"/>
                  </a:lnTo>
                  <a:lnTo>
                    <a:pt x="20" y="578"/>
                  </a:lnTo>
                  <a:lnTo>
                    <a:pt x="20" y="20"/>
                  </a:lnTo>
                  <a:lnTo>
                    <a:pt x="96" y="20"/>
                  </a:lnTo>
                  <a:lnTo>
                    <a:pt x="96" y="0"/>
                  </a:lnTo>
                  <a:lnTo>
                    <a:pt x="0" y="0"/>
                  </a:lnTo>
                  <a:lnTo>
                    <a:pt x="0" y="598"/>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22">
              <a:extLst>
                <a:ext uri="{FF2B5EF4-FFF2-40B4-BE49-F238E27FC236}">
                  <a16:creationId xmlns:a16="http://schemas.microsoft.com/office/drawing/2014/main" id="{995C3587-493D-4CF0-87AB-D4802D851479}"/>
                </a:ext>
              </a:extLst>
            </p:cNvPr>
            <p:cNvSpPr>
              <a:spLocks/>
            </p:cNvSpPr>
            <p:nvPr>
              <p:custDataLst>
                <p:tags r:id="rId60"/>
              </p:custDataLst>
            </p:nvPr>
          </p:nvSpPr>
          <p:spPr bwMode="auto">
            <a:xfrm>
              <a:off x="4637087" y="2984500"/>
              <a:ext cx="182563" cy="153988"/>
            </a:xfrm>
            <a:custGeom>
              <a:avLst/>
              <a:gdLst>
                <a:gd name="T0" fmla="*/ 162 w 281"/>
                <a:gd name="T1" fmla="*/ 99 h 222"/>
                <a:gd name="T2" fmla="*/ 220 w 281"/>
                <a:gd name="T3" fmla="*/ 34 h 222"/>
                <a:gd name="T4" fmla="*/ 271 w 281"/>
                <a:gd name="T5" fmla="*/ 24 h 222"/>
                <a:gd name="T6" fmla="*/ 271 w 281"/>
                <a:gd name="T7" fmla="*/ 0 h 222"/>
                <a:gd name="T8" fmla="*/ 225 w 281"/>
                <a:gd name="T9" fmla="*/ 2 h 222"/>
                <a:gd name="T10" fmla="*/ 174 w 281"/>
                <a:gd name="T11" fmla="*/ 0 h 222"/>
                <a:gd name="T12" fmla="*/ 174 w 281"/>
                <a:gd name="T13" fmla="*/ 24 h 222"/>
                <a:gd name="T14" fmla="*/ 193 w 281"/>
                <a:gd name="T15" fmla="*/ 28 h 222"/>
                <a:gd name="T16" fmla="*/ 189 w 281"/>
                <a:gd name="T17" fmla="*/ 34 h 222"/>
                <a:gd name="T18" fmla="*/ 147 w 281"/>
                <a:gd name="T19" fmla="*/ 81 h 222"/>
                <a:gd name="T20" fmla="*/ 98 w 281"/>
                <a:gd name="T21" fmla="*/ 24 h 222"/>
                <a:gd name="T22" fmla="*/ 118 w 281"/>
                <a:gd name="T23" fmla="*/ 24 h 222"/>
                <a:gd name="T24" fmla="*/ 118 w 281"/>
                <a:gd name="T25" fmla="*/ 0 h 222"/>
                <a:gd name="T26" fmla="*/ 57 w 281"/>
                <a:gd name="T27" fmla="*/ 2 h 222"/>
                <a:gd name="T28" fmla="*/ 3 w 281"/>
                <a:gd name="T29" fmla="*/ 0 h 222"/>
                <a:gd name="T30" fmla="*/ 3 w 281"/>
                <a:gd name="T31" fmla="*/ 24 h 222"/>
                <a:gd name="T32" fmla="*/ 38 w 281"/>
                <a:gd name="T33" fmla="*/ 24 h 222"/>
                <a:gd name="T34" fmla="*/ 116 w 281"/>
                <a:gd name="T35" fmla="*/ 115 h 222"/>
                <a:gd name="T36" fmla="*/ 50 w 281"/>
                <a:gd name="T37" fmla="*/ 189 h 222"/>
                <a:gd name="T38" fmla="*/ 0 w 281"/>
                <a:gd name="T39" fmla="*/ 198 h 222"/>
                <a:gd name="T40" fmla="*/ 0 w 281"/>
                <a:gd name="T41" fmla="*/ 222 h 222"/>
                <a:gd name="T42" fmla="*/ 46 w 281"/>
                <a:gd name="T43" fmla="*/ 220 h 222"/>
                <a:gd name="T44" fmla="*/ 97 w 281"/>
                <a:gd name="T45" fmla="*/ 222 h 222"/>
                <a:gd name="T46" fmla="*/ 97 w 281"/>
                <a:gd name="T47" fmla="*/ 198 h 222"/>
                <a:gd name="T48" fmla="*/ 79 w 281"/>
                <a:gd name="T49" fmla="*/ 193 h 222"/>
                <a:gd name="T50" fmla="*/ 82 w 281"/>
                <a:gd name="T51" fmla="*/ 188 h 222"/>
                <a:gd name="T52" fmla="*/ 131 w 281"/>
                <a:gd name="T53" fmla="*/ 133 h 222"/>
                <a:gd name="T54" fmla="*/ 186 w 281"/>
                <a:gd name="T55" fmla="*/ 198 h 222"/>
                <a:gd name="T56" fmla="*/ 166 w 281"/>
                <a:gd name="T57" fmla="*/ 198 h 222"/>
                <a:gd name="T58" fmla="*/ 166 w 281"/>
                <a:gd name="T59" fmla="*/ 222 h 222"/>
                <a:gd name="T60" fmla="*/ 226 w 281"/>
                <a:gd name="T61" fmla="*/ 220 h 222"/>
                <a:gd name="T62" fmla="*/ 281 w 281"/>
                <a:gd name="T63" fmla="*/ 222 h 222"/>
                <a:gd name="T64" fmla="*/ 281 w 281"/>
                <a:gd name="T65" fmla="*/ 198 h 222"/>
                <a:gd name="T66" fmla="*/ 245 w 281"/>
                <a:gd name="T67" fmla="*/ 198 h 222"/>
                <a:gd name="T68" fmla="*/ 162 w 281"/>
                <a:gd name="T69" fmla="*/ 99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81" h="222">
                  <a:moveTo>
                    <a:pt x="162" y="99"/>
                  </a:moveTo>
                  <a:lnTo>
                    <a:pt x="220" y="34"/>
                  </a:lnTo>
                  <a:cubicBezTo>
                    <a:pt x="226" y="27"/>
                    <a:pt x="229" y="24"/>
                    <a:pt x="271" y="24"/>
                  </a:cubicBezTo>
                  <a:lnTo>
                    <a:pt x="271" y="0"/>
                  </a:lnTo>
                  <a:cubicBezTo>
                    <a:pt x="253" y="1"/>
                    <a:pt x="227" y="2"/>
                    <a:pt x="225" y="2"/>
                  </a:cubicBezTo>
                  <a:cubicBezTo>
                    <a:pt x="212" y="2"/>
                    <a:pt x="188" y="1"/>
                    <a:pt x="174" y="0"/>
                  </a:cubicBezTo>
                  <a:lnTo>
                    <a:pt x="174" y="24"/>
                  </a:lnTo>
                  <a:cubicBezTo>
                    <a:pt x="181" y="24"/>
                    <a:pt x="187" y="25"/>
                    <a:pt x="193" y="28"/>
                  </a:cubicBezTo>
                  <a:cubicBezTo>
                    <a:pt x="191" y="31"/>
                    <a:pt x="191" y="32"/>
                    <a:pt x="189" y="34"/>
                  </a:cubicBezTo>
                  <a:lnTo>
                    <a:pt x="147" y="81"/>
                  </a:lnTo>
                  <a:lnTo>
                    <a:pt x="98" y="24"/>
                  </a:lnTo>
                  <a:lnTo>
                    <a:pt x="118" y="24"/>
                  </a:lnTo>
                  <a:lnTo>
                    <a:pt x="118" y="0"/>
                  </a:lnTo>
                  <a:cubicBezTo>
                    <a:pt x="105" y="1"/>
                    <a:pt x="73" y="2"/>
                    <a:pt x="57" y="2"/>
                  </a:cubicBezTo>
                  <a:cubicBezTo>
                    <a:pt x="41" y="2"/>
                    <a:pt x="19" y="1"/>
                    <a:pt x="3" y="0"/>
                  </a:cubicBezTo>
                  <a:lnTo>
                    <a:pt x="3" y="24"/>
                  </a:lnTo>
                  <a:lnTo>
                    <a:pt x="38" y="24"/>
                  </a:lnTo>
                  <a:lnTo>
                    <a:pt x="116" y="115"/>
                  </a:lnTo>
                  <a:lnTo>
                    <a:pt x="50" y="189"/>
                  </a:lnTo>
                  <a:cubicBezTo>
                    <a:pt x="42" y="198"/>
                    <a:pt x="24" y="198"/>
                    <a:pt x="0" y="198"/>
                  </a:cubicBezTo>
                  <a:lnTo>
                    <a:pt x="0" y="222"/>
                  </a:lnTo>
                  <a:cubicBezTo>
                    <a:pt x="18" y="221"/>
                    <a:pt x="43" y="220"/>
                    <a:pt x="46" y="220"/>
                  </a:cubicBezTo>
                  <a:cubicBezTo>
                    <a:pt x="58" y="220"/>
                    <a:pt x="87" y="221"/>
                    <a:pt x="97" y="222"/>
                  </a:cubicBezTo>
                  <a:lnTo>
                    <a:pt x="97" y="198"/>
                  </a:lnTo>
                  <a:cubicBezTo>
                    <a:pt x="88" y="198"/>
                    <a:pt x="79" y="196"/>
                    <a:pt x="79" y="193"/>
                  </a:cubicBezTo>
                  <a:cubicBezTo>
                    <a:pt x="79" y="192"/>
                    <a:pt x="79" y="192"/>
                    <a:pt x="82" y="188"/>
                  </a:cubicBezTo>
                  <a:lnTo>
                    <a:pt x="131" y="133"/>
                  </a:lnTo>
                  <a:lnTo>
                    <a:pt x="186" y="198"/>
                  </a:lnTo>
                  <a:lnTo>
                    <a:pt x="166" y="198"/>
                  </a:lnTo>
                  <a:lnTo>
                    <a:pt x="166" y="222"/>
                  </a:lnTo>
                  <a:cubicBezTo>
                    <a:pt x="179" y="221"/>
                    <a:pt x="209" y="220"/>
                    <a:pt x="226" y="220"/>
                  </a:cubicBezTo>
                  <a:cubicBezTo>
                    <a:pt x="242" y="220"/>
                    <a:pt x="264" y="221"/>
                    <a:pt x="281" y="222"/>
                  </a:cubicBezTo>
                  <a:lnTo>
                    <a:pt x="281" y="198"/>
                  </a:lnTo>
                  <a:lnTo>
                    <a:pt x="245" y="198"/>
                  </a:lnTo>
                  <a:lnTo>
                    <a:pt x="162" y="99"/>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23">
              <a:extLst>
                <a:ext uri="{FF2B5EF4-FFF2-40B4-BE49-F238E27FC236}">
                  <a16:creationId xmlns:a16="http://schemas.microsoft.com/office/drawing/2014/main" id="{442D326C-5059-4D75-BBF2-1C2E7E668E0C}"/>
                </a:ext>
              </a:extLst>
            </p:cNvPr>
            <p:cNvSpPr>
              <a:spLocks/>
            </p:cNvSpPr>
            <p:nvPr>
              <p:custDataLst>
                <p:tags r:id="rId61"/>
              </p:custDataLst>
            </p:nvPr>
          </p:nvSpPr>
          <p:spPr bwMode="auto">
            <a:xfrm>
              <a:off x="4835525" y="2832100"/>
              <a:ext cx="169863" cy="163513"/>
            </a:xfrm>
            <a:custGeom>
              <a:avLst/>
              <a:gdLst>
                <a:gd name="T0" fmla="*/ 155 w 261"/>
                <a:gd name="T1" fmla="*/ 25 h 236"/>
                <a:gd name="T2" fmla="*/ 166 w 261"/>
                <a:gd name="T3" fmla="*/ 13 h 236"/>
                <a:gd name="T4" fmla="*/ 187 w 261"/>
                <a:gd name="T5" fmla="*/ 13 h 236"/>
                <a:gd name="T6" fmla="*/ 226 w 261"/>
                <a:gd name="T7" fmla="*/ 15 h 236"/>
                <a:gd name="T8" fmla="*/ 242 w 261"/>
                <a:gd name="T9" fmla="*/ 43 h 236"/>
                <a:gd name="T10" fmla="*/ 240 w 261"/>
                <a:gd name="T11" fmla="*/ 71 h 236"/>
                <a:gd name="T12" fmla="*/ 239 w 261"/>
                <a:gd name="T13" fmla="*/ 75 h 236"/>
                <a:gd name="T14" fmla="*/ 245 w 261"/>
                <a:gd name="T15" fmla="*/ 80 h 236"/>
                <a:gd name="T16" fmla="*/ 251 w 261"/>
                <a:gd name="T17" fmla="*/ 72 h 236"/>
                <a:gd name="T18" fmla="*/ 261 w 261"/>
                <a:gd name="T19" fmla="*/ 5 h 236"/>
                <a:gd name="T20" fmla="*/ 250 w 261"/>
                <a:gd name="T21" fmla="*/ 0 h 236"/>
                <a:gd name="T22" fmla="*/ 36 w 261"/>
                <a:gd name="T23" fmla="*/ 0 h 236"/>
                <a:gd name="T24" fmla="*/ 24 w 261"/>
                <a:gd name="T25" fmla="*/ 7 h 236"/>
                <a:gd name="T26" fmla="*/ 2 w 261"/>
                <a:gd name="T27" fmla="*/ 69 h 236"/>
                <a:gd name="T28" fmla="*/ 0 w 261"/>
                <a:gd name="T29" fmla="*/ 75 h 236"/>
                <a:gd name="T30" fmla="*/ 6 w 261"/>
                <a:gd name="T31" fmla="*/ 80 h 236"/>
                <a:gd name="T32" fmla="*/ 14 w 261"/>
                <a:gd name="T33" fmla="*/ 72 h 236"/>
                <a:gd name="T34" fmla="*/ 98 w 261"/>
                <a:gd name="T35" fmla="*/ 13 h 236"/>
                <a:gd name="T36" fmla="*/ 113 w 261"/>
                <a:gd name="T37" fmla="*/ 13 h 236"/>
                <a:gd name="T38" fmla="*/ 124 w 261"/>
                <a:gd name="T39" fmla="*/ 16 h 236"/>
                <a:gd name="T40" fmla="*/ 122 w 261"/>
                <a:gd name="T41" fmla="*/ 23 h 236"/>
                <a:gd name="T42" fmla="*/ 76 w 261"/>
                <a:gd name="T43" fmla="*/ 207 h 236"/>
                <a:gd name="T44" fmla="*/ 36 w 261"/>
                <a:gd name="T45" fmla="*/ 223 h 236"/>
                <a:gd name="T46" fmla="*/ 20 w 261"/>
                <a:gd name="T47" fmla="*/ 231 h 236"/>
                <a:gd name="T48" fmla="*/ 26 w 261"/>
                <a:gd name="T49" fmla="*/ 236 h 236"/>
                <a:gd name="T50" fmla="*/ 56 w 261"/>
                <a:gd name="T51" fmla="*/ 235 h 236"/>
                <a:gd name="T52" fmla="*/ 86 w 261"/>
                <a:gd name="T53" fmla="*/ 234 h 236"/>
                <a:gd name="T54" fmla="*/ 117 w 261"/>
                <a:gd name="T55" fmla="*/ 235 h 236"/>
                <a:gd name="T56" fmla="*/ 147 w 261"/>
                <a:gd name="T57" fmla="*/ 236 h 236"/>
                <a:gd name="T58" fmla="*/ 155 w 261"/>
                <a:gd name="T59" fmla="*/ 228 h 236"/>
                <a:gd name="T60" fmla="*/ 140 w 261"/>
                <a:gd name="T61" fmla="*/ 223 h 236"/>
                <a:gd name="T62" fmla="*/ 120 w 261"/>
                <a:gd name="T63" fmla="*/ 223 h 236"/>
                <a:gd name="T64" fmla="*/ 107 w 261"/>
                <a:gd name="T65" fmla="*/ 216 h 236"/>
                <a:gd name="T66" fmla="*/ 109 w 261"/>
                <a:gd name="T67" fmla="*/ 208 h 236"/>
                <a:gd name="T68" fmla="*/ 155 w 261"/>
                <a:gd name="T69" fmla="*/ 25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61" h="236">
                  <a:moveTo>
                    <a:pt x="155" y="25"/>
                  </a:moveTo>
                  <a:cubicBezTo>
                    <a:pt x="157" y="15"/>
                    <a:pt x="158" y="14"/>
                    <a:pt x="166" y="13"/>
                  </a:cubicBezTo>
                  <a:cubicBezTo>
                    <a:pt x="167" y="13"/>
                    <a:pt x="180" y="13"/>
                    <a:pt x="187" y="13"/>
                  </a:cubicBezTo>
                  <a:cubicBezTo>
                    <a:pt x="208" y="13"/>
                    <a:pt x="217" y="13"/>
                    <a:pt x="226" y="15"/>
                  </a:cubicBezTo>
                  <a:cubicBezTo>
                    <a:pt x="241" y="20"/>
                    <a:pt x="242" y="30"/>
                    <a:pt x="242" y="43"/>
                  </a:cubicBezTo>
                  <a:cubicBezTo>
                    <a:pt x="242" y="49"/>
                    <a:pt x="242" y="53"/>
                    <a:pt x="240" y="71"/>
                  </a:cubicBezTo>
                  <a:lnTo>
                    <a:pt x="239" y="75"/>
                  </a:lnTo>
                  <a:cubicBezTo>
                    <a:pt x="239" y="79"/>
                    <a:pt x="241" y="80"/>
                    <a:pt x="245" y="80"/>
                  </a:cubicBezTo>
                  <a:cubicBezTo>
                    <a:pt x="250" y="80"/>
                    <a:pt x="251" y="77"/>
                    <a:pt x="251" y="72"/>
                  </a:cubicBezTo>
                  <a:lnTo>
                    <a:pt x="261" y="5"/>
                  </a:lnTo>
                  <a:cubicBezTo>
                    <a:pt x="261" y="0"/>
                    <a:pt x="257" y="0"/>
                    <a:pt x="250" y="0"/>
                  </a:cubicBezTo>
                  <a:lnTo>
                    <a:pt x="36" y="0"/>
                  </a:lnTo>
                  <a:cubicBezTo>
                    <a:pt x="27" y="0"/>
                    <a:pt x="27" y="0"/>
                    <a:pt x="24" y="7"/>
                  </a:cubicBezTo>
                  <a:lnTo>
                    <a:pt x="2" y="69"/>
                  </a:lnTo>
                  <a:cubicBezTo>
                    <a:pt x="2" y="71"/>
                    <a:pt x="0" y="74"/>
                    <a:pt x="0" y="75"/>
                  </a:cubicBezTo>
                  <a:cubicBezTo>
                    <a:pt x="0" y="77"/>
                    <a:pt x="1" y="80"/>
                    <a:pt x="6" y="80"/>
                  </a:cubicBezTo>
                  <a:cubicBezTo>
                    <a:pt x="11" y="80"/>
                    <a:pt x="12" y="79"/>
                    <a:pt x="14" y="72"/>
                  </a:cubicBezTo>
                  <a:cubicBezTo>
                    <a:pt x="34" y="16"/>
                    <a:pt x="45" y="13"/>
                    <a:pt x="98" y="13"/>
                  </a:cubicBezTo>
                  <a:lnTo>
                    <a:pt x="113" y="13"/>
                  </a:lnTo>
                  <a:cubicBezTo>
                    <a:pt x="124" y="13"/>
                    <a:pt x="124" y="13"/>
                    <a:pt x="124" y="16"/>
                  </a:cubicBezTo>
                  <a:cubicBezTo>
                    <a:pt x="124" y="16"/>
                    <a:pt x="124" y="18"/>
                    <a:pt x="122" y="23"/>
                  </a:cubicBezTo>
                  <a:lnTo>
                    <a:pt x="76" y="207"/>
                  </a:lnTo>
                  <a:cubicBezTo>
                    <a:pt x="73" y="220"/>
                    <a:pt x="72" y="223"/>
                    <a:pt x="36" y="223"/>
                  </a:cubicBezTo>
                  <a:cubicBezTo>
                    <a:pt x="23" y="223"/>
                    <a:pt x="20" y="223"/>
                    <a:pt x="20" y="231"/>
                  </a:cubicBezTo>
                  <a:cubicBezTo>
                    <a:pt x="20" y="232"/>
                    <a:pt x="21" y="236"/>
                    <a:pt x="26" y="236"/>
                  </a:cubicBezTo>
                  <a:cubicBezTo>
                    <a:pt x="36" y="236"/>
                    <a:pt x="46" y="235"/>
                    <a:pt x="56" y="235"/>
                  </a:cubicBezTo>
                  <a:cubicBezTo>
                    <a:pt x="66" y="235"/>
                    <a:pt x="76" y="234"/>
                    <a:pt x="86" y="234"/>
                  </a:cubicBezTo>
                  <a:cubicBezTo>
                    <a:pt x="96" y="234"/>
                    <a:pt x="107" y="234"/>
                    <a:pt x="117" y="235"/>
                  </a:cubicBezTo>
                  <a:cubicBezTo>
                    <a:pt x="127" y="235"/>
                    <a:pt x="137" y="236"/>
                    <a:pt x="147" y="236"/>
                  </a:cubicBezTo>
                  <a:cubicBezTo>
                    <a:pt x="149" y="236"/>
                    <a:pt x="155" y="236"/>
                    <a:pt x="155" y="228"/>
                  </a:cubicBezTo>
                  <a:cubicBezTo>
                    <a:pt x="155" y="223"/>
                    <a:pt x="151" y="223"/>
                    <a:pt x="140" y="223"/>
                  </a:cubicBezTo>
                  <a:cubicBezTo>
                    <a:pt x="134" y="223"/>
                    <a:pt x="127" y="223"/>
                    <a:pt x="120" y="223"/>
                  </a:cubicBezTo>
                  <a:cubicBezTo>
                    <a:pt x="108" y="222"/>
                    <a:pt x="107" y="220"/>
                    <a:pt x="107" y="216"/>
                  </a:cubicBezTo>
                  <a:cubicBezTo>
                    <a:pt x="107" y="214"/>
                    <a:pt x="107" y="213"/>
                    <a:pt x="109" y="208"/>
                  </a:cubicBezTo>
                  <a:lnTo>
                    <a:pt x="155" y="25"/>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24">
              <a:extLst>
                <a:ext uri="{FF2B5EF4-FFF2-40B4-BE49-F238E27FC236}">
                  <a16:creationId xmlns:a16="http://schemas.microsoft.com/office/drawing/2014/main" id="{4172F46A-7660-425E-9B24-B507B9AB4995}"/>
                </a:ext>
              </a:extLst>
            </p:cNvPr>
            <p:cNvSpPr>
              <a:spLocks/>
            </p:cNvSpPr>
            <p:nvPr>
              <p:custDataLst>
                <p:tags r:id="rId62"/>
              </p:custDataLst>
            </p:nvPr>
          </p:nvSpPr>
          <p:spPr bwMode="auto">
            <a:xfrm>
              <a:off x="4835525" y="3071813"/>
              <a:ext cx="77788" cy="153988"/>
            </a:xfrm>
            <a:custGeom>
              <a:avLst/>
              <a:gdLst>
                <a:gd name="T0" fmla="*/ 71 w 118"/>
                <a:gd name="T1" fmla="*/ 80 h 221"/>
                <a:gd name="T2" fmla="*/ 107 w 118"/>
                <a:gd name="T3" fmla="*/ 80 h 221"/>
                <a:gd name="T4" fmla="*/ 118 w 118"/>
                <a:gd name="T5" fmla="*/ 72 h 221"/>
                <a:gd name="T6" fmla="*/ 107 w 118"/>
                <a:gd name="T7" fmla="*/ 68 h 221"/>
                <a:gd name="T8" fmla="*/ 74 w 118"/>
                <a:gd name="T9" fmla="*/ 68 h 221"/>
                <a:gd name="T10" fmla="*/ 87 w 118"/>
                <a:gd name="T11" fmla="*/ 16 h 221"/>
                <a:gd name="T12" fmla="*/ 88 w 118"/>
                <a:gd name="T13" fmla="*/ 11 h 221"/>
                <a:gd name="T14" fmla="*/ 76 w 118"/>
                <a:gd name="T15" fmla="*/ 0 h 221"/>
                <a:gd name="T16" fmla="*/ 60 w 118"/>
                <a:gd name="T17" fmla="*/ 15 h 221"/>
                <a:gd name="T18" fmla="*/ 47 w 118"/>
                <a:gd name="T19" fmla="*/ 68 h 221"/>
                <a:gd name="T20" fmla="*/ 11 w 118"/>
                <a:gd name="T21" fmla="*/ 68 h 221"/>
                <a:gd name="T22" fmla="*/ 0 w 118"/>
                <a:gd name="T23" fmla="*/ 75 h 221"/>
                <a:gd name="T24" fmla="*/ 11 w 118"/>
                <a:gd name="T25" fmla="*/ 80 h 221"/>
                <a:gd name="T26" fmla="*/ 44 w 118"/>
                <a:gd name="T27" fmla="*/ 80 h 221"/>
                <a:gd name="T28" fmla="*/ 23 w 118"/>
                <a:gd name="T29" fmla="*/ 162 h 221"/>
                <a:gd name="T30" fmla="*/ 18 w 118"/>
                <a:gd name="T31" fmla="*/ 188 h 221"/>
                <a:gd name="T32" fmla="*/ 55 w 118"/>
                <a:gd name="T33" fmla="*/ 221 h 221"/>
                <a:gd name="T34" fmla="*/ 116 w 118"/>
                <a:gd name="T35" fmla="*/ 168 h 221"/>
                <a:gd name="T36" fmla="*/ 110 w 118"/>
                <a:gd name="T37" fmla="*/ 163 h 221"/>
                <a:gd name="T38" fmla="*/ 103 w 118"/>
                <a:gd name="T39" fmla="*/ 170 h 221"/>
                <a:gd name="T40" fmla="*/ 56 w 118"/>
                <a:gd name="T41" fmla="*/ 212 h 221"/>
                <a:gd name="T42" fmla="*/ 44 w 118"/>
                <a:gd name="T43" fmla="*/ 195 h 221"/>
                <a:gd name="T44" fmla="*/ 46 w 118"/>
                <a:gd name="T45" fmla="*/ 180 h 221"/>
                <a:gd name="T46" fmla="*/ 71 w 118"/>
                <a:gd name="T47" fmla="*/ 80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8" h="221">
                  <a:moveTo>
                    <a:pt x="71" y="80"/>
                  </a:moveTo>
                  <a:lnTo>
                    <a:pt x="107" y="80"/>
                  </a:lnTo>
                  <a:cubicBezTo>
                    <a:pt x="113" y="80"/>
                    <a:pt x="118" y="80"/>
                    <a:pt x="118" y="72"/>
                  </a:cubicBezTo>
                  <a:cubicBezTo>
                    <a:pt x="118" y="68"/>
                    <a:pt x="113" y="68"/>
                    <a:pt x="107" y="68"/>
                  </a:cubicBezTo>
                  <a:lnTo>
                    <a:pt x="74" y="68"/>
                  </a:lnTo>
                  <a:lnTo>
                    <a:pt x="87" y="16"/>
                  </a:lnTo>
                  <a:cubicBezTo>
                    <a:pt x="88" y="14"/>
                    <a:pt x="88" y="12"/>
                    <a:pt x="88" y="11"/>
                  </a:cubicBezTo>
                  <a:cubicBezTo>
                    <a:pt x="88" y="5"/>
                    <a:pt x="83" y="0"/>
                    <a:pt x="76" y="0"/>
                  </a:cubicBezTo>
                  <a:cubicBezTo>
                    <a:pt x="68" y="0"/>
                    <a:pt x="62" y="6"/>
                    <a:pt x="60" y="15"/>
                  </a:cubicBezTo>
                  <a:cubicBezTo>
                    <a:pt x="58" y="24"/>
                    <a:pt x="62" y="7"/>
                    <a:pt x="47" y="68"/>
                  </a:cubicBezTo>
                  <a:lnTo>
                    <a:pt x="11" y="68"/>
                  </a:lnTo>
                  <a:cubicBezTo>
                    <a:pt x="5" y="68"/>
                    <a:pt x="0" y="68"/>
                    <a:pt x="0" y="75"/>
                  </a:cubicBezTo>
                  <a:cubicBezTo>
                    <a:pt x="0" y="80"/>
                    <a:pt x="4" y="80"/>
                    <a:pt x="11" y="80"/>
                  </a:cubicBezTo>
                  <a:lnTo>
                    <a:pt x="44" y="80"/>
                  </a:lnTo>
                  <a:lnTo>
                    <a:pt x="23" y="162"/>
                  </a:lnTo>
                  <a:cubicBezTo>
                    <a:pt x="21" y="171"/>
                    <a:pt x="18" y="184"/>
                    <a:pt x="18" y="188"/>
                  </a:cubicBezTo>
                  <a:cubicBezTo>
                    <a:pt x="18" y="209"/>
                    <a:pt x="35" y="221"/>
                    <a:pt x="55" y="221"/>
                  </a:cubicBezTo>
                  <a:cubicBezTo>
                    <a:pt x="94" y="221"/>
                    <a:pt x="116" y="173"/>
                    <a:pt x="116" y="168"/>
                  </a:cubicBezTo>
                  <a:cubicBezTo>
                    <a:pt x="116" y="163"/>
                    <a:pt x="111" y="163"/>
                    <a:pt x="110" y="163"/>
                  </a:cubicBezTo>
                  <a:cubicBezTo>
                    <a:pt x="106" y="163"/>
                    <a:pt x="106" y="164"/>
                    <a:pt x="103" y="170"/>
                  </a:cubicBezTo>
                  <a:cubicBezTo>
                    <a:pt x="93" y="192"/>
                    <a:pt x="75" y="212"/>
                    <a:pt x="56" y="212"/>
                  </a:cubicBezTo>
                  <a:cubicBezTo>
                    <a:pt x="49" y="212"/>
                    <a:pt x="44" y="207"/>
                    <a:pt x="44" y="195"/>
                  </a:cubicBezTo>
                  <a:cubicBezTo>
                    <a:pt x="44" y="191"/>
                    <a:pt x="45" y="184"/>
                    <a:pt x="46" y="180"/>
                  </a:cubicBezTo>
                  <a:lnTo>
                    <a:pt x="71" y="8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25">
              <a:extLst>
                <a:ext uri="{FF2B5EF4-FFF2-40B4-BE49-F238E27FC236}">
                  <a16:creationId xmlns:a16="http://schemas.microsoft.com/office/drawing/2014/main" id="{6D5DE7EF-67F4-4CB2-B7DD-E42203C4723F}"/>
                </a:ext>
              </a:extLst>
            </p:cNvPr>
            <p:cNvSpPr>
              <a:spLocks/>
            </p:cNvSpPr>
            <p:nvPr>
              <p:custDataLst>
                <p:tags r:id="rId63"/>
              </p:custDataLst>
            </p:nvPr>
          </p:nvSpPr>
          <p:spPr bwMode="auto">
            <a:xfrm>
              <a:off x="4940300" y="3073400"/>
              <a:ext cx="166688" cy="179388"/>
            </a:xfrm>
            <a:custGeom>
              <a:avLst/>
              <a:gdLst>
                <a:gd name="T0" fmla="*/ 137 w 257"/>
                <a:gd name="T1" fmla="*/ 137 h 257"/>
                <a:gd name="T2" fmla="*/ 244 w 257"/>
                <a:gd name="T3" fmla="*/ 137 h 257"/>
                <a:gd name="T4" fmla="*/ 257 w 257"/>
                <a:gd name="T5" fmla="*/ 129 h 257"/>
                <a:gd name="T6" fmla="*/ 244 w 257"/>
                <a:gd name="T7" fmla="*/ 120 h 257"/>
                <a:gd name="T8" fmla="*/ 137 w 257"/>
                <a:gd name="T9" fmla="*/ 120 h 257"/>
                <a:gd name="T10" fmla="*/ 137 w 257"/>
                <a:gd name="T11" fmla="*/ 13 h 257"/>
                <a:gd name="T12" fmla="*/ 129 w 257"/>
                <a:gd name="T13" fmla="*/ 0 h 257"/>
                <a:gd name="T14" fmla="*/ 120 w 257"/>
                <a:gd name="T15" fmla="*/ 13 h 257"/>
                <a:gd name="T16" fmla="*/ 120 w 257"/>
                <a:gd name="T17" fmla="*/ 120 h 257"/>
                <a:gd name="T18" fmla="*/ 13 w 257"/>
                <a:gd name="T19" fmla="*/ 120 h 257"/>
                <a:gd name="T20" fmla="*/ 0 w 257"/>
                <a:gd name="T21" fmla="*/ 128 h 257"/>
                <a:gd name="T22" fmla="*/ 13 w 257"/>
                <a:gd name="T23" fmla="*/ 137 h 257"/>
                <a:gd name="T24" fmla="*/ 120 w 257"/>
                <a:gd name="T25" fmla="*/ 137 h 257"/>
                <a:gd name="T26" fmla="*/ 120 w 257"/>
                <a:gd name="T27" fmla="*/ 244 h 257"/>
                <a:gd name="T28" fmla="*/ 129 w 257"/>
                <a:gd name="T29" fmla="*/ 257 h 257"/>
                <a:gd name="T30" fmla="*/ 137 w 257"/>
                <a:gd name="T31" fmla="*/ 244 h 257"/>
                <a:gd name="T32" fmla="*/ 137 w 257"/>
                <a:gd name="T33" fmla="*/ 137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7" h="257">
                  <a:moveTo>
                    <a:pt x="137" y="137"/>
                  </a:moveTo>
                  <a:lnTo>
                    <a:pt x="244" y="137"/>
                  </a:lnTo>
                  <a:cubicBezTo>
                    <a:pt x="249" y="137"/>
                    <a:pt x="257" y="137"/>
                    <a:pt x="257" y="129"/>
                  </a:cubicBezTo>
                  <a:cubicBezTo>
                    <a:pt x="257" y="120"/>
                    <a:pt x="249" y="120"/>
                    <a:pt x="244" y="120"/>
                  </a:cubicBezTo>
                  <a:lnTo>
                    <a:pt x="137" y="120"/>
                  </a:lnTo>
                  <a:lnTo>
                    <a:pt x="137" y="13"/>
                  </a:lnTo>
                  <a:cubicBezTo>
                    <a:pt x="137" y="8"/>
                    <a:pt x="137" y="0"/>
                    <a:pt x="129" y="0"/>
                  </a:cubicBezTo>
                  <a:cubicBezTo>
                    <a:pt x="120" y="0"/>
                    <a:pt x="120" y="8"/>
                    <a:pt x="120" y="13"/>
                  </a:cubicBezTo>
                  <a:lnTo>
                    <a:pt x="120" y="120"/>
                  </a:lnTo>
                  <a:lnTo>
                    <a:pt x="13" y="120"/>
                  </a:lnTo>
                  <a:cubicBezTo>
                    <a:pt x="9" y="120"/>
                    <a:pt x="0" y="120"/>
                    <a:pt x="0" y="128"/>
                  </a:cubicBezTo>
                  <a:cubicBezTo>
                    <a:pt x="0" y="137"/>
                    <a:pt x="8" y="137"/>
                    <a:pt x="13" y="137"/>
                  </a:cubicBezTo>
                  <a:lnTo>
                    <a:pt x="120" y="137"/>
                  </a:lnTo>
                  <a:lnTo>
                    <a:pt x="120" y="244"/>
                  </a:lnTo>
                  <a:cubicBezTo>
                    <a:pt x="120" y="249"/>
                    <a:pt x="120" y="257"/>
                    <a:pt x="129" y="257"/>
                  </a:cubicBezTo>
                  <a:cubicBezTo>
                    <a:pt x="137" y="257"/>
                    <a:pt x="137" y="249"/>
                    <a:pt x="137" y="244"/>
                  </a:cubicBezTo>
                  <a:lnTo>
                    <a:pt x="137" y="137"/>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26">
              <a:extLst>
                <a:ext uri="{FF2B5EF4-FFF2-40B4-BE49-F238E27FC236}">
                  <a16:creationId xmlns:a16="http://schemas.microsoft.com/office/drawing/2014/main" id="{A18DA2A0-3FDF-42BA-94D6-249358DB7BB3}"/>
                </a:ext>
              </a:extLst>
            </p:cNvPr>
            <p:cNvSpPr>
              <a:spLocks noEditPoints="1"/>
            </p:cNvSpPr>
            <p:nvPr>
              <p:custDataLst>
                <p:tags r:id="rId64"/>
              </p:custDataLst>
            </p:nvPr>
          </p:nvSpPr>
          <p:spPr bwMode="auto">
            <a:xfrm>
              <a:off x="5133975" y="3063875"/>
              <a:ext cx="68263" cy="161925"/>
            </a:xfrm>
            <a:custGeom>
              <a:avLst/>
              <a:gdLst>
                <a:gd name="T0" fmla="*/ 97 w 106"/>
                <a:gd name="T1" fmla="*/ 13 h 234"/>
                <a:gd name="T2" fmla="*/ 83 w 106"/>
                <a:gd name="T3" fmla="*/ 0 h 234"/>
                <a:gd name="T4" fmla="*/ 63 w 106"/>
                <a:gd name="T5" fmla="*/ 19 h 234"/>
                <a:gd name="T6" fmla="*/ 77 w 106"/>
                <a:gd name="T7" fmla="*/ 32 h 234"/>
                <a:gd name="T8" fmla="*/ 97 w 106"/>
                <a:gd name="T9" fmla="*/ 13 h 234"/>
                <a:gd name="T10" fmla="*/ 26 w 106"/>
                <a:gd name="T11" fmla="*/ 190 h 234"/>
                <a:gd name="T12" fmla="*/ 22 w 106"/>
                <a:gd name="T13" fmla="*/ 205 h 234"/>
                <a:gd name="T14" fmla="*/ 56 w 106"/>
                <a:gd name="T15" fmla="*/ 234 h 234"/>
                <a:gd name="T16" fmla="*/ 106 w 106"/>
                <a:gd name="T17" fmla="*/ 181 h 234"/>
                <a:gd name="T18" fmla="*/ 100 w 106"/>
                <a:gd name="T19" fmla="*/ 176 h 234"/>
                <a:gd name="T20" fmla="*/ 94 w 106"/>
                <a:gd name="T21" fmla="*/ 182 h 234"/>
                <a:gd name="T22" fmla="*/ 57 w 106"/>
                <a:gd name="T23" fmla="*/ 225 h 234"/>
                <a:gd name="T24" fmla="*/ 48 w 106"/>
                <a:gd name="T25" fmla="*/ 212 h 234"/>
                <a:gd name="T26" fmla="*/ 53 w 106"/>
                <a:gd name="T27" fmla="*/ 190 h 234"/>
                <a:gd name="T28" fmla="*/ 65 w 106"/>
                <a:gd name="T29" fmla="*/ 162 h 234"/>
                <a:gd name="T30" fmla="*/ 82 w 106"/>
                <a:gd name="T31" fmla="*/ 118 h 234"/>
                <a:gd name="T32" fmla="*/ 84 w 106"/>
                <a:gd name="T33" fmla="*/ 107 h 234"/>
                <a:gd name="T34" fmla="*/ 51 w 106"/>
                <a:gd name="T35" fmla="*/ 77 h 234"/>
                <a:gd name="T36" fmla="*/ 0 w 106"/>
                <a:gd name="T37" fmla="*/ 130 h 234"/>
                <a:gd name="T38" fmla="*/ 6 w 106"/>
                <a:gd name="T39" fmla="*/ 135 h 234"/>
                <a:gd name="T40" fmla="*/ 12 w 106"/>
                <a:gd name="T41" fmla="*/ 129 h 234"/>
                <a:gd name="T42" fmla="*/ 50 w 106"/>
                <a:gd name="T43" fmla="*/ 87 h 234"/>
                <a:gd name="T44" fmla="*/ 58 w 106"/>
                <a:gd name="T45" fmla="*/ 99 h 234"/>
                <a:gd name="T46" fmla="*/ 48 w 106"/>
                <a:gd name="T47" fmla="*/ 134 h 234"/>
                <a:gd name="T48" fmla="*/ 26 w 106"/>
                <a:gd name="T49" fmla="*/ 190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6" h="234">
                  <a:moveTo>
                    <a:pt x="97" y="13"/>
                  </a:moveTo>
                  <a:cubicBezTo>
                    <a:pt x="97" y="7"/>
                    <a:pt x="93" y="0"/>
                    <a:pt x="83" y="0"/>
                  </a:cubicBezTo>
                  <a:cubicBezTo>
                    <a:pt x="73" y="0"/>
                    <a:pt x="63" y="9"/>
                    <a:pt x="63" y="19"/>
                  </a:cubicBezTo>
                  <a:cubicBezTo>
                    <a:pt x="63" y="25"/>
                    <a:pt x="68" y="32"/>
                    <a:pt x="77" y="32"/>
                  </a:cubicBezTo>
                  <a:cubicBezTo>
                    <a:pt x="87" y="32"/>
                    <a:pt x="97" y="22"/>
                    <a:pt x="97" y="13"/>
                  </a:cubicBezTo>
                  <a:close/>
                  <a:moveTo>
                    <a:pt x="26" y="190"/>
                  </a:moveTo>
                  <a:cubicBezTo>
                    <a:pt x="24" y="195"/>
                    <a:pt x="22" y="199"/>
                    <a:pt x="22" y="205"/>
                  </a:cubicBezTo>
                  <a:cubicBezTo>
                    <a:pt x="22" y="221"/>
                    <a:pt x="36" y="234"/>
                    <a:pt x="56" y="234"/>
                  </a:cubicBezTo>
                  <a:cubicBezTo>
                    <a:pt x="90" y="234"/>
                    <a:pt x="106" y="186"/>
                    <a:pt x="106" y="181"/>
                  </a:cubicBezTo>
                  <a:cubicBezTo>
                    <a:pt x="106" y="176"/>
                    <a:pt x="101" y="176"/>
                    <a:pt x="100" y="176"/>
                  </a:cubicBezTo>
                  <a:cubicBezTo>
                    <a:pt x="95" y="176"/>
                    <a:pt x="95" y="179"/>
                    <a:pt x="94" y="182"/>
                  </a:cubicBezTo>
                  <a:cubicBezTo>
                    <a:pt x="86" y="210"/>
                    <a:pt x="70" y="225"/>
                    <a:pt x="57" y="225"/>
                  </a:cubicBezTo>
                  <a:cubicBezTo>
                    <a:pt x="50" y="225"/>
                    <a:pt x="48" y="220"/>
                    <a:pt x="48" y="212"/>
                  </a:cubicBezTo>
                  <a:cubicBezTo>
                    <a:pt x="48" y="204"/>
                    <a:pt x="50" y="198"/>
                    <a:pt x="53" y="190"/>
                  </a:cubicBezTo>
                  <a:cubicBezTo>
                    <a:pt x="57" y="181"/>
                    <a:pt x="61" y="171"/>
                    <a:pt x="65" y="162"/>
                  </a:cubicBezTo>
                  <a:cubicBezTo>
                    <a:pt x="68" y="154"/>
                    <a:pt x="80" y="122"/>
                    <a:pt x="82" y="118"/>
                  </a:cubicBezTo>
                  <a:cubicBezTo>
                    <a:pt x="83" y="114"/>
                    <a:pt x="84" y="110"/>
                    <a:pt x="84" y="107"/>
                  </a:cubicBezTo>
                  <a:cubicBezTo>
                    <a:pt x="84" y="90"/>
                    <a:pt x="70" y="77"/>
                    <a:pt x="51" y="77"/>
                  </a:cubicBezTo>
                  <a:cubicBezTo>
                    <a:pt x="16" y="77"/>
                    <a:pt x="0" y="125"/>
                    <a:pt x="0" y="130"/>
                  </a:cubicBezTo>
                  <a:cubicBezTo>
                    <a:pt x="0" y="135"/>
                    <a:pt x="5" y="135"/>
                    <a:pt x="6" y="135"/>
                  </a:cubicBezTo>
                  <a:cubicBezTo>
                    <a:pt x="11" y="135"/>
                    <a:pt x="11" y="133"/>
                    <a:pt x="12" y="129"/>
                  </a:cubicBezTo>
                  <a:cubicBezTo>
                    <a:pt x="21" y="99"/>
                    <a:pt x="37" y="87"/>
                    <a:pt x="50" y="87"/>
                  </a:cubicBezTo>
                  <a:cubicBezTo>
                    <a:pt x="55" y="87"/>
                    <a:pt x="58" y="90"/>
                    <a:pt x="58" y="99"/>
                  </a:cubicBezTo>
                  <a:cubicBezTo>
                    <a:pt x="58" y="107"/>
                    <a:pt x="56" y="112"/>
                    <a:pt x="48" y="134"/>
                  </a:cubicBezTo>
                  <a:lnTo>
                    <a:pt x="26" y="19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27">
              <a:extLst>
                <a:ext uri="{FF2B5EF4-FFF2-40B4-BE49-F238E27FC236}">
                  <a16:creationId xmlns:a16="http://schemas.microsoft.com/office/drawing/2014/main" id="{516799E7-F934-4BC5-BFD7-9DC35C742FEA}"/>
                </a:ext>
              </a:extLst>
            </p:cNvPr>
            <p:cNvSpPr>
              <a:spLocks noEditPoints="1"/>
            </p:cNvSpPr>
            <p:nvPr>
              <p:custDataLst>
                <p:tags r:id="rId65"/>
              </p:custDataLst>
            </p:nvPr>
          </p:nvSpPr>
          <p:spPr bwMode="auto">
            <a:xfrm>
              <a:off x="5251450" y="2897188"/>
              <a:ext cx="239713" cy="307975"/>
            </a:xfrm>
            <a:custGeom>
              <a:avLst/>
              <a:gdLst>
                <a:gd name="T0" fmla="*/ 264 w 370"/>
                <a:gd name="T1" fmla="*/ 339 h 444"/>
                <a:gd name="T2" fmla="*/ 367 w 370"/>
                <a:gd name="T3" fmla="*/ 179 h 444"/>
                <a:gd name="T4" fmla="*/ 184 w 370"/>
                <a:gd name="T5" fmla="*/ 0 h 444"/>
                <a:gd name="T6" fmla="*/ 0 w 370"/>
                <a:gd name="T7" fmla="*/ 179 h 444"/>
                <a:gd name="T8" fmla="*/ 184 w 370"/>
                <a:gd name="T9" fmla="*/ 353 h 444"/>
                <a:gd name="T10" fmla="*/ 231 w 370"/>
                <a:gd name="T11" fmla="*/ 349 h 444"/>
                <a:gd name="T12" fmla="*/ 302 w 370"/>
                <a:gd name="T13" fmla="*/ 444 h 444"/>
                <a:gd name="T14" fmla="*/ 370 w 370"/>
                <a:gd name="T15" fmla="*/ 352 h 444"/>
                <a:gd name="T16" fmla="*/ 361 w 370"/>
                <a:gd name="T17" fmla="*/ 339 h 444"/>
                <a:gd name="T18" fmla="*/ 352 w 370"/>
                <a:gd name="T19" fmla="*/ 349 h 444"/>
                <a:gd name="T20" fmla="*/ 310 w 370"/>
                <a:gd name="T21" fmla="*/ 368 h 444"/>
                <a:gd name="T22" fmla="*/ 264 w 370"/>
                <a:gd name="T23" fmla="*/ 339 h 444"/>
                <a:gd name="T24" fmla="*/ 137 w 370"/>
                <a:gd name="T25" fmla="*/ 322 h 444"/>
                <a:gd name="T26" fmla="*/ 74 w 370"/>
                <a:gd name="T27" fmla="*/ 178 h 444"/>
                <a:gd name="T28" fmla="*/ 92 w 370"/>
                <a:gd name="T29" fmla="*/ 75 h 444"/>
                <a:gd name="T30" fmla="*/ 183 w 370"/>
                <a:gd name="T31" fmla="*/ 20 h 444"/>
                <a:gd name="T32" fmla="*/ 273 w 370"/>
                <a:gd name="T33" fmla="*/ 72 h 444"/>
                <a:gd name="T34" fmla="*/ 294 w 370"/>
                <a:gd name="T35" fmla="*/ 178 h 444"/>
                <a:gd name="T36" fmla="*/ 246 w 370"/>
                <a:gd name="T37" fmla="*/ 313 h 444"/>
                <a:gd name="T38" fmla="*/ 183 w 370"/>
                <a:gd name="T39" fmla="*/ 270 h 444"/>
                <a:gd name="T40" fmla="*/ 135 w 370"/>
                <a:gd name="T41" fmla="*/ 311 h 444"/>
                <a:gd name="T42" fmla="*/ 137 w 370"/>
                <a:gd name="T43" fmla="*/ 322 h 444"/>
                <a:gd name="T44" fmla="*/ 225 w 370"/>
                <a:gd name="T45" fmla="*/ 325 h 444"/>
                <a:gd name="T46" fmla="*/ 184 w 370"/>
                <a:gd name="T47" fmla="*/ 333 h 444"/>
                <a:gd name="T48" fmla="*/ 153 w 370"/>
                <a:gd name="T49" fmla="*/ 311 h 444"/>
                <a:gd name="T50" fmla="*/ 184 w 370"/>
                <a:gd name="T51" fmla="*/ 288 h 444"/>
                <a:gd name="T52" fmla="*/ 225 w 370"/>
                <a:gd name="T53" fmla="*/ 325 h 4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70" h="444">
                  <a:moveTo>
                    <a:pt x="264" y="339"/>
                  </a:moveTo>
                  <a:cubicBezTo>
                    <a:pt x="346" y="307"/>
                    <a:pt x="367" y="233"/>
                    <a:pt x="367" y="179"/>
                  </a:cubicBezTo>
                  <a:cubicBezTo>
                    <a:pt x="367" y="71"/>
                    <a:pt x="295" y="0"/>
                    <a:pt x="184" y="0"/>
                  </a:cubicBezTo>
                  <a:cubicBezTo>
                    <a:pt x="70" y="0"/>
                    <a:pt x="0" y="74"/>
                    <a:pt x="0" y="179"/>
                  </a:cubicBezTo>
                  <a:cubicBezTo>
                    <a:pt x="0" y="280"/>
                    <a:pt x="68" y="353"/>
                    <a:pt x="184" y="353"/>
                  </a:cubicBezTo>
                  <a:cubicBezTo>
                    <a:pt x="195" y="353"/>
                    <a:pt x="211" y="353"/>
                    <a:pt x="231" y="349"/>
                  </a:cubicBezTo>
                  <a:cubicBezTo>
                    <a:pt x="245" y="405"/>
                    <a:pt x="255" y="444"/>
                    <a:pt x="302" y="444"/>
                  </a:cubicBezTo>
                  <a:cubicBezTo>
                    <a:pt x="352" y="444"/>
                    <a:pt x="370" y="386"/>
                    <a:pt x="370" y="352"/>
                  </a:cubicBezTo>
                  <a:cubicBezTo>
                    <a:pt x="370" y="348"/>
                    <a:pt x="370" y="339"/>
                    <a:pt x="361" y="339"/>
                  </a:cubicBezTo>
                  <a:cubicBezTo>
                    <a:pt x="353" y="339"/>
                    <a:pt x="352" y="345"/>
                    <a:pt x="352" y="349"/>
                  </a:cubicBezTo>
                  <a:cubicBezTo>
                    <a:pt x="349" y="368"/>
                    <a:pt x="318" y="368"/>
                    <a:pt x="310" y="368"/>
                  </a:cubicBezTo>
                  <a:cubicBezTo>
                    <a:pt x="298" y="368"/>
                    <a:pt x="283" y="368"/>
                    <a:pt x="264" y="339"/>
                  </a:cubicBezTo>
                  <a:close/>
                  <a:moveTo>
                    <a:pt x="137" y="322"/>
                  </a:moveTo>
                  <a:cubicBezTo>
                    <a:pt x="75" y="293"/>
                    <a:pt x="74" y="217"/>
                    <a:pt x="74" y="178"/>
                  </a:cubicBezTo>
                  <a:cubicBezTo>
                    <a:pt x="74" y="158"/>
                    <a:pt x="74" y="111"/>
                    <a:pt x="92" y="75"/>
                  </a:cubicBezTo>
                  <a:cubicBezTo>
                    <a:pt x="118" y="27"/>
                    <a:pt x="161" y="20"/>
                    <a:pt x="183" y="20"/>
                  </a:cubicBezTo>
                  <a:cubicBezTo>
                    <a:pt x="210" y="20"/>
                    <a:pt x="249" y="30"/>
                    <a:pt x="273" y="72"/>
                  </a:cubicBezTo>
                  <a:cubicBezTo>
                    <a:pt x="292" y="106"/>
                    <a:pt x="294" y="149"/>
                    <a:pt x="294" y="178"/>
                  </a:cubicBezTo>
                  <a:cubicBezTo>
                    <a:pt x="294" y="206"/>
                    <a:pt x="294" y="280"/>
                    <a:pt x="246" y="313"/>
                  </a:cubicBezTo>
                  <a:cubicBezTo>
                    <a:pt x="235" y="297"/>
                    <a:pt x="217" y="270"/>
                    <a:pt x="183" y="270"/>
                  </a:cubicBezTo>
                  <a:cubicBezTo>
                    <a:pt x="158" y="270"/>
                    <a:pt x="135" y="287"/>
                    <a:pt x="135" y="311"/>
                  </a:cubicBezTo>
                  <a:cubicBezTo>
                    <a:pt x="135" y="314"/>
                    <a:pt x="136" y="320"/>
                    <a:pt x="137" y="322"/>
                  </a:cubicBezTo>
                  <a:close/>
                  <a:moveTo>
                    <a:pt x="225" y="325"/>
                  </a:moveTo>
                  <a:cubicBezTo>
                    <a:pt x="212" y="331"/>
                    <a:pt x="197" y="333"/>
                    <a:pt x="184" y="333"/>
                  </a:cubicBezTo>
                  <a:cubicBezTo>
                    <a:pt x="157" y="333"/>
                    <a:pt x="153" y="317"/>
                    <a:pt x="153" y="311"/>
                  </a:cubicBezTo>
                  <a:cubicBezTo>
                    <a:pt x="153" y="298"/>
                    <a:pt x="167" y="288"/>
                    <a:pt x="184" y="288"/>
                  </a:cubicBezTo>
                  <a:cubicBezTo>
                    <a:pt x="198" y="288"/>
                    <a:pt x="215" y="294"/>
                    <a:pt x="225" y="325"/>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28">
              <a:extLst>
                <a:ext uri="{FF2B5EF4-FFF2-40B4-BE49-F238E27FC236}">
                  <a16:creationId xmlns:a16="http://schemas.microsoft.com/office/drawing/2014/main" id="{B63DFD86-B343-4249-BE2E-99DFE311CD53}"/>
                </a:ext>
              </a:extLst>
            </p:cNvPr>
            <p:cNvSpPr>
              <a:spLocks/>
            </p:cNvSpPr>
            <p:nvPr>
              <p:custDataLst>
                <p:tags r:id="rId66"/>
              </p:custDataLst>
            </p:nvPr>
          </p:nvSpPr>
          <p:spPr bwMode="auto">
            <a:xfrm>
              <a:off x="5518150" y="2984500"/>
              <a:ext cx="182563" cy="153988"/>
            </a:xfrm>
            <a:custGeom>
              <a:avLst/>
              <a:gdLst>
                <a:gd name="T0" fmla="*/ 161 w 281"/>
                <a:gd name="T1" fmla="*/ 99 h 222"/>
                <a:gd name="T2" fmla="*/ 220 w 281"/>
                <a:gd name="T3" fmla="*/ 34 h 222"/>
                <a:gd name="T4" fmla="*/ 271 w 281"/>
                <a:gd name="T5" fmla="*/ 24 h 222"/>
                <a:gd name="T6" fmla="*/ 271 w 281"/>
                <a:gd name="T7" fmla="*/ 0 h 222"/>
                <a:gd name="T8" fmla="*/ 225 w 281"/>
                <a:gd name="T9" fmla="*/ 2 h 222"/>
                <a:gd name="T10" fmla="*/ 173 w 281"/>
                <a:gd name="T11" fmla="*/ 0 h 222"/>
                <a:gd name="T12" fmla="*/ 173 w 281"/>
                <a:gd name="T13" fmla="*/ 24 h 222"/>
                <a:gd name="T14" fmla="*/ 192 w 281"/>
                <a:gd name="T15" fmla="*/ 28 h 222"/>
                <a:gd name="T16" fmla="*/ 188 w 281"/>
                <a:gd name="T17" fmla="*/ 34 h 222"/>
                <a:gd name="T18" fmla="*/ 147 w 281"/>
                <a:gd name="T19" fmla="*/ 81 h 222"/>
                <a:gd name="T20" fmla="*/ 98 w 281"/>
                <a:gd name="T21" fmla="*/ 24 h 222"/>
                <a:gd name="T22" fmla="*/ 118 w 281"/>
                <a:gd name="T23" fmla="*/ 24 h 222"/>
                <a:gd name="T24" fmla="*/ 118 w 281"/>
                <a:gd name="T25" fmla="*/ 0 h 222"/>
                <a:gd name="T26" fmla="*/ 57 w 281"/>
                <a:gd name="T27" fmla="*/ 2 h 222"/>
                <a:gd name="T28" fmla="*/ 2 w 281"/>
                <a:gd name="T29" fmla="*/ 0 h 222"/>
                <a:gd name="T30" fmla="*/ 2 w 281"/>
                <a:gd name="T31" fmla="*/ 24 h 222"/>
                <a:gd name="T32" fmla="*/ 38 w 281"/>
                <a:gd name="T33" fmla="*/ 24 h 222"/>
                <a:gd name="T34" fmla="*/ 116 w 281"/>
                <a:gd name="T35" fmla="*/ 115 h 222"/>
                <a:gd name="T36" fmla="*/ 50 w 281"/>
                <a:gd name="T37" fmla="*/ 189 h 222"/>
                <a:gd name="T38" fmla="*/ 0 w 281"/>
                <a:gd name="T39" fmla="*/ 198 h 222"/>
                <a:gd name="T40" fmla="*/ 0 w 281"/>
                <a:gd name="T41" fmla="*/ 222 h 222"/>
                <a:gd name="T42" fmla="*/ 46 w 281"/>
                <a:gd name="T43" fmla="*/ 220 h 222"/>
                <a:gd name="T44" fmla="*/ 97 w 281"/>
                <a:gd name="T45" fmla="*/ 222 h 222"/>
                <a:gd name="T46" fmla="*/ 97 w 281"/>
                <a:gd name="T47" fmla="*/ 198 h 222"/>
                <a:gd name="T48" fmla="*/ 79 w 281"/>
                <a:gd name="T49" fmla="*/ 193 h 222"/>
                <a:gd name="T50" fmla="*/ 82 w 281"/>
                <a:gd name="T51" fmla="*/ 188 h 222"/>
                <a:gd name="T52" fmla="*/ 131 w 281"/>
                <a:gd name="T53" fmla="*/ 133 h 222"/>
                <a:gd name="T54" fmla="*/ 185 w 281"/>
                <a:gd name="T55" fmla="*/ 198 h 222"/>
                <a:gd name="T56" fmla="*/ 166 w 281"/>
                <a:gd name="T57" fmla="*/ 198 h 222"/>
                <a:gd name="T58" fmla="*/ 166 w 281"/>
                <a:gd name="T59" fmla="*/ 222 h 222"/>
                <a:gd name="T60" fmla="*/ 226 w 281"/>
                <a:gd name="T61" fmla="*/ 220 h 222"/>
                <a:gd name="T62" fmla="*/ 281 w 281"/>
                <a:gd name="T63" fmla="*/ 222 h 222"/>
                <a:gd name="T64" fmla="*/ 281 w 281"/>
                <a:gd name="T65" fmla="*/ 198 h 222"/>
                <a:gd name="T66" fmla="*/ 245 w 281"/>
                <a:gd name="T67" fmla="*/ 198 h 222"/>
                <a:gd name="T68" fmla="*/ 161 w 281"/>
                <a:gd name="T69" fmla="*/ 99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81" h="222">
                  <a:moveTo>
                    <a:pt x="161" y="99"/>
                  </a:moveTo>
                  <a:lnTo>
                    <a:pt x="220" y="34"/>
                  </a:lnTo>
                  <a:cubicBezTo>
                    <a:pt x="226" y="27"/>
                    <a:pt x="229" y="24"/>
                    <a:pt x="271" y="24"/>
                  </a:cubicBezTo>
                  <a:lnTo>
                    <a:pt x="271" y="0"/>
                  </a:lnTo>
                  <a:cubicBezTo>
                    <a:pt x="253" y="1"/>
                    <a:pt x="227" y="2"/>
                    <a:pt x="225" y="2"/>
                  </a:cubicBezTo>
                  <a:cubicBezTo>
                    <a:pt x="212" y="2"/>
                    <a:pt x="187" y="1"/>
                    <a:pt x="173" y="0"/>
                  </a:cubicBezTo>
                  <a:lnTo>
                    <a:pt x="173" y="24"/>
                  </a:lnTo>
                  <a:cubicBezTo>
                    <a:pt x="180" y="24"/>
                    <a:pt x="186" y="25"/>
                    <a:pt x="192" y="28"/>
                  </a:cubicBezTo>
                  <a:cubicBezTo>
                    <a:pt x="190" y="31"/>
                    <a:pt x="190" y="32"/>
                    <a:pt x="188" y="34"/>
                  </a:cubicBezTo>
                  <a:lnTo>
                    <a:pt x="147" y="81"/>
                  </a:lnTo>
                  <a:lnTo>
                    <a:pt x="98" y="24"/>
                  </a:lnTo>
                  <a:lnTo>
                    <a:pt x="118" y="24"/>
                  </a:lnTo>
                  <a:lnTo>
                    <a:pt x="118" y="0"/>
                  </a:lnTo>
                  <a:cubicBezTo>
                    <a:pt x="105" y="1"/>
                    <a:pt x="73" y="2"/>
                    <a:pt x="57" y="2"/>
                  </a:cubicBezTo>
                  <a:cubicBezTo>
                    <a:pt x="41" y="2"/>
                    <a:pt x="19" y="1"/>
                    <a:pt x="2" y="0"/>
                  </a:cubicBezTo>
                  <a:lnTo>
                    <a:pt x="2" y="24"/>
                  </a:lnTo>
                  <a:lnTo>
                    <a:pt x="38" y="24"/>
                  </a:lnTo>
                  <a:lnTo>
                    <a:pt x="116" y="115"/>
                  </a:lnTo>
                  <a:lnTo>
                    <a:pt x="50" y="189"/>
                  </a:lnTo>
                  <a:cubicBezTo>
                    <a:pt x="42" y="198"/>
                    <a:pt x="24" y="198"/>
                    <a:pt x="0" y="198"/>
                  </a:cubicBezTo>
                  <a:lnTo>
                    <a:pt x="0" y="222"/>
                  </a:lnTo>
                  <a:cubicBezTo>
                    <a:pt x="17" y="221"/>
                    <a:pt x="43" y="220"/>
                    <a:pt x="46" y="220"/>
                  </a:cubicBezTo>
                  <a:cubicBezTo>
                    <a:pt x="58" y="220"/>
                    <a:pt x="87" y="221"/>
                    <a:pt x="97" y="222"/>
                  </a:cubicBezTo>
                  <a:lnTo>
                    <a:pt x="97" y="198"/>
                  </a:lnTo>
                  <a:cubicBezTo>
                    <a:pt x="88" y="198"/>
                    <a:pt x="79" y="196"/>
                    <a:pt x="79" y="193"/>
                  </a:cubicBezTo>
                  <a:cubicBezTo>
                    <a:pt x="79" y="192"/>
                    <a:pt x="79" y="192"/>
                    <a:pt x="82" y="188"/>
                  </a:cubicBezTo>
                  <a:lnTo>
                    <a:pt x="131" y="133"/>
                  </a:lnTo>
                  <a:lnTo>
                    <a:pt x="185" y="198"/>
                  </a:lnTo>
                  <a:lnTo>
                    <a:pt x="166" y="198"/>
                  </a:lnTo>
                  <a:lnTo>
                    <a:pt x="166" y="222"/>
                  </a:lnTo>
                  <a:cubicBezTo>
                    <a:pt x="179" y="221"/>
                    <a:pt x="209" y="220"/>
                    <a:pt x="226" y="220"/>
                  </a:cubicBezTo>
                  <a:cubicBezTo>
                    <a:pt x="242" y="220"/>
                    <a:pt x="264" y="221"/>
                    <a:pt x="281" y="222"/>
                  </a:cubicBezTo>
                  <a:lnTo>
                    <a:pt x="281" y="198"/>
                  </a:lnTo>
                  <a:lnTo>
                    <a:pt x="245" y="198"/>
                  </a:lnTo>
                  <a:lnTo>
                    <a:pt x="161" y="99"/>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29">
              <a:extLst>
                <a:ext uri="{FF2B5EF4-FFF2-40B4-BE49-F238E27FC236}">
                  <a16:creationId xmlns:a16="http://schemas.microsoft.com/office/drawing/2014/main" id="{636EEE50-540C-4DF8-9DD1-680901B36D3B}"/>
                </a:ext>
              </a:extLst>
            </p:cNvPr>
            <p:cNvSpPr>
              <a:spLocks/>
            </p:cNvSpPr>
            <p:nvPr>
              <p:custDataLst>
                <p:tags r:id="rId67"/>
              </p:custDataLst>
            </p:nvPr>
          </p:nvSpPr>
          <p:spPr bwMode="auto">
            <a:xfrm>
              <a:off x="5716587" y="3038475"/>
              <a:ext cx="76200" cy="153988"/>
            </a:xfrm>
            <a:custGeom>
              <a:avLst/>
              <a:gdLst>
                <a:gd name="T0" fmla="*/ 71 w 118"/>
                <a:gd name="T1" fmla="*/ 81 h 222"/>
                <a:gd name="T2" fmla="*/ 107 w 118"/>
                <a:gd name="T3" fmla="*/ 81 h 222"/>
                <a:gd name="T4" fmla="*/ 118 w 118"/>
                <a:gd name="T5" fmla="*/ 73 h 222"/>
                <a:gd name="T6" fmla="*/ 107 w 118"/>
                <a:gd name="T7" fmla="*/ 68 h 222"/>
                <a:gd name="T8" fmla="*/ 74 w 118"/>
                <a:gd name="T9" fmla="*/ 68 h 222"/>
                <a:gd name="T10" fmla="*/ 87 w 118"/>
                <a:gd name="T11" fmla="*/ 16 h 222"/>
                <a:gd name="T12" fmla="*/ 88 w 118"/>
                <a:gd name="T13" fmla="*/ 12 h 222"/>
                <a:gd name="T14" fmla="*/ 76 w 118"/>
                <a:gd name="T15" fmla="*/ 0 h 222"/>
                <a:gd name="T16" fmla="*/ 60 w 118"/>
                <a:gd name="T17" fmla="*/ 15 h 222"/>
                <a:gd name="T18" fmla="*/ 47 w 118"/>
                <a:gd name="T19" fmla="*/ 68 h 222"/>
                <a:gd name="T20" fmla="*/ 11 w 118"/>
                <a:gd name="T21" fmla="*/ 68 h 222"/>
                <a:gd name="T22" fmla="*/ 0 w 118"/>
                <a:gd name="T23" fmla="*/ 76 h 222"/>
                <a:gd name="T24" fmla="*/ 10 w 118"/>
                <a:gd name="T25" fmla="*/ 81 h 222"/>
                <a:gd name="T26" fmla="*/ 44 w 118"/>
                <a:gd name="T27" fmla="*/ 81 h 222"/>
                <a:gd name="T28" fmla="*/ 23 w 118"/>
                <a:gd name="T29" fmla="*/ 163 h 222"/>
                <a:gd name="T30" fmla="*/ 18 w 118"/>
                <a:gd name="T31" fmla="*/ 189 h 222"/>
                <a:gd name="T32" fmla="*/ 55 w 118"/>
                <a:gd name="T33" fmla="*/ 222 h 222"/>
                <a:gd name="T34" fmla="*/ 116 w 118"/>
                <a:gd name="T35" fmla="*/ 168 h 222"/>
                <a:gd name="T36" fmla="*/ 110 w 118"/>
                <a:gd name="T37" fmla="*/ 164 h 222"/>
                <a:gd name="T38" fmla="*/ 103 w 118"/>
                <a:gd name="T39" fmla="*/ 171 h 222"/>
                <a:gd name="T40" fmla="*/ 56 w 118"/>
                <a:gd name="T41" fmla="*/ 212 h 222"/>
                <a:gd name="T42" fmla="*/ 44 w 118"/>
                <a:gd name="T43" fmla="*/ 195 h 222"/>
                <a:gd name="T44" fmla="*/ 46 w 118"/>
                <a:gd name="T45" fmla="*/ 181 h 222"/>
                <a:gd name="T46" fmla="*/ 71 w 118"/>
                <a:gd name="T47" fmla="*/ 81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8" h="222">
                  <a:moveTo>
                    <a:pt x="71" y="81"/>
                  </a:moveTo>
                  <a:lnTo>
                    <a:pt x="107" y="81"/>
                  </a:lnTo>
                  <a:cubicBezTo>
                    <a:pt x="113" y="81"/>
                    <a:pt x="118" y="81"/>
                    <a:pt x="118" y="73"/>
                  </a:cubicBezTo>
                  <a:cubicBezTo>
                    <a:pt x="118" y="68"/>
                    <a:pt x="113" y="68"/>
                    <a:pt x="107" y="68"/>
                  </a:cubicBezTo>
                  <a:lnTo>
                    <a:pt x="74" y="68"/>
                  </a:lnTo>
                  <a:lnTo>
                    <a:pt x="87" y="16"/>
                  </a:lnTo>
                  <a:cubicBezTo>
                    <a:pt x="87" y="15"/>
                    <a:pt x="88" y="13"/>
                    <a:pt x="88" y="12"/>
                  </a:cubicBezTo>
                  <a:cubicBezTo>
                    <a:pt x="88" y="5"/>
                    <a:pt x="83" y="0"/>
                    <a:pt x="76" y="0"/>
                  </a:cubicBezTo>
                  <a:cubicBezTo>
                    <a:pt x="68" y="0"/>
                    <a:pt x="62" y="6"/>
                    <a:pt x="60" y="15"/>
                  </a:cubicBezTo>
                  <a:cubicBezTo>
                    <a:pt x="57" y="24"/>
                    <a:pt x="62" y="7"/>
                    <a:pt x="47" y="68"/>
                  </a:cubicBezTo>
                  <a:lnTo>
                    <a:pt x="11" y="68"/>
                  </a:lnTo>
                  <a:cubicBezTo>
                    <a:pt x="4" y="68"/>
                    <a:pt x="0" y="68"/>
                    <a:pt x="0" y="76"/>
                  </a:cubicBezTo>
                  <a:cubicBezTo>
                    <a:pt x="0" y="81"/>
                    <a:pt x="4" y="81"/>
                    <a:pt x="10" y="81"/>
                  </a:cubicBezTo>
                  <a:lnTo>
                    <a:pt x="44" y="81"/>
                  </a:lnTo>
                  <a:lnTo>
                    <a:pt x="23" y="163"/>
                  </a:lnTo>
                  <a:cubicBezTo>
                    <a:pt x="21" y="172"/>
                    <a:pt x="18" y="184"/>
                    <a:pt x="18" y="189"/>
                  </a:cubicBezTo>
                  <a:cubicBezTo>
                    <a:pt x="18" y="209"/>
                    <a:pt x="35" y="222"/>
                    <a:pt x="55" y="222"/>
                  </a:cubicBezTo>
                  <a:cubicBezTo>
                    <a:pt x="94" y="222"/>
                    <a:pt x="116" y="173"/>
                    <a:pt x="116" y="168"/>
                  </a:cubicBezTo>
                  <a:cubicBezTo>
                    <a:pt x="116" y="164"/>
                    <a:pt x="111" y="164"/>
                    <a:pt x="110" y="164"/>
                  </a:cubicBezTo>
                  <a:cubicBezTo>
                    <a:pt x="106" y="164"/>
                    <a:pt x="106" y="165"/>
                    <a:pt x="103" y="171"/>
                  </a:cubicBezTo>
                  <a:cubicBezTo>
                    <a:pt x="93" y="193"/>
                    <a:pt x="75" y="212"/>
                    <a:pt x="56" y="212"/>
                  </a:cubicBezTo>
                  <a:cubicBezTo>
                    <a:pt x="49" y="212"/>
                    <a:pt x="44" y="208"/>
                    <a:pt x="44" y="195"/>
                  </a:cubicBezTo>
                  <a:cubicBezTo>
                    <a:pt x="44" y="191"/>
                    <a:pt x="45" y="184"/>
                    <a:pt x="46" y="181"/>
                  </a:cubicBezTo>
                  <a:lnTo>
                    <a:pt x="71" y="81"/>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30">
              <a:extLst>
                <a:ext uri="{FF2B5EF4-FFF2-40B4-BE49-F238E27FC236}">
                  <a16:creationId xmlns:a16="http://schemas.microsoft.com/office/drawing/2014/main" id="{1506C42F-A781-4493-B94A-430DD960200F}"/>
                </a:ext>
              </a:extLst>
            </p:cNvPr>
            <p:cNvSpPr>
              <a:spLocks/>
            </p:cNvSpPr>
            <p:nvPr>
              <p:custDataLst>
                <p:tags r:id="rId68"/>
              </p:custDataLst>
            </p:nvPr>
          </p:nvSpPr>
          <p:spPr bwMode="auto">
            <a:xfrm>
              <a:off x="5821362" y="3040063"/>
              <a:ext cx="166688" cy="177800"/>
            </a:xfrm>
            <a:custGeom>
              <a:avLst/>
              <a:gdLst>
                <a:gd name="T0" fmla="*/ 137 w 257"/>
                <a:gd name="T1" fmla="*/ 137 h 257"/>
                <a:gd name="T2" fmla="*/ 244 w 257"/>
                <a:gd name="T3" fmla="*/ 137 h 257"/>
                <a:gd name="T4" fmla="*/ 257 w 257"/>
                <a:gd name="T5" fmla="*/ 129 h 257"/>
                <a:gd name="T6" fmla="*/ 244 w 257"/>
                <a:gd name="T7" fmla="*/ 120 h 257"/>
                <a:gd name="T8" fmla="*/ 137 w 257"/>
                <a:gd name="T9" fmla="*/ 120 h 257"/>
                <a:gd name="T10" fmla="*/ 137 w 257"/>
                <a:gd name="T11" fmla="*/ 13 h 257"/>
                <a:gd name="T12" fmla="*/ 129 w 257"/>
                <a:gd name="T13" fmla="*/ 0 h 257"/>
                <a:gd name="T14" fmla="*/ 120 w 257"/>
                <a:gd name="T15" fmla="*/ 13 h 257"/>
                <a:gd name="T16" fmla="*/ 120 w 257"/>
                <a:gd name="T17" fmla="*/ 120 h 257"/>
                <a:gd name="T18" fmla="*/ 13 w 257"/>
                <a:gd name="T19" fmla="*/ 120 h 257"/>
                <a:gd name="T20" fmla="*/ 0 w 257"/>
                <a:gd name="T21" fmla="*/ 129 h 257"/>
                <a:gd name="T22" fmla="*/ 13 w 257"/>
                <a:gd name="T23" fmla="*/ 137 h 257"/>
                <a:gd name="T24" fmla="*/ 120 w 257"/>
                <a:gd name="T25" fmla="*/ 137 h 257"/>
                <a:gd name="T26" fmla="*/ 120 w 257"/>
                <a:gd name="T27" fmla="*/ 245 h 257"/>
                <a:gd name="T28" fmla="*/ 128 w 257"/>
                <a:gd name="T29" fmla="*/ 257 h 257"/>
                <a:gd name="T30" fmla="*/ 137 w 257"/>
                <a:gd name="T31" fmla="*/ 245 h 257"/>
                <a:gd name="T32" fmla="*/ 137 w 257"/>
                <a:gd name="T33" fmla="*/ 137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7" h="257">
                  <a:moveTo>
                    <a:pt x="137" y="137"/>
                  </a:moveTo>
                  <a:lnTo>
                    <a:pt x="244" y="137"/>
                  </a:lnTo>
                  <a:cubicBezTo>
                    <a:pt x="248" y="137"/>
                    <a:pt x="257" y="137"/>
                    <a:pt x="257" y="129"/>
                  </a:cubicBezTo>
                  <a:cubicBezTo>
                    <a:pt x="257" y="120"/>
                    <a:pt x="249" y="120"/>
                    <a:pt x="244" y="120"/>
                  </a:cubicBezTo>
                  <a:lnTo>
                    <a:pt x="137" y="120"/>
                  </a:lnTo>
                  <a:lnTo>
                    <a:pt x="137" y="13"/>
                  </a:lnTo>
                  <a:cubicBezTo>
                    <a:pt x="137" y="9"/>
                    <a:pt x="137" y="0"/>
                    <a:pt x="129" y="0"/>
                  </a:cubicBezTo>
                  <a:cubicBezTo>
                    <a:pt x="120" y="0"/>
                    <a:pt x="120" y="8"/>
                    <a:pt x="120" y="13"/>
                  </a:cubicBezTo>
                  <a:lnTo>
                    <a:pt x="120" y="120"/>
                  </a:lnTo>
                  <a:lnTo>
                    <a:pt x="13" y="120"/>
                  </a:lnTo>
                  <a:cubicBezTo>
                    <a:pt x="8" y="120"/>
                    <a:pt x="0" y="120"/>
                    <a:pt x="0" y="129"/>
                  </a:cubicBezTo>
                  <a:cubicBezTo>
                    <a:pt x="0" y="137"/>
                    <a:pt x="8" y="137"/>
                    <a:pt x="13" y="137"/>
                  </a:cubicBezTo>
                  <a:lnTo>
                    <a:pt x="120" y="137"/>
                  </a:lnTo>
                  <a:lnTo>
                    <a:pt x="120" y="245"/>
                  </a:lnTo>
                  <a:cubicBezTo>
                    <a:pt x="120" y="249"/>
                    <a:pt x="120" y="257"/>
                    <a:pt x="128" y="257"/>
                  </a:cubicBezTo>
                  <a:cubicBezTo>
                    <a:pt x="137" y="257"/>
                    <a:pt x="137" y="249"/>
                    <a:pt x="137" y="245"/>
                  </a:cubicBezTo>
                  <a:lnTo>
                    <a:pt x="137" y="137"/>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31">
              <a:extLst>
                <a:ext uri="{FF2B5EF4-FFF2-40B4-BE49-F238E27FC236}">
                  <a16:creationId xmlns:a16="http://schemas.microsoft.com/office/drawing/2014/main" id="{DC37A30F-F40C-4491-B5FE-357FA970BA84}"/>
                </a:ext>
              </a:extLst>
            </p:cNvPr>
            <p:cNvSpPr>
              <a:spLocks noEditPoints="1"/>
            </p:cNvSpPr>
            <p:nvPr>
              <p:custDataLst>
                <p:tags r:id="rId69"/>
              </p:custDataLst>
            </p:nvPr>
          </p:nvSpPr>
          <p:spPr bwMode="auto">
            <a:xfrm>
              <a:off x="6015037" y="3028950"/>
              <a:ext cx="68263" cy="163513"/>
            </a:xfrm>
            <a:custGeom>
              <a:avLst/>
              <a:gdLst>
                <a:gd name="T0" fmla="*/ 97 w 106"/>
                <a:gd name="T1" fmla="*/ 13 h 235"/>
                <a:gd name="T2" fmla="*/ 83 w 106"/>
                <a:gd name="T3" fmla="*/ 0 h 235"/>
                <a:gd name="T4" fmla="*/ 63 w 106"/>
                <a:gd name="T5" fmla="*/ 19 h 235"/>
                <a:gd name="T6" fmla="*/ 77 w 106"/>
                <a:gd name="T7" fmla="*/ 33 h 235"/>
                <a:gd name="T8" fmla="*/ 97 w 106"/>
                <a:gd name="T9" fmla="*/ 13 h 235"/>
                <a:gd name="T10" fmla="*/ 25 w 106"/>
                <a:gd name="T11" fmla="*/ 191 h 235"/>
                <a:gd name="T12" fmla="*/ 22 w 106"/>
                <a:gd name="T13" fmla="*/ 205 h 235"/>
                <a:gd name="T14" fmla="*/ 55 w 106"/>
                <a:gd name="T15" fmla="*/ 235 h 235"/>
                <a:gd name="T16" fmla="*/ 106 w 106"/>
                <a:gd name="T17" fmla="*/ 181 h 235"/>
                <a:gd name="T18" fmla="*/ 100 w 106"/>
                <a:gd name="T19" fmla="*/ 177 h 235"/>
                <a:gd name="T20" fmla="*/ 93 w 106"/>
                <a:gd name="T21" fmla="*/ 183 h 235"/>
                <a:gd name="T22" fmla="*/ 56 w 106"/>
                <a:gd name="T23" fmla="*/ 225 h 235"/>
                <a:gd name="T24" fmla="*/ 48 w 106"/>
                <a:gd name="T25" fmla="*/ 213 h 235"/>
                <a:gd name="T26" fmla="*/ 53 w 106"/>
                <a:gd name="T27" fmla="*/ 191 h 235"/>
                <a:gd name="T28" fmla="*/ 64 w 106"/>
                <a:gd name="T29" fmla="*/ 163 h 235"/>
                <a:gd name="T30" fmla="*/ 82 w 106"/>
                <a:gd name="T31" fmla="*/ 118 h 235"/>
                <a:gd name="T32" fmla="*/ 84 w 106"/>
                <a:gd name="T33" fmla="*/ 107 h 235"/>
                <a:gd name="T34" fmla="*/ 51 w 106"/>
                <a:gd name="T35" fmla="*/ 78 h 235"/>
                <a:gd name="T36" fmla="*/ 0 w 106"/>
                <a:gd name="T37" fmla="*/ 131 h 235"/>
                <a:gd name="T38" fmla="*/ 6 w 106"/>
                <a:gd name="T39" fmla="*/ 135 h 235"/>
                <a:gd name="T40" fmla="*/ 12 w 106"/>
                <a:gd name="T41" fmla="*/ 130 h 235"/>
                <a:gd name="T42" fmla="*/ 50 w 106"/>
                <a:gd name="T43" fmla="*/ 87 h 235"/>
                <a:gd name="T44" fmla="*/ 58 w 106"/>
                <a:gd name="T45" fmla="*/ 99 h 235"/>
                <a:gd name="T46" fmla="*/ 47 w 106"/>
                <a:gd name="T47" fmla="*/ 134 h 235"/>
                <a:gd name="T48" fmla="*/ 25 w 106"/>
                <a:gd name="T49" fmla="*/ 191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6" h="235">
                  <a:moveTo>
                    <a:pt x="97" y="13"/>
                  </a:moveTo>
                  <a:cubicBezTo>
                    <a:pt x="97" y="8"/>
                    <a:pt x="92" y="0"/>
                    <a:pt x="83" y="0"/>
                  </a:cubicBezTo>
                  <a:cubicBezTo>
                    <a:pt x="73" y="0"/>
                    <a:pt x="63" y="9"/>
                    <a:pt x="63" y="19"/>
                  </a:cubicBezTo>
                  <a:cubicBezTo>
                    <a:pt x="63" y="25"/>
                    <a:pt x="68" y="33"/>
                    <a:pt x="77" y="33"/>
                  </a:cubicBezTo>
                  <a:cubicBezTo>
                    <a:pt x="87" y="33"/>
                    <a:pt x="97" y="23"/>
                    <a:pt x="97" y="13"/>
                  </a:cubicBezTo>
                  <a:close/>
                  <a:moveTo>
                    <a:pt x="25" y="191"/>
                  </a:moveTo>
                  <a:cubicBezTo>
                    <a:pt x="24" y="195"/>
                    <a:pt x="22" y="199"/>
                    <a:pt x="22" y="205"/>
                  </a:cubicBezTo>
                  <a:cubicBezTo>
                    <a:pt x="22" y="222"/>
                    <a:pt x="36" y="235"/>
                    <a:pt x="55" y="235"/>
                  </a:cubicBezTo>
                  <a:cubicBezTo>
                    <a:pt x="90" y="235"/>
                    <a:pt x="106" y="187"/>
                    <a:pt x="106" y="181"/>
                  </a:cubicBezTo>
                  <a:cubicBezTo>
                    <a:pt x="106" y="177"/>
                    <a:pt x="101" y="177"/>
                    <a:pt x="100" y="177"/>
                  </a:cubicBezTo>
                  <a:cubicBezTo>
                    <a:pt x="95" y="177"/>
                    <a:pt x="95" y="179"/>
                    <a:pt x="93" y="183"/>
                  </a:cubicBezTo>
                  <a:cubicBezTo>
                    <a:pt x="85" y="211"/>
                    <a:pt x="70" y="225"/>
                    <a:pt x="56" y="225"/>
                  </a:cubicBezTo>
                  <a:cubicBezTo>
                    <a:pt x="50" y="225"/>
                    <a:pt x="48" y="221"/>
                    <a:pt x="48" y="213"/>
                  </a:cubicBezTo>
                  <a:cubicBezTo>
                    <a:pt x="48" y="205"/>
                    <a:pt x="50" y="198"/>
                    <a:pt x="53" y="191"/>
                  </a:cubicBezTo>
                  <a:cubicBezTo>
                    <a:pt x="57" y="181"/>
                    <a:pt x="61" y="172"/>
                    <a:pt x="64" y="163"/>
                  </a:cubicBezTo>
                  <a:cubicBezTo>
                    <a:pt x="68" y="154"/>
                    <a:pt x="80" y="123"/>
                    <a:pt x="82" y="118"/>
                  </a:cubicBezTo>
                  <a:cubicBezTo>
                    <a:pt x="83" y="115"/>
                    <a:pt x="84" y="111"/>
                    <a:pt x="84" y="107"/>
                  </a:cubicBezTo>
                  <a:cubicBezTo>
                    <a:pt x="84" y="91"/>
                    <a:pt x="70" y="78"/>
                    <a:pt x="51" y="78"/>
                  </a:cubicBezTo>
                  <a:cubicBezTo>
                    <a:pt x="16" y="78"/>
                    <a:pt x="0" y="125"/>
                    <a:pt x="0" y="131"/>
                  </a:cubicBezTo>
                  <a:cubicBezTo>
                    <a:pt x="0" y="135"/>
                    <a:pt x="5" y="135"/>
                    <a:pt x="6" y="135"/>
                  </a:cubicBezTo>
                  <a:cubicBezTo>
                    <a:pt x="11" y="135"/>
                    <a:pt x="11" y="134"/>
                    <a:pt x="12" y="130"/>
                  </a:cubicBezTo>
                  <a:cubicBezTo>
                    <a:pt x="21" y="100"/>
                    <a:pt x="37" y="87"/>
                    <a:pt x="50" y="87"/>
                  </a:cubicBezTo>
                  <a:cubicBezTo>
                    <a:pt x="55" y="87"/>
                    <a:pt x="58" y="90"/>
                    <a:pt x="58" y="99"/>
                  </a:cubicBezTo>
                  <a:cubicBezTo>
                    <a:pt x="58" y="108"/>
                    <a:pt x="56" y="113"/>
                    <a:pt x="47" y="134"/>
                  </a:cubicBezTo>
                  <a:lnTo>
                    <a:pt x="25" y="191"/>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32">
              <a:extLst>
                <a:ext uri="{FF2B5EF4-FFF2-40B4-BE49-F238E27FC236}">
                  <a16:creationId xmlns:a16="http://schemas.microsoft.com/office/drawing/2014/main" id="{09416DDE-D723-4378-B149-4E8EA7D926CE}"/>
                </a:ext>
              </a:extLst>
            </p:cNvPr>
            <p:cNvSpPr>
              <a:spLocks/>
            </p:cNvSpPr>
            <p:nvPr>
              <p:custDataLst>
                <p:tags r:id="rId70"/>
              </p:custDataLst>
            </p:nvPr>
          </p:nvSpPr>
          <p:spPr bwMode="auto">
            <a:xfrm>
              <a:off x="6200775" y="2936875"/>
              <a:ext cx="215900" cy="230188"/>
            </a:xfrm>
            <a:custGeom>
              <a:avLst/>
              <a:gdLst>
                <a:gd name="T0" fmla="*/ 176 w 332"/>
                <a:gd name="T1" fmla="*/ 176 h 332"/>
                <a:gd name="T2" fmla="*/ 315 w 332"/>
                <a:gd name="T3" fmla="*/ 176 h 332"/>
                <a:gd name="T4" fmla="*/ 332 w 332"/>
                <a:gd name="T5" fmla="*/ 166 h 332"/>
                <a:gd name="T6" fmla="*/ 315 w 332"/>
                <a:gd name="T7" fmla="*/ 156 h 332"/>
                <a:gd name="T8" fmla="*/ 176 w 332"/>
                <a:gd name="T9" fmla="*/ 156 h 332"/>
                <a:gd name="T10" fmla="*/ 176 w 332"/>
                <a:gd name="T11" fmla="*/ 16 h 332"/>
                <a:gd name="T12" fmla="*/ 166 w 332"/>
                <a:gd name="T13" fmla="*/ 0 h 332"/>
                <a:gd name="T14" fmla="*/ 156 w 332"/>
                <a:gd name="T15" fmla="*/ 16 h 332"/>
                <a:gd name="T16" fmla="*/ 156 w 332"/>
                <a:gd name="T17" fmla="*/ 156 h 332"/>
                <a:gd name="T18" fmla="*/ 16 w 332"/>
                <a:gd name="T19" fmla="*/ 156 h 332"/>
                <a:gd name="T20" fmla="*/ 0 w 332"/>
                <a:gd name="T21" fmla="*/ 166 h 332"/>
                <a:gd name="T22" fmla="*/ 16 w 332"/>
                <a:gd name="T23" fmla="*/ 176 h 332"/>
                <a:gd name="T24" fmla="*/ 156 w 332"/>
                <a:gd name="T25" fmla="*/ 176 h 332"/>
                <a:gd name="T26" fmla="*/ 156 w 332"/>
                <a:gd name="T27" fmla="*/ 316 h 332"/>
                <a:gd name="T28" fmla="*/ 166 w 332"/>
                <a:gd name="T29" fmla="*/ 332 h 332"/>
                <a:gd name="T30" fmla="*/ 176 w 332"/>
                <a:gd name="T31" fmla="*/ 316 h 332"/>
                <a:gd name="T32" fmla="*/ 176 w 332"/>
                <a:gd name="T33" fmla="*/ 176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32" h="332">
                  <a:moveTo>
                    <a:pt x="176" y="176"/>
                  </a:moveTo>
                  <a:lnTo>
                    <a:pt x="315" y="176"/>
                  </a:lnTo>
                  <a:cubicBezTo>
                    <a:pt x="322" y="176"/>
                    <a:pt x="332" y="176"/>
                    <a:pt x="332" y="166"/>
                  </a:cubicBezTo>
                  <a:cubicBezTo>
                    <a:pt x="332" y="156"/>
                    <a:pt x="322" y="156"/>
                    <a:pt x="315" y="156"/>
                  </a:cubicBezTo>
                  <a:lnTo>
                    <a:pt x="176" y="156"/>
                  </a:lnTo>
                  <a:lnTo>
                    <a:pt x="176" y="16"/>
                  </a:lnTo>
                  <a:cubicBezTo>
                    <a:pt x="176" y="9"/>
                    <a:pt x="176" y="0"/>
                    <a:pt x="166" y="0"/>
                  </a:cubicBezTo>
                  <a:cubicBezTo>
                    <a:pt x="156" y="0"/>
                    <a:pt x="156" y="9"/>
                    <a:pt x="156" y="16"/>
                  </a:cubicBezTo>
                  <a:lnTo>
                    <a:pt x="156" y="156"/>
                  </a:lnTo>
                  <a:lnTo>
                    <a:pt x="16" y="156"/>
                  </a:lnTo>
                  <a:cubicBezTo>
                    <a:pt x="9" y="156"/>
                    <a:pt x="0" y="156"/>
                    <a:pt x="0" y="166"/>
                  </a:cubicBezTo>
                  <a:cubicBezTo>
                    <a:pt x="0" y="176"/>
                    <a:pt x="9" y="176"/>
                    <a:pt x="16" y="176"/>
                  </a:cubicBezTo>
                  <a:lnTo>
                    <a:pt x="156" y="176"/>
                  </a:lnTo>
                  <a:lnTo>
                    <a:pt x="156" y="316"/>
                  </a:lnTo>
                  <a:cubicBezTo>
                    <a:pt x="156" y="323"/>
                    <a:pt x="156" y="332"/>
                    <a:pt x="166" y="332"/>
                  </a:cubicBezTo>
                  <a:cubicBezTo>
                    <a:pt x="176" y="332"/>
                    <a:pt x="176" y="323"/>
                    <a:pt x="176" y="316"/>
                  </a:cubicBezTo>
                  <a:lnTo>
                    <a:pt x="176" y="176"/>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33">
              <a:extLst>
                <a:ext uri="{FF2B5EF4-FFF2-40B4-BE49-F238E27FC236}">
                  <a16:creationId xmlns:a16="http://schemas.microsoft.com/office/drawing/2014/main" id="{F04E7697-47F2-4B5F-B79A-DD665412C515}"/>
                </a:ext>
              </a:extLst>
            </p:cNvPr>
            <p:cNvSpPr>
              <a:spLocks/>
            </p:cNvSpPr>
            <p:nvPr>
              <p:custDataLst>
                <p:tags r:id="rId71"/>
              </p:custDataLst>
            </p:nvPr>
          </p:nvSpPr>
          <p:spPr bwMode="auto">
            <a:xfrm>
              <a:off x="6513512" y="2984500"/>
              <a:ext cx="182563" cy="153988"/>
            </a:xfrm>
            <a:custGeom>
              <a:avLst/>
              <a:gdLst>
                <a:gd name="T0" fmla="*/ 162 w 281"/>
                <a:gd name="T1" fmla="*/ 99 h 222"/>
                <a:gd name="T2" fmla="*/ 220 w 281"/>
                <a:gd name="T3" fmla="*/ 34 h 222"/>
                <a:gd name="T4" fmla="*/ 271 w 281"/>
                <a:gd name="T5" fmla="*/ 24 h 222"/>
                <a:gd name="T6" fmla="*/ 271 w 281"/>
                <a:gd name="T7" fmla="*/ 0 h 222"/>
                <a:gd name="T8" fmla="*/ 225 w 281"/>
                <a:gd name="T9" fmla="*/ 2 h 222"/>
                <a:gd name="T10" fmla="*/ 174 w 281"/>
                <a:gd name="T11" fmla="*/ 0 h 222"/>
                <a:gd name="T12" fmla="*/ 174 w 281"/>
                <a:gd name="T13" fmla="*/ 24 h 222"/>
                <a:gd name="T14" fmla="*/ 193 w 281"/>
                <a:gd name="T15" fmla="*/ 28 h 222"/>
                <a:gd name="T16" fmla="*/ 189 w 281"/>
                <a:gd name="T17" fmla="*/ 34 h 222"/>
                <a:gd name="T18" fmla="*/ 147 w 281"/>
                <a:gd name="T19" fmla="*/ 81 h 222"/>
                <a:gd name="T20" fmla="*/ 98 w 281"/>
                <a:gd name="T21" fmla="*/ 24 h 222"/>
                <a:gd name="T22" fmla="*/ 118 w 281"/>
                <a:gd name="T23" fmla="*/ 24 h 222"/>
                <a:gd name="T24" fmla="*/ 118 w 281"/>
                <a:gd name="T25" fmla="*/ 0 h 222"/>
                <a:gd name="T26" fmla="*/ 58 w 281"/>
                <a:gd name="T27" fmla="*/ 2 h 222"/>
                <a:gd name="T28" fmla="*/ 3 w 281"/>
                <a:gd name="T29" fmla="*/ 0 h 222"/>
                <a:gd name="T30" fmla="*/ 3 w 281"/>
                <a:gd name="T31" fmla="*/ 24 h 222"/>
                <a:gd name="T32" fmla="*/ 38 w 281"/>
                <a:gd name="T33" fmla="*/ 24 h 222"/>
                <a:gd name="T34" fmla="*/ 116 w 281"/>
                <a:gd name="T35" fmla="*/ 115 h 222"/>
                <a:gd name="T36" fmla="*/ 51 w 281"/>
                <a:gd name="T37" fmla="*/ 189 h 222"/>
                <a:gd name="T38" fmla="*/ 0 w 281"/>
                <a:gd name="T39" fmla="*/ 198 h 222"/>
                <a:gd name="T40" fmla="*/ 0 w 281"/>
                <a:gd name="T41" fmla="*/ 222 h 222"/>
                <a:gd name="T42" fmla="*/ 46 w 281"/>
                <a:gd name="T43" fmla="*/ 220 h 222"/>
                <a:gd name="T44" fmla="*/ 97 w 281"/>
                <a:gd name="T45" fmla="*/ 222 h 222"/>
                <a:gd name="T46" fmla="*/ 97 w 281"/>
                <a:gd name="T47" fmla="*/ 198 h 222"/>
                <a:gd name="T48" fmla="*/ 79 w 281"/>
                <a:gd name="T49" fmla="*/ 193 h 222"/>
                <a:gd name="T50" fmla="*/ 82 w 281"/>
                <a:gd name="T51" fmla="*/ 188 h 222"/>
                <a:gd name="T52" fmla="*/ 131 w 281"/>
                <a:gd name="T53" fmla="*/ 133 h 222"/>
                <a:gd name="T54" fmla="*/ 186 w 281"/>
                <a:gd name="T55" fmla="*/ 198 h 222"/>
                <a:gd name="T56" fmla="*/ 166 w 281"/>
                <a:gd name="T57" fmla="*/ 198 h 222"/>
                <a:gd name="T58" fmla="*/ 166 w 281"/>
                <a:gd name="T59" fmla="*/ 222 h 222"/>
                <a:gd name="T60" fmla="*/ 226 w 281"/>
                <a:gd name="T61" fmla="*/ 220 h 222"/>
                <a:gd name="T62" fmla="*/ 281 w 281"/>
                <a:gd name="T63" fmla="*/ 222 h 222"/>
                <a:gd name="T64" fmla="*/ 281 w 281"/>
                <a:gd name="T65" fmla="*/ 198 h 222"/>
                <a:gd name="T66" fmla="*/ 246 w 281"/>
                <a:gd name="T67" fmla="*/ 198 h 222"/>
                <a:gd name="T68" fmla="*/ 162 w 281"/>
                <a:gd name="T69" fmla="*/ 99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81" h="222">
                  <a:moveTo>
                    <a:pt x="162" y="99"/>
                  </a:moveTo>
                  <a:lnTo>
                    <a:pt x="220" y="34"/>
                  </a:lnTo>
                  <a:cubicBezTo>
                    <a:pt x="227" y="27"/>
                    <a:pt x="230" y="24"/>
                    <a:pt x="271" y="24"/>
                  </a:cubicBezTo>
                  <a:lnTo>
                    <a:pt x="271" y="0"/>
                  </a:lnTo>
                  <a:cubicBezTo>
                    <a:pt x="254" y="1"/>
                    <a:pt x="228" y="2"/>
                    <a:pt x="225" y="2"/>
                  </a:cubicBezTo>
                  <a:cubicBezTo>
                    <a:pt x="213" y="2"/>
                    <a:pt x="188" y="1"/>
                    <a:pt x="174" y="0"/>
                  </a:cubicBezTo>
                  <a:lnTo>
                    <a:pt x="174" y="24"/>
                  </a:lnTo>
                  <a:cubicBezTo>
                    <a:pt x="181" y="24"/>
                    <a:pt x="187" y="25"/>
                    <a:pt x="193" y="28"/>
                  </a:cubicBezTo>
                  <a:cubicBezTo>
                    <a:pt x="191" y="31"/>
                    <a:pt x="191" y="32"/>
                    <a:pt x="189" y="34"/>
                  </a:cubicBezTo>
                  <a:lnTo>
                    <a:pt x="147" y="81"/>
                  </a:lnTo>
                  <a:lnTo>
                    <a:pt x="98" y="24"/>
                  </a:lnTo>
                  <a:lnTo>
                    <a:pt x="118" y="24"/>
                  </a:lnTo>
                  <a:lnTo>
                    <a:pt x="118" y="0"/>
                  </a:lnTo>
                  <a:cubicBezTo>
                    <a:pt x="105" y="1"/>
                    <a:pt x="74" y="2"/>
                    <a:pt x="58" y="2"/>
                  </a:cubicBezTo>
                  <a:cubicBezTo>
                    <a:pt x="42" y="2"/>
                    <a:pt x="19" y="1"/>
                    <a:pt x="3" y="0"/>
                  </a:cubicBezTo>
                  <a:lnTo>
                    <a:pt x="3" y="24"/>
                  </a:lnTo>
                  <a:lnTo>
                    <a:pt x="38" y="24"/>
                  </a:lnTo>
                  <a:lnTo>
                    <a:pt x="116" y="115"/>
                  </a:lnTo>
                  <a:lnTo>
                    <a:pt x="51" y="189"/>
                  </a:lnTo>
                  <a:cubicBezTo>
                    <a:pt x="42" y="198"/>
                    <a:pt x="24" y="198"/>
                    <a:pt x="0" y="198"/>
                  </a:cubicBezTo>
                  <a:lnTo>
                    <a:pt x="0" y="222"/>
                  </a:lnTo>
                  <a:cubicBezTo>
                    <a:pt x="18" y="221"/>
                    <a:pt x="44" y="220"/>
                    <a:pt x="46" y="220"/>
                  </a:cubicBezTo>
                  <a:cubicBezTo>
                    <a:pt x="59" y="220"/>
                    <a:pt x="87" y="221"/>
                    <a:pt x="97" y="222"/>
                  </a:cubicBezTo>
                  <a:lnTo>
                    <a:pt x="97" y="198"/>
                  </a:lnTo>
                  <a:cubicBezTo>
                    <a:pt x="88" y="198"/>
                    <a:pt x="79" y="196"/>
                    <a:pt x="79" y="193"/>
                  </a:cubicBezTo>
                  <a:cubicBezTo>
                    <a:pt x="79" y="192"/>
                    <a:pt x="79" y="192"/>
                    <a:pt x="82" y="188"/>
                  </a:cubicBezTo>
                  <a:lnTo>
                    <a:pt x="131" y="133"/>
                  </a:lnTo>
                  <a:lnTo>
                    <a:pt x="186" y="198"/>
                  </a:lnTo>
                  <a:lnTo>
                    <a:pt x="166" y="198"/>
                  </a:lnTo>
                  <a:lnTo>
                    <a:pt x="166" y="222"/>
                  </a:lnTo>
                  <a:cubicBezTo>
                    <a:pt x="179" y="221"/>
                    <a:pt x="210" y="220"/>
                    <a:pt x="226" y="220"/>
                  </a:cubicBezTo>
                  <a:cubicBezTo>
                    <a:pt x="242" y="220"/>
                    <a:pt x="265" y="221"/>
                    <a:pt x="281" y="222"/>
                  </a:cubicBezTo>
                  <a:lnTo>
                    <a:pt x="281" y="198"/>
                  </a:lnTo>
                  <a:lnTo>
                    <a:pt x="246" y="198"/>
                  </a:lnTo>
                  <a:lnTo>
                    <a:pt x="162" y="99"/>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34">
              <a:extLst>
                <a:ext uri="{FF2B5EF4-FFF2-40B4-BE49-F238E27FC236}">
                  <a16:creationId xmlns:a16="http://schemas.microsoft.com/office/drawing/2014/main" id="{28CBCD96-46EF-45B1-85D0-A1C4E4CE501A}"/>
                </a:ext>
              </a:extLst>
            </p:cNvPr>
            <p:cNvSpPr>
              <a:spLocks/>
            </p:cNvSpPr>
            <p:nvPr>
              <p:custDataLst>
                <p:tags r:id="rId72"/>
              </p:custDataLst>
            </p:nvPr>
          </p:nvSpPr>
          <p:spPr bwMode="auto">
            <a:xfrm>
              <a:off x="6713537" y="2832100"/>
              <a:ext cx="169863" cy="163513"/>
            </a:xfrm>
            <a:custGeom>
              <a:avLst/>
              <a:gdLst>
                <a:gd name="T0" fmla="*/ 154 w 260"/>
                <a:gd name="T1" fmla="*/ 25 h 236"/>
                <a:gd name="T2" fmla="*/ 165 w 260"/>
                <a:gd name="T3" fmla="*/ 13 h 236"/>
                <a:gd name="T4" fmla="*/ 186 w 260"/>
                <a:gd name="T5" fmla="*/ 13 h 236"/>
                <a:gd name="T6" fmla="*/ 225 w 260"/>
                <a:gd name="T7" fmla="*/ 15 h 236"/>
                <a:gd name="T8" fmla="*/ 241 w 260"/>
                <a:gd name="T9" fmla="*/ 43 h 236"/>
                <a:gd name="T10" fmla="*/ 239 w 260"/>
                <a:gd name="T11" fmla="*/ 71 h 236"/>
                <a:gd name="T12" fmla="*/ 238 w 260"/>
                <a:gd name="T13" fmla="*/ 75 h 236"/>
                <a:gd name="T14" fmla="*/ 244 w 260"/>
                <a:gd name="T15" fmla="*/ 80 h 236"/>
                <a:gd name="T16" fmla="*/ 251 w 260"/>
                <a:gd name="T17" fmla="*/ 72 h 236"/>
                <a:gd name="T18" fmla="*/ 260 w 260"/>
                <a:gd name="T19" fmla="*/ 5 h 236"/>
                <a:gd name="T20" fmla="*/ 250 w 260"/>
                <a:gd name="T21" fmla="*/ 0 h 236"/>
                <a:gd name="T22" fmla="*/ 35 w 260"/>
                <a:gd name="T23" fmla="*/ 0 h 236"/>
                <a:gd name="T24" fmla="*/ 23 w 260"/>
                <a:gd name="T25" fmla="*/ 7 h 236"/>
                <a:gd name="T26" fmla="*/ 1 w 260"/>
                <a:gd name="T27" fmla="*/ 69 h 236"/>
                <a:gd name="T28" fmla="*/ 0 w 260"/>
                <a:gd name="T29" fmla="*/ 75 h 236"/>
                <a:gd name="T30" fmla="*/ 6 w 260"/>
                <a:gd name="T31" fmla="*/ 80 h 236"/>
                <a:gd name="T32" fmla="*/ 13 w 260"/>
                <a:gd name="T33" fmla="*/ 72 h 236"/>
                <a:gd name="T34" fmla="*/ 98 w 260"/>
                <a:gd name="T35" fmla="*/ 13 h 236"/>
                <a:gd name="T36" fmla="*/ 112 w 260"/>
                <a:gd name="T37" fmla="*/ 13 h 236"/>
                <a:gd name="T38" fmla="*/ 123 w 260"/>
                <a:gd name="T39" fmla="*/ 16 h 236"/>
                <a:gd name="T40" fmla="*/ 122 w 260"/>
                <a:gd name="T41" fmla="*/ 23 h 236"/>
                <a:gd name="T42" fmla="*/ 76 w 260"/>
                <a:gd name="T43" fmla="*/ 207 h 236"/>
                <a:gd name="T44" fmla="*/ 35 w 260"/>
                <a:gd name="T45" fmla="*/ 223 h 236"/>
                <a:gd name="T46" fmla="*/ 19 w 260"/>
                <a:gd name="T47" fmla="*/ 231 h 236"/>
                <a:gd name="T48" fmla="*/ 25 w 260"/>
                <a:gd name="T49" fmla="*/ 236 h 236"/>
                <a:gd name="T50" fmla="*/ 55 w 260"/>
                <a:gd name="T51" fmla="*/ 235 h 236"/>
                <a:gd name="T52" fmla="*/ 85 w 260"/>
                <a:gd name="T53" fmla="*/ 234 h 236"/>
                <a:gd name="T54" fmla="*/ 116 w 260"/>
                <a:gd name="T55" fmla="*/ 235 h 236"/>
                <a:gd name="T56" fmla="*/ 146 w 260"/>
                <a:gd name="T57" fmla="*/ 236 h 236"/>
                <a:gd name="T58" fmla="*/ 154 w 260"/>
                <a:gd name="T59" fmla="*/ 228 h 236"/>
                <a:gd name="T60" fmla="*/ 139 w 260"/>
                <a:gd name="T61" fmla="*/ 223 h 236"/>
                <a:gd name="T62" fmla="*/ 119 w 260"/>
                <a:gd name="T63" fmla="*/ 223 h 236"/>
                <a:gd name="T64" fmla="*/ 107 w 260"/>
                <a:gd name="T65" fmla="*/ 216 h 236"/>
                <a:gd name="T66" fmla="*/ 108 w 260"/>
                <a:gd name="T67" fmla="*/ 208 h 236"/>
                <a:gd name="T68" fmla="*/ 154 w 260"/>
                <a:gd name="T69" fmla="*/ 25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60" h="236">
                  <a:moveTo>
                    <a:pt x="154" y="25"/>
                  </a:moveTo>
                  <a:cubicBezTo>
                    <a:pt x="156" y="15"/>
                    <a:pt x="157" y="14"/>
                    <a:pt x="165" y="13"/>
                  </a:cubicBezTo>
                  <a:cubicBezTo>
                    <a:pt x="167" y="13"/>
                    <a:pt x="179" y="13"/>
                    <a:pt x="186" y="13"/>
                  </a:cubicBezTo>
                  <a:cubicBezTo>
                    <a:pt x="207" y="13"/>
                    <a:pt x="216" y="13"/>
                    <a:pt x="225" y="15"/>
                  </a:cubicBezTo>
                  <a:cubicBezTo>
                    <a:pt x="240" y="20"/>
                    <a:pt x="241" y="30"/>
                    <a:pt x="241" y="43"/>
                  </a:cubicBezTo>
                  <a:cubicBezTo>
                    <a:pt x="241" y="49"/>
                    <a:pt x="241" y="53"/>
                    <a:pt x="239" y="71"/>
                  </a:cubicBezTo>
                  <a:lnTo>
                    <a:pt x="238" y="75"/>
                  </a:lnTo>
                  <a:cubicBezTo>
                    <a:pt x="238" y="79"/>
                    <a:pt x="240" y="80"/>
                    <a:pt x="244" y="80"/>
                  </a:cubicBezTo>
                  <a:cubicBezTo>
                    <a:pt x="249" y="80"/>
                    <a:pt x="250" y="77"/>
                    <a:pt x="251" y="72"/>
                  </a:cubicBezTo>
                  <a:lnTo>
                    <a:pt x="260" y="5"/>
                  </a:lnTo>
                  <a:cubicBezTo>
                    <a:pt x="260" y="0"/>
                    <a:pt x="256" y="0"/>
                    <a:pt x="250" y="0"/>
                  </a:cubicBezTo>
                  <a:lnTo>
                    <a:pt x="35" y="0"/>
                  </a:lnTo>
                  <a:cubicBezTo>
                    <a:pt x="26" y="0"/>
                    <a:pt x="26" y="0"/>
                    <a:pt x="23" y="7"/>
                  </a:cubicBezTo>
                  <a:lnTo>
                    <a:pt x="1" y="69"/>
                  </a:lnTo>
                  <a:cubicBezTo>
                    <a:pt x="1" y="71"/>
                    <a:pt x="0" y="74"/>
                    <a:pt x="0" y="75"/>
                  </a:cubicBezTo>
                  <a:cubicBezTo>
                    <a:pt x="0" y="77"/>
                    <a:pt x="0" y="80"/>
                    <a:pt x="6" y="80"/>
                  </a:cubicBezTo>
                  <a:cubicBezTo>
                    <a:pt x="10" y="80"/>
                    <a:pt x="11" y="79"/>
                    <a:pt x="13" y="72"/>
                  </a:cubicBezTo>
                  <a:cubicBezTo>
                    <a:pt x="33" y="16"/>
                    <a:pt x="45" y="13"/>
                    <a:pt x="98" y="13"/>
                  </a:cubicBezTo>
                  <a:lnTo>
                    <a:pt x="112" y="13"/>
                  </a:lnTo>
                  <a:cubicBezTo>
                    <a:pt x="123" y="13"/>
                    <a:pt x="123" y="13"/>
                    <a:pt x="123" y="16"/>
                  </a:cubicBezTo>
                  <a:cubicBezTo>
                    <a:pt x="123" y="16"/>
                    <a:pt x="123" y="18"/>
                    <a:pt x="122" y="23"/>
                  </a:cubicBezTo>
                  <a:lnTo>
                    <a:pt x="76" y="207"/>
                  </a:lnTo>
                  <a:cubicBezTo>
                    <a:pt x="72" y="220"/>
                    <a:pt x="71" y="223"/>
                    <a:pt x="35" y="223"/>
                  </a:cubicBezTo>
                  <a:cubicBezTo>
                    <a:pt x="22" y="223"/>
                    <a:pt x="19" y="223"/>
                    <a:pt x="19" y="231"/>
                  </a:cubicBezTo>
                  <a:cubicBezTo>
                    <a:pt x="19" y="232"/>
                    <a:pt x="20" y="236"/>
                    <a:pt x="25" y="236"/>
                  </a:cubicBezTo>
                  <a:cubicBezTo>
                    <a:pt x="35" y="236"/>
                    <a:pt x="45" y="235"/>
                    <a:pt x="55" y="235"/>
                  </a:cubicBezTo>
                  <a:cubicBezTo>
                    <a:pt x="65" y="235"/>
                    <a:pt x="75" y="234"/>
                    <a:pt x="85" y="234"/>
                  </a:cubicBezTo>
                  <a:cubicBezTo>
                    <a:pt x="95" y="234"/>
                    <a:pt x="107" y="234"/>
                    <a:pt x="116" y="235"/>
                  </a:cubicBezTo>
                  <a:cubicBezTo>
                    <a:pt x="126" y="235"/>
                    <a:pt x="136" y="236"/>
                    <a:pt x="146" y="236"/>
                  </a:cubicBezTo>
                  <a:cubicBezTo>
                    <a:pt x="148" y="236"/>
                    <a:pt x="154" y="236"/>
                    <a:pt x="154" y="228"/>
                  </a:cubicBezTo>
                  <a:cubicBezTo>
                    <a:pt x="154" y="223"/>
                    <a:pt x="150" y="223"/>
                    <a:pt x="139" y="223"/>
                  </a:cubicBezTo>
                  <a:cubicBezTo>
                    <a:pt x="133" y="223"/>
                    <a:pt x="126" y="223"/>
                    <a:pt x="119" y="223"/>
                  </a:cubicBezTo>
                  <a:cubicBezTo>
                    <a:pt x="107" y="222"/>
                    <a:pt x="107" y="220"/>
                    <a:pt x="107" y="216"/>
                  </a:cubicBezTo>
                  <a:cubicBezTo>
                    <a:pt x="107" y="214"/>
                    <a:pt x="107" y="213"/>
                    <a:pt x="108" y="208"/>
                  </a:cubicBezTo>
                  <a:lnTo>
                    <a:pt x="154" y="25"/>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35">
              <a:extLst>
                <a:ext uri="{FF2B5EF4-FFF2-40B4-BE49-F238E27FC236}">
                  <a16:creationId xmlns:a16="http://schemas.microsoft.com/office/drawing/2014/main" id="{A64390C0-39B8-4CBB-A43A-F4A007F5B293}"/>
                </a:ext>
              </a:extLst>
            </p:cNvPr>
            <p:cNvSpPr>
              <a:spLocks/>
            </p:cNvSpPr>
            <p:nvPr>
              <p:custDataLst>
                <p:tags r:id="rId73"/>
              </p:custDataLst>
            </p:nvPr>
          </p:nvSpPr>
          <p:spPr bwMode="auto">
            <a:xfrm>
              <a:off x="6713537" y="3071813"/>
              <a:ext cx="76200" cy="153988"/>
            </a:xfrm>
            <a:custGeom>
              <a:avLst/>
              <a:gdLst>
                <a:gd name="T0" fmla="*/ 71 w 118"/>
                <a:gd name="T1" fmla="*/ 80 h 221"/>
                <a:gd name="T2" fmla="*/ 107 w 118"/>
                <a:gd name="T3" fmla="*/ 80 h 221"/>
                <a:gd name="T4" fmla="*/ 118 w 118"/>
                <a:gd name="T5" fmla="*/ 72 h 221"/>
                <a:gd name="T6" fmla="*/ 108 w 118"/>
                <a:gd name="T7" fmla="*/ 68 h 221"/>
                <a:gd name="T8" fmla="*/ 74 w 118"/>
                <a:gd name="T9" fmla="*/ 68 h 221"/>
                <a:gd name="T10" fmla="*/ 87 w 118"/>
                <a:gd name="T11" fmla="*/ 16 h 221"/>
                <a:gd name="T12" fmla="*/ 88 w 118"/>
                <a:gd name="T13" fmla="*/ 11 h 221"/>
                <a:gd name="T14" fmla="*/ 77 w 118"/>
                <a:gd name="T15" fmla="*/ 0 h 221"/>
                <a:gd name="T16" fmla="*/ 60 w 118"/>
                <a:gd name="T17" fmla="*/ 15 h 221"/>
                <a:gd name="T18" fmla="*/ 47 w 118"/>
                <a:gd name="T19" fmla="*/ 68 h 221"/>
                <a:gd name="T20" fmla="*/ 11 w 118"/>
                <a:gd name="T21" fmla="*/ 68 h 221"/>
                <a:gd name="T22" fmla="*/ 0 w 118"/>
                <a:gd name="T23" fmla="*/ 75 h 221"/>
                <a:gd name="T24" fmla="*/ 11 w 118"/>
                <a:gd name="T25" fmla="*/ 80 h 221"/>
                <a:gd name="T26" fmla="*/ 44 w 118"/>
                <a:gd name="T27" fmla="*/ 80 h 221"/>
                <a:gd name="T28" fmla="*/ 23 w 118"/>
                <a:gd name="T29" fmla="*/ 162 h 221"/>
                <a:gd name="T30" fmla="*/ 18 w 118"/>
                <a:gd name="T31" fmla="*/ 188 h 221"/>
                <a:gd name="T32" fmla="*/ 55 w 118"/>
                <a:gd name="T33" fmla="*/ 221 h 221"/>
                <a:gd name="T34" fmla="*/ 116 w 118"/>
                <a:gd name="T35" fmla="*/ 168 h 221"/>
                <a:gd name="T36" fmla="*/ 110 w 118"/>
                <a:gd name="T37" fmla="*/ 163 h 221"/>
                <a:gd name="T38" fmla="*/ 103 w 118"/>
                <a:gd name="T39" fmla="*/ 170 h 221"/>
                <a:gd name="T40" fmla="*/ 56 w 118"/>
                <a:gd name="T41" fmla="*/ 212 h 221"/>
                <a:gd name="T42" fmla="*/ 44 w 118"/>
                <a:gd name="T43" fmla="*/ 195 h 221"/>
                <a:gd name="T44" fmla="*/ 46 w 118"/>
                <a:gd name="T45" fmla="*/ 180 h 221"/>
                <a:gd name="T46" fmla="*/ 71 w 118"/>
                <a:gd name="T47" fmla="*/ 80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8" h="221">
                  <a:moveTo>
                    <a:pt x="71" y="80"/>
                  </a:moveTo>
                  <a:lnTo>
                    <a:pt x="107" y="80"/>
                  </a:lnTo>
                  <a:cubicBezTo>
                    <a:pt x="114" y="80"/>
                    <a:pt x="118" y="80"/>
                    <a:pt x="118" y="72"/>
                  </a:cubicBezTo>
                  <a:cubicBezTo>
                    <a:pt x="118" y="68"/>
                    <a:pt x="114" y="68"/>
                    <a:pt x="108" y="68"/>
                  </a:cubicBezTo>
                  <a:lnTo>
                    <a:pt x="74" y="68"/>
                  </a:lnTo>
                  <a:lnTo>
                    <a:pt x="87" y="16"/>
                  </a:lnTo>
                  <a:cubicBezTo>
                    <a:pt x="88" y="14"/>
                    <a:pt x="88" y="12"/>
                    <a:pt x="88" y="11"/>
                  </a:cubicBezTo>
                  <a:cubicBezTo>
                    <a:pt x="88" y="5"/>
                    <a:pt x="84" y="0"/>
                    <a:pt x="77" y="0"/>
                  </a:cubicBezTo>
                  <a:cubicBezTo>
                    <a:pt x="68" y="0"/>
                    <a:pt x="63" y="6"/>
                    <a:pt x="60" y="15"/>
                  </a:cubicBezTo>
                  <a:cubicBezTo>
                    <a:pt x="58" y="24"/>
                    <a:pt x="62" y="7"/>
                    <a:pt x="47" y="68"/>
                  </a:cubicBezTo>
                  <a:lnTo>
                    <a:pt x="11" y="68"/>
                  </a:lnTo>
                  <a:cubicBezTo>
                    <a:pt x="5" y="68"/>
                    <a:pt x="0" y="68"/>
                    <a:pt x="0" y="75"/>
                  </a:cubicBezTo>
                  <a:cubicBezTo>
                    <a:pt x="0" y="80"/>
                    <a:pt x="4" y="80"/>
                    <a:pt x="11" y="80"/>
                  </a:cubicBezTo>
                  <a:lnTo>
                    <a:pt x="44" y="80"/>
                  </a:lnTo>
                  <a:lnTo>
                    <a:pt x="23" y="162"/>
                  </a:lnTo>
                  <a:cubicBezTo>
                    <a:pt x="21" y="171"/>
                    <a:pt x="18" y="184"/>
                    <a:pt x="18" y="188"/>
                  </a:cubicBezTo>
                  <a:cubicBezTo>
                    <a:pt x="18" y="209"/>
                    <a:pt x="35" y="221"/>
                    <a:pt x="55" y="221"/>
                  </a:cubicBezTo>
                  <a:cubicBezTo>
                    <a:pt x="94" y="221"/>
                    <a:pt x="116" y="173"/>
                    <a:pt x="116" y="168"/>
                  </a:cubicBezTo>
                  <a:cubicBezTo>
                    <a:pt x="116" y="163"/>
                    <a:pt x="111" y="163"/>
                    <a:pt x="110" y="163"/>
                  </a:cubicBezTo>
                  <a:cubicBezTo>
                    <a:pt x="106" y="163"/>
                    <a:pt x="106" y="164"/>
                    <a:pt x="103" y="170"/>
                  </a:cubicBezTo>
                  <a:cubicBezTo>
                    <a:pt x="93" y="192"/>
                    <a:pt x="76" y="212"/>
                    <a:pt x="56" y="212"/>
                  </a:cubicBezTo>
                  <a:cubicBezTo>
                    <a:pt x="49" y="212"/>
                    <a:pt x="44" y="207"/>
                    <a:pt x="44" y="195"/>
                  </a:cubicBezTo>
                  <a:cubicBezTo>
                    <a:pt x="44" y="191"/>
                    <a:pt x="46" y="184"/>
                    <a:pt x="46" y="180"/>
                  </a:cubicBezTo>
                  <a:lnTo>
                    <a:pt x="71" y="8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36">
              <a:extLst>
                <a:ext uri="{FF2B5EF4-FFF2-40B4-BE49-F238E27FC236}">
                  <a16:creationId xmlns:a16="http://schemas.microsoft.com/office/drawing/2014/main" id="{821AF25A-99B2-4059-9133-0419DB718476}"/>
                </a:ext>
              </a:extLst>
            </p:cNvPr>
            <p:cNvSpPr>
              <a:spLocks/>
            </p:cNvSpPr>
            <p:nvPr>
              <p:custDataLst>
                <p:tags r:id="rId74"/>
              </p:custDataLst>
            </p:nvPr>
          </p:nvSpPr>
          <p:spPr bwMode="auto">
            <a:xfrm>
              <a:off x="6818312" y="3073400"/>
              <a:ext cx="165100" cy="179388"/>
            </a:xfrm>
            <a:custGeom>
              <a:avLst/>
              <a:gdLst>
                <a:gd name="T0" fmla="*/ 137 w 256"/>
                <a:gd name="T1" fmla="*/ 137 h 257"/>
                <a:gd name="T2" fmla="*/ 243 w 256"/>
                <a:gd name="T3" fmla="*/ 137 h 257"/>
                <a:gd name="T4" fmla="*/ 256 w 256"/>
                <a:gd name="T5" fmla="*/ 129 h 257"/>
                <a:gd name="T6" fmla="*/ 243 w 256"/>
                <a:gd name="T7" fmla="*/ 120 h 257"/>
                <a:gd name="T8" fmla="*/ 137 w 256"/>
                <a:gd name="T9" fmla="*/ 120 h 257"/>
                <a:gd name="T10" fmla="*/ 137 w 256"/>
                <a:gd name="T11" fmla="*/ 13 h 257"/>
                <a:gd name="T12" fmla="*/ 128 w 256"/>
                <a:gd name="T13" fmla="*/ 0 h 257"/>
                <a:gd name="T14" fmla="*/ 119 w 256"/>
                <a:gd name="T15" fmla="*/ 13 h 257"/>
                <a:gd name="T16" fmla="*/ 119 w 256"/>
                <a:gd name="T17" fmla="*/ 120 h 257"/>
                <a:gd name="T18" fmla="*/ 12 w 256"/>
                <a:gd name="T19" fmla="*/ 120 h 257"/>
                <a:gd name="T20" fmla="*/ 0 w 256"/>
                <a:gd name="T21" fmla="*/ 128 h 257"/>
                <a:gd name="T22" fmla="*/ 12 w 256"/>
                <a:gd name="T23" fmla="*/ 137 h 257"/>
                <a:gd name="T24" fmla="*/ 119 w 256"/>
                <a:gd name="T25" fmla="*/ 137 h 257"/>
                <a:gd name="T26" fmla="*/ 119 w 256"/>
                <a:gd name="T27" fmla="*/ 244 h 257"/>
                <a:gd name="T28" fmla="*/ 128 w 256"/>
                <a:gd name="T29" fmla="*/ 257 h 257"/>
                <a:gd name="T30" fmla="*/ 137 w 256"/>
                <a:gd name="T31" fmla="*/ 244 h 257"/>
                <a:gd name="T32" fmla="*/ 137 w 256"/>
                <a:gd name="T33" fmla="*/ 137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6" h="257">
                  <a:moveTo>
                    <a:pt x="137" y="137"/>
                  </a:moveTo>
                  <a:lnTo>
                    <a:pt x="243" y="137"/>
                  </a:lnTo>
                  <a:cubicBezTo>
                    <a:pt x="248" y="137"/>
                    <a:pt x="256" y="137"/>
                    <a:pt x="256" y="129"/>
                  </a:cubicBezTo>
                  <a:cubicBezTo>
                    <a:pt x="256" y="120"/>
                    <a:pt x="248" y="120"/>
                    <a:pt x="243" y="120"/>
                  </a:cubicBezTo>
                  <a:lnTo>
                    <a:pt x="137" y="120"/>
                  </a:lnTo>
                  <a:lnTo>
                    <a:pt x="137" y="13"/>
                  </a:lnTo>
                  <a:cubicBezTo>
                    <a:pt x="137" y="8"/>
                    <a:pt x="137" y="0"/>
                    <a:pt x="128" y="0"/>
                  </a:cubicBezTo>
                  <a:cubicBezTo>
                    <a:pt x="119" y="0"/>
                    <a:pt x="119" y="8"/>
                    <a:pt x="119" y="13"/>
                  </a:cubicBezTo>
                  <a:lnTo>
                    <a:pt x="119" y="120"/>
                  </a:lnTo>
                  <a:lnTo>
                    <a:pt x="12" y="120"/>
                  </a:lnTo>
                  <a:cubicBezTo>
                    <a:pt x="8" y="120"/>
                    <a:pt x="0" y="120"/>
                    <a:pt x="0" y="128"/>
                  </a:cubicBezTo>
                  <a:cubicBezTo>
                    <a:pt x="0" y="137"/>
                    <a:pt x="8" y="137"/>
                    <a:pt x="12" y="137"/>
                  </a:cubicBezTo>
                  <a:lnTo>
                    <a:pt x="119" y="137"/>
                  </a:lnTo>
                  <a:lnTo>
                    <a:pt x="119" y="244"/>
                  </a:lnTo>
                  <a:cubicBezTo>
                    <a:pt x="119" y="249"/>
                    <a:pt x="119" y="257"/>
                    <a:pt x="128" y="257"/>
                  </a:cubicBezTo>
                  <a:cubicBezTo>
                    <a:pt x="137" y="257"/>
                    <a:pt x="137" y="249"/>
                    <a:pt x="137" y="244"/>
                  </a:cubicBezTo>
                  <a:lnTo>
                    <a:pt x="137" y="137"/>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37">
              <a:extLst>
                <a:ext uri="{FF2B5EF4-FFF2-40B4-BE49-F238E27FC236}">
                  <a16:creationId xmlns:a16="http://schemas.microsoft.com/office/drawing/2014/main" id="{519699FC-11B8-4F82-99C1-7B896707638F}"/>
                </a:ext>
              </a:extLst>
            </p:cNvPr>
            <p:cNvSpPr>
              <a:spLocks noEditPoints="1"/>
            </p:cNvSpPr>
            <p:nvPr>
              <p:custDataLst>
                <p:tags r:id="rId75"/>
              </p:custDataLst>
            </p:nvPr>
          </p:nvSpPr>
          <p:spPr bwMode="auto">
            <a:xfrm>
              <a:off x="7010400" y="3063875"/>
              <a:ext cx="69850" cy="161925"/>
            </a:xfrm>
            <a:custGeom>
              <a:avLst/>
              <a:gdLst>
                <a:gd name="T0" fmla="*/ 97 w 106"/>
                <a:gd name="T1" fmla="*/ 13 h 234"/>
                <a:gd name="T2" fmla="*/ 83 w 106"/>
                <a:gd name="T3" fmla="*/ 0 h 234"/>
                <a:gd name="T4" fmla="*/ 63 w 106"/>
                <a:gd name="T5" fmla="*/ 19 h 234"/>
                <a:gd name="T6" fmla="*/ 77 w 106"/>
                <a:gd name="T7" fmla="*/ 32 h 234"/>
                <a:gd name="T8" fmla="*/ 97 w 106"/>
                <a:gd name="T9" fmla="*/ 13 h 234"/>
                <a:gd name="T10" fmla="*/ 26 w 106"/>
                <a:gd name="T11" fmla="*/ 190 h 234"/>
                <a:gd name="T12" fmla="*/ 23 w 106"/>
                <a:gd name="T13" fmla="*/ 205 h 234"/>
                <a:gd name="T14" fmla="*/ 56 w 106"/>
                <a:gd name="T15" fmla="*/ 234 h 234"/>
                <a:gd name="T16" fmla="*/ 106 w 106"/>
                <a:gd name="T17" fmla="*/ 181 h 234"/>
                <a:gd name="T18" fmla="*/ 100 w 106"/>
                <a:gd name="T19" fmla="*/ 176 h 234"/>
                <a:gd name="T20" fmla="*/ 94 w 106"/>
                <a:gd name="T21" fmla="*/ 182 h 234"/>
                <a:gd name="T22" fmla="*/ 57 w 106"/>
                <a:gd name="T23" fmla="*/ 225 h 234"/>
                <a:gd name="T24" fmla="*/ 48 w 106"/>
                <a:gd name="T25" fmla="*/ 212 h 234"/>
                <a:gd name="T26" fmla="*/ 54 w 106"/>
                <a:gd name="T27" fmla="*/ 190 h 234"/>
                <a:gd name="T28" fmla="*/ 65 w 106"/>
                <a:gd name="T29" fmla="*/ 162 h 234"/>
                <a:gd name="T30" fmla="*/ 82 w 106"/>
                <a:gd name="T31" fmla="*/ 118 h 234"/>
                <a:gd name="T32" fmla="*/ 84 w 106"/>
                <a:gd name="T33" fmla="*/ 107 h 234"/>
                <a:gd name="T34" fmla="*/ 51 w 106"/>
                <a:gd name="T35" fmla="*/ 77 h 234"/>
                <a:gd name="T36" fmla="*/ 0 w 106"/>
                <a:gd name="T37" fmla="*/ 130 h 234"/>
                <a:gd name="T38" fmla="*/ 6 w 106"/>
                <a:gd name="T39" fmla="*/ 135 h 234"/>
                <a:gd name="T40" fmla="*/ 12 w 106"/>
                <a:gd name="T41" fmla="*/ 129 h 234"/>
                <a:gd name="T42" fmla="*/ 50 w 106"/>
                <a:gd name="T43" fmla="*/ 87 h 234"/>
                <a:gd name="T44" fmla="*/ 58 w 106"/>
                <a:gd name="T45" fmla="*/ 99 h 234"/>
                <a:gd name="T46" fmla="*/ 48 w 106"/>
                <a:gd name="T47" fmla="*/ 134 h 234"/>
                <a:gd name="T48" fmla="*/ 26 w 106"/>
                <a:gd name="T49" fmla="*/ 190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6" h="234">
                  <a:moveTo>
                    <a:pt x="97" y="13"/>
                  </a:moveTo>
                  <a:cubicBezTo>
                    <a:pt x="97" y="7"/>
                    <a:pt x="93" y="0"/>
                    <a:pt x="83" y="0"/>
                  </a:cubicBezTo>
                  <a:cubicBezTo>
                    <a:pt x="73" y="0"/>
                    <a:pt x="63" y="9"/>
                    <a:pt x="63" y="19"/>
                  </a:cubicBezTo>
                  <a:cubicBezTo>
                    <a:pt x="63" y="25"/>
                    <a:pt x="68" y="32"/>
                    <a:pt x="77" y="32"/>
                  </a:cubicBezTo>
                  <a:cubicBezTo>
                    <a:pt x="87" y="32"/>
                    <a:pt x="97" y="22"/>
                    <a:pt x="97" y="13"/>
                  </a:cubicBezTo>
                  <a:close/>
                  <a:moveTo>
                    <a:pt x="26" y="190"/>
                  </a:moveTo>
                  <a:cubicBezTo>
                    <a:pt x="24" y="195"/>
                    <a:pt x="23" y="199"/>
                    <a:pt x="23" y="205"/>
                  </a:cubicBezTo>
                  <a:cubicBezTo>
                    <a:pt x="23" y="221"/>
                    <a:pt x="37" y="234"/>
                    <a:pt x="56" y="234"/>
                  </a:cubicBezTo>
                  <a:cubicBezTo>
                    <a:pt x="91" y="234"/>
                    <a:pt x="106" y="186"/>
                    <a:pt x="106" y="181"/>
                  </a:cubicBezTo>
                  <a:cubicBezTo>
                    <a:pt x="106" y="176"/>
                    <a:pt x="101" y="176"/>
                    <a:pt x="100" y="176"/>
                  </a:cubicBezTo>
                  <a:cubicBezTo>
                    <a:pt x="95" y="176"/>
                    <a:pt x="95" y="179"/>
                    <a:pt x="94" y="182"/>
                  </a:cubicBezTo>
                  <a:cubicBezTo>
                    <a:pt x="86" y="210"/>
                    <a:pt x="70" y="225"/>
                    <a:pt x="57" y="225"/>
                  </a:cubicBezTo>
                  <a:cubicBezTo>
                    <a:pt x="50" y="225"/>
                    <a:pt x="48" y="220"/>
                    <a:pt x="48" y="212"/>
                  </a:cubicBezTo>
                  <a:cubicBezTo>
                    <a:pt x="48" y="204"/>
                    <a:pt x="50" y="198"/>
                    <a:pt x="54" y="190"/>
                  </a:cubicBezTo>
                  <a:cubicBezTo>
                    <a:pt x="57" y="181"/>
                    <a:pt x="61" y="171"/>
                    <a:pt x="65" y="162"/>
                  </a:cubicBezTo>
                  <a:cubicBezTo>
                    <a:pt x="68" y="154"/>
                    <a:pt x="80" y="122"/>
                    <a:pt x="82" y="118"/>
                  </a:cubicBezTo>
                  <a:cubicBezTo>
                    <a:pt x="83" y="114"/>
                    <a:pt x="84" y="110"/>
                    <a:pt x="84" y="107"/>
                  </a:cubicBezTo>
                  <a:cubicBezTo>
                    <a:pt x="84" y="90"/>
                    <a:pt x="70" y="77"/>
                    <a:pt x="51" y="77"/>
                  </a:cubicBezTo>
                  <a:cubicBezTo>
                    <a:pt x="16" y="77"/>
                    <a:pt x="0" y="125"/>
                    <a:pt x="0" y="130"/>
                  </a:cubicBezTo>
                  <a:cubicBezTo>
                    <a:pt x="0" y="135"/>
                    <a:pt x="5" y="135"/>
                    <a:pt x="6" y="135"/>
                  </a:cubicBezTo>
                  <a:cubicBezTo>
                    <a:pt x="11" y="135"/>
                    <a:pt x="11" y="133"/>
                    <a:pt x="12" y="129"/>
                  </a:cubicBezTo>
                  <a:cubicBezTo>
                    <a:pt x="22" y="99"/>
                    <a:pt x="37" y="87"/>
                    <a:pt x="50" y="87"/>
                  </a:cubicBezTo>
                  <a:cubicBezTo>
                    <a:pt x="55" y="87"/>
                    <a:pt x="58" y="90"/>
                    <a:pt x="58" y="99"/>
                  </a:cubicBezTo>
                  <a:cubicBezTo>
                    <a:pt x="58" y="107"/>
                    <a:pt x="56" y="112"/>
                    <a:pt x="48" y="134"/>
                  </a:cubicBezTo>
                  <a:lnTo>
                    <a:pt x="26" y="19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38">
              <a:extLst>
                <a:ext uri="{FF2B5EF4-FFF2-40B4-BE49-F238E27FC236}">
                  <a16:creationId xmlns:a16="http://schemas.microsoft.com/office/drawing/2014/main" id="{5182D576-5C8F-410C-B009-59A36981C3DF}"/>
                </a:ext>
              </a:extLst>
            </p:cNvPr>
            <p:cNvSpPr>
              <a:spLocks noEditPoints="1"/>
            </p:cNvSpPr>
            <p:nvPr>
              <p:custDataLst>
                <p:tags r:id="rId76"/>
              </p:custDataLst>
            </p:nvPr>
          </p:nvSpPr>
          <p:spPr bwMode="auto">
            <a:xfrm>
              <a:off x="7119937" y="2900363"/>
              <a:ext cx="266700" cy="241300"/>
            </a:xfrm>
            <a:custGeom>
              <a:avLst/>
              <a:gdLst>
                <a:gd name="T0" fmla="*/ 122 w 409"/>
                <a:gd name="T1" fmla="*/ 163 h 348"/>
                <a:gd name="T2" fmla="*/ 122 w 409"/>
                <a:gd name="T3" fmla="*/ 24 h 348"/>
                <a:gd name="T4" fmla="*/ 181 w 409"/>
                <a:gd name="T5" fmla="*/ 24 h 348"/>
                <a:gd name="T6" fmla="*/ 262 w 409"/>
                <a:gd name="T7" fmla="*/ 93 h 348"/>
                <a:gd name="T8" fmla="*/ 180 w 409"/>
                <a:gd name="T9" fmla="*/ 163 h 348"/>
                <a:gd name="T10" fmla="*/ 122 w 409"/>
                <a:gd name="T11" fmla="*/ 163 h 348"/>
                <a:gd name="T12" fmla="*/ 255 w 409"/>
                <a:gd name="T13" fmla="*/ 173 h 348"/>
                <a:gd name="T14" fmla="*/ 338 w 409"/>
                <a:gd name="T15" fmla="*/ 93 h 348"/>
                <a:gd name="T16" fmla="*/ 190 w 409"/>
                <a:gd name="T17" fmla="*/ 0 h 348"/>
                <a:gd name="T18" fmla="*/ 0 w 409"/>
                <a:gd name="T19" fmla="*/ 0 h 348"/>
                <a:gd name="T20" fmla="*/ 0 w 409"/>
                <a:gd name="T21" fmla="*/ 24 h 348"/>
                <a:gd name="T22" fmla="*/ 54 w 409"/>
                <a:gd name="T23" fmla="*/ 24 h 348"/>
                <a:gd name="T24" fmla="*/ 54 w 409"/>
                <a:gd name="T25" fmla="*/ 319 h 348"/>
                <a:gd name="T26" fmla="*/ 0 w 409"/>
                <a:gd name="T27" fmla="*/ 319 h 348"/>
                <a:gd name="T28" fmla="*/ 0 w 409"/>
                <a:gd name="T29" fmla="*/ 343 h 348"/>
                <a:gd name="T30" fmla="*/ 88 w 409"/>
                <a:gd name="T31" fmla="*/ 341 h 348"/>
                <a:gd name="T32" fmla="*/ 176 w 409"/>
                <a:gd name="T33" fmla="*/ 343 h 348"/>
                <a:gd name="T34" fmla="*/ 176 w 409"/>
                <a:gd name="T35" fmla="*/ 319 h 348"/>
                <a:gd name="T36" fmla="*/ 122 w 409"/>
                <a:gd name="T37" fmla="*/ 319 h 348"/>
                <a:gd name="T38" fmla="*/ 122 w 409"/>
                <a:gd name="T39" fmla="*/ 181 h 348"/>
                <a:gd name="T40" fmla="*/ 180 w 409"/>
                <a:gd name="T41" fmla="*/ 181 h 348"/>
                <a:gd name="T42" fmla="*/ 225 w 409"/>
                <a:gd name="T43" fmla="*/ 198 h 348"/>
                <a:gd name="T44" fmla="*/ 240 w 409"/>
                <a:gd name="T45" fmla="*/ 261 h 348"/>
                <a:gd name="T46" fmla="*/ 275 w 409"/>
                <a:gd name="T47" fmla="*/ 335 h 348"/>
                <a:gd name="T48" fmla="*/ 349 w 409"/>
                <a:gd name="T49" fmla="*/ 348 h 348"/>
                <a:gd name="T50" fmla="*/ 409 w 409"/>
                <a:gd name="T51" fmla="*/ 295 h 348"/>
                <a:gd name="T52" fmla="*/ 397 w 409"/>
                <a:gd name="T53" fmla="*/ 284 h 348"/>
                <a:gd name="T54" fmla="*/ 385 w 409"/>
                <a:gd name="T55" fmla="*/ 296 h 348"/>
                <a:gd name="T56" fmla="*/ 353 w 409"/>
                <a:gd name="T57" fmla="*/ 330 h 348"/>
                <a:gd name="T58" fmla="*/ 316 w 409"/>
                <a:gd name="T59" fmla="*/ 274 h 348"/>
                <a:gd name="T60" fmla="*/ 311 w 409"/>
                <a:gd name="T61" fmla="*/ 231 h 348"/>
                <a:gd name="T62" fmla="*/ 255 w 409"/>
                <a:gd name="T63" fmla="*/ 173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09" h="348">
                  <a:moveTo>
                    <a:pt x="122" y="163"/>
                  </a:moveTo>
                  <a:lnTo>
                    <a:pt x="122" y="24"/>
                  </a:lnTo>
                  <a:lnTo>
                    <a:pt x="181" y="24"/>
                  </a:lnTo>
                  <a:cubicBezTo>
                    <a:pt x="261" y="24"/>
                    <a:pt x="262" y="63"/>
                    <a:pt x="262" y="93"/>
                  </a:cubicBezTo>
                  <a:cubicBezTo>
                    <a:pt x="262" y="121"/>
                    <a:pt x="262" y="163"/>
                    <a:pt x="180" y="163"/>
                  </a:cubicBezTo>
                  <a:lnTo>
                    <a:pt x="122" y="163"/>
                  </a:lnTo>
                  <a:close/>
                  <a:moveTo>
                    <a:pt x="255" y="173"/>
                  </a:moveTo>
                  <a:cubicBezTo>
                    <a:pt x="313" y="158"/>
                    <a:pt x="338" y="126"/>
                    <a:pt x="338" y="93"/>
                  </a:cubicBezTo>
                  <a:cubicBezTo>
                    <a:pt x="338" y="42"/>
                    <a:pt x="283" y="0"/>
                    <a:pt x="190" y="0"/>
                  </a:cubicBezTo>
                  <a:lnTo>
                    <a:pt x="0" y="0"/>
                  </a:lnTo>
                  <a:lnTo>
                    <a:pt x="0" y="24"/>
                  </a:lnTo>
                  <a:lnTo>
                    <a:pt x="54" y="24"/>
                  </a:lnTo>
                  <a:lnTo>
                    <a:pt x="54" y="319"/>
                  </a:lnTo>
                  <a:lnTo>
                    <a:pt x="0" y="319"/>
                  </a:lnTo>
                  <a:lnTo>
                    <a:pt x="0" y="343"/>
                  </a:lnTo>
                  <a:cubicBezTo>
                    <a:pt x="18" y="341"/>
                    <a:pt x="67" y="341"/>
                    <a:pt x="88" y="341"/>
                  </a:cubicBezTo>
                  <a:cubicBezTo>
                    <a:pt x="109" y="341"/>
                    <a:pt x="158" y="341"/>
                    <a:pt x="176" y="343"/>
                  </a:cubicBezTo>
                  <a:lnTo>
                    <a:pt x="176" y="319"/>
                  </a:lnTo>
                  <a:lnTo>
                    <a:pt x="122" y="319"/>
                  </a:lnTo>
                  <a:lnTo>
                    <a:pt x="122" y="181"/>
                  </a:lnTo>
                  <a:lnTo>
                    <a:pt x="180" y="181"/>
                  </a:lnTo>
                  <a:cubicBezTo>
                    <a:pt x="187" y="181"/>
                    <a:pt x="209" y="181"/>
                    <a:pt x="225" y="198"/>
                  </a:cubicBezTo>
                  <a:cubicBezTo>
                    <a:pt x="240" y="215"/>
                    <a:pt x="240" y="224"/>
                    <a:pt x="240" y="261"/>
                  </a:cubicBezTo>
                  <a:cubicBezTo>
                    <a:pt x="240" y="294"/>
                    <a:pt x="240" y="318"/>
                    <a:pt x="275" y="335"/>
                  </a:cubicBezTo>
                  <a:cubicBezTo>
                    <a:pt x="297" y="346"/>
                    <a:pt x="328" y="348"/>
                    <a:pt x="349" y="348"/>
                  </a:cubicBezTo>
                  <a:cubicBezTo>
                    <a:pt x="402" y="348"/>
                    <a:pt x="409" y="303"/>
                    <a:pt x="409" y="295"/>
                  </a:cubicBezTo>
                  <a:cubicBezTo>
                    <a:pt x="409" y="284"/>
                    <a:pt x="402" y="284"/>
                    <a:pt x="397" y="284"/>
                  </a:cubicBezTo>
                  <a:cubicBezTo>
                    <a:pt x="386" y="284"/>
                    <a:pt x="386" y="289"/>
                    <a:pt x="385" y="296"/>
                  </a:cubicBezTo>
                  <a:cubicBezTo>
                    <a:pt x="383" y="319"/>
                    <a:pt x="368" y="330"/>
                    <a:pt x="353" y="330"/>
                  </a:cubicBezTo>
                  <a:cubicBezTo>
                    <a:pt x="323" y="330"/>
                    <a:pt x="319" y="295"/>
                    <a:pt x="316" y="274"/>
                  </a:cubicBezTo>
                  <a:cubicBezTo>
                    <a:pt x="315" y="268"/>
                    <a:pt x="311" y="234"/>
                    <a:pt x="311" y="231"/>
                  </a:cubicBezTo>
                  <a:cubicBezTo>
                    <a:pt x="304" y="197"/>
                    <a:pt x="276" y="181"/>
                    <a:pt x="255" y="173"/>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39">
              <a:extLst>
                <a:ext uri="{FF2B5EF4-FFF2-40B4-BE49-F238E27FC236}">
                  <a16:creationId xmlns:a16="http://schemas.microsoft.com/office/drawing/2014/main" id="{3C115B02-EC4A-4284-A168-03284FD9E1A0}"/>
                </a:ext>
              </a:extLst>
            </p:cNvPr>
            <p:cNvSpPr>
              <a:spLocks/>
            </p:cNvSpPr>
            <p:nvPr>
              <p:custDataLst>
                <p:tags r:id="rId77"/>
              </p:custDataLst>
            </p:nvPr>
          </p:nvSpPr>
          <p:spPr bwMode="auto">
            <a:xfrm>
              <a:off x="7402512" y="2982913"/>
              <a:ext cx="184150" cy="157163"/>
            </a:xfrm>
            <a:custGeom>
              <a:avLst/>
              <a:gdLst>
                <a:gd name="T0" fmla="*/ 196 w 284"/>
                <a:gd name="T1" fmla="*/ 189 h 228"/>
                <a:gd name="T2" fmla="*/ 196 w 284"/>
                <a:gd name="T3" fmla="*/ 228 h 228"/>
                <a:gd name="T4" fmla="*/ 284 w 284"/>
                <a:gd name="T5" fmla="*/ 225 h 228"/>
                <a:gd name="T6" fmla="*/ 284 w 284"/>
                <a:gd name="T7" fmla="*/ 201 h 228"/>
                <a:gd name="T8" fmla="*/ 250 w 284"/>
                <a:gd name="T9" fmla="*/ 182 h 228"/>
                <a:gd name="T10" fmla="*/ 250 w 284"/>
                <a:gd name="T11" fmla="*/ 0 h 228"/>
                <a:gd name="T12" fmla="*/ 158 w 284"/>
                <a:gd name="T13" fmla="*/ 4 h 228"/>
                <a:gd name="T14" fmla="*/ 158 w 284"/>
                <a:gd name="T15" fmla="*/ 28 h 228"/>
                <a:gd name="T16" fmla="*/ 193 w 284"/>
                <a:gd name="T17" fmla="*/ 47 h 228"/>
                <a:gd name="T18" fmla="*/ 193 w 284"/>
                <a:gd name="T19" fmla="*/ 142 h 228"/>
                <a:gd name="T20" fmla="*/ 131 w 284"/>
                <a:gd name="T21" fmla="*/ 210 h 228"/>
                <a:gd name="T22" fmla="*/ 91 w 284"/>
                <a:gd name="T23" fmla="*/ 170 h 228"/>
                <a:gd name="T24" fmla="*/ 91 w 284"/>
                <a:gd name="T25" fmla="*/ 0 h 228"/>
                <a:gd name="T26" fmla="*/ 0 w 284"/>
                <a:gd name="T27" fmla="*/ 4 h 228"/>
                <a:gd name="T28" fmla="*/ 0 w 284"/>
                <a:gd name="T29" fmla="*/ 28 h 228"/>
                <a:gd name="T30" fmla="*/ 34 w 284"/>
                <a:gd name="T31" fmla="*/ 47 h 228"/>
                <a:gd name="T32" fmla="*/ 34 w 284"/>
                <a:gd name="T33" fmla="*/ 163 h 228"/>
                <a:gd name="T34" fmla="*/ 124 w 284"/>
                <a:gd name="T35" fmla="*/ 228 h 228"/>
                <a:gd name="T36" fmla="*/ 196 w 284"/>
                <a:gd name="T37" fmla="*/ 189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4" h="228">
                  <a:moveTo>
                    <a:pt x="196" y="189"/>
                  </a:moveTo>
                  <a:lnTo>
                    <a:pt x="196" y="228"/>
                  </a:lnTo>
                  <a:lnTo>
                    <a:pt x="284" y="225"/>
                  </a:lnTo>
                  <a:lnTo>
                    <a:pt x="284" y="201"/>
                  </a:lnTo>
                  <a:cubicBezTo>
                    <a:pt x="253" y="201"/>
                    <a:pt x="250" y="201"/>
                    <a:pt x="250" y="182"/>
                  </a:cubicBezTo>
                  <a:lnTo>
                    <a:pt x="250" y="0"/>
                  </a:lnTo>
                  <a:lnTo>
                    <a:pt x="158" y="4"/>
                  </a:lnTo>
                  <a:lnTo>
                    <a:pt x="158" y="28"/>
                  </a:lnTo>
                  <a:cubicBezTo>
                    <a:pt x="189" y="28"/>
                    <a:pt x="193" y="28"/>
                    <a:pt x="193" y="47"/>
                  </a:cubicBezTo>
                  <a:lnTo>
                    <a:pt x="193" y="142"/>
                  </a:lnTo>
                  <a:cubicBezTo>
                    <a:pt x="193" y="183"/>
                    <a:pt x="167" y="210"/>
                    <a:pt x="131" y="210"/>
                  </a:cubicBezTo>
                  <a:cubicBezTo>
                    <a:pt x="93" y="210"/>
                    <a:pt x="91" y="197"/>
                    <a:pt x="91" y="170"/>
                  </a:cubicBezTo>
                  <a:lnTo>
                    <a:pt x="91" y="0"/>
                  </a:lnTo>
                  <a:lnTo>
                    <a:pt x="0" y="4"/>
                  </a:lnTo>
                  <a:lnTo>
                    <a:pt x="0" y="28"/>
                  </a:lnTo>
                  <a:cubicBezTo>
                    <a:pt x="31" y="28"/>
                    <a:pt x="34" y="28"/>
                    <a:pt x="34" y="47"/>
                  </a:cubicBezTo>
                  <a:lnTo>
                    <a:pt x="34" y="163"/>
                  </a:lnTo>
                  <a:cubicBezTo>
                    <a:pt x="34" y="217"/>
                    <a:pt x="75" y="228"/>
                    <a:pt x="124" y="228"/>
                  </a:cubicBezTo>
                  <a:cubicBezTo>
                    <a:pt x="137" y="228"/>
                    <a:pt x="173" y="228"/>
                    <a:pt x="196" y="189"/>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40">
              <a:extLst>
                <a:ext uri="{FF2B5EF4-FFF2-40B4-BE49-F238E27FC236}">
                  <a16:creationId xmlns:a16="http://schemas.microsoft.com/office/drawing/2014/main" id="{0810F2D5-3B0B-43A5-A653-FFAB023DBECE}"/>
                </a:ext>
              </a:extLst>
            </p:cNvPr>
            <p:cNvSpPr>
              <a:spLocks/>
            </p:cNvSpPr>
            <p:nvPr>
              <p:custDataLst>
                <p:tags r:id="rId78"/>
              </p:custDataLst>
            </p:nvPr>
          </p:nvSpPr>
          <p:spPr bwMode="auto">
            <a:xfrm>
              <a:off x="7604125" y="3038475"/>
              <a:ext cx="76200" cy="153988"/>
            </a:xfrm>
            <a:custGeom>
              <a:avLst/>
              <a:gdLst>
                <a:gd name="T0" fmla="*/ 71 w 118"/>
                <a:gd name="T1" fmla="*/ 81 h 222"/>
                <a:gd name="T2" fmla="*/ 107 w 118"/>
                <a:gd name="T3" fmla="*/ 81 h 222"/>
                <a:gd name="T4" fmla="*/ 118 w 118"/>
                <a:gd name="T5" fmla="*/ 73 h 222"/>
                <a:gd name="T6" fmla="*/ 108 w 118"/>
                <a:gd name="T7" fmla="*/ 68 h 222"/>
                <a:gd name="T8" fmla="*/ 74 w 118"/>
                <a:gd name="T9" fmla="*/ 68 h 222"/>
                <a:gd name="T10" fmla="*/ 87 w 118"/>
                <a:gd name="T11" fmla="*/ 16 h 222"/>
                <a:gd name="T12" fmla="*/ 88 w 118"/>
                <a:gd name="T13" fmla="*/ 12 h 222"/>
                <a:gd name="T14" fmla="*/ 77 w 118"/>
                <a:gd name="T15" fmla="*/ 0 h 222"/>
                <a:gd name="T16" fmla="*/ 60 w 118"/>
                <a:gd name="T17" fmla="*/ 15 h 222"/>
                <a:gd name="T18" fmla="*/ 47 w 118"/>
                <a:gd name="T19" fmla="*/ 68 h 222"/>
                <a:gd name="T20" fmla="*/ 11 w 118"/>
                <a:gd name="T21" fmla="*/ 68 h 222"/>
                <a:gd name="T22" fmla="*/ 0 w 118"/>
                <a:gd name="T23" fmla="*/ 76 h 222"/>
                <a:gd name="T24" fmla="*/ 11 w 118"/>
                <a:gd name="T25" fmla="*/ 81 h 222"/>
                <a:gd name="T26" fmla="*/ 44 w 118"/>
                <a:gd name="T27" fmla="*/ 81 h 222"/>
                <a:gd name="T28" fmla="*/ 23 w 118"/>
                <a:gd name="T29" fmla="*/ 163 h 222"/>
                <a:gd name="T30" fmla="*/ 18 w 118"/>
                <a:gd name="T31" fmla="*/ 189 h 222"/>
                <a:gd name="T32" fmla="*/ 55 w 118"/>
                <a:gd name="T33" fmla="*/ 222 h 222"/>
                <a:gd name="T34" fmla="*/ 116 w 118"/>
                <a:gd name="T35" fmla="*/ 168 h 222"/>
                <a:gd name="T36" fmla="*/ 110 w 118"/>
                <a:gd name="T37" fmla="*/ 164 h 222"/>
                <a:gd name="T38" fmla="*/ 103 w 118"/>
                <a:gd name="T39" fmla="*/ 171 h 222"/>
                <a:gd name="T40" fmla="*/ 56 w 118"/>
                <a:gd name="T41" fmla="*/ 212 h 222"/>
                <a:gd name="T42" fmla="*/ 44 w 118"/>
                <a:gd name="T43" fmla="*/ 195 h 222"/>
                <a:gd name="T44" fmla="*/ 46 w 118"/>
                <a:gd name="T45" fmla="*/ 181 h 222"/>
                <a:gd name="T46" fmla="*/ 71 w 118"/>
                <a:gd name="T47" fmla="*/ 81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8" h="222">
                  <a:moveTo>
                    <a:pt x="71" y="81"/>
                  </a:moveTo>
                  <a:lnTo>
                    <a:pt x="107" y="81"/>
                  </a:lnTo>
                  <a:cubicBezTo>
                    <a:pt x="114" y="81"/>
                    <a:pt x="118" y="81"/>
                    <a:pt x="118" y="73"/>
                  </a:cubicBezTo>
                  <a:cubicBezTo>
                    <a:pt x="118" y="68"/>
                    <a:pt x="114" y="68"/>
                    <a:pt x="108" y="68"/>
                  </a:cubicBezTo>
                  <a:lnTo>
                    <a:pt x="74" y="68"/>
                  </a:lnTo>
                  <a:lnTo>
                    <a:pt x="87" y="16"/>
                  </a:lnTo>
                  <a:cubicBezTo>
                    <a:pt x="88" y="15"/>
                    <a:pt x="88" y="13"/>
                    <a:pt x="88" y="12"/>
                  </a:cubicBezTo>
                  <a:cubicBezTo>
                    <a:pt x="88" y="5"/>
                    <a:pt x="84" y="0"/>
                    <a:pt x="77" y="0"/>
                  </a:cubicBezTo>
                  <a:cubicBezTo>
                    <a:pt x="68" y="0"/>
                    <a:pt x="63" y="6"/>
                    <a:pt x="60" y="15"/>
                  </a:cubicBezTo>
                  <a:cubicBezTo>
                    <a:pt x="58" y="24"/>
                    <a:pt x="62" y="7"/>
                    <a:pt x="47" y="68"/>
                  </a:cubicBezTo>
                  <a:lnTo>
                    <a:pt x="11" y="68"/>
                  </a:lnTo>
                  <a:cubicBezTo>
                    <a:pt x="5" y="68"/>
                    <a:pt x="0" y="68"/>
                    <a:pt x="0" y="76"/>
                  </a:cubicBezTo>
                  <a:cubicBezTo>
                    <a:pt x="0" y="81"/>
                    <a:pt x="4" y="81"/>
                    <a:pt x="11" y="81"/>
                  </a:cubicBezTo>
                  <a:lnTo>
                    <a:pt x="44" y="81"/>
                  </a:lnTo>
                  <a:lnTo>
                    <a:pt x="23" y="163"/>
                  </a:lnTo>
                  <a:cubicBezTo>
                    <a:pt x="21" y="172"/>
                    <a:pt x="18" y="184"/>
                    <a:pt x="18" y="189"/>
                  </a:cubicBezTo>
                  <a:cubicBezTo>
                    <a:pt x="18" y="209"/>
                    <a:pt x="35" y="222"/>
                    <a:pt x="55" y="222"/>
                  </a:cubicBezTo>
                  <a:cubicBezTo>
                    <a:pt x="94" y="222"/>
                    <a:pt x="116" y="173"/>
                    <a:pt x="116" y="168"/>
                  </a:cubicBezTo>
                  <a:cubicBezTo>
                    <a:pt x="116" y="164"/>
                    <a:pt x="111" y="164"/>
                    <a:pt x="110" y="164"/>
                  </a:cubicBezTo>
                  <a:cubicBezTo>
                    <a:pt x="106" y="164"/>
                    <a:pt x="106" y="165"/>
                    <a:pt x="103" y="171"/>
                  </a:cubicBezTo>
                  <a:cubicBezTo>
                    <a:pt x="93" y="193"/>
                    <a:pt x="76" y="212"/>
                    <a:pt x="56" y="212"/>
                  </a:cubicBezTo>
                  <a:cubicBezTo>
                    <a:pt x="49" y="212"/>
                    <a:pt x="44" y="208"/>
                    <a:pt x="44" y="195"/>
                  </a:cubicBezTo>
                  <a:cubicBezTo>
                    <a:pt x="44" y="191"/>
                    <a:pt x="46" y="184"/>
                    <a:pt x="46" y="181"/>
                  </a:cubicBezTo>
                  <a:lnTo>
                    <a:pt x="71" y="81"/>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41">
              <a:extLst>
                <a:ext uri="{FF2B5EF4-FFF2-40B4-BE49-F238E27FC236}">
                  <a16:creationId xmlns:a16="http://schemas.microsoft.com/office/drawing/2014/main" id="{E8FA92E3-7269-4184-97C1-07AEAA6DF3B5}"/>
                </a:ext>
              </a:extLst>
            </p:cNvPr>
            <p:cNvSpPr>
              <a:spLocks/>
            </p:cNvSpPr>
            <p:nvPr>
              <p:custDataLst>
                <p:tags r:id="rId79"/>
              </p:custDataLst>
            </p:nvPr>
          </p:nvSpPr>
          <p:spPr bwMode="auto">
            <a:xfrm>
              <a:off x="7708900" y="3040063"/>
              <a:ext cx="165100" cy="177800"/>
            </a:xfrm>
            <a:custGeom>
              <a:avLst/>
              <a:gdLst>
                <a:gd name="T0" fmla="*/ 137 w 256"/>
                <a:gd name="T1" fmla="*/ 137 h 257"/>
                <a:gd name="T2" fmla="*/ 243 w 256"/>
                <a:gd name="T3" fmla="*/ 137 h 257"/>
                <a:gd name="T4" fmla="*/ 256 w 256"/>
                <a:gd name="T5" fmla="*/ 129 h 257"/>
                <a:gd name="T6" fmla="*/ 243 w 256"/>
                <a:gd name="T7" fmla="*/ 120 h 257"/>
                <a:gd name="T8" fmla="*/ 137 w 256"/>
                <a:gd name="T9" fmla="*/ 120 h 257"/>
                <a:gd name="T10" fmla="*/ 137 w 256"/>
                <a:gd name="T11" fmla="*/ 13 h 257"/>
                <a:gd name="T12" fmla="*/ 128 w 256"/>
                <a:gd name="T13" fmla="*/ 0 h 257"/>
                <a:gd name="T14" fmla="*/ 119 w 256"/>
                <a:gd name="T15" fmla="*/ 13 h 257"/>
                <a:gd name="T16" fmla="*/ 119 w 256"/>
                <a:gd name="T17" fmla="*/ 120 h 257"/>
                <a:gd name="T18" fmla="*/ 12 w 256"/>
                <a:gd name="T19" fmla="*/ 120 h 257"/>
                <a:gd name="T20" fmla="*/ 0 w 256"/>
                <a:gd name="T21" fmla="*/ 129 h 257"/>
                <a:gd name="T22" fmla="*/ 12 w 256"/>
                <a:gd name="T23" fmla="*/ 137 h 257"/>
                <a:gd name="T24" fmla="*/ 119 w 256"/>
                <a:gd name="T25" fmla="*/ 137 h 257"/>
                <a:gd name="T26" fmla="*/ 119 w 256"/>
                <a:gd name="T27" fmla="*/ 245 h 257"/>
                <a:gd name="T28" fmla="*/ 128 w 256"/>
                <a:gd name="T29" fmla="*/ 257 h 257"/>
                <a:gd name="T30" fmla="*/ 137 w 256"/>
                <a:gd name="T31" fmla="*/ 245 h 257"/>
                <a:gd name="T32" fmla="*/ 137 w 256"/>
                <a:gd name="T33" fmla="*/ 137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6" h="257">
                  <a:moveTo>
                    <a:pt x="137" y="137"/>
                  </a:moveTo>
                  <a:lnTo>
                    <a:pt x="243" y="137"/>
                  </a:lnTo>
                  <a:cubicBezTo>
                    <a:pt x="248" y="137"/>
                    <a:pt x="256" y="137"/>
                    <a:pt x="256" y="129"/>
                  </a:cubicBezTo>
                  <a:cubicBezTo>
                    <a:pt x="256" y="120"/>
                    <a:pt x="248" y="120"/>
                    <a:pt x="243" y="120"/>
                  </a:cubicBezTo>
                  <a:lnTo>
                    <a:pt x="137" y="120"/>
                  </a:lnTo>
                  <a:lnTo>
                    <a:pt x="137" y="13"/>
                  </a:lnTo>
                  <a:cubicBezTo>
                    <a:pt x="137" y="9"/>
                    <a:pt x="137" y="0"/>
                    <a:pt x="128" y="0"/>
                  </a:cubicBezTo>
                  <a:cubicBezTo>
                    <a:pt x="119" y="0"/>
                    <a:pt x="119" y="8"/>
                    <a:pt x="119" y="13"/>
                  </a:cubicBezTo>
                  <a:lnTo>
                    <a:pt x="119" y="120"/>
                  </a:lnTo>
                  <a:lnTo>
                    <a:pt x="12" y="120"/>
                  </a:lnTo>
                  <a:cubicBezTo>
                    <a:pt x="8" y="120"/>
                    <a:pt x="0" y="120"/>
                    <a:pt x="0" y="129"/>
                  </a:cubicBezTo>
                  <a:cubicBezTo>
                    <a:pt x="0" y="137"/>
                    <a:pt x="8" y="137"/>
                    <a:pt x="12" y="137"/>
                  </a:cubicBezTo>
                  <a:lnTo>
                    <a:pt x="119" y="137"/>
                  </a:lnTo>
                  <a:lnTo>
                    <a:pt x="119" y="245"/>
                  </a:lnTo>
                  <a:cubicBezTo>
                    <a:pt x="119" y="249"/>
                    <a:pt x="119" y="257"/>
                    <a:pt x="128" y="257"/>
                  </a:cubicBezTo>
                  <a:cubicBezTo>
                    <a:pt x="137" y="257"/>
                    <a:pt x="137" y="249"/>
                    <a:pt x="137" y="245"/>
                  </a:cubicBezTo>
                  <a:lnTo>
                    <a:pt x="137" y="137"/>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42">
              <a:extLst>
                <a:ext uri="{FF2B5EF4-FFF2-40B4-BE49-F238E27FC236}">
                  <a16:creationId xmlns:a16="http://schemas.microsoft.com/office/drawing/2014/main" id="{F6B9DD86-08D4-4EBD-8D03-F5D056E060BB}"/>
                </a:ext>
              </a:extLst>
            </p:cNvPr>
            <p:cNvSpPr>
              <a:spLocks noEditPoints="1"/>
            </p:cNvSpPr>
            <p:nvPr>
              <p:custDataLst>
                <p:tags r:id="rId80"/>
              </p:custDataLst>
            </p:nvPr>
          </p:nvSpPr>
          <p:spPr bwMode="auto">
            <a:xfrm>
              <a:off x="7900987" y="3028950"/>
              <a:ext cx="69850" cy="163513"/>
            </a:xfrm>
            <a:custGeom>
              <a:avLst/>
              <a:gdLst>
                <a:gd name="T0" fmla="*/ 97 w 106"/>
                <a:gd name="T1" fmla="*/ 13 h 235"/>
                <a:gd name="T2" fmla="*/ 83 w 106"/>
                <a:gd name="T3" fmla="*/ 0 h 235"/>
                <a:gd name="T4" fmla="*/ 63 w 106"/>
                <a:gd name="T5" fmla="*/ 19 h 235"/>
                <a:gd name="T6" fmla="*/ 77 w 106"/>
                <a:gd name="T7" fmla="*/ 33 h 235"/>
                <a:gd name="T8" fmla="*/ 97 w 106"/>
                <a:gd name="T9" fmla="*/ 13 h 235"/>
                <a:gd name="T10" fmla="*/ 26 w 106"/>
                <a:gd name="T11" fmla="*/ 191 h 235"/>
                <a:gd name="T12" fmla="*/ 23 w 106"/>
                <a:gd name="T13" fmla="*/ 205 h 235"/>
                <a:gd name="T14" fmla="*/ 56 w 106"/>
                <a:gd name="T15" fmla="*/ 235 h 235"/>
                <a:gd name="T16" fmla="*/ 106 w 106"/>
                <a:gd name="T17" fmla="*/ 181 h 235"/>
                <a:gd name="T18" fmla="*/ 100 w 106"/>
                <a:gd name="T19" fmla="*/ 177 h 235"/>
                <a:gd name="T20" fmla="*/ 94 w 106"/>
                <a:gd name="T21" fmla="*/ 183 h 235"/>
                <a:gd name="T22" fmla="*/ 57 w 106"/>
                <a:gd name="T23" fmla="*/ 225 h 235"/>
                <a:gd name="T24" fmla="*/ 48 w 106"/>
                <a:gd name="T25" fmla="*/ 213 h 235"/>
                <a:gd name="T26" fmla="*/ 54 w 106"/>
                <a:gd name="T27" fmla="*/ 191 h 235"/>
                <a:gd name="T28" fmla="*/ 65 w 106"/>
                <a:gd name="T29" fmla="*/ 163 h 235"/>
                <a:gd name="T30" fmla="*/ 82 w 106"/>
                <a:gd name="T31" fmla="*/ 118 h 235"/>
                <a:gd name="T32" fmla="*/ 84 w 106"/>
                <a:gd name="T33" fmla="*/ 107 h 235"/>
                <a:gd name="T34" fmla="*/ 51 w 106"/>
                <a:gd name="T35" fmla="*/ 78 h 235"/>
                <a:gd name="T36" fmla="*/ 0 w 106"/>
                <a:gd name="T37" fmla="*/ 131 h 235"/>
                <a:gd name="T38" fmla="*/ 6 w 106"/>
                <a:gd name="T39" fmla="*/ 135 h 235"/>
                <a:gd name="T40" fmla="*/ 12 w 106"/>
                <a:gd name="T41" fmla="*/ 130 h 235"/>
                <a:gd name="T42" fmla="*/ 50 w 106"/>
                <a:gd name="T43" fmla="*/ 87 h 235"/>
                <a:gd name="T44" fmla="*/ 58 w 106"/>
                <a:gd name="T45" fmla="*/ 99 h 235"/>
                <a:gd name="T46" fmla="*/ 48 w 106"/>
                <a:gd name="T47" fmla="*/ 134 h 235"/>
                <a:gd name="T48" fmla="*/ 26 w 106"/>
                <a:gd name="T49" fmla="*/ 191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6" h="235">
                  <a:moveTo>
                    <a:pt x="97" y="13"/>
                  </a:moveTo>
                  <a:cubicBezTo>
                    <a:pt x="97" y="8"/>
                    <a:pt x="93" y="0"/>
                    <a:pt x="83" y="0"/>
                  </a:cubicBezTo>
                  <a:cubicBezTo>
                    <a:pt x="73" y="0"/>
                    <a:pt x="63" y="9"/>
                    <a:pt x="63" y="19"/>
                  </a:cubicBezTo>
                  <a:cubicBezTo>
                    <a:pt x="63" y="25"/>
                    <a:pt x="68" y="33"/>
                    <a:pt x="77" y="33"/>
                  </a:cubicBezTo>
                  <a:cubicBezTo>
                    <a:pt x="87" y="33"/>
                    <a:pt x="97" y="23"/>
                    <a:pt x="97" y="13"/>
                  </a:cubicBezTo>
                  <a:close/>
                  <a:moveTo>
                    <a:pt x="26" y="191"/>
                  </a:moveTo>
                  <a:cubicBezTo>
                    <a:pt x="24" y="195"/>
                    <a:pt x="23" y="199"/>
                    <a:pt x="23" y="205"/>
                  </a:cubicBezTo>
                  <a:cubicBezTo>
                    <a:pt x="23" y="222"/>
                    <a:pt x="36" y="235"/>
                    <a:pt x="56" y="235"/>
                  </a:cubicBezTo>
                  <a:cubicBezTo>
                    <a:pt x="91" y="235"/>
                    <a:pt x="106" y="187"/>
                    <a:pt x="106" y="181"/>
                  </a:cubicBezTo>
                  <a:cubicBezTo>
                    <a:pt x="106" y="177"/>
                    <a:pt x="101" y="177"/>
                    <a:pt x="100" y="177"/>
                  </a:cubicBezTo>
                  <a:cubicBezTo>
                    <a:pt x="95" y="177"/>
                    <a:pt x="95" y="179"/>
                    <a:pt x="94" y="183"/>
                  </a:cubicBezTo>
                  <a:cubicBezTo>
                    <a:pt x="86" y="211"/>
                    <a:pt x="70" y="225"/>
                    <a:pt x="57" y="225"/>
                  </a:cubicBezTo>
                  <a:cubicBezTo>
                    <a:pt x="50" y="225"/>
                    <a:pt x="48" y="221"/>
                    <a:pt x="48" y="213"/>
                  </a:cubicBezTo>
                  <a:cubicBezTo>
                    <a:pt x="48" y="205"/>
                    <a:pt x="50" y="198"/>
                    <a:pt x="54" y="191"/>
                  </a:cubicBezTo>
                  <a:cubicBezTo>
                    <a:pt x="57" y="181"/>
                    <a:pt x="61" y="172"/>
                    <a:pt x="65" y="163"/>
                  </a:cubicBezTo>
                  <a:cubicBezTo>
                    <a:pt x="68" y="154"/>
                    <a:pt x="80" y="123"/>
                    <a:pt x="82" y="118"/>
                  </a:cubicBezTo>
                  <a:cubicBezTo>
                    <a:pt x="83" y="115"/>
                    <a:pt x="84" y="111"/>
                    <a:pt x="84" y="107"/>
                  </a:cubicBezTo>
                  <a:cubicBezTo>
                    <a:pt x="84" y="91"/>
                    <a:pt x="70" y="78"/>
                    <a:pt x="51" y="78"/>
                  </a:cubicBezTo>
                  <a:cubicBezTo>
                    <a:pt x="16" y="78"/>
                    <a:pt x="0" y="125"/>
                    <a:pt x="0" y="131"/>
                  </a:cubicBezTo>
                  <a:cubicBezTo>
                    <a:pt x="0" y="135"/>
                    <a:pt x="5" y="135"/>
                    <a:pt x="6" y="135"/>
                  </a:cubicBezTo>
                  <a:cubicBezTo>
                    <a:pt x="11" y="135"/>
                    <a:pt x="11" y="134"/>
                    <a:pt x="12" y="130"/>
                  </a:cubicBezTo>
                  <a:cubicBezTo>
                    <a:pt x="21" y="100"/>
                    <a:pt x="37" y="87"/>
                    <a:pt x="50" y="87"/>
                  </a:cubicBezTo>
                  <a:cubicBezTo>
                    <a:pt x="55" y="87"/>
                    <a:pt x="58" y="90"/>
                    <a:pt x="58" y="99"/>
                  </a:cubicBezTo>
                  <a:cubicBezTo>
                    <a:pt x="58" y="108"/>
                    <a:pt x="56" y="113"/>
                    <a:pt x="48" y="134"/>
                  </a:cubicBezTo>
                  <a:lnTo>
                    <a:pt x="26" y="191"/>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43">
              <a:extLst>
                <a:ext uri="{FF2B5EF4-FFF2-40B4-BE49-F238E27FC236}">
                  <a16:creationId xmlns:a16="http://schemas.microsoft.com/office/drawing/2014/main" id="{9E7DDB86-7ED8-4558-AD66-F347211A019C}"/>
                </a:ext>
              </a:extLst>
            </p:cNvPr>
            <p:cNvSpPr>
              <a:spLocks/>
            </p:cNvSpPr>
            <p:nvPr>
              <p:custDataLst>
                <p:tags r:id="rId81"/>
              </p:custDataLst>
            </p:nvPr>
          </p:nvSpPr>
          <p:spPr bwMode="auto">
            <a:xfrm>
              <a:off x="8007350" y="3122613"/>
              <a:ext cx="152400" cy="12700"/>
            </a:xfrm>
            <a:custGeom>
              <a:avLst/>
              <a:gdLst>
                <a:gd name="T0" fmla="*/ 221 w 235"/>
                <a:gd name="T1" fmla="*/ 17 h 17"/>
                <a:gd name="T2" fmla="*/ 235 w 235"/>
                <a:gd name="T3" fmla="*/ 9 h 17"/>
                <a:gd name="T4" fmla="*/ 221 w 235"/>
                <a:gd name="T5" fmla="*/ 0 h 17"/>
                <a:gd name="T6" fmla="*/ 13 w 235"/>
                <a:gd name="T7" fmla="*/ 0 h 17"/>
                <a:gd name="T8" fmla="*/ 0 w 235"/>
                <a:gd name="T9" fmla="*/ 9 h 17"/>
                <a:gd name="T10" fmla="*/ 13 w 235"/>
                <a:gd name="T11" fmla="*/ 17 h 17"/>
                <a:gd name="T12" fmla="*/ 221 w 235"/>
                <a:gd name="T13" fmla="*/ 17 h 17"/>
              </a:gdLst>
              <a:ahLst/>
              <a:cxnLst>
                <a:cxn ang="0">
                  <a:pos x="T0" y="T1"/>
                </a:cxn>
                <a:cxn ang="0">
                  <a:pos x="T2" y="T3"/>
                </a:cxn>
                <a:cxn ang="0">
                  <a:pos x="T4" y="T5"/>
                </a:cxn>
                <a:cxn ang="0">
                  <a:pos x="T6" y="T7"/>
                </a:cxn>
                <a:cxn ang="0">
                  <a:pos x="T8" y="T9"/>
                </a:cxn>
                <a:cxn ang="0">
                  <a:pos x="T10" y="T11"/>
                </a:cxn>
                <a:cxn ang="0">
                  <a:pos x="T12" y="T13"/>
                </a:cxn>
              </a:cxnLst>
              <a:rect l="0" t="0" r="r" b="b"/>
              <a:pathLst>
                <a:path w="235" h="17">
                  <a:moveTo>
                    <a:pt x="221" y="17"/>
                  </a:moveTo>
                  <a:cubicBezTo>
                    <a:pt x="227" y="17"/>
                    <a:pt x="235" y="17"/>
                    <a:pt x="235" y="9"/>
                  </a:cubicBezTo>
                  <a:cubicBezTo>
                    <a:pt x="235" y="0"/>
                    <a:pt x="227" y="0"/>
                    <a:pt x="221" y="0"/>
                  </a:cubicBezTo>
                  <a:lnTo>
                    <a:pt x="13" y="0"/>
                  </a:lnTo>
                  <a:cubicBezTo>
                    <a:pt x="8" y="0"/>
                    <a:pt x="0" y="0"/>
                    <a:pt x="0" y="9"/>
                  </a:cubicBezTo>
                  <a:cubicBezTo>
                    <a:pt x="0" y="17"/>
                    <a:pt x="8" y="17"/>
                    <a:pt x="13" y="17"/>
                  </a:cubicBezTo>
                  <a:lnTo>
                    <a:pt x="221" y="17"/>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44">
              <a:extLst>
                <a:ext uri="{FF2B5EF4-FFF2-40B4-BE49-F238E27FC236}">
                  <a16:creationId xmlns:a16="http://schemas.microsoft.com/office/drawing/2014/main" id="{B829EBD7-E72B-4F80-9038-12E480F1EACD}"/>
                </a:ext>
              </a:extLst>
            </p:cNvPr>
            <p:cNvSpPr>
              <a:spLocks noEditPoints="1"/>
            </p:cNvSpPr>
            <p:nvPr>
              <p:custDataLst>
                <p:tags r:id="rId82"/>
              </p:custDataLst>
            </p:nvPr>
          </p:nvSpPr>
          <p:spPr bwMode="auto">
            <a:xfrm>
              <a:off x="8196262" y="3028950"/>
              <a:ext cx="68263" cy="163513"/>
            </a:xfrm>
            <a:custGeom>
              <a:avLst/>
              <a:gdLst>
                <a:gd name="T0" fmla="*/ 96 w 105"/>
                <a:gd name="T1" fmla="*/ 13 h 235"/>
                <a:gd name="T2" fmla="*/ 82 w 105"/>
                <a:gd name="T3" fmla="*/ 0 h 235"/>
                <a:gd name="T4" fmla="*/ 63 w 105"/>
                <a:gd name="T5" fmla="*/ 19 h 235"/>
                <a:gd name="T6" fmla="*/ 77 w 105"/>
                <a:gd name="T7" fmla="*/ 33 h 235"/>
                <a:gd name="T8" fmla="*/ 96 w 105"/>
                <a:gd name="T9" fmla="*/ 13 h 235"/>
                <a:gd name="T10" fmla="*/ 25 w 105"/>
                <a:gd name="T11" fmla="*/ 191 h 235"/>
                <a:gd name="T12" fmla="*/ 22 w 105"/>
                <a:gd name="T13" fmla="*/ 205 h 235"/>
                <a:gd name="T14" fmla="*/ 55 w 105"/>
                <a:gd name="T15" fmla="*/ 235 h 235"/>
                <a:gd name="T16" fmla="*/ 105 w 105"/>
                <a:gd name="T17" fmla="*/ 181 h 235"/>
                <a:gd name="T18" fmla="*/ 100 w 105"/>
                <a:gd name="T19" fmla="*/ 177 h 235"/>
                <a:gd name="T20" fmla="*/ 93 w 105"/>
                <a:gd name="T21" fmla="*/ 183 h 235"/>
                <a:gd name="T22" fmla="*/ 56 w 105"/>
                <a:gd name="T23" fmla="*/ 225 h 235"/>
                <a:gd name="T24" fmla="*/ 47 w 105"/>
                <a:gd name="T25" fmla="*/ 213 h 235"/>
                <a:gd name="T26" fmla="*/ 53 w 105"/>
                <a:gd name="T27" fmla="*/ 191 h 235"/>
                <a:gd name="T28" fmla="*/ 64 w 105"/>
                <a:gd name="T29" fmla="*/ 163 h 235"/>
                <a:gd name="T30" fmla="*/ 81 w 105"/>
                <a:gd name="T31" fmla="*/ 118 h 235"/>
                <a:gd name="T32" fmla="*/ 83 w 105"/>
                <a:gd name="T33" fmla="*/ 107 h 235"/>
                <a:gd name="T34" fmla="*/ 50 w 105"/>
                <a:gd name="T35" fmla="*/ 78 h 235"/>
                <a:gd name="T36" fmla="*/ 0 w 105"/>
                <a:gd name="T37" fmla="*/ 131 h 235"/>
                <a:gd name="T38" fmla="*/ 6 w 105"/>
                <a:gd name="T39" fmla="*/ 135 h 235"/>
                <a:gd name="T40" fmla="*/ 12 w 105"/>
                <a:gd name="T41" fmla="*/ 130 h 235"/>
                <a:gd name="T42" fmla="*/ 49 w 105"/>
                <a:gd name="T43" fmla="*/ 87 h 235"/>
                <a:gd name="T44" fmla="*/ 58 w 105"/>
                <a:gd name="T45" fmla="*/ 99 h 235"/>
                <a:gd name="T46" fmla="*/ 47 w 105"/>
                <a:gd name="T47" fmla="*/ 134 h 235"/>
                <a:gd name="T48" fmla="*/ 25 w 105"/>
                <a:gd name="T49" fmla="*/ 191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5" h="235">
                  <a:moveTo>
                    <a:pt x="96" y="13"/>
                  </a:moveTo>
                  <a:cubicBezTo>
                    <a:pt x="96" y="8"/>
                    <a:pt x="92" y="0"/>
                    <a:pt x="82" y="0"/>
                  </a:cubicBezTo>
                  <a:cubicBezTo>
                    <a:pt x="73" y="0"/>
                    <a:pt x="63" y="9"/>
                    <a:pt x="63" y="19"/>
                  </a:cubicBezTo>
                  <a:cubicBezTo>
                    <a:pt x="63" y="25"/>
                    <a:pt x="67" y="33"/>
                    <a:pt x="77" y="33"/>
                  </a:cubicBezTo>
                  <a:cubicBezTo>
                    <a:pt x="87" y="33"/>
                    <a:pt x="96" y="23"/>
                    <a:pt x="96" y="13"/>
                  </a:cubicBezTo>
                  <a:close/>
                  <a:moveTo>
                    <a:pt x="25" y="191"/>
                  </a:moveTo>
                  <a:cubicBezTo>
                    <a:pt x="24" y="195"/>
                    <a:pt x="22" y="199"/>
                    <a:pt x="22" y="205"/>
                  </a:cubicBezTo>
                  <a:cubicBezTo>
                    <a:pt x="22" y="222"/>
                    <a:pt x="36" y="235"/>
                    <a:pt x="55" y="235"/>
                  </a:cubicBezTo>
                  <a:cubicBezTo>
                    <a:pt x="90" y="235"/>
                    <a:pt x="105" y="187"/>
                    <a:pt x="105" y="181"/>
                  </a:cubicBezTo>
                  <a:cubicBezTo>
                    <a:pt x="105" y="177"/>
                    <a:pt x="101" y="177"/>
                    <a:pt x="100" y="177"/>
                  </a:cubicBezTo>
                  <a:cubicBezTo>
                    <a:pt x="95" y="177"/>
                    <a:pt x="94" y="179"/>
                    <a:pt x="93" y="183"/>
                  </a:cubicBezTo>
                  <a:cubicBezTo>
                    <a:pt x="85" y="211"/>
                    <a:pt x="70" y="225"/>
                    <a:pt x="56" y="225"/>
                  </a:cubicBezTo>
                  <a:cubicBezTo>
                    <a:pt x="49" y="225"/>
                    <a:pt x="47" y="221"/>
                    <a:pt x="47" y="213"/>
                  </a:cubicBezTo>
                  <a:cubicBezTo>
                    <a:pt x="47" y="205"/>
                    <a:pt x="50" y="198"/>
                    <a:pt x="53" y="191"/>
                  </a:cubicBezTo>
                  <a:cubicBezTo>
                    <a:pt x="56" y="181"/>
                    <a:pt x="60" y="172"/>
                    <a:pt x="64" y="163"/>
                  </a:cubicBezTo>
                  <a:cubicBezTo>
                    <a:pt x="67" y="154"/>
                    <a:pt x="80" y="123"/>
                    <a:pt x="81" y="118"/>
                  </a:cubicBezTo>
                  <a:cubicBezTo>
                    <a:pt x="82" y="115"/>
                    <a:pt x="83" y="111"/>
                    <a:pt x="83" y="107"/>
                  </a:cubicBezTo>
                  <a:cubicBezTo>
                    <a:pt x="83" y="91"/>
                    <a:pt x="69" y="78"/>
                    <a:pt x="50" y="78"/>
                  </a:cubicBezTo>
                  <a:cubicBezTo>
                    <a:pt x="16" y="78"/>
                    <a:pt x="0" y="125"/>
                    <a:pt x="0" y="131"/>
                  </a:cubicBezTo>
                  <a:cubicBezTo>
                    <a:pt x="0" y="135"/>
                    <a:pt x="4" y="135"/>
                    <a:pt x="6" y="135"/>
                  </a:cubicBezTo>
                  <a:cubicBezTo>
                    <a:pt x="10" y="135"/>
                    <a:pt x="11" y="134"/>
                    <a:pt x="12" y="130"/>
                  </a:cubicBezTo>
                  <a:cubicBezTo>
                    <a:pt x="21" y="100"/>
                    <a:pt x="36" y="87"/>
                    <a:pt x="49" y="87"/>
                  </a:cubicBezTo>
                  <a:cubicBezTo>
                    <a:pt x="55" y="87"/>
                    <a:pt x="58" y="90"/>
                    <a:pt x="58" y="99"/>
                  </a:cubicBezTo>
                  <a:cubicBezTo>
                    <a:pt x="58" y="108"/>
                    <a:pt x="56" y="113"/>
                    <a:pt x="47" y="134"/>
                  </a:cubicBezTo>
                  <a:lnTo>
                    <a:pt x="25" y="191"/>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45">
              <a:extLst>
                <a:ext uri="{FF2B5EF4-FFF2-40B4-BE49-F238E27FC236}">
                  <a16:creationId xmlns:a16="http://schemas.microsoft.com/office/drawing/2014/main" id="{4FA15653-61BD-4A2C-8344-7C2005B9902D}"/>
                </a:ext>
              </a:extLst>
            </p:cNvPr>
            <p:cNvSpPr>
              <a:spLocks/>
            </p:cNvSpPr>
            <p:nvPr>
              <p:custDataLst>
                <p:tags r:id="rId83"/>
              </p:custDataLst>
            </p:nvPr>
          </p:nvSpPr>
          <p:spPr bwMode="auto">
            <a:xfrm>
              <a:off x="8299450" y="2843213"/>
              <a:ext cx="61913" cy="415925"/>
            </a:xfrm>
            <a:custGeom>
              <a:avLst/>
              <a:gdLst>
                <a:gd name="T0" fmla="*/ 96 w 96"/>
                <a:gd name="T1" fmla="*/ 598 h 598"/>
                <a:gd name="T2" fmla="*/ 96 w 96"/>
                <a:gd name="T3" fmla="*/ 0 h 598"/>
                <a:gd name="T4" fmla="*/ 0 w 96"/>
                <a:gd name="T5" fmla="*/ 0 h 598"/>
                <a:gd name="T6" fmla="*/ 0 w 96"/>
                <a:gd name="T7" fmla="*/ 20 h 598"/>
                <a:gd name="T8" fmla="*/ 76 w 96"/>
                <a:gd name="T9" fmla="*/ 20 h 598"/>
                <a:gd name="T10" fmla="*/ 76 w 96"/>
                <a:gd name="T11" fmla="*/ 578 h 598"/>
                <a:gd name="T12" fmla="*/ 0 w 96"/>
                <a:gd name="T13" fmla="*/ 578 h 598"/>
                <a:gd name="T14" fmla="*/ 0 w 96"/>
                <a:gd name="T15" fmla="*/ 598 h 598"/>
                <a:gd name="T16" fmla="*/ 96 w 96"/>
                <a:gd name="T17" fmla="*/ 598 h 5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598">
                  <a:moveTo>
                    <a:pt x="96" y="598"/>
                  </a:moveTo>
                  <a:lnTo>
                    <a:pt x="96" y="0"/>
                  </a:lnTo>
                  <a:lnTo>
                    <a:pt x="0" y="0"/>
                  </a:lnTo>
                  <a:lnTo>
                    <a:pt x="0" y="20"/>
                  </a:lnTo>
                  <a:lnTo>
                    <a:pt x="76" y="20"/>
                  </a:lnTo>
                  <a:lnTo>
                    <a:pt x="76" y="578"/>
                  </a:lnTo>
                  <a:lnTo>
                    <a:pt x="0" y="578"/>
                  </a:lnTo>
                  <a:lnTo>
                    <a:pt x="0" y="598"/>
                  </a:lnTo>
                  <a:lnTo>
                    <a:pt x="96" y="598"/>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46">
              <a:extLst>
                <a:ext uri="{FF2B5EF4-FFF2-40B4-BE49-F238E27FC236}">
                  <a16:creationId xmlns:a16="http://schemas.microsoft.com/office/drawing/2014/main" id="{42DC62B1-421D-48B2-813C-0898B98C79EF}"/>
                </a:ext>
              </a:extLst>
            </p:cNvPr>
            <p:cNvSpPr>
              <a:spLocks/>
            </p:cNvSpPr>
            <p:nvPr>
              <p:custDataLst>
                <p:tags r:id="rId84"/>
              </p:custDataLst>
            </p:nvPr>
          </p:nvSpPr>
          <p:spPr bwMode="auto">
            <a:xfrm>
              <a:off x="8516937" y="2936875"/>
              <a:ext cx="215900" cy="230188"/>
            </a:xfrm>
            <a:custGeom>
              <a:avLst/>
              <a:gdLst>
                <a:gd name="T0" fmla="*/ 176 w 332"/>
                <a:gd name="T1" fmla="*/ 176 h 332"/>
                <a:gd name="T2" fmla="*/ 315 w 332"/>
                <a:gd name="T3" fmla="*/ 176 h 332"/>
                <a:gd name="T4" fmla="*/ 332 w 332"/>
                <a:gd name="T5" fmla="*/ 166 h 332"/>
                <a:gd name="T6" fmla="*/ 315 w 332"/>
                <a:gd name="T7" fmla="*/ 156 h 332"/>
                <a:gd name="T8" fmla="*/ 176 w 332"/>
                <a:gd name="T9" fmla="*/ 156 h 332"/>
                <a:gd name="T10" fmla="*/ 176 w 332"/>
                <a:gd name="T11" fmla="*/ 16 h 332"/>
                <a:gd name="T12" fmla="*/ 166 w 332"/>
                <a:gd name="T13" fmla="*/ 0 h 332"/>
                <a:gd name="T14" fmla="*/ 156 w 332"/>
                <a:gd name="T15" fmla="*/ 16 h 332"/>
                <a:gd name="T16" fmla="*/ 156 w 332"/>
                <a:gd name="T17" fmla="*/ 156 h 332"/>
                <a:gd name="T18" fmla="*/ 17 w 332"/>
                <a:gd name="T19" fmla="*/ 156 h 332"/>
                <a:gd name="T20" fmla="*/ 0 w 332"/>
                <a:gd name="T21" fmla="*/ 166 h 332"/>
                <a:gd name="T22" fmla="*/ 17 w 332"/>
                <a:gd name="T23" fmla="*/ 176 h 332"/>
                <a:gd name="T24" fmla="*/ 156 w 332"/>
                <a:gd name="T25" fmla="*/ 176 h 332"/>
                <a:gd name="T26" fmla="*/ 156 w 332"/>
                <a:gd name="T27" fmla="*/ 316 h 332"/>
                <a:gd name="T28" fmla="*/ 166 w 332"/>
                <a:gd name="T29" fmla="*/ 332 h 332"/>
                <a:gd name="T30" fmla="*/ 176 w 332"/>
                <a:gd name="T31" fmla="*/ 316 h 332"/>
                <a:gd name="T32" fmla="*/ 176 w 332"/>
                <a:gd name="T33" fmla="*/ 176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32" h="332">
                  <a:moveTo>
                    <a:pt x="176" y="176"/>
                  </a:moveTo>
                  <a:lnTo>
                    <a:pt x="315" y="176"/>
                  </a:lnTo>
                  <a:cubicBezTo>
                    <a:pt x="322" y="176"/>
                    <a:pt x="332" y="176"/>
                    <a:pt x="332" y="166"/>
                  </a:cubicBezTo>
                  <a:cubicBezTo>
                    <a:pt x="332" y="156"/>
                    <a:pt x="322" y="156"/>
                    <a:pt x="315" y="156"/>
                  </a:cubicBezTo>
                  <a:lnTo>
                    <a:pt x="176" y="156"/>
                  </a:lnTo>
                  <a:lnTo>
                    <a:pt x="176" y="16"/>
                  </a:lnTo>
                  <a:cubicBezTo>
                    <a:pt x="176" y="9"/>
                    <a:pt x="176" y="0"/>
                    <a:pt x="166" y="0"/>
                  </a:cubicBezTo>
                  <a:cubicBezTo>
                    <a:pt x="156" y="0"/>
                    <a:pt x="156" y="9"/>
                    <a:pt x="156" y="16"/>
                  </a:cubicBezTo>
                  <a:lnTo>
                    <a:pt x="156" y="156"/>
                  </a:lnTo>
                  <a:lnTo>
                    <a:pt x="17" y="156"/>
                  </a:lnTo>
                  <a:cubicBezTo>
                    <a:pt x="10" y="156"/>
                    <a:pt x="0" y="156"/>
                    <a:pt x="0" y="166"/>
                  </a:cubicBezTo>
                  <a:cubicBezTo>
                    <a:pt x="0" y="176"/>
                    <a:pt x="10" y="176"/>
                    <a:pt x="17" y="176"/>
                  </a:cubicBezTo>
                  <a:lnTo>
                    <a:pt x="156" y="176"/>
                  </a:lnTo>
                  <a:lnTo>
                    <a:pt x="156" y="316"/>
                  </a:lnTo>
                  <a:cubicBezTo>
                    <a:pt x="156" y="323"/>
                    <a:pt x="156" y="332"/>
                    <a:pt x="166" y="332"/>
                  </a:cubicBezTo>
                  <a:cubicBezTo>
                    <a:pt x="176" y="332"/>
                    <a:pt x="176" y="323"/>
                    <a:pt x="176" y="316"/>
                  </a:cubicBezTo>
                  <a:lnTo>
                    <a:pt x="176" y="176"/>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47">
              <a:extLst>
                <a:ext uri="{FF2B5EF4-FFF2-40B4-BE49-F238E27FC236}">
                  <a16:creationId xmlns:a16="http://schemas.microsoft.com/office/drawing/2014/main" id="{FCEFE501-FB4A-45EC-9B13-A0C025FC237A}"/>
                </a:ext>
              </a:extLst>
            </p:cNvPr>
            <p:cNvSpPr>
              <a:spLocks/>
            </p:cNvSpPr>
            <p:nvPr>
              <p:custDataLst>
                <p:tags r:id="rId85"/>
              </p:custDataLst>
            </p:nvPr>
          </p:nvSpPr>
          <p:spPr bwMode="auto">
            <a:xfrm>
              <a:off x="8829675" y="2984500"/>
              <a:ext cx="182563" cy="153988"/>
            </a:xfrm>
            <a:custGeom>
              <a:avLst/>
              <a:gdLst>
                <a:gd name="T0" fmla="*/ 162 w 281"/>
                <a:gd name="T1" fmla="*/ 99 h 222"/>
                <a:gd name="T2" fmla="*/ 220 w 281"/>
                <a:gd name="T3" fmla="*/ 34 h 222"/>
                <a:gd name="T4" fmla="*/ 271 w 281"/>
                <a:gd name="T5" fmla="*/ 24 h 222"/>
                <a:gd name="T6" fmla="*/ 271 w 281"/>
                <a:gd name="T7" fmla="*/ 0 h 222"/>
                <a:gd name="T8" fmla="*/ 225 w 281"/>
                <a:gd name="T9" fmla="*/ 2 h 222"/>
                <a:gd name="T10" fmla="*/ 174 w 281"/>
                <a:gd name="T11" fmla="*/ 0 h 222"/>
                <a:gd name="T12" fmla="*/ 174 w 281"/>
                <a:gd name="T13" fmla="*/ 24 h 222"/>
                <a:gd name="T14" fmla="*/ 193 w 281"/>
                <a:gd name="T15" fmla="*/ 28 h 222"/>
                <a:gd name="T16" fmla="*/ 189 w 281"/>
                <a:gd name="T17" fmla="*/ 34 h 222"/>
                <a:gd name="T18" fmla="*/ 147 w 281"/>
                <a:gd name="T19" fmla="*/ 81 h 222"/>
                <a:gd name="T20" fmla="*/ 98 w 281"/>
                <a:gd name="T21" fmla="*/ 24 h 222"/>
                <a:gd name="T22" fmla="*/ 118 w 281"/>
                <a:gd name="T23" fmla="*/ 24 h 222"/>
                <a:gd name="T24" fmla="*/ 118 w 281"/>
                <a:gd name="T25" fmla="*/ 0 h 222"/>
                <a:gd name="T26" fmla="*/ 58 w 281"/>
                <a:gd name="T27" fmla="*/ 2 h 222"/>
                <a:gd name="T28" fmla="*/ 3 w 281"/>
                <a:gd name="T29" fmla="*/ 0 h 222"/>
                <a:gd name="T30" fmla="*/ 3 w 281"/>
                <a:gd name="T31" fmla="*/ 24 h 222"/>
                <a:gd name="T32" fmla="*/ 38 w 281"/>
                <a:gd name="T33" fmla="*/ 24 h 222"/>
                <a:gd name="T34" fmla="*/ 116 w 281"/>
                <a:gd name="T35" fmla="*/ 115 h 222"/>
                <a:gd name="T36" fmla="*/ 51 w 281"/>
                <a:gd name="T37" fmla="*/ 189 h 222"/>
                <a:gd name="T38" fmla="*/ 0 w 281"/>
                <a:gd name="T39" fmla="*/ 198 h 222"/>
                <a:gd name="T40" fmla="*/ 0 w 281"/>
                <a:gd name="T41" fmla="*/ 222 h 222"/>
                <a:gd name="T42" fmla="*/ 46 w 281"/>
                <a:gd name="T43" fmla="*/ 220 h 222"/>
                <a:gd name="T44" fmla="*/ 98 w 281"/>
                <a:gd name="T45" fmla="*/ 222 h 222"/>
                <a:gd name="T46" fmla="*/ 98 w 281"/>
                <a:gd name="T47" fmla="*/ 198 h 222"/>
                <a:gd name="T48" fmla="*/ 79 w 281"/>
                <a:gd name="T49" fmla="*/ 193 h 222"/>
                <a:gd name="T50" fmla="*/ 83 w 281"/>
                <a:gd name="T51" fmla="*/ 188 h 222"/>
                <a:gd name="T52" fmla="*/ 131 w 281"/>
                <a:gd name="T53" fmla="*/ 133 h 222"/>
                <a:gd name="T54" fmla="*/ 186 w 281"/>
                <a:gd name="T55" fmla="*/ 198 h 222"/>
                <a:gd name="T56" fmla="*/ 166 w 281"/>
                <a:gd name="T57" fmla="*/ 198 h 222"/>
                <a:gd name="T58" fmla="*/ 166 w 281"/>
                <a:gd name="T59" fmla="*/ 222 h 222"/>
                <a:gd name="T60" fmla="*/ 226 w 281"/>
                <a:gd name="T61" fmla="*/ 220 h 222"/>
                <a:gd name="T62" fmla="*/ 281 w 281"/>
                <a:gd name="T63" fmla="*/ 222 h 222"/>
                <a:gd name="T64" fmla="*/ 281 w 281"/>
                <a:gd name="T65" fmla="*/ 198 h 222"/>
                <a:gd name="T66" fmla="*/ 246 w 281"/>
                <a:gd name="T67" fmla="*/ 198 h 222"/>
                <a:gd name="T68" fmla="*/ 162 w 281"/>
                <a:gd name="T69" fmla="*/ 99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81" h="222">
                  <a:moveTo>
                    <a:pt x="162" y="99"/>
                  </a:moveTo>
                  <a:lnTo>
                    <a:pt x="220" y="34"/>
                  </a:lnTo>
                  <a:cubicBezTo>
                    <a:pt x="227" y="27"/>
                    <a:pt x="230" y="24"/>
                    <a:pt x="271" y="24"/>
                  </a:cubicBezTo>
                  <a:lnTo>
                    <a:pt x="271" y="0"/>
                  </a:lnTo>
                  <a:cubicBezTo>
                    <a:pt x="254" y="1"/>
                    <a:pt x="228" y="2"/>
                    <a:pt x="225" y="2"/>
                  </a:cubicBezTo>
                  <a:cubicBezTo>
                    <a:pt x="213" y="2"/>
                    <a:pt x="188" y="1"/>
                    <a:pt x="174" y="0"/>
                  </a:cubicBezTo>
                  <a:lnTo>
                    <a:pt x="174" y="24"/>
                  </a:lnTo>
                  <a:cubicBezTo>
                    <a:pt x="181" y="24"/>
                    <a:pt x="187" y="25"/>
                    <a:pt x="193" y="28"/>
                  </a:cubicBezTo>
                  <a:cubicBezTo>
                    <a:pt x="191" y="31"/>
                    <a:pt x="191" y="32"/>
                    <a:pt x="189" y="34"/>
                  </a:cubicBezTo>
                  <a:lnTo>
                    <a:pt x="147" y="81"/>
                  </a:lnTo>
                  <a:lnTo>
                    <a:pt x="98" y="24"/>
                  </a:lnTo>
                  <a:lnTo>
                    <a:pt x="118" y="24"/>
                  </a:lnTo>
                  <a:lnTo>
                    <a:pt x="118" y="0"/>
                  </a:lnTo>
                  <a:cubicBezTo>
                    <a:pt x="105" y="1"/>
                    <a:pt x="74" y="2"/>
                    <a:pt x="58" y="2"/>
                  </a:cubicBezTo>
                  <a:cubicBezTo>
                    <a:pt x="42" y="2"/>
                    <a:pt x="19" y="1"/>
                    <a:pt x="3" y="0"/>
                  </a:cubicBezTo>
                  <a:lnTo>
                    <a:pt x="3" y="24"/>
                  </a:lnTo>
                  <a:lnTo>
                    <a:pt x="38" y="24"/>
                  </a:lnTo>
                  <a:lnTo>
                    <a:pt x="116" y="115"/>
                  </a:lnTo>
                  <a:lnTo>
                    <a:pt x="51" y="189"/>
                  </a:lnTo>
                  <a:cubicBezTo>
                    <a:pt x="42" y="198"/>
                    <a:pt x="24" y="198"/>
                    <a:pt x="0" y="198"/>
                  </a:cubicBezTo>
                  <a:lnTo>
                    <a:pt x="0" y="222"/>
                  </a:lnTo>
                  <a:cubicBezTo>
                    <a:pt x="18" y="221"/>
                    <a:pt x="44" y="220"/>
                    <a:pt x="46" y="220"/>
                  </a:cubicBezTo>
                  <a:cubicBezTo>
                    <a:pt x="59" y="220"/>
                    <a:pt x="88" y="221"/>
                    <a:pt x="98" y="222"/>
                  </a:cubicBezTo>
                  <a:lnTo>
                    <a:pt x="98" y="198"/>
                  </a:lnTo>
                  <a:cubicBezTo>
                    <a:pt x="89" y="198"/>
                    <a:pt x="79" y="196"/>
                    <a:pt x="79" y="193"/>
                  </a:cubicBezTo>
                  <a:cubicBezTo>
                    <a:pt x="79" y="192"/>
                    <a:pt x="79" y="192"/>
                    <a:pt x="83" y="188"/>
                  </a:cubicBezTo>
                  <a:lnTo>
                    <a:pt x="131" y="133"/>
                  </a:lnTo>
                  <a:lnTo>
                    <a:pt x="186" y="198"/>
                  </a:lnTo>
                  <a:lnTo>
                    <a:pt x="166" y="198"/>
                  </a:lnTo>
                  <a:lnTo>
                    <a:pt x="166" y="222"/>
                  </a:lnTo>
                  <a:cubicBezTo>
                    <a:pt x="179" y="221"/>
                    <a:pt x="210" y="220"/>
                    <a:pt x="226" y="220"/>
                  </a:cubicBezTo>
                  <a:cubicBezTo>
                    <a:pt x="242" y="220"/>
                    <a:pt x="265" y="221"/>
                    <a:pt x="281" y="222"/>
                  </a:cubicBezTo>
                  <a:lnTo>
                    <a:pt x="281" y="198"/>
                  </a:lnTo>
                  <a:lnTo>
                    <a:pt x="246" y="198"/>
                  </a:lnTo>
                  <a:lnTo>
                    <a:pt x="162" y="99"/>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48">
              <a:extLst>
                <a:ext uri="{FF2B5EF4-FFF2-40B4-BE49-F238E27FC236}">
                  <a16:creationId xmlns:a16="http://schemas.microsoft.com/office/drawing/2014/main" id="{15439CDD-6A0C-484E-B53D-D2513B18F3A1}"/>
                </a:ext>
              </a:extLst>
            </p:cNvPr>
            <p:cNvSpPr>
              <a:spLocks/>
            </p:cNvSpPr>
            <p:nvPr>
              <p:custDataLst>
                <p:tags r:id="rId86"/>
              </p:custDataLst>
            </p:nvPr>
          </p:nvSpPr>
          <p:spPr bwMode="auto">
            <a:xfrm>
              <a:off x="9029700" y="2832100"/>
              <a:ext cx="168275" cy="163513"/>
            </a:xfrm>
            <a:custGeom>
              <a:avLst/>
              <a:gdLst>
                <a:gd name="T0" fmla="*/ 154 w 260"/>
                <a:gd name="T1" fmla="*/ 25 h 236"/>
                <a:gd name="T2" fmla="*/ 165 w 260"/>
                <a:gd name="T3" fmla="*/ 13 h 236"/>
                <a:gd name="T4" fmla="*/ 186 w 260"/>
                <a:gd name="T5" fmla="*/ 13 h 236"/>
                <a:gd name="T6" fmla="*/ 225 w 260"/>
                <a:gd name="T7" fmla="*/ 15 h 236"/>
                <a:gd name="T8" fmla="*/ 241 w 260"/>
                <a:gd name="T9" fmla="*/ 43 h 236"/>
                <a:gd name="T10" fmla="*/ 239 w 260"/>
                <a:gd name="T11" fmla="*/ 71 h 236"/>
                <a:gd name="T12" fmla="*/ 238 w 260"/>
                <a:gd name="T13" fmla="*/ 75 h 236"/>
                <a:gd name="T14" fmla="*/ 244 w 260"/>
                <a:gd name="T15" fmla="*/ 80 h 236"/>
                <a:gd name="T16" fmla="*/ 251 w 260"/>
                <a:gd name="T17" fmla="*/ 72 h 236"/>
                <a:gd name="T18" fmla="*/ 260 w 260"/>
                <a:gd name="T19" fmla="*/ 5 h 236"/>
                <a:gd name="T20" fmla="*/ 250 w 260"/>
                <a:gd name="T21" fmla="*/ 0 h 236"/>
                <a:gd name="T22" fmla="*/ 35 w 260"/>
                <a:gd name="T23" fmla="*/ 0 h 236"/>
                <a:gd name="T24" fmla="*/ 23 w 260"/>
                <a:gd name="T25" fmla="*/ 7 h 236"/>
                <a:gd name="T26" fmla="*/ 1 w 260"/>
                <a:gd name="T27" fmla="*/ 69 h 236"/>
                <a:gd name="T28" fmla="*/ 0 w 260"/>
                <a:gd name="T29" fmla="*/ 75 h 236"/>
                <a:gd name="T30" fmla="*/ 6 w 260"/>
                <a:gd name="T31" fmla="*/ 80 h 236"/>
                <a:gd name="T32" fmla="*/ 13 w 260"/>
                <a:gd name="T33" fmla="*/ 72 h 236"/>
                <a:gd name="T34" fmla="*/ 98 w 260"/>
                <a:gd name="T35" fmla="*/ 13 h 236"/>
                <a:gd name="T36" fmla="*/ 112 w 260"/>
                <a:gd name="T37" fmla="*/ 13 h 236"/>
                <a:gd name="T38" fmla="*/ 123 w 260"/>
                <a:gd name="T39" fmla="*/ 16 h 236"/>
                <a:gd name="T40" fmla="*/ 122 w 260"/>
                <a:gd name="T41" fmla="*/ 23 h 236"/>
                <a:gd name="T42" fmla="*/ 76 w 260"/>
                <a:gd name="T43" fmla="*/ 207 h 236"/>
                <a:gd name="T44" fmla="*/ 35 w 260"/>
                <a:gd name="T45" fmla="*/ 223 h 236"/>
                <a:gd name="T46" fmla="*/ 19 w 260"/>
                <a:gd name="T47" fmla="*/ 231 h 236"/>
                <a:gd name="T48" fmla="*/ 25 w 260"/>
                <a:gd name="T49" fmla="*/ 236 h 236"/>
                <a:gd name="T50" fmla="*/ 55 w 260"/>
                <a:gd name="T51" fmla="*/ 235 h 236"/>
                <a:gd name="T52" fmla="*/ 85 w 260"/>
                <a:gd name="T53" fmla="*/ 234 h 236"/>
                <a:gd name="T54" fmla="*/ 117 w 260"/>
                <a:gd name="T55" fmla="*/ 235 h 236"/>
                <a:gd name="T56" fmla="*/ 146 w 260"/>
                <a:gd name="T57" fmla="*/ 236 h 236"/>
                <a:gd name="T58" fmla="*/ 154 w 260"/>
                <a:gd name="T59" fmla="*/ 228 h 236"/>
                <a:gd name="T60" fmla="*/ 140 w 260"/>
                <a:gd name="T61" fmla="*/ 223 h 236"/>
                <a:gd name="T62" fmla="*/ 119 w 260"/>
                <a:gd name="T63" fmla="*/ 223 h 236"/>
                <a:gd name="T64" fmla="*/ 107 w 260"/>
                <a:gd name="T65" fmla="*/ 216 h 236"/>
                <a:gd name="T66" fmla="*/ 108 w 260"/>
                <a:gd name="T67" fmla="*/ 208 h 236"/>
                <a:gd name="T68" fmla="*/ 154 w 260"/>
                <a:gd name="T69" fmla="*/ 25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60" h="236">
                  <a:moveTo>
                    <a:pt x="154" y="25"/>
                  </a:moveTo>
                  <a:cubicBezTo>
                    <a:pt x="157" y="15"/>
                    <a:pt x="157" y="14"/>
                    <a:pt x="165" y="13"/>
                  </a:cubicBezTo>
                  <a:cubicBezTo>
                    <a:pt x="167" y="13"/>
                    <a:pt x="179" y="13"/>
                    <a:pt x="186" y="13"/>
                  </a:cubicBezTo>
                  <a:cubicBezTo>
                    <a:pt x="207" y="13"/>
                    <a:pt x="216" y="13"/>
                    <a:pt x="225" y="15"/>
                  </a:cubicBezTo>
                  <a:cubicBezTo>
                    <a:pt x="241" y="20"/>
                    <a:pt x="241" y="30"/>
                    <a:pt x="241" y="43"/>
                  </a:cubicBezTo>
                  <a:cubicBezTo>
                    <a:pt x="241" y="49"/>
                    <a:pt x="241" y="53"/>
                    <a:pt x="239" y="71"/>
                  </a:cubicBezTo>
                  <a:lnTo>
                    <a:pt x="238" y="75"/>
                  </a:lnTo>
                  <a:cubicBezTo>
                    <a:pt x="238" y="79"/>
                    <a:pt x="241" y="80"/>
                    <a:pt x="244" y="80"/>
                  </a:cubicBezTo>
                  <a:cubicBezTo>
                    <a:pt x="249" y="80"/>
                    <a:pt x="250" y="77"/>
                    <a:pt x="251" y="72"/>
                  </a:cubicBezTo>
                  <a:lnTo>
                    <a:pt x="260" y="5"/>
                  </a:lnTo>
                  <a:cubicBezTo>
                    <a:pt x="260" y="0"/>
                    <a:pt x="256" y="0"/>
                    <a:pt x="250" y="0"/>
                  </a:cubicBezTo>
                  <a:lnTo>
                    <a:pt x="35" y="0"/>
                  </a:lnTo>
                  <a:cubicBezTo>
                    <a:pt x="27" y="0"/>
                    <a:pt x="26" y="0"/>
                    <a:pt x="23" y="7"/>
                  </a:cubicBezTo>
                  <a:lnTo>
                    <a:pt x="1" y="69"/>
                  </a:lnTo>
                  <a:cubicBezTo>
                    <a:pt x="1" y="71"/>
                    <a:pt x="0" y="74"/>
                    <a:pt x="0" y="75"/>
                  </a:cubicBezTo>
                  <a:cubicBezTo>
                    <a:pt x="0" y="77"/>
                    <a:pt x="0" y="80"/>
                    <a:pt x="6" y="80"/>
                  </a:cubicBezTo>
                  <a:cubicBezTo>
                    <a:pt x="10" y="80"/>
                    <a:pt x="11" y="79"/>
                    <a:pt x="13" y="72"/>
                  </a:cubicBezTo>
                  <a:cubicBezTo>
                    <a:pt x="33" y="16"/>
                    <a:pt x="45" y="13"/>
                    <a:pt x="98" y="13"/>
                  </a:cubicBezTo>
                  <a:lnTo>
                    <a:pt x="112" y="13"/>
                  </a:lnTo>
                  <a:cubicBezTo>
                    <a:pt x="123" y="13"/>
                    <a:pt x="123" y="13"/>
                    <a:pt x="123" y="16"/>
                  </a:cubicBezTo>
                  <a:cubicBezTo>
                    <a:pt x="123" y="16"/>
                    <a:pt x="123" y="18"/>
                    <a:pt x="122" y="23"/>
                  </a:cubicBezTo>
                  <a:lnTo>
                    <a:pt x="76" y="207"/>
                  </a:lnTo>
                  <a:cubicBezTo>
                    <a:pt x="73" y="220"/>
                    <a:pt x="72" y="223"/>
                    <a:pt x="35" y="223"/>
                  </a:cubicBezTo>
                  <a:cubicBezTo>
                    <a:pt x="22" y="223"/>
                    <a:pt x="19" y="223"/>
                    <a:pt x="19" y="231"/>
                  </a:cubicBezTo>
                  <a:cubicBezTo>
                    <a:pt x="19" y="232"/>
                    <a:pt x="20" y="236"/>
                    <a:pt x="25" y="236"/>
                  </a:cubicBezTo>
                  <a:cubicBezTo>
                    <a:pt x="35" y="236"/>
                    <a:pt x="45" y="235"/>
                    <a:pt x="55" y="235"/>
                  </a:cubicBezTo>
                  <a:cubicBezTo>
                    <a:pt x="65" y="235"/>
                    <a:pt x="75" y="234"/>
                    <a:pt x="85" y="234"/>
                  </a:cubicBezTo>
                  <a:cubicBezTo>
                    <a:pt x="95" y="234"/>
                    <a:pt x="107" y="234"/>
                    <a:pt x="117" y="235"/>
                  </a:cubicBezTo>
                  <a:cubicBezTo>
                    <a:pt x="126" y="235"/>
                    <a:pt x="136" y="236"/>
                    <a:pt x="146" y="236"/>
                  </a:cubicBezTo>
                  <a:cubicBezTo>
                    <a:pt x="149" y="236"/>
                    <a:pt x="154" y="236"/>
                    <a:pt x="154" y="228"/>
                  </a:cubicBezTo>
                  <a:cubicBezTo>
                    <a:pt x="154" y="223"/>
                    <a:pt x="150" y="223"/>
                    <a:pt x="140" y="223"/>
                  </a:cubicBezTo>
                  <a:cubicBezTo>
                    <a:pt x="133" y="223"/>
                    <a:pt x="126" y="223"/>
                    <a:pt x="119" y="223"/>
                  </a:cubicBezTo>
                  <a:cubicBezTo>
                    <a:pt x="107" y="222"/>
                    <a:pt x="107" y="220"/>
                    <a:pt x="107" y="216"/>
                  </a:cubicBezTo>
                  <a:cubicBezTo>
                    <a:pt x="107" y="214"/>
                    <a:pt x="107" y="213"/>
                    <a:pt x="108" y="208"/>
                  </a:cubicBezTo>
                  <a:lnTo>
                    <a:pt x="154" y="25"/>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49">
              <a:extLst>
                <a:ext uri="{FF2B5EF4-FFF2-40B4-BE49-F238E27FC236}">
                  <a16:creationId xmlns:a16="http://schemas.microsoft.com/office/drawing/2014/main" id="{CBABAEEB-7182-4163-94A2-8B542D0E88BC}"/>
                </a:ext>
              </a:extLst>
            </p:cNvPr>
            <p:cNvSpPr>
              <a:spLocks/>
            </p:cNvSpPr>
            <p:nvPr>
              <p:custDataLst>
                <p:tags r:id="rId87"/>
              </p:custDataLst>
            </p:nvPr>
          </p:nvSpPr>
          <p:spPr bwMode="auto">
            <a:xfrm>
              <a:off x="9029700" y="3071813"/>
              <a:ext cx="76200" cy="153988"/>
            </a:xfrm>
            <a:custGeom>
              <a:avLst/>
              <a:gdLst>
                <a:gd name="T0" fmla="*/ 71 w 118"/>
                <a:gd name="T1" fmla="*/ 80 h 221"/>
                <a:gd name="T2" fmla="*/ 107 w 118"/>
                <a:gd name="T3" fmla="*/ 80 h 221"/>
                <a:gd name="T4" fmla="*/ 118 w 118"/>
                <a:gd name="T5" fmla="*/ 72 h 221"/>
                <a:gd name="T6" fmla="*/ 108 w 118"/>
                <a:gd name="T7" fmla="*/ 68 h 221"/>
                <a:gd name="T8" fmla="*/ 75 w 118"/>
                <a:gd name="T9" fmla="*/ 68 h 221"/>
                <a:gd name="T10" fmla="*/ 88 w 118"/>
                <a:gd name="T11" fmla="*/ 16 h 221"/>
                <a:gd name="T12" fmla="*/ 89 w 118"/>
                <a:gd name="T13" fmla="*/ 11 h 221"/>
                <a:gd name="T14" fmla="*/ 77 w 118"/>
                <a:gd name="T15" fmla="*/ 0 h 221"/>
                <a:gd name="T16" fmla="*/ 60 w 118"/>
                <a:gd name="T17" fmla="*/ 15 h 221"/>
                <a:gd name="T18" fmla="*/ 47 w 118"/>
                <a:gd name="T19" fmla="*/ 68 h 221"/>
                <a:gd name="T20" fmla="*/ 12 w 118"/>
                <a:gd name="T21" fmla="*/ 68 h 221"/>
                <a:gd name="T22" fmla="*/ 0 w 118"/>
                <a:gd name="T23" fmla="*/ 75 h 221"/>
                <a:gd name="T24" fmla="*/ 11 w 118"/>
                <a:gd name="T25" fmla="*/ 80 h 221"/>
                <a:gd name="T26" fmla="*/ 44 w 118"/>
                <a:gd name="T27" fmla="*/ 80 h 221"/>
                <a:gd name="T28" fmla="*/ 23 w 118"/>
                <a:gd name="T29" fmla="*/ 162 h 221"/>
                <a:gd name="T30" fmla="*/ 18 w 118"/>
                <a:gd name="T31" fmla="*/ 188 h 221"/>
                <a:gd name="T32" fmla="*/ 55 w 118"/>
                <a:gd name="T33" fmla="*/ 221 h 221"/>
                <a:gd name="T34" fmla="*/ 116 w 118"/>
                <a:gd name="T35" fmla="*/ 168 h 221"/>
                <a:gd name="T36" fmla="*/ 111 w 118"/>
                <a:gd name="T37" fmla="*/ 163 h 221"/>
                <a:gd name="T38" fmla="*/ 103 w 118"/>
                <a:gd name="T39" fmla="*/ 170 h 221"/>
                <a:gd name="T40" fmla="*/ 56 w 118"/>
                <a:gd name="T41" fmla="*/ 212 h 221"/>
                <a:gd name="T42" fmla="*/ 44 w 118"/>
                <a:gd name="T43" fmla="*/ 195 h 221"/>
                <a:gd name="T44" fmla="*/ 46 w 118"/>
                <a:gd name="T45" fmla="*/ 180 h 221"/>
                <a:gd name="T46" fmla="*/ 71 w 118"/>
                <a:gd name="T47" fmla="*/ 80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8" h="221">
                  <a:moveTo>
                    <a:pt x="71" y="80"/>
                  </a:moveTo>
                  <a:lnTo>
                    <a:pt x="107" y="80"/>
                  </a:lnTo>
                  <a:cubicBezTo>
                    <a:pt x="114" y="80"/>
                    <a:pt x="118" y="80"/>
                    <a:pt x="118" y="72"/>
                  </a:cubicBezTo>
                  <a:cubicBezTo>
                    <a:pt x="118" y="68"/>
                    <a:pt x="114" y="68"/>
                    <a:pt x="108" y="68"/>
                  </a:cubicBezTo>
                  <a:lnTo>
                    <a:pt x="75" y="68"/>
                  </a:lnTo>
                  <a:lnTo>
                    <a:pt x="88" y="16"/>
                  </a:lnTo>
                  <a:cubicBezTo>
                    <a:pt x="88" y="14"/>
                    <a:pt x="89" y="12"/>
                    <a:pt x="89" y="11"/>
                  </a:cubicBezTo>
                  <a:cubicBezTo>
                    <a:pt x="89" y="5"/>
                    <a:pt x="84" y="0"/>
                    <a:pt x="77" y="0"/>
                  </a:cubicBezTo>
                  <a:cubicBezTo>
                    <a:pt x="68" y="0"/>
                    <a:pt x="63" y="6"/>
                    <a:pt x="60" y="15"/>
                  </a:cubicBezTo>
                  <a:cubicBezTo>
                    <a:pt x="58" y="24"/>
                    <a:pt x="62" y="7"/>
                    <a:pt x="47" y="68"/>
                  </a:cubicBezTo>
                  <a:lnTo>
                    <a:pt x="12" y="68"/>
                  </a:lnTo>
                  <a:cubicBezTo>
                    <a:pt x="5" y="68"/>
                    <a:pt x="0" y="68"/>
                    <a:pt x="0" y="75"/>
                  </a:cubicBezTo>
                  <a:cubicBezTo>
                    <a:pt x="0" y="80"/>
                    <a:pt x="5" y="80"/>
                    <a:pt x="11" y="80"/>
                  </a:cubicBezTo>
                  <a:lnTo>
                    <a:pt x="44" y="80"/>
                  </a:lnTo>
                  <a:lnTo>
                    <a:pt x="23" y="162"/>
                  </a:lnTo>
                  <a:cubicBezTo>
                    <a:pt x="21" y="171"/>
                    <a:pt x="18" y="184"/>
                    <a:pt x="18" y="188"/>
                  </a:cubicBezTo>
                  <a:cubicBezTo>
                    <a:pt x="18" y="209"/>
                    <a:pt x="36" y="221"/>
                    <a:pt x="55" y="221"/>
                  </a:cubicBezTo>
                  <a:cubicBezTo>
                    <a:pt x="94" y="221"/>
                    <a:pt x="116" y="173"/>
                    <a:pt x="116" y="168"/>
                  </a:cubicBezTo>
                  <a:cubicBezTo>
                    <a:pt x="116" y="163"/>
                    <a:pt x="112" y="163"/>
                    <a:pt x="111" y="163"/>
                  </a:cubicBezTo>
                  <a:cubicBezTo>
                    <a:pt x="106" y="163"/>
                    <a:pt x="106" y="164"/>
                    <a:pt x="103" y="170"/>
                  </a:cubicBezTo>
                  <a:cubicBezTo>
                    <a:pt x="93" y="192"/>
                    <a:pt x="76" y="212"/>
                    <a:pt x="56" y="212"/>
                  </a:cubicBezTo>
                  <a:cubicBezTo>
                    <a:pt x="49" y="212"/>
                    <a:pt x="44" y="207"/>
                    <a:pt x="44" y="195"/>
                  </a:cubicBezTo>
                  <a:cubicBezTo>
                    <a:pt x="44" y="191"/>
                    <a:pt x="46" y="184"/>
                    <a:pt x="46" y="180"/>
                  </a:cubicBezTo>
                  <a:lnTo>
                    <a:pt x="71" y="8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50">
              <a:extLst>
                <a:ext uri="{FF2B5EF4-FFF2-40B4-BE49-F238E27FC236}">
                  <a16:creationId xmlns:a16="http://schemas.microsoft.com/office/drawing/2014/main" id="{F5DDA927-9799-4BAA-BE44-9BC714D99C81}"/>
                </a:ext>
              </a:extLst>
            </p:cNvPr>
            <p:cNvSpPr>
              <a:spLocks/>
            </p:cNvSpPr>
            <p:nvPr>
              <p:custDataLst>
                <p:tags r:id="rId88"/>
              </p:custDataLst>
            </p:nvPr>
          </p:nvSpPr>
          <p:spPr bwMode="auto">
            <a:xfrm>
              <a:off x="9132887" y="3073400"/>
              <a:ext cx="166688" cy="179388"/>
            </a:xfrm>
            <a:custGeom>
              <a:avLst/>
              <a:gdLst>
                <a:gd name="T0" fmla="*/ 138 w 257"/>
                <a:gd name="T1" fmla="*/ 137 h 257"/>
                <a:gd name="T2" fmla="*/ 244 w 257"/>
                <a:gd name="T3" fmla="*/ 137 h 257"/>
                <a:gd name="T4" fmla="*/ 257 w 257"/>
                <a:gd name="T5" fmla="*/ 129 h 257"/>
                <a:gd name="T6" fmla="*/ 244 w 257"/>
                <a:gd name="T7" fmla="*/ 120 h 257"/>
                <a:gd name="T8" fmla="*/ 138 w 257"/>
                <a:gd name="T9" fmla="*/ 120 h 257"/>
                <a:gd name="T10" fmla="*/ 138 w 257"/>
                <a:gd name="T11" fmla="*/ 13 h 257"/>
                <a:gd name="T12" fmla="*/ 129 w 257"/>
                <a:gd name="T13" fmla="*/ 0 h 257"/>
                <a:gd name="T14" fmla="*/ 120 w 257"/>
                <a:gd name="T15" fmla="*/ 13 h 257"/>
                <a:gd name="T16" fmla="*/ 120 w 257"/>
                <a:gd name="T17" fmla="*/ 120 h 257"/>
                <a:gd name="T18" fmla="*/ 13 w 257"/>
                <a:gd name="T19" fmla="*/ 120 h 257"/>
                <a:gd name="T20" fmla="*/ 0 w 257"/>
                <a:gd name="T21" fmla="*/ 128 h 257"/>
                <a:gd name="T22" fmla="*/ 13 w 257"/>
                <a:gd name="T23" fmla="*/ 137 h 257"/>
                <a:gd name="T24" fmla="*/ 120 w 257"/>
                <a:gd name="T25" fmla="*/ 137 h 257"/>
                <a:gd name="T26" fmla="*/ 120 w 257"/>
                <a:gd name="T27" fmla="*/ 244 h 257"/>
                <a:gd name="T28" fmla="*/ 129 w 257"/>
                <a:gd name="T29" fmla="*/ 257 h 257"/>
                <a:gd name="T30" fmla="*/ 138 w 257"/>
                <a:gd name="T31" fmla="*/ 244 h 257"/>
                <a:gd name="T32" fmla="*/ 138 w 257"/>
                <a:gd name="T33" fmla="*/ 137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7" h="257">
                  <a:moveTo>
                    <a:pt x="138" y="137"/>
                  </a:moveTo>
                  <a:lnTo>
                    <a:pt x="244" y="137"/>
                  </a:lnTo>
                  <a:cubicBezTo>
                    <a:pt x="249" y="137"/>
                    <a:pt x="257" y="137"/>
                    <a:pt x="257" y="129"/>
                  </a:cubicBezTo>
                  <a:cubicBezTo>
                    <a:pt x="257" y="120"/>
                    <a:pt x="249" y="120"/>
                    <a:pt x="244" y="120"/>
                  </a:cubicBezTo>
                  <a:lnTo>
                    <a:pt x="138" y="120"/>
                  </a:lnTo>
                  <a:lnTo>
                    <a:pt x="138" y="13"/>
                  </a:lnTo>
                  <a:cubicBezTo>
                    <a:pt x="138" y="8"/>
                    <a:pt x="138" y="0"/>
                    <a:pt x="129" y="0"/>
                  </a:cubicBezTo>
                  <a:cubicBezTo>
                    <a:pt x="120" y="0"/>
                    <a:pt x="120" y="8"/>
                    <a:pt x="120" y="13"/>
                  </a:cubicBezTo>
                  <a:lnTo>
                    <a:pt x="120" y="120"/>
                  </a:lnTo>
                  <a:lnTo>
                    <a:pt x="13" y="120"/>
                  </a:lnTo>
                  <a:cubicBezTo>
                    <a:pt x="9" y="120"/>
                    <a:pt x="0" y="120"/>
                    <a:pt x="0" y="128"/>
                  </a:cubicBezTo>
                  <a:cubicBezTo>
                    <a:pt x="0" y="137"/>
                    <a:pt x="9" y="137"/>
                    <a:pt x="13" y="137"/>
                  </a:cubicBezTo>
                  <a:lnTo>
                    <a:pt x="120" y="137"/>
                  </a:lnTo>
                  <a:lnTo>
                    <a:pt x="120" y="244"/>
                  </a:lnTo>
                  <a:cubicBezTo>
                    <a:pt x="120" y="249"/>
                    <a:pt x="120" y="257"/>
                    <a:pt x="129" y="257"/>
                  </a:cubicBezTo>
                  <a:cubicBezTo>
                    <a:pt x="138" y="257"/>
                    <a:pt x="138" y="249"/>
                    <a:pt x="138" y="244"/>
                  </a:cubicBezTo>
                  <a:lnTo>
                    <a:pt x="138" y="137"/>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51">
              <a:extLst>
                <a:ext uri="{FF2B5EF4-FFF2-40B4-BE49-F238E27FC236}">
                  <a16:creationId xmlns:a16="http://schemas.microsoft.com/office/drawing/2014/main" id="{02250E8A-F1C4-4AFA-88D4-0DC0C94956F0}"/>
                </a:ext>
              </a:extLst>
            </p:cNvPr>
            <p:cNvSpPr>
              <a:spLocks/>
            </p:cNvSpPr>
            <p:nvPr>
              <p:custDataLst>
                <p:tags r:id="rId89"/>
              </p:custDataLst>
            </p:nvPr>
          </p:nvSpPr>
          <p:spPr bwMode="auto">
            <a:xfrm>
              <a:off x="9331325" y="3059113"/>
              <a:ext cx="203200" cy="165100"/>
            </a:xfrm>
            <a:custGeom>
              <a:avLst/>
              <a:gdLst>
                <a:gd name="T0" fmla="*/ 267 w 311"/>
                <a:gd name="T1" fmla="*/ 38 h 238"/>
                <a:gd name="T2" fmla="*/ 304 w 311"/>
                <a:gd name="T3" fmla="*/ 12 h 238"/>
                <a:gd name="T4" fmla="*/ 311 w 311"/>
                <a:gd name="T5" fmla="*/ 5 h 238"/>
                <a:gd name="T6" fmla="*/ 305 w 311"/>
                <a:gd name="T7" fmla="*/ 0 h 238"/>
                <a:gd name="T8" fmla="*/ 269 w 311"/>
                <a:gd name="T9" fmla="*/ 1 h 238"/>
                <a:gd name="T10" fmla="*/ 232 w 311"/>
                <a:gd name="T11" fmla="*/ 0 h 238"/>
                <a:gd name="T12" fmla="*/ 225 w 311"/>
                <a:gd name="T13" fmla="*/ 7 h 238"/>
                <a:gd name="T14" fmla="*/ 233 w 311"/>
                <a:gd name="T15" fmla="*/ 12 h 238"/>
                <a:gd name="T16" fmla="*/ 255 w 311"/>
                <a:gd name="T17" fmla="*/ 27 h 238"/>
                <a:gd name="T18" fmla="*/ 254 w 311"/>
                <a:gd name="T19" fmla="*/ 35 h 238"/>
                <a:gd name="T20" fmla="*/ 216 w 311"/>
                <a:gd name="T21" fmla="*/ 187 h 238"/>
                <a:gd name="T22" fmla="*/ 127 w 311"/>
                <a:gd name="T23" fmla="*/ 6 h 238"/>
                <a:gd name="T24" fmla="*/ 115 w 311"/>
                <a:gd name="T25" fmla="*/ 0 h 238"/>
                <a:gd name="T26" fmla="*/ 68 w 311"/>
                <a:gd name="T27" fmla="*/ 0 h 238"/>
                <a:gd name="T28" fmla="*/ 57 w 311"/>
                <a:gd name="T29" fmla="*/ 7 h 238"/>
                <a:gd name="T30" fmla="*/ 68 w 311"/>
                <a:gd name="T31" fmla="*/ 12 h 238"/>
                <a:gd name="T32" fmla="*/ 90 w 311"/>
                <a:gd name="T33" fmla="*/ 14 h 238"/>
                <a:gd name="T34" fmla="*/ 44 w 311"/>
                <a:gd name="T35" fmla="*/ 201 h 238"/>
                <a:gd name="T36" fmla="*/ 7 w 311"/>
                <a:gd name="T37" fmla="*/ 225 h 238"/>
                <a:gd name="T38" fmla="*/ 0 w 311"/>
                <a:gd name="T39" fmla="*/ 233 h 238"/>
                <a:gd name="T40" fmla="*/ 5 w 311"/>
                <a:gd name="T41" fmla="*/ 238 h 238"/>
                <a:gd name="T42" fmla="*/ 42 w 311"/>
                <a:gd name="T43" fmla="*/ 236 h 238"/>
                <a:gd name="T44" fmla="*/ 79 w 311"/>
                <a:gd name="T45" fmla="*/ 238 h 238"/>
                <a:gd name="T46" fmla="*/ 85 w 311"/>
                <a:gd name="T47" fmla="*/ 231 h 238"/>
                <a:gd name="T48" fmla="*/ 77 w 311"/>
                <a:gd name="T49" fmla="*/ 225 h 238"/>
                <a:gd name="T50" fmla="*/ 56 w 311"/>
                <a:gd name="T51" fmla="*/ 211 h 238"/>
                <a:gd name="T52" fmla="*/ 57 w 311"/>
                <a:gd name="T53" fmla="*/ 202 h 238"/>
                <a:gd name="T54" fmla="*/ 102 w 311"/>
                <a:gd name="T55" fmla="*/ 23 h 238"/>
                <a:gd name="T56" fmla="*/ 203 w 311"/>
                <a:gd name="T57" fmla="*/ 232 h 238"/>
                <a:gd name="T58" fmla="*/ 211 w 311"/>
                <a:gd name="T59" fmla="*/ 238 h 238"/>
                <a:gd name="T60" fmla="*/ 218 w 311"/>
                <a:gd name="T61" fmla="*/ 231 h 238"/>
                <a:gd name="T62" fmla="*/ 267 w 311"/>
                <a:gd name="T63" fmla="*/ 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11" h="238">
                  <a:moveTo>
                    <a:pt x="267" y="38"/>
                  </a:moveTo>
                  <a:cubicBezTo>
                    <a:pt x="270" y="24"/>
                    <a:pt x="276" y="13"/>
                    <a:pt x="304" y="12"/>
                  </a:cubicBezTo>
                  <a:cubicBezTo>
                    <a:pt x="305" y="12"/>
                    <a:pt x="311" y="12"/>
                    <a:pt x="311" y="5"/>
                  </a:cubicBezTo>
                  <a:cubicBezTo>
                    <a:pt x="311" y="2"/>
                    <a:pt x="309" y="0"/>
                    <a:pt x="305" y="0"/>
                  </a:cubicBezTo>
                  <a:cubicBezTo>
                    <a:pt x="294" y="0"/>
                    <a:pt x="281" y="1"/>
                    <a:pt x="269" y="1"/>
                  </a:cubicBezTo>
                  <a:cubicBezTo>
                    <a:pt x="261" y="1"/>
                    <a:pt x="241" y="0"/>
                    <a:pt x="232" y="0"/>
                  </a:cubicBezTo>
                  <a:cubicBezTo>
                    <a:pt x="231" y="0"/>
                    <a:pt x="225" y="0"/>
                    <a:pt x="225" y="7"/>
                  </a:cubicBezTo>
                  <a:cubicBezTo>
                    <a:pt x="225" y="12"/>
                    <a:pt x="230" y="12"/>
                    <a:pt x="233" y="12"/>
                  </a:cubicBezTo>
                  <a:cubicBezTo>
                    <a:pt x="249" y="13"/>
                    <a:pt x="255" y="18"/>
                    <a:pt x="255" y="27"/>
                  </a:cubicBezTo>
                  <a:cubicBezTo>
                    <a:pt x="255" y="29"/>
                    <a:pt x="255" y="31"/>
                    <a:pt x="254" y="35"/>
                  </a:cubicBezTo>
                  <a:lnTo>
                    <a:pt x="216" y="187"/>
                  </a:lnTo>
                  <a:lnTo>
                    <a:pt x="127" y="6"/>
                  </a:lnTo>
                  <a:cubicBezTo>
                    <a:pt x="125" y="0"/>
                    <a:pt x="124" y="0"/>
                    <a:pt x="115" y="0"/>
                  </a:cubicBezTo>
                  <a:lnTo>
                    <a:pt x="68" y="0"/>
                  </a:lnTo>
                  <a:cubicBezTo>
                    <a:pt x="61" y="0"/>
                    <a:pt x="57" y="0"/>
                    <a:pt x="57" y="7"/>
                  </a:cubicBezTo>
                  <a:cubicBezTo>
                    <a:pt x="57" y="12"/>
                    <a:pt x="61" y="12"/>
                    <a:pt x="68" y="12"/>
                  </a:cubicBezTo>
                  <a:cubicBezTo>
                    <a:pt x="75" y="12"/>
                    <a:pt x="83" y="13"/>
                    <a:pt x="90" y="14"/>
                  </a:cubicBezTo>
                  <a:lnTo>
                    <a:pt x="44" y="201"/>
                  </a:lnTo>
                  <a:cubicBezTo>
                    <a:pt x="41" y="214"/>
                    <a:pt x="35" y="224"/>
                    <a:pt x="7" y="225"/>
                  </a:cubicBezTo>
                  <a:cubicBezTo>
                    <a:pt x="5" y="225"/>
                    <a:pt x="0" y="226"/>
                    <a:pt x="0" y="233"/>
                  </a:cubicBezTo>
                  <a:cubicBezTo>
                    <a:pt x="0" y="236"/>
                    <a:pt x="3" y="238"/>
                    <a:pt x="5" y="238"/>
                  </a:cubicBezTo>
                  <a:cubicBezTo>
                    <a:pt x="17" y="238"/>
                    <a:pt x="30" y="236"/>
                    <a:pt x="42" y="236"/>
                  </a:cubicBezTo>
                  <a:cubicBezTo>
                    <a:pt x="50" y="236"/>
                    <a:pt x="70" y="238"/>
                    <a:pt x="79" y="238"/>
                  </a:cubicBezTo>
                  <a:cubicBezTo>
                    <a:pt x="82" y="238"/>
                    <a:pt x="85" y="236"/>
                    <a:pt x="85" y="231"/>
                  </a:cubicBezTo>
                  <a:cubicBezTo>
                    <a:pt x="85" y="226"/>
                    <a:pt x="81" y="225"/>
                    <a:pt x="77" y="225"/>
                  </a:cubicBezTo>
                  <a:cubicBezTo>
                    <a:pt x="56" y="225"/>
                    <a:pt x="56" y="216"/>
                    <a:pt x="56" y="211"/>
                  </a:cubicBezTo>
                  <a:cubicBezTo>
                    <a:pt x="56" y="209"/>
                    <a:pt x="56" y="208"/>
                    <a:pt x="57" y="202"/>
                  </a:cubicBezTo>
                  <a:lnTo>
                    <a:pt x="102" y="23"/>
                  </a:lnTo>
                  <a:lnTo>
                    <a:pt x="203" y="232"/>
                  </a:lnTo>
                  <a:cubicBezTo>
                    <a:pt x="206" y="238"/>
                    <a:pt x="208" y="238"/>
                    <a:pt x="211" y="238"/>
                  </a:cubicBezTo>
                  <a:cubicBezTo>
                    <a:pt x="217" y="238"/>
                    <a:pt x="217" y="237"/>
                    <a:pt x="218" y="231"/>
                  </a:cubicBezTo>
                  <a:lnTo>
                    <a:pt x="267" y="38"/>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52">
              <a:extLst>
                <a:ext uri="{FF2B5EF4-FFF2-40B4-BE49-F238E27FC236}">
                  <a16:creationId xmlns:a16="http://schemas.microsoft.com/office/drawing/2014/main" id="{3D482B68-4C3C-4FFC-BE22-AB12FB767BA0}"/>
                </a:ext>
              </a:extLst>
            </p:cNvPr>
            <p:cNvSpPr>
              <a:spLocks/>
            </p:cNvSpPr>
            <p:nvPr>
              <p:custDataLst>
                <p:tags r:id="rId90"/>
              </p:custDataLst>
            </p:nvPr>
          </p:nvSpPr>
          <p:spPr bwMode="auto">
            <a:xfrm>
              <a:off x="9582150" y="2897188"/>
              <a:ext cx="165100" cy="244475"/>
            </a:xfrm>
            <a:custGeom>
              <a:avLst/>
              <a:gdLst>
                <a:gd name="T0" fmla="*/ 168 w 254"/>
                <a:gd name="T1" fmla="*/ 141 h 353"/>
                <a:gd name="T2" fmla="*/ 96 w 254"/>
                <a:gd name="T3" fmla="*/ 126 h 353"/>
                <a:gd name="T4" fmla="*/ 48 w 254"/>
                <a:gd name="T5" fmla="*/ 74 h 353"/>
                <a:gd name="T6" fmla="*/ 112 w 254"/>
                <a:gd name="T7" fmla="*/ 21 h 353"/>
                <a:gd name="T8" fmla="*/ 214 w 254"/>
                <a:gd name="T9" fmla="*/ 106 h 353"/>
                <a:gd name="T10" fmla="*/ 226 w 254"/>
                <a:gd name="T11" fmla="*/ 119 h 353"/>
                <a:gd name="T12" fmla="*/ 238 w 254"/>
                <a:gd name="T13" fmla="*/ 105 h 353"/>
                <a:gd name="T14" fmla="*/ 238 w 254"/>
                <a:gd name="T15" fmla="*/ 14 h 353"/>
                <a:gd name="T16" fmla="*/ 229 w 254"/>
                <a:gd name="T17" fmla="*/ 0 h 353"/>
                <a:gd name="T18" fmla="*/ 219 w 254"/>
                <a:gd name="T19" fmla="*/ 5 h 353"/>
                <a:gd name="T20" fmla="*/ 197 w 254"/>
                <a:gd name="T21" fmla="*/ 27 h 353"/>
                <a:gd name="T22" fmla="*/ 111 w 254"/>
                <a:gd name="T23" fmla="*/ 0 h 353"/>
                <a:gd name="T24" fmla="*/ 0 w 254"/>
                <a:gd name="T25" fmla="*/ 100 h 353"/>
                <a:gd name="T26" fmla="*/ 27 w 254"/>
                <a:gd name="T27" fmla="*/ 167 h 353"/>
                <a:gd name="T28" fmla="*/ 122 w 254"/>
                <a:gd name="T29" fmla="*/ 206 h 353"/>
                <a:gd name="T30" fmla="*/ 186 w 254"/>
                <a:gd name="T31" fmla="*/ 228 h 353"/>
                <a:gd name="T32" fmla="*/ 206 w 254"/>
                <a:gd name="T33" fmla="*/ 271 h 353"/>
                <a:gd name="T34" fmla="*/ 141 w 254"/>
                <a:gd name="T35" fmla="*/ 330 h 353"/>
                <a:gd name="T36" fmla="*/ 23 w 254"/>
                <a:gd name="T37" fmla="*/ 245 h 353"/>
                <a:gd name="T38" fmla="*/ 12 w 254"/>
                <a:gd name="T39" fmla="*/ 234 h 353"/>
                <a:gd name="T40" fmla="*/ 0 w 254"/>
                <a:gd name="T41" fmla="*/ 248 h 353"/>
                <a:gd name="T42" fmla="*/ 0 w 254"/>
                <a:gd name="T43" fmla="*/ 339 h 353"/>
                <a:gd name="T44" fmla="*/ 9 w 254"/>
                <a:gd name="T45" fmla="*/ 353 h 353"/>
                <a:gd name="T46" fmla="*/ 18 w 254"/>
                <a:gd name="T47" fmla="*/ 349 h 353"/>
                <a:gd name="T48" fmla="*/ 41 w 254"/>
                <a:gd name="T49" fmla="*/ 326 h 353"/>
                <a:gd name="T50" fmla="*/ 141 w 254"/>
                <a:gd name="T51" fmla="*/ 353 h 353"/>
                <a:gd name="T52" fmla="*/ 254 w 254"/>
                <a:gd name="T53" fmla="*/ 246 h 353"/>
                <a:gd name="T54" fmla="*/ 168 w 254"/>
                <a:gd name="T55" fmla="*/ 141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54" h="353">
                  <a:moveTo>
                    <a:pt x="168" y="141"/>
                  </a:moveTo>
                  <a:lnTo>
                    <a:pt x="96" y="126"/>
                  </a:lnTo>
                  <a:cubicBezTo>
                    <a:pt x="76" y="121"/>
                    <a:pt x="48" y="104"/>
                    <a:pt x="48" y="74"/>
                  </a:cubicBezTo>
                  <a:cubicBezTo>
                    <a:pt x="48" y="52"/>
                    <a:pt x="62" y="21"/>
                    <a:pt x="112" y="21"/>
                  </a:cubicBezTo>
                  <a:cubicBezTo>
                    <a:pt x="152" y="21"/>
                    <a:pt x="202" y="38"/>
                    <a:pt x="214" y="106"/>
                  </a:cubicBezTo>
                  <a:cubicBezTo>
                    <a:pt x="216" y="118"/>
                    <a:pt x="216" y="119"/>
                    <a:pt x="226" y="119"/>
                  </a:cubicBezTo>
                  <a:cubicBezTo>
                    <a:pt x="238" y="119"/>
                    <a:pt x="238" y="117"/>
                    <a:pt x="238" y="105"/>
                  </a:cubicBezTo>
                  <a:lnTo>
                    <a:pt x="238" y="14"/>
                  </a:lnTo>
                  <a:cubicBezTo>
                    <a:pt x="238" y="4"/>
                    <a:pt x="238" y="0"/>
                    <a:pt x="229" y="0"/>
                  </a:cubicBezTo>
                  <a:cubicBezTo>
                    <a:pt x="225" y="0"/>
                    <a:pt x="225" y="1"/>
                    <a:pt x="219" y="5"/>
                  </a:cubicBezTo>
                  <a:lnTo>
                    <a:pt x="197" y="27"/>
                  </a:lnTo>
                  <a:cubicBezTo>
                    <a:pt x="168" y="4"/>
                    <a:pt x="135" y="0"/>
                    <a:pt x="111" y="0"/>
                  </a:cubicBezTo>
                  <a:cubicBezTo>
                    <a:pt x="36" y="0"/>
                    <a:pt x="0" y="48"/>
                    <a:pt x="0" y="100"/>
                  </a:cubicBezTo>
                  <a:cubicBezTo>
                    <a:pt x="0" y="133"/>
                    <a:pt x="16" y="156"/>
                    <a:pt x="27" y="167"/>
                  </a:cubicBezTo>
                  <a:cubicBezTo>
                    <a:pt x="51" y="191"/>
                    <a:pt x="68" y="195"/>
                    <a:pt x="122" y="206"/>
                  </a:cubicBezTo>
                  <a:cubicBezTo>
                    <a:pt x="166" y="216"/>
                    <a:pt x="175" y="217"/>
                    <a:pt x="186" y="228"/>
                  </a:cubicBezTo>
                  <a:cubicBezTo>
                    <a:pt x="193" y="235"/>
                    <a:pt x="206" y="248"/>
                    <a:pt x="206" y="271"/>
                  </a:cubicBezTo>
                  <a:cubicBezTo>
                    <a:pt x="206" y="295"/>
                    <a:pt x="193" y="330"/>
                    <a:pt x="141" y="330"/>
                  </a:cubicBezTo>
                  <a:cubicBezTo>
                    <a:pt x="103" y="330"/>
                    <a:pt x="27" y="320"/>
                    <a:pt x="23" y="245"/>
                  </a:cubicBezTo>
                  <a:cubicBezTo>
                    <a:pt x="23" y="236"/>
                    <a:pt x="23" y="234"/>
                    <a:pt x="12" y="234"/>
                  </a:cubicBezTo>
                  <a:cubicBezTo>
                    <a:pt x="0" y="234"/>
                    <a:pt x="0" y="237"/>
                    <a:pt x="0" y="248"/>
                  </a:cubicBezTo>
                  <a:lnTo>
                    <a:pt x="0" y="339"/>
                  </a:lnTo>
                  <a:cubicBezTo>
                    <a:pt x="0" y="349"/>
                    <a:pt x="0" y="353"/>
                    <a:pt x="9" y="353"/>
                  </a:cubicBezTo>
                  <a:cubicBezTo>
                    <a:pt x="13" y="353"/>
                    <a:pt x="14" y="352"/>
                    <a:pt x="18" y="349"/>
                  </a:cubicBezTo>
                  <a:lnTo>
                    <a:pt x="41" y="326"/>
                  </a:lnTo>
                  <a:cubicBezTo>
                    <a:pt x="74" y="350"/>
                    <a:pt x="120" y="353"/>
                    <a:pt x="141" y="353"/>
                  </a:cubicBezTo>
                  <a:cubicBezTo>
                    <a:pt x="223" y="353"/>
                    <a:pt x="254" y="297"/>
                    <a:pt x="254" y="246"/>
                  </a:cubicBezTo>
                  <a:cubicBezTo>
                    <a:pt x="254" y="191"/>
                    <a:pt x="214" y="151"/>
                    <a:pt x="168" y="141"/>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53">
              <a:extLst>
                <a:ext uri="{FF2B5EF4-FFF2-40B4-BE49-F238E27FC236}">
                  <a16:creationId xmlns:a16="http://schemas.microsoft.com/office/drawing/2014/main" id="{64D00639-0CAC-4F50-B3AF-DE865DE87679}"/>
                </a:ext>
              </a:extLst>
            </p:cNvPr>
            <p:cNvSpPr>
              <a:spLocks/>
            </p:cNvSpPr>
            <p:nvPr>
              <p:custDataLst>
                <p:tags r:id="rId91"/>
              </p:custDataLst>
            </p:nvPr>
          </p:nvSpPr>
          <p:spPr bwMode="auto">
            <a:xfrm>
              <a:off x="9775825" y="2984500"/>
              <a:ext cx="182563" cy="153988"/>
            </a:xfrm>
            <a:custGeom>
              <a:avLst/>
              <a:gdLst>
                <a:gd name="T0" fmla="*/ 162 w 281"/>
                <a:gd name="T1" fmla="*/ 99 h 222"/>
                <a:gd name="T2" fmla="*/ 220 w 281"/>
                <a:gd name="T3" fmla="*/ 34 h 222"/>
                <a:gd name="T4" fmla="*/ 271 w 281"/>
                <a:gd name="T5" fmla="*/ 24 h 222"/>
                <a:gd name="T6" fmla="*/ 271 w 281"/>
                <a:gd name="T7" fmla="*/ 0 h 222"/>
                <a:gd name="T8" fmla="*/ 225 w 281"/>
                <a:gd name="T9" fmla="*/ 2 h 222"/>
                <a:gd name="T10" fmla="*/ 174 w 281"/>
                <a:gd name="T11" fmla="*/ 0 h 222"/>
                <a:gd name="T12" fmla="*/ 174 w 281"/>
                <a:gd name="T13" fmla="*/ 24 h 222"/>
                <a:gd name="T14" fmla="*/ 192 w 281"/>
                <a:gd name="T15" fmla="*/ 28 h 222"/>
                <a:gd name="T16" fmla="*/ 189 w 281"/>
                <a:gd name="T17" fmla="*/ 34 h 222"/>
                <a:gd name="T18" fmla="*/ 147 w 281"/>
                <a:gd name="T19" fmla="*/ 81 h 222"/>
                <a:gd name="T20" fmla="*/ 98 w 281"/>
                <a:gd name="T21" fmla="*/ 24 h 222"/>
                <a:gd name="T22" fmla="*/ 118 w 281"/>
                <a:gd name="T23" fmla="*/ 24 h 222"/>
                <a:gd name="T24" fmla="*/ 118 w 281"/>
                <a:gd name="T25" fmla="*/ 0 h 222"/>
                <a:gd name="T26" fmla="*/ 57 w 281"/>
                <a:gd name="T27" fmla="*/ 2 h 222"/>
                <a:gd name="T28" fmla="*/ 3 w 281"/>
                <a:gd name="T29" fmla="*/ 0 h 222"/>
                <a:gd name="T30" fmla="*/ 3 w 281"/>
                <a:gd name="T31" fmla="*/ 24 h 222"/>
                <a:gd name="T32" fmla="*/ 38 w 281"/>
                <a:gd name="T33" fmla="*/ 24 h 222"/>
                <a:gd name="T34" fmla="*/ 116 w 281"/>
                <a:gd name="T35" fmla="*/ 115 h 222"/>
                <a:gd name="T36" fmla="*/ 50 w 281"/>
                <a:gd name="T37" fmla="*/ 189 h 222"/>
                <a:gd name="T38" fmla="*/ 0 w 281"/>
                <a:gd name="T39" fmla="*/ 198 h 222"/>
                <a:gd name="T40" fmla="*/ 0 w 281"/>
                <a:gd name="T41" fmla="*/ 222 h 222"/>
                <a:gd name="T42" fmla="*/ 46 w 281"/>
                <a:gd name="T43" fmla="*/ 220 h 222"/>
                <a:gd name="T44" fmla="*/ 97 w 281"/>
                <a:gd name="T45" fmla="*/ 222 h 222"/>
                <a:gd name="T46" fmla="*/ 97 w 281"/>
                <a:gd name="T47" fmla="*/ 198 h 222"/>
                <a:gd name="T48" fmla="*/ 79 w 281"/>
                <a:gd name="T49" fmla="*/ 193 h 222"/>
                <a:gd name="T50" fmla="*/ 82 w 281"/>
                <a:gd name="T51" fmla="*/ 188 h 222"/>
                <a:gd name="T52" fmla="*/ 131 w 281"/>
                <a:gd name="T53" fmla="*/ 133 h 222"/>
                <a:gd name="T54" fmla="*/ 186 w 281"/>
                <a:gd name="T55" fmla="*/ 198 h 222"/>
                <a:gd name="T56" fmla="*/ 166 w 281"/>
                <a:gd name="T57" fmla="*/ 198 h 222"/>
                <a:gd name="T58" fmla="*/ 166 w 281"/>
                <a:gd name="T59" fmla="*/ 222 h 222"/>
                <a:gd name="T60" fmla="*/ 226 w 281"/>
                <a:gd name="T61" fmla="*/ 220 h 222"/>
                <a:gd name="T62" fmla="*/ 281 w 281"/>
                <a:gd name="T63" fmla="*/ 222 h 222"/>
                <a:gd name="T64" fmla="*/ 281 w 281"/>
                <a:gd name="T65" fmla="*/ 198 h 222"/>
                <a:gd name="T66" fmla="*/ 245 w 281"/>
                <a:gd name="T67" fmla="*/ 198 h 222"/>
                <a:gd name="T68" fmla="*/ 162 w 281"/>
                <a:gd name="T69" fmla="*/ 99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81" h="222">
                  <a:moveTo>
                    <a:pt x="162" y="99"/>
                  </a:moveTo>
                  <a:lnTo>
                    <a:pt x="220" y="34"/>
                  </a:lnTo>
                  <a:cubicBezTo>
                    <a:pt x="226" y="27"/>
                    <a:pt x="229" y="24"/>
                    <a:pt x="271" y="24"/>
                  </a:cubicBezTo>
                  <a:lnTo>
                    <a:pt x="271" y="0"/>
                  </a:lnTo>
                  <a:cubicBezTo>
                    <a:pt x="253" y="1"/>
                    <a:pt x="227" y="2"/>
                    <a:pt x="225" y="2"/>
                  </a:cubicBezTo>
                  <a:cubicBezTo>
                    <a:pt x="212" y="2"/>
                    <a:pt x="187" y="1"/>
                    <a:pt x="174" y="0"/>
                  </a:cubicBezTo>
                  <a:lnTo>
                    <a:pt x="174" y="24"/>
                  </a:lnTo>
                  <a:cubicBezTo>
                    <a:pt x="181" y="24"/>
                    <a:pt x="187" y="25"/>
                    <a:pt x="192" y="28"/>
                  </a:cubicBezTo>
                  <a:cubicBezTo>
                    <a:pt x="191" y="31"/>
                    <a:pt x="191" y="32"/>
                    <a:pt x="189" y="34"/>
                  </a:cubicBezTo>
                  <a:lnTo>
                    <a:pt x="147" y="81"/>
                  </a:lnTo>
                  <a:lnTo>
                    <a:pt x="98" y="24"/>
                  </a:lnTo>
                  <a:lnTo>
                    <a:pt x="118" y="24"/>
                  </a:lnTo>
                  <a:lnTo>
                    <a:pt x="118" y="0"/>
                  </a:lnTo>
                  <a:cubicBezTo>
                    <a:pt x="105" y="1"/>
                    <a:pt x="73" y="2"/>
                    <a:pt x="57" y="2"/>
                  </a:cubicBezTo>
                  <a:cubicBezTo>
                    <a:pt x="41" y="2"/>
                    <a:pt x="19" y="1"/>
                    <a:pt x="3" y="0"/>
                  </a:cubicBezTo>
                  <a:lnTo>
                    <a:pt x="3" y="24"/>
                  </a:lnTo>
                  <a:lnTo>
                    <a:pt x="38" y="24"/>
                  </a:lnTo>
                  <a:lnTo>
                    <a:pt x="116" y="115"/>
                  </a:lnTo>
                  <a:lnTo>
                    <a:pt x="50" y="189"/>
                  </a:lnTo>
                  <a:cubicBezTo>
                    <a:pt x="42" y="198"/>
                    <a:pt x="24" y="198"/>
                    <a:pt x="0" y="198"/>
                  </a:cubicBezTo>
                  <a:lnTo>
                    <a:pt x="0" y="222"/>
                  </a:lnTo>
                  <a:cubicBezTo>
                    <a:pt x="17" y="221"/>
                    <a:pt x="43" y="220"/>
                    <a:pt x="46" y="220"/>
                  </a:cubicBezTo>
                  <a:cubicBezTo>
                    <a:pt x="58" y="220"/>
                    <a:pt x="87" y="221"/>
                    <a:pt x="97" y="222"/>
                  </a:cubicBezTo>
                  <a:lnTo>
                    <a:pt x="97" y="198"/>
                  </a:lnTo>
                  <a:cubicBezTo>
                    <a:pt x="88" y="198"/>
                    <a:pt x="79" y="196"/>
                    <a:pt x="79" y="193"/>
                  </a:cubicBezTo>
                  <a:cubicBezTo>
                    <a:pt x="79" y="192"/>
                    <a:pt x="79" y="192"/>
                    <a:pt x="82" y="188"/>
                  </a:cubicBezTo>
                  <a:lnTo>
                    <a:pt x="131" y="133"/>
                  </a:lnTo>
                  <a:lnTo>
                    <a:pt x="186" y="198"/>
                  </a:lnTo>
                  <a:lnTo>
                    <a:pt x="166" y="198"/>
                  </a:lnTo>
                  <a:lnTo>
                    <a:pt x="166" y="222"/>
                  </a:lnTo>
                  <a:cubicBezTo>
                    <a:pt x="179" y="221"/>
                    <a:pt x="209" y="220"/>
                    <a:pt x="226" y="220"/>
                  </a:cubicBezTo>
                  <a:cubicBezTo>
                    <a:pt x="242" y="220"/>
                    <a:pt x="264" y="221"/>
                    <a:pt x="281" y="222"/>
                  </a:cubicBezTo>
                  <a:lnTo>
                    <a:pt x="281" y="198"/>
                  </a:lnTo>
                  <a:lnTo>
                    <a:pt x="245" y="198"/>
                  </a:lnTo>
                  <a:lnTo>
                    <a:pt x="162" y="99"/>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54">
              <a:extLst>
                <a:ext uri="{FF2B5EF4-FFF2-40B4-BE49-F238E27FC236}">
                  <a16:creationId xmlns:a16="http://schemas.microsoft.com/office/drawing/2014/main" id="{837AD564-F169-49B3-A4C2-6AA88FF32DC0}"/>
                </a:ext>
              </a:extLst>
            </p:cNvPr>
            <p:cNvSpPr>
              <a:spLocks/>
            </p:cNvSpPr>
            <p:nvPr>
              <p:custDataLst>
                <p:tags r:id="rId92"/>
              </p:custDataLst>
            </p:nvPr>
          </p:nvSpPr>
          <p:spPr bwMode="auto">
            <a:xfrm>
              <a:off x="9974262" y="3038475"/>
              <a:ext cx="77788" cy="153988"/>
            </a:xfrm>
            <a:custGeom>
              <a:avLst/>
              <a:gdLst>
                <a:gd name="T0" fmla="*/ 71 w 118"/>
                <a:gd name="T1" fmla="*/ 81 h 222"/>
                <a:gd name="T2" fmla="*/ 107 w 118"/>
                <a:gd name="T3" fmla="*/ 81 h 222"/>
                <a:gd name="T4" fmla="*/ 118 w 118"/>
                <a:gd name="T5" fmla="*/ 73 h 222"/>
                <a:gd name="T6" fmla="*/ 107 w 118"/>
                <a:gd name="T7" fmla="*/ 68 h 222"/>
                <a:gd name="T8" fmla="*/ 74 w 118"/>
                <a:gd name="T9" fmla="*/ 68 h 222"/>
                <a:gd name="T10" fmla="*/ 87 w 118"/>
                <a:gd name="T11" fmla="*/ 16 h 222"/>
                <a:gd name="T12" fmla="*/ 88 w 118"/>
                <a:gd name="T13" fmla="*/ 12 h 222"/>
                <a:gd name="T14" fmla="*/ 76 w 118"/>
                <a:gd name="T15" fmla="*/ 0 h 222"/>
                <a:gd name="T16" fmla="*/ 60 w 118"/>
                <a:gd name="T17" fmla="*/ 15 h 222"/>
                <a:gd name="T18" fmla="*/ 47 w 118"/>
                <a:gd name="T19" fmla="*/ 68 h 222"/>
                <a:gd name="T20" fmla="*/ 11 w 118"/>
                <a:gd name="T21" fmla="*/ 68 h 222"/>
                <a:gd name="T22" fmla="*/ 0 w 118"/>
                <a:gd name="T23" fmla="*/ 76 h 222"/>
                <a:gd name="T24" fmla="*/ 11 w 118"/>
                <a:gd name="T25" fmla="*/ 81 h 222"/>
                <a:gd name="T26" fmla="*/ 44 w 118"/>
                <a:gd name="T27" fmla="*/ 81 h 222"/>
                <a:gd name="T28" fmla="*/ 23 w 118"/>
                <a:gd name="T29" fmla="*/ 163 h 222"/>
                <a:gd name="T30" fmla="*/ 18 w 118"/>
                <a:gd name="T31" fmla="*/ 189 h 222"/>
                <a:gd name="T32" fmla="*/ 55 w 118"/>
                <a:gd name="T33" fmla="*/ 222 h 222"/>
                <a:gd name="T34" fmla="*/ 116 w 118"/>
                <a:gd name="T35" fmla="*/ 168 h 222"/>
                <a:gd name="T36" fmla="*/ 110 w 118"/>
                <a:gd name="T37" fmla="*/ 164 h 222"/>
                <a:gd name="T38" fmla="*/ 103 w 118"/>
                <a:gd name="T39" fmla="*/ 171 h 222"/>
                <a:gd name="T40" fmla="*/ 56 w 118"/>
                <a:gd name="T41" fmla="*/ 212 h 222"/>
                <a:gd name="T42" fmla="*/ 44 w 118"/>
                <a:gd name="T43" fmla="*/ 195 h 222"/>
                <a:gd name="T44" fmla="*/ 46 w 118"/>
                <a:gd name="T45" fmla="*/ 181 h 222"/>
                <a:gd name="T46" fmla="*/ 71 w 118"/>
                <a:gd name="T47" fmla="*/ 81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8" h="222">
                  <a:moveTo>
                    <a:pt x="71" y="81"/>
                  </a:moveTo>
                  <a:lnTo>
                    <a:pt x="107" y="81"/>
                  </a:lnTo>
                  <a:cubicBezTo>
                    <a:pt x="113" y="81"/>
                    <a:pt x="118" y="81"/>
                    <a:pt x="118" y="73"/>
                  </a:cubicBezTo>
                  <a:cubicBezTo>
                    <a:pt x="118" y="68"/>
                    <a:pt x="113" y="68"/>
                    <a:pt x="107" y="68"/>
                  </a:cubicBezTo>
                  <a:lnTo>
                    <a:pt x="74" y="68"/>
                  </a:lnTo>
                  <a:lnTo>
                    <a:pt x="87" y="16"/>
                  </a:lnTo>
                  <a:cubicBezTo>
                    <a:pt x="88" y="15"/>
                    <a:pt x="88" y="13"/>
                    <a:pt x="88" y="12"/>
                  </a:cubicBezTo>
                  <a:cubicBezTo>
                    <a:pt x="88" y="5"/>
                    <a:pt x="83" y="0"/>
                    <a:pt x="76" y="0"/>
                  </a:cubicBezTo>
                  <a:cubicBezTo>
                    <a:pt x="68" y="0"/>
                    <a:pt x="62" y="6"/>
                    <a:pt x="60" y="15"/>
                  </a:cubicBezTo>
                  <a:cubicBezTo>
                    <a:pt x="58" y="24"/>
                    <a:pt x="62" y="7"/>
                    <a:pt x="47" y="68"/>
                  </a:cubicBezTo>
                  <a:lnTo>
                    <a:pt x="11" y="68"/>
                  </a:lnTo>
                  <a:cubicBezTo>
                    <a:pt x="5" y="68"/>
                    <a:pt x="0" y="68"/>
                    <a:pt x="0" y="76"/>
                  </a:cubicBezTo>
                  <a:cubicBezTo>
                    <a:pt x="0" y="81"/>
                    <a:pt x="4" y="81"/>
                    <a:pt x="11" y="81"/>
                  </a:cubicBezTo>
                  <a:lnTo>
                    <a:pt x="44" y="81"/>
                  </a:lnTo>
                  <a:lnTo>
                    <a:pt x="23" y="163"/>
                  </a:lnTo>
                  <a:cubicBezTo>
                    <a:pt x="21" y="172"/>
                    <a:pt x="18" y="184"/>
                    <a:pt x="18" y="189"/>
                  </a:cubicBezTo>
                  <a:cubicBezTo>
                    <a:pt x="18" y="209"/>
                    <a:pt x="35" y="222"/>
                    <a:pt x="55" y="222"/>
                  </a:cubicBezTo>
                  <a:cubicBezTo>
                    <a:pt x="94" y="222"/>
                    <a:pt x="116" y="173"/>
                    <a:pt x="116" y="168"/>
                  </a:cubicBezTo>
                  <a:cubicBezTo>
                    <a:pt x="116" y="164"/>
                    <a:pt x="111" y="164"/>
                    <a:pt x="110" y="164"/>
                  </a:cubicBezTo>
                  <a:cubicBezTo>
                    <a:pt x="106" y="164"/>
                    <a:pt x="106" y="165"/>
                    <a:pt x="103" y="171"/>
                  </a:cubicBezTo>
                  <a:cubicBezTo>
                    <a:pt x="93" y="193"/>
                    <a:pt x="75" y="212"/>
                    <a:pt x="56" y="212"/>
                  </a:cubicBezTo>
                  <a:cubicBezTo>
                    <a:pt x="49" y="212"/>
                    <a:pt x="44" y="208"/>
                    <a:pt x="44" y="195"/>
                  </a:cubicBezTo>
                  <a:cubicBezTo>
                    <a:pt x="44" y="191"/>
                    <a:pt x="45" y="184"/>
                    <a:pt x="46" y="181"/>
                  </a:cubicBezTo>
                  <a:lnTo>
                    <a:pt x="71" y="81"/>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55">
              <a:extLst>
                <a:ext uri="{FF2B5EF4-FFF2-40B4-BE49-F238E27FC236}">
                  <a16:creationId xmlns:a16="http://schemas.microsoft.com/office/drawing/2014/main" id="{BA054842-E77E-4916-BFEC-76F5F050F365}"/>
                </a:ext>
              </a:extLst>
            </p:cNvPr>
            <p:cNvSpPr>
              <a:spLocks/>
            </p:cNvSpPr>
            <p:nvPr>
              <p:custDataLst>
                <p:tags r:id="rId93"/>
              </p:custDataLst>
            </p:nvPr>
          </p:nvSpPr>
          <p:spPr bwMode="auto">
            <a:xfrm>
              <a:off x="10079037" y="3040063"/>
              <a:ext cx="166688" cy="177800"/>
            </a:xfrm>
            <a:custGeom>
              <a:avLst/>
              <a:gdLst>
                <a:gd name="T0" fmla="*/ 137 w 257"/>
                <a:gd name="T1" fmla="*/ 137 h 257"/>
                <a:gd name="T2" fmla="*/ 244 w 257"/>
                <a:gd name="T3" fmla="*/ 137 h 257"/>
                <a:gd name="T4" fmla="*/ 257 w 257"/>
                <a:gd name="T5" fmla="*/ 129 h 257"/>
                <a:gd name="T6" fmla="*/ 244 w 257"/>
                <a:gd name="T7" fmla="*/ 120 h 257"/>
                <a:gd name="T8" fmla="*/ 137 w 257"/>
                <a:gd name="T9" fmla="*/ 120 h 257"/>
                <a:gd name="T10" fmla="*/ 137 w 257"/>
                <a:gd name="T11" fmla="*/ 13 h 257"/>
                <a:gd name="T12" fmla="*/ 129 w 257"/>
                <a:gd name="T13" fmla="*/ 0 h 257"/>
                <a:gd name="T14" fmla="*/ 120 w 257"/>
                <a:gd name="T15" fmla="*/ 13 h 257"/>
                <a:gd name="T16" fmla="*/ 120 w 257"/>
                <a:gd name="T17" fmla="*/ 120 h 257"/>
                <a:gd name="T18" fmla="*/ 13 w 257"/>
                <a:gd name="T19" fmla="*/ 120 h 257"/>
                <a:gd name="T20" fmla="*/ 0 w 257"/>
                <a:gd name="T21" fmla="*/ 129 h 257"/>
                <a:gd name="T22" fmla="*/ 13 w 257"/>
                <a:gd name="T23" fmla="*/ 137 h 257"/>
                <a:gd name="T24" fmla="*/ 120 w 257"/>
                <a:gd name="T25" fmla="*/ 137 h 257"/>
                <a:gd name="T26" fmla="*/ 120 w 257"/>
                <a:gd name="T27" fmla="*/ 245 h 257"/>
                <a:gd name="T28" fmla="*/ 129 w 257"/>
                <a:gd name="T29" fmla="*/ 257 h 257"/>
                <a:gd name="T30" fmla="*/ 137 w 257"/>
                <a:gd name="T31" fmla="*/ 245 h 257"/>
                <a:gd name="T32" fmla="*/ 137 w 257"/>
                <a:gd name="T33" fmla="*/ 137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7" h="257">
                  <a:moveTo>
                    <a:pt x="137" y="137"/>
                  </a:moveTo>
                  <a:lnTo>
                    <a:pt x="244" y="137"/>
                  </a:lnTo>
                  <a:cubicBezTo>
                    <a:pt x="249" y="137"/>
                    <a:pt x="257" y="137"/>
                    <a:pt x="257" y="129"/>
                  </a:cubicBezTo>
                  <a:cubicBezTo>
                    <a:pt x="257" y="120"/>
                    <a:pt x="249" y="120"/>
                    <a:pt x="244" y="120"/>
                  </a:cubicBezTo>
                  <a:lnTo>
                    <a:pt x="137" y="120"/>
                  </a:lnTo>
                  <a:lnTo>
                    <a:pt x="137" y="13"/>
                  </a:lnTo>
                  <a:cubicBezTo>
                    <a:pt x="137" y="9"/>
                    <a:pt x="137" y="0"/>
                    <a:pt x="129" y="0"/>
                  </a:cubicBezTo>
                  <a:cubicBezTo>
                    <a:pt x="120" y="0"/>
                    <a:pt x="120" y="8"/>
                    <a:pt x="120" y="13"/>
                  </a:cubicBezTo>
                  <a:lnTo>
                    <a:pt x="120" y="120"/>
                  </a:lnTo>
                  <a:lnTo>
                    <a:pt x="13" y="120"/>
                  </a:lnTo>
                  <a:cubicBezTo>
                    <a:pt x="9" y="120"/>
                    <a:pt x="0" y="120"/>
                    <a:pt x="0" y="129"/>
                  </a:cubicBezTo>
                  <a:cubicBezTo>
                    <a:pt x="0" y="137"/>
                    <a:pt x="8" y="137"/>
                    <a:pt x="13" y="137"/>
                  </a:cubicBezTo>
                  <a:lnTo>
                    <a:pt x="120" y="137"/>
                  </a:lnTo>
                  <a:lnTo>
                    <a:pt x="120" y="245"/>
                  </a:lnTo>
                  <a:cubicBezTo>
                    <a:pt x="120" y="249"/>
                    <a:pt x="120" y="257"/>
                    <a:pt x="129" y="257"/>
                  </a:cubicBezTo>
                  <a:cubicBezTo>
                    <a:pt x="137" y="257"/>
                    <a:pt x="137" y="249"/>
                    <a:pt x="137" y="245"/>
                  </a:cubicBezTo>
                  <a:lnTo>
                    <a:pt x="137" y="137"/>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56">
              <a:extLst>
                <a:ext uri="{FF2B5EF4-FFF2-40B4-BE49-F238E27FC236}">
                  <a16:creationId xmlns:a16="http://schemas.microsoft.com/office/drawing/2014/main" id="{3A1E72DD-BDC7-4F86-B2E0-C2735C914DDC}"/>
                </a:ext>
              </a:extLst>
            </p:cNvPr>
            <p:cNvSpPr>
              <a:spLocks/>
            </p:cNvSpPr>
            <p:nvPr>
              <p:custDataLst>
                <p:tags r:id="rId94"/>
              </p:custDataLst>
            </p:nvPr>
          </p:nvSpPr>
          <p:spPr bwMode="auto">
            <a:xfrm>
              <a:off x="10277475" y="3024188"/>
              <a:ext cx="201613" cy="165100"/>
            </a:xfrm>
            <a:custGeom>
              <a:avLst/>
              <a:gdLst>
                <a:gd name="T0" fmla="*/ 266 w 310"/>
                <a:gd name="T1" fmla="*/ 38 h 238"/>
                <a:gd name="T2" fmla="*/ 303 w 310"/>
                <a:gd name="T3" fmla="*/ 13 h 238"/>
                <a:gd name="T4" fmla="*/ 310 w 310"/>
                <a:gd name="T5" fmla="*/ 5 h 238"/>
                <a:gd name="T6" fmla="*/ 305 w 310"/>
                <a:gd name="T7" fmla="*/ 0 h 238"/>
                <a:gd name="T8" fmla="*/ 269 w 310"/>
                <a:gd name="T9" fmla="*/ 2 h 238"/>
                <a:gd name="T10" fmla="*/ 232 w 310"/>
                <a:gd name="T11" fmla="*/ 0 h 238"/>
                <a:gd name="T12" fmla="*/ 225 w 310"/>
                <a:gd name="T13" fmla="*/ 8 h 238"/>
                <a:gd name="T14" fmla="*/ 233 w 310"/>
                <a:gd name="T15" fmla="*/ 13 h 238"/>
                <a:gd name="T16" fmla="*/ 255 w 310"/>
                <a:gd name="T17" fmla="*/ 27 h 238"/>
                <a:gd name="T18" fmla="*/ 254 w 310"/>
                <a:gd name="T19" fmla="*/ 35 h 238"/>
                <a:gd name="T20" fmla="*/ 216 w 310"/>
                <a:gd name="T21" fmla="*/ 187 h 238"/>
                <a:gd name="T22" fmla="*/ 127 w 310"/>
                <a:gd name="T23" fmla="*/ 6 h 238"/>
                <a:gd name="T24" fmla="*/ 115 w 310"/>
                <a:gd name="T25" fmla="*/ 0 h 238"/>
                <a:gd name="T26" fmla="*/ 67 w 310"/>
                <a:gd name="T27" fmla="*/ 0 h 238"/>
                <a:gd name="T28" fmla="*/ 56 w 310"/>
                <a:gd name="T29" fmla="*/ 8 h 238"/>
                <a:gd name="T30" fmla="*/ 68 w 310"/>
                <a:gd name="T31" fmla="*/ 13 h 238"/>
                <a:gd name="T32" fmla="*/ 90 w 310"/>
                <a:gd name="T33" fmla="*/ 14 h 238"/>
                <a:gd name="T34" fmla="*/ 43 w 310"/>
                <a:gd name="T35" fmla="*/ 201 h 238"/>
                <a:gd name="T36" fmla="*/ 7 w 310"/>
                <a:gd name="T37" fmla="*/ 226 h 238"/>
                <a:gd name="T38" fmla="*/ 0 w 310"/>
                <a:gd name="T39" fmla="*/ 233 h 238"/>
                <a:gd name="T40" fmla="*/ 5 w 310"/>
                <a:gd name="T41" fmla="*/ 238 h 238"/>
                <a:gd name="T42" fmla="*/ 41 w 310"/>
                <a:gd name="T43" fmla="*/ 237 h 238"/>
                <a:gd name="T44" fmla="*/ 78 w 310"/>
                <a:gd name="T45" fmla="*/ 238 h 238"/>
                <a:gd name="T46" fmla="*/ 85 w 310"/>
                <a:gd name="T47" fmla="*/ 231 h 238"/>
                <a:gd name="T48" fmla="*/ 77 w 310"/>
                <a:gd name="T49" fmla="*/ 226 h 238"/>
                <a:gd name="T50" fmla="*/ 55 w 310"/>
                <a:gd name="T51" fmla="*/ 211 h 238"/>
                <a:gd name="T52" fmla="*/ 57 w 310"/>
                <a:gd name="T53" fmla="*/ 202 h 238"/>
                <a:gd name="T54" fmla="*/ 101 w 310"/>
                <a:gd name="T55" fmla="*/ 24 h 238"/>
                <a:gd name="T56" fmla="*/ 203 w 310"/>
                <a:gd name="T57" fmla="*/ 232 h 238"/>
                <a:gd name="T58" fmla="*/ 211 w 310"/>
                <a:gd name="T59" fmla="*/ 238 h 238"/>
                <a:gd name="T60" fmla="*/ 218 w 310"/>
                <a:gd name="T61" fmla="*/ 231 h 238"/>
                <a:gd name="T62" fmla="*/ 266 w 310"/>
                <a:gd name="T63" fmla="*/ 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10" h="238">
                  <a:moveTo>
                    <a:pt x="266" y="38"/>
                  </a:moveTo>
                  <a:cubicBezTo>
                    <a:pt x="270" y="25"/>
                    <a:pt x="276" y="13"/>
                    <a:pt x="303" y="13"/>
                  </a:cubicBezTo>
                  <a:cubicBezTo>
                    <a:pt x="305" y="13"/>
                    <a:pt x="310" y="12"/>
                    <a:pt x="310" y="5"/>
                  </a:cubicBezTo>
                  <a:cubicBezTo>
                    <a:pt x="310" y="3"/>
                    <a:pt x="309" y="0"/>
                    <a:pt x="305" y="0"/>
                  </a:cubicBezTo>
                  <a:cubicBezTo>
                    <a:pt x="294" y="0"/>
                    <a:pt x="281" y="2"/>
                    <a:pt x="269" y="2"/>
                  </a:cubicBezTo>
                  <a:cubicBezTo>
                    <a:pt x="261" y="2"/>
                    <a:pt x="240" y="0"/>
                    <a:pt x="232" y="0"/>
                  </a:cubicBezTo>
                  <a:cubicBezTo>
                    <a:pt x="230" y="0"/>
                    <a:pt x="225" y="0"/>
                    <a:pt x="225" y="8"/>
                  </a:cubicBezTo>
                  <a:cubicBezTo>
                    <a:pt x="225" y="12"/>
                    <a:pt x="230" y="13"/>
                    <a:pt x="233" y="13"/>
                  </a:cubicBezTo>
                  <a:cubicBezTo>
                    <a:pt x="249" y="13"/>
                    <a:pt x="255" y="18"/>
                    <a:pt x="255" y="27"/>
                  </a:cubicBezTo>
                  <a:cubicBezTo>
                    <a:pt x="255" y="30"/>
                    <a:pt x="255" y="32"/>
                    <a:pt x="254" y="35"/>
                  </a:cubicBezTo>
                  <a:lnTo>
                    <a:pt x="216" y="187"/>
                  </a:lnTo>
                  <a:lnTo>
                    <a:pt x="127" y="6"/>
                  </a:lnTo>
                  <a:cubicBezTo>
                    <a:pt x="124" y="0"/>
                    <a:pt x="124" y="0"/>
                    <a:pt x="115" y="0"/>
                  </a:cubicBezTo>
                  <a:lnTo>
                    <a:pt x="67" y="0"/>
                  </a:lnTo>
                  <a:cubicBezTo>
                    <a:pt x="61" y="0"/>
                    <a:pt x="56" y="0"/>
                    <a:pt x="56" y="8"/>
                  </a:cubicBezTo>
                  <a:cubicBezTo>
                    <a:pt x="56" y="13"/>
                    <a:pt x="60" y="13"/>
                    <a:pt x="68" y="13"/>
                  </a:cubicBezTo>
                  <a:cubicBezTo>
                    <a:pt x="75" y="13"/>
                    <a:pt x="83" y="13"/>
                    <a:pt x="90" y="14"/>
                  </a:cubicBezTo>
                  <a:lnTo>
                    <a:pt x="43" y="201"/>
                  </a:lnTo>
                  <a:cubicBezTo>
                    <a:pt x="40" y="214"/>
                    <a:pt x="34" y="225"/>
                    <a:pt x="7" y="226"/>
                  </a:cubicBezTo>
                  <a:cubicBezTo>
                    <a:pt x="5" y="226"/>
                    <a:pt x="0" y="226"/>
                    <a:pt x="0" y="233"/>
                  </a:cubicBezTo>
                  <a:cubicBezTo>
                    <a:pt x="0" y="237"/>
                    <a:pt x="3" y="238"/>
                    <a:pt x="5" y="238"/>
                  </a:cubicBezTo>
                  <a:cubicBezTo>
                    <a:pt x="16" y="238"/>
                    <a:pt x="29" y="237"/>
                    <a:pt x="41" y="237"/>
                  </a:cubicBezTo>
                  <a:cubicBezTo>
                    <a:pt x="50" y="237"/>
                    <a:pt x="70" y="238"/>
                    <a:pt x="78" y="238"/>
                  </a:cubicBezTo>
                  <a:cubicBezTo>
                    <a:pt x="82" y="238"/>
                    <a:pt x="85" y="237"/>
                    <a:pt x="85" y="231"/>
                  </a:cubicBezTo>
                  <a:cubicBezTo>
                    <a:pt x="85" y="226"/>
                    <a:pt x="81" y="226"/>
                    <a:pt x="77" y="226"/>
                  </a:cubicBezTo>
                  <a:cubicBezTo>
                    <a:pt x="55" y="225"/>
                    <a:pt x="55" y="216"/>
                    <a:pt x="55" y="211"/>
                  </a:cubicBezTo>
                  <a:cubicBezTo>
                    <a:pt x="55" y="210"/>
                    <a:pt x="55" y="208"/>
                    <a:pt x="57" y="202"/>
                  </a:cubicBezTo>
                  <a:lnTo>
                    <a:pt x="101" y="24"/>
                  </a:lnTo>
                  <a:lnTo>
                    <a:pt x="203" y="232"/>
                  </a:lnTo>
                  <a:cubicBezTo>
                    <a:pt x="206" y="238"/>
                    <a:pt x="207" y="238"/>
                    <a:pt x="211" y="238"/>
                  </a:cubicBezTo>
                  <a:cubicBezTo>
                    <a:pt x="216" y="238"/>
                    <a:pt x="216" y="237"/>
                    <a:pt x="218" y="231"/>
                  </a:cubicBezTo>
                  <a:lnTo>
                    <a:pt x="266" y="38"/>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7" name="TextBox 66">
            <a:extLst>
              <a:ext uri="{FF2B5EF4-FFF2-40B4-BE49-F238E27FC236}">
                <a16:creationId xmlns:a16="http://schemas.microsoft.com/office/drawing/2014/main" id="{C76769A5-E511-42A2-A656-E0AD0B4FA9D8}"/>
              </a:ext>
            </a:extLst>
          </p:cNvPr>
          <p:cNvSpPr txBox="1"/>
          <p:nvPr/>
        </p:nvSpPr>
        <p:spPr>
          <a:xfrm>
            <a:off x="125845" y="2828778"/>
            <a:ext cx="8783884" cy="307777"/>
          </a:xfrm>
          <a:prstGeom prst="rect">
            <a:avLst/>
          </a:prstGeom>
          <a:noFill/>
        </p:spPr>
        <p:txBody>
          <a:bodyPr wrap="square" rtlCol="0">
            <a:spAutoFit/>
          </a:bodyPr>
          <a:lstStyle/>
          <a:p>
            <a:pPr algn="ctr"/>
            <a:r>
              <a:rPr lang="en-US" sz="1400" dirty="0">
                <a:solidFill>
                  <a:srgbClr val="0070C0"/>
                </a:solidFill>
              </a:rPr>
              <a:t>Matrices Q, R symmetric and semi-positive definite</a:t>
            </a:r>
            <a:endParaRPr lang="en-US" sz="2800" dirty="0">
              <a:solidFill>
                <a:srgbClr val="0070C0"/>
              </a:solidFill>
            </a:endParaRPr>
          </a:p>
        </p:txBody>
      </p:sp>
      <p:grpSp>
        <p:nvGrpSpPr>
          <p:cNvPr id="123" name="Group 122" descr="\documentclass{article}&#10;\usepackage{amsfonts}&#10;\usepackage{amssymb}&#10;\usepackage{amsmath}&#10;\usepackage{mathtools}&#10;\usepackage{physics}&#10;\pagestyle{empty}&#10;\begin{document}&#10;&#10;\begin{align*}&#10;\vb{S} = \vb{A}^T \vb{S} \vb{A} - \vb{A}^T \vb{S} \vb{B} (\vb{B}^T \vb{S} \vb{B} + \vb{R})^{-1} \vb{B}^T \vb{S} \vb{A} + \vb{Q}&#10;\end{align*}&#10;&#10;&#10;\end{document}" title="IguanaTex Vector Display">
            <a:extLst>
              <a:ext uri="{FF2B5EF4-FFF2-40B4-BE49-F238E27FC236}">
                <a16:creationId xmlns:a16="http://schemas.microsoft.com/office/drawing/2014/main" id="{74EE4071-E643-46DE-AB64-77940D546CD9}"/>
              </a:ext>
            </a:extLst>
          </p:cNvPr>
          <p:cNvGrpSpPr>
            <a:grpSpLocks noChangeAspect="1"/>
          </p:cNvGrpSpPr>
          <p:nvPr>
            <p:custDataLst>
              <p:tags r:id="rId2"/>
            </p:custDataLst>
          </p:nvPr>
        </p:nvGrpSpPr>
        <p:grpSpPr>
          <a:xfrm>
            <a:off x="966238" y="4877683"/>
            <a:ext cx="5432425" cy="355601"/>
            <a:chOff x="2541587" y="2540000"/>
            <a:chExt cx="5432425" cy="355601"/>
          </a:xfrm>
        </p:grpSpPr>
        <p:sp>
          <p:nvSpPr>
            <p:cNvPr id="95" name="Freeform 80">
              <a:extLst>
                <a:ext uri="{FF2B5EF4-FFF2-40B4-BE49-F238E27FC236}">
                  <a16:creationId xmlns:a16="http://schemas.microsoft.com/office/drawing/2014/main" id="{C54F5991-E635-429A-9DFD-32E43E37A1B2}"/>
                </a:ext>
              </a:extLst>
            </p:cNvPr>
            <p:cNvSpPr>
              <a:spLocks/>
            </p:cNvSpPr>
            <p:nvPr>
              <p:custDataLst>
                <p:tags r:id="rId18"/>
              </p:custDataLst>
            </p:nvPr>
          </p:nvSpPr>
          <p:spPr bwMode="auto">
            <a:xfrm>
              <a:off x="2541587" y="2598738"/>
              <a:ext cx="131763" cy="222250"/>
            </a:xfrm>
            <a:custGeom>
              <a:avLst/>
              <a:gdLst>
                <a:gd name="T0" fmla="*/ 169 w 254"/>
                <a:gd name="T1" fmla="*/ 141 h 354"/>
                <a:gd name="T2" fmla="*/ 96 w 254"/>
                <a:gd name="T3" fmla="*/ 126 h 354"/>
                <a:gd name="T4" fmla="*/ 49 w 254"/>
                <a:gd name="T5" fmla="*/ 74 h 354"/>
                <a:gd name="T6" fmla="*/ 112 w 254"/>
                <a:gd name="T7" fmla="*/ 21 h 354"/>
                <a:gd name="T8" fmla="*/ 214 w 254"/>
                <a:gd name="T9" fmla="*/ 106 h 354"/>
                <a:gd name="T10" fmla="*/ 226 w 254"/>
                <a:gd name="T11" fmla="*/ 119 h 354"/>
                <a:gd name="T12" fmla="*/ 238 w 254"/>
                <a:gd name="T13" fmla="*/ 105 h 354"/>
                <a:gd name="T14" fmla="*/ 238 w 254"/>
                <a:gd name="T15" fmla="*/ 14 h 354"/>
                <a:gd name="T16" fmla="*/ 229 w 254"/>
                <a:gd name="T17" fmla="*/ 0 h 354"/>
                <a:gd name="T18" fmla="*/ 220 w 254"/>
                <a:gd name="T19" fmla="*/ 5 h 354"/>
                <a:gd name="T20" fmla="*/ 197 w 254"/>
                <a:gd name="T21" fmla="*/ 27 h 354"/>
                <a:gd name="T22" fmla="*/ 112 w 254"/>
                <a:gd name="T23" fmla="*/ 0 h 354"/>
                <a:gd name="T24" fmla="*/ 0 w 254"/>
                <a:gd name="T25" fmla="*/ 100 h 354"/>
                <a:gd name="T26" fmla="*/ 27 w 254"/>
                <a:gd name="T27" fmla="*/ 167 h 354"/>
                <a:gd name="T28" fmla="*/ 123 w 254"/>
                <a:gd name="T29" fmla="*/ 207 h 354"/>
                <a:gd name="T30" fmla="*/ 186 w 254"/>
                <a:gd name="T31" fmla="*/ 228 h 354"/>
                <a:gd name="T32" fmla="*/ 206 w 254"/>
                <a:gd name="T33" fmla="*/ 272 h 354"/>
                <a:gd name="T34" fmla="*/ 141 w 254"/>
                <a:gd name="T35" fmla="*/ 330 h 354"/>
                <a:gd name="T36" fmla="*/ 24 w 254"/>
                <a:gd name="T37" fmla="*/ 246 h 354"/>
                <a:gd name="T38" fmla="*/ 12 w 254"/>
                <a:gd name="T39" fmla="*/ 234 h 354"/>
                <a:gd name="T40" fmla="*/ 0 w 254"/>
                <a:gd name="T41" fmla="*/ 249 h 354"/>
                <a:gd name="T42" fmla="*/ 0 w 254"/>
                <a:gd name="T43" fmla="*/ 340 h 354"/>
                <a:gd name="T44" fmla="*/ 9 w 254"/>
                <a:gd name="T45" fmla="*/ 354 h 354"/>
                <a:gd name="T46" fmla="*/ 19 w 254"/>
                <a:gd name="T47" fmla="*/ 349 h 354"/>
                <a:gd name="T48" fmla="*/ 42 w 254"/>
                <a:gd name="T49" fmla="*/ 326 h 354"/>
                <a:gd name="T50" fmla="*/ 141 w 254"/>
                <a:gd name="T51" fmla="*/ 354 h 354"/>
                <a:gd name="T52" fmla="*/ 254 w 254"/>
                <a:gd name="T53" fmla="*/ 247 h 354"/>
                <a:gd name="T54" fmla="*/ 169 w 254"/>
                <a:gd name="T55" fmla="*/ 141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54" h="354">
                  <a:moveTo>
                    <a:pt x="169" y="141"/>
                  </a:moveTo>
                  <a:lnTo>
                    <a:pt x="96" y="126"/>
                  </a:lnTo>
                  <a:cubicBezTo>
                    <a:pt x="76" y="121"/>
                    <a:pt x="49" y="104"/>
                    <a:pt x="49" y="74"/>
                  </a:cubicBezTo>
                  <a:cubicBezTo>
                    <a:pt x="49" y="52"/>
                    <a:pt x="62" y="21"/>
                    <a:pt x="112" y="21"/>
                  </a:cubicBezTo>
                  <a:cubicBezTo>
                    <a:pt x="152" y="21"/>
                    <a:pt x="203" y="38"/>
                    <a:pt x="214" y="106"/>
                  </a:cubicBezTo>
                  <a:cubicBezTo>
                    <a:pt x="216" y="118"/>
                    <a:pt x="216" y="119"/>
                    <a:pt x="226" y="119"/>
                  </a:cubicBezTo>
                  <a:cubicBezTo>
                    <a:pt x="238" y="119"/>
                    <a:pt x="238" y="117"/>
                    <a:pt x="238" y="105"/>
                  </a:cubicBezTo>
                  <a:lnTo>
                    <a:pt x="238" y="14"/>
                  </a:lnTo>
                  <a:cubicBezTo>
                    <a:pt x="238" y="4"/>
                    <a:pt x="238" y="0"/>
                    <a:pt x="229" y="0"/>
                  </a:cubicBezTo>
                  <a:cubicBezTo>
                    <a:pt x="225" y="0"/>
                    <a:pt x="225" y="1"/>
                    <a:pt x="220" y="5"/>
                  </a:cubicBezTo>
                  <a:lnTo>
                    <a:pt x="197" y="27"/>
                  </a:lnTo>
                  <a:cubicBezTo>
                    <a:pt x="168" y="4"/>
                    <a:pt x="136" y="0"/>
                    <a:pt x="112" y="0"/>
                  </a:cubicBezTo>
                  <a:cubicBezTo>
                    <a:pt x="36" y="0"/>
                    <a:pt x="0" y="48"/>
                    <a:pt x="0" y="100"/>
                  </a:cubicBezTo>
                  <a:cubicBezTo>
                    <a:pt x="0" y="133"/>
                    <a:pt x="17" y="156"/>
                    <a:pt x="27" y="167"/>
                  </a:cubicBezTo>
                  <a:cubicBezTo>
                    <a:pt x="51" y="191"/>
                    <a:pt x="68" y="195"/>
                    <a:pt x="123" y="207"/>
                  </a:cubicBezTo>
                  <a:cubicBezTo>
                    <a:pt x="167" y="216"/>
                    <a:pt x="175" y="218"/>
                    <a:pt x="186" y="228"/>
                  </a:cubicBezTo>
                  <a:cubicBezTo>
                    <a:pt x="194" y="236"/>
                    <a:pt x="206" y="249"/>
                    <a:pt x="206" y="272"/>
                  </a:cubicBezTo>
                  <a:cubicBezTo>
                    <a:pt x="206" y="296"/>
                    <a:pt x="193" y="330"/>
                    <a:pt x="141" y="330"/>
                  </a:cubicBezTo>
                  <a:cubicBezTo>
                    <a:pt x="103" y="330"/>
                    <a:pt x="28" y="320"/>
                    <a:pt x="24" y="246"/>
                  </a:cubicBezTo>
                  <a:cubicBezTo>
                    <a:pt x="23" y="237"/>
                    <a:pt x="23" y="234"/>
                    <a:pt x="12" y="234"/>
                  </a:cubicBezTo>
                  <a:cubicBezTo>
                    <a:pt x="0" y="234"/>
                    <a:pt x="0" y="237"/>
                    <a:pt x="0" y="249"/>
                  </a:cubicBezTo>
                  <a:lnTo>
                    <a:pt x="0" y="340"/>
                  </a:lnTo>
                  <a:cubicBezTo>
                    <a:pt x="0" y="349"/>
                    <a:pt x="0" y="354"/>
                    <a:pt x="9" y="354"/>
                  </a:cubicBezTo>
                  <a:cubicBezTo>
                    <a:pt x="14" y="354"/>
                    <a:pt x="15" y="353"/>
                    <a:pt x="19" y="349"/>
                  </a:cubicBezTo>
                  <a:lnTo>
                    <a:pt x="42" y="326"/>
                  </a:lnTo>
                  <a:cubicBezTo>
                    <a:pt x="74" y="351"/>
                    <a:pt x="121" y="354"/>
                    <a:pt x="141" y="354"/>
                  </a:cubicBezTo>
                  <a:cubicBezTo>
                    <a:pt x="224" y="354"/>
                    <a:pt x="254" y="297"/>
                    <a:pt x="254" y="247"/>
                  </a:cubicBezTo>
                  <a:cubicBezTo>
                    <a:pt x="254" y="191"/>
                    <a:pt x="214" y="151"/>
                    <a:pt x="169" y="141"/>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Freeform 81">
              <a:extLst>
                <a:ext uri="{FF2B5EF4-FFF2-40B4-BE49-F238E27FC236}">
                  <a16:creationId xmlns:a16="http://schemas.microsoft.com/office/drawing/2014/main" id="{1B6F8BF7-4C26-43DC-9962-F6CB30A4E841}"/>
                </a:ext>
              </a:extLst>
            </p:cNvPr>
            <p:cNvSpPr>
              <a:spLocks noEditPoints="1"/>
            </p:cNvSpPr>
            <p:nvPr>
              <p:custDataLst>
                <p:tags r:id="rId19"/>
              </p:custDataLst>
            </p:nvPr>
          </p:nvSpPr>
          <p:spPr bwMode="auto">
            <a:xfrm>
              <a:off x="2778125" y="2701925"/>
              <a:ext cx="171450" cy="74613"/>
            </a:xfrm>
            <a:custGeom>
              <a:avLst/>
              <a:gdLst>
                <a:gd name="T0" fmla="*/ 314 w 331"/>
                <a:gd name="T1" fmla="*/ 20 h 117"/>
                <a:gd name="T2" fmla="*/ 331 w 331"/>
                <a:gd name="T3" fmla="*/ 10 h 117"/>
                <a:gd name="T4" fmla="*/ 315 w 331"/>
                <a:gd name="T5" fmla="*/ 0 h 117"/>
                <a:gd name="T6" fmla="*/ 16 w 331"/>
                <a:gd name="T7" fmla="*/ 0 h 117"/>
                <a:gd name="T8" fmla="*/ 0 w 331"/>
                <a:gd name="T9" fmla="*/ 10 h 117"/>
                <a:gd name="T10" fmla="*/ 17 w 331"/>
                <a:gd name="T11" fmla="*/ 20 h 117"/>
                <a:gd name="T12" fmla="*/ 314 w 331"/>
                <a:gd name="T13" fmla="*/ 20 h 117"/>
                <a:gd name="T14" fmla="*/ 315 w 331"/>
                <a:gd name="T15" fmla="*/ 117 h 117"/>
                <a:gd name="T16" fmla="*/ 331 w 331"/>
                <a:gd name="T17" fmla="*/ 107 h 117"/>
                <a:gd name="T18" fmla="*/ 314 w 331"/>
                <a:gd name="T19" fmla="*/ 97 h 117"/>
                <a:gd name="T20" fmla="*/ 17 w 331"/>
                <a:gd name="T21" fmla="*/ 97 h 117"/>
                <a:gd name="T22" fmla="*/ 0 w 331"/>
                <a:gd name="T23" fmla="*/ 107 h 117"/>
                <a:gd name="T24" fmla="*/ 16 w 331"/>
                <a:gd name="T25" fmla="*/ 117 h 117"/>
                <a:gd name="T26" fmla="*/ 315 w 331"/>
                <a:gd name="T27" fmla="*/ 117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1" h="117">
                  <a:moveTo>
                    <a:pt x="314" y="20"/>
                  </a:moveTo>
                  <a:cubicBezTo>
                    <a:pt x="322" y="20"/>
                    <a:pt x="331" y="20"/>
                    <a:pt x="331" y="10"/>
                  </a:cubicBezTo>
                  <a:cubicBezTo>
                    <a:pt x="331" y="0"/>
                    <a:pt x="322" y="0"/>
                    <a:pt x="315" y="0"/>
                  </a:cubicBezTo>
                  <a:lnTo>
                    <a:pt x="16" y="0"/>
                  </a:lnTo>
                  <a:cubicBezTo>
                    <a:pt x="9" y="0"/>
                    <a:pt x="0" y="0"/>
                    <a:pt x="0" y="10"/>
                  </a:cubicBezTo>
                  <a:cubicBezTo>
                    <a:pt x="0" y="20"/>
                    <a:pt x="9" y="20"/>
                    <a:pt x="17" y="20"/>
                  </a:cubicBezTo>
                  <a:lnTo>
                    <a:pt x="314" y="20"/>
                  </a:lnTo>
                  <a:close/>
                  <a:moveTo>
                    <a:pt x="315" y="117"/>
                  </a:moveTo>
                  <a:cubicBezTo>
                    <a:pt x="322" y="117"/>
                    <a:pt x="331" y="117"/>
                    <a:pt x="331" y="107"/>
                  </a:cubicBezTo>
                  <a:cubicBezTo>
                    <a:pt x="331" y="97"/>
                    <a:pt x="322" y="97"/>
                    <a:pt x="314" y="97"/>
                  </a:cubicBezTo>
                  <a:lnTo>
                    <a:pt x="17" y="97"/>
                  </a:lnTo>
                  <a:cubicBezTo>
                    <a:pt x="9" y="97"/>
                    <a:pt x="0" y="97"/>
                    <a:pt x="0" y="107"/>
                  </a:cubicBezTo>
                  <a:cubicBezTo>
                    <a:pt x="0" y="117"/>
                    <a:pt x="9" y="117"/>
                    <a:pt x="16" y="117"/>
                  </a:cubicBezTo>
                  <a:lnTo>
                    <a:pt x="315" y="117"/>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Freeform 82">
              <a:extLst>
                <a:ext uri="{FF2B5EF4-FFF2-40B4-BE49-F238E27FC236}">
                  <a16:creationId xmlns:a16="http://schemas.microsoft.com/office/drawing/2014/main" id="{2760D4A4-AEAC-491F-8E9A-E27462431C3B}"/>
                </a:ext>
              </a:extLst>
            </p:cNvPr>
            <p:cNvSpPr>
              <a:spLocks noEditPoints="1"/>
            </p:cNvSpPr>
            <p:nvPr>
              <p:custDataLst>
                <p:tags r:id="rId20"/>
              </p:custDataLst>
            </p:nvPr>
          </p:nvSpPr>
          <p:spPr bwMode="auto">
            <a:xfrm>
              <a:off x="3048000" y="2598738"/>
              <a:ext cx="204788" cy="219075"/>
            </a:xfrm>
            <a:custGeom>
              <a:avLst/>
              <a:gdLst>
                <a:gd name="T0" fmla="*/ 216 w 392"/>
                <a:gd name="T1" fmla="*/ 12 h 348"/>
                <a:gd name="T2" fmla="*/ 196 w 392"/>
                <a:gd name="T3" fmla="*/ 0 h 348"/>
                <a:gd name="T4" fmla="*/ 177 w 392"/>
                <a:gd name="T5" fmla="*/ 12 h 348"/>
                <a:gd name="T6" fmla="*/ 53 w 392"/>
                <a:gd name="T7" fmla="*/ 313 h 348"/>
                <a:gd name="T8" fmla="*/ 11 w 392"/>
                <a:gd name="T9" fmla="*/ 325 h 348"/>
                <a:gd name="T10" fmla="*/ 0 w 392"/>
                <a:gd name="T11" fmla="*/ 325 h 348"/>
                <a:gd name="T12" fmla="*/ 0 w 392"/>
                <a:gd name="T13" fmla="*/ 348 h 348"/>
                <a:gd name="T14" fmla="*/ 58 w 392"/>
                <a:gd name="T15" fmla="*/ 347 h 348"/>
                <a:gd name="T16" fmla="*/ 124 w 392"/>
                <a:gd name="T17" fmla="*/ 348 h 348"/>
                <a:gd name="T18" fmla="*/ 124 w 392"/>
                <a:gd name="T19" fmla="*/ 325 h 348"/>
                <a:gd name="T20" fmla="*/ 80 w 392"/>
                <a:gd name="T21" fmla="*/ 318 h 348"/>
                <a:gd name="T22" fmla="*/ 82 w 392"/>
                <a:gd name="T23" fmla="*/ 312 h 348"/>
                <a:gd name="T24" fmla="*/ 107 w 392"/>
                <a:gd name="T25" fmla="*/ 252 h 348"/>
                <a:gd name="T26" fmla="*/ 240 w 392"/>
                <a:gd name="T27" fmla="*/ 252 h 348"/>
                <a:gd name="T28" fmla="*/ 270 w 392"/>
                <a:gd name="T29" fmla="*/ 325 h 348"/>
                <a:gd name="T30" fmla="*/ 223 w 392"/>
                <a:gd name="T31" fmla="*/ 325 h 348"/>
                <a:gd name="T32" fmla="*/ 223 w 392"/>
                <a:gd name="T33" fmla="*/ 348 h 348"/>
                <a:gd name="T34" fmla="*/ 311 w 392"/>
                <a:gd name="T35" fmla="*/ 347 h 348"/>
                <a:gd name="T36" fmla="*/ 392 w 392"/>
                <a:gd name="T37" fmla="*/ 348 h 348"/>
                <a:gd name="T38" fmla="*/ 392 w 392"/>
                <a:gd name="T39" fmla="*/ 325 h 348"/>
                <a:gd name="T40" fmla="*/ 344 w 392"/>
                <a:gd name="T41" fmla="*/ 325 h 348"/>
                <a:gd name="T42" fmla="*/ 216 w 392"/>
                <a:gd name="T43" fmla="*/ 12 h 348"/>
                <a:gd name="T44" fmla="*/ 174 w 392"/>
                <a:gd name="T45" fmla="*/ 89 h 348"/>
                <a:gd name="T46" fmla="*/ 230 w 392"/>
                <a:gd name="T47" fmla="*/ 228 h 348"/>
                <a:gd name="T48" fmla="*/ 117 w 392"/>
                <a:gd name="T49" fmla="*/ 228 h 348"/>
                <a:gd name="T50" fmla="*/ 174 w 392"/>
                <a:gd name="T51" fmla="*/ 89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92" h="348">
                  <a:moveTo>
                    <a:pt x="216" y="12"/>
                  </a:moveTo>
                  <a:cubicBezTo>
                    <a:pt x="210" y="0"/>
                    <a:pt x="204" y="0"/>
                    <a:pt x="196" y="0"/>
                  </a:cubicBezTo>
                  <a:cubicBezTo>
                    <a:pt x="182" y="0"/>
                    <a:pt x="180" y="3"/>
                    <a:pt x="177" y="12"/>
                  </a:cubicBezTo>
                  <a:lnTo>
                    <a:pt x="53" y="313"/>
                  </a:lnTo>
                  <a:cubicBezTo>
                    <a:pt x="50" y="321"/>
                    <a:pt x="48" y="325"/>
                    <a:pt x="11" y="325"/>
                  </a:cubicBezTo>
                  <a:lnTo>
                    <a:pt x="0" y="325"/>
                  </a:lnTo>
                  <a:lnTo>
                    <a:pt x="0" y="348"/>
                  </a:lnTo>
                  <a:cubicBezTo>
                    <a:pt x="19" y="348"/>
                    <a:pt x="43" y="347"/>
                    <a:pt x="58" y="347"/>
                  </a:cubicBezTo>
                  <a:cubicBezTo>
                    <a:pt x="78" y="347"/>
                    <a:pt x="106" y="347"/>
                    <a:pt x="124" y="348"/>
                  </a:cubicBezTo>
                  <a:lnTo>
                    <a:pt x="124" y="325"/>
                  </a:lnTo>
                  <a:cubicBezTo>
                    <a:pt x="123" y="325"/>
                    <a:pt x="80" y="325"/>
                    <a:pt x="80" y="318"/>
                  </a:cubicBezTo>
                  <a:cubicBezTo>
                    <a:pt x="80" y="318"/>
                    <a:pt x="81" y="313"/>
                    <a:pt x="82" y="312"/>
                  </a:cubicBezTo>
                  <a:lnTo>
                    <a:pt x="107" y="252"/>
                  </a:lnTo>
                  <a:lnTo>
                    <a:pt x="240" y="252"/>
                  </a:lnTo>
                  <a:lnTo>
                    <a:pt x="270" y="325"/>
                  </a:lnTo>
                  <a:lnTo>
                    <a:pt x="223" y="325"/>
                  </a:lnTo>
                  <a:lnTo>
                    <a:pt x="223" y="348"/>
                  </a:lnTo>
                  <a:cubicBezTo>
                    <a:pt x="242" y="347"/>
                    <a:pt x="289" y="347"/>
                    <a:pt x="311" y="347"/>
                  </a:cubicBezTo>
                  <a:cubicBezTo>
                    <a:pt x="331" y="347"/>
                    <a:pt x="374" y="347"/>
                    <a:pt x="392" y="348"/>
                  </a:cubicBezTo>
                  <a:lnTo>
                    <a:pt x="392" y="325"/>
                  </a:lnTo>
                  <a:lnTo>
                    <a:pt x="344" y="325"/>
                  </a:lnTo>
                  <a:lnTo>
                    <a:pt x="216" y="12"/>
                  </a:lnTo>
                  <a:close/>
                  <a:moveTo>
                    <a:pt x="174" y="89"/>
                  </a:moveTo>
                  <a:lnTo>
                    <a:pt x="230" y="228"/>
                  </a:lnTo>
                  <a:lnTo>
                    <a:pt x="117" y="228"/>
                  </a:lnTo>
                  <a:lnTo>
                    <a:pt x="174" y="89"/>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Freeform 83">
              <a:extLst>
                <a:ext uri="{FF2B5EF4-FFF2-40B4-BE49-F238E27FC236}">
                  <a16:creationId xmlns:a16="http://schemas.microsoft.com/office/drawing/2014/main" id="{F53559CE-CDBA-44DA-8968-5186017A6821}"/>
                </a:ext>
              </a:extLst>
            </p:cNvPr>
            <p:cNvSpPr>
              <a:spLocks/>
            </p:cNvSpPr>
            <p:nvPr>
              <p:custDataLst>
                <p:tags r:id="rId21"/>
              </p:custDataLst>
            </p:nvPr>
          </p:nvSpPr>
          <p:spPr bwMode="auto">
            <a:xfrm>
              <a:off x="3270250" y="2540000"/>
              <a:ext cx="136525" cy="147638"/>
            </a:xfrm>
            <a:custGeom>
              <a:avLst/>
              <a:gdLst>
                <a:gd name="T0" fmla="*/ 154 w 260"/>
                <a:gd name="T1" fmla="*/ 25 h 236"/>
                <a:gd name="T2" fmla="*/ 165 w 260"/>
                <a:gd name="T3" fmla="*/ 13 h 236"/>
                <a:gd name="T4" fmla="*/ 186 w 260"/>
                <a:gd name="T5" fmla="*/ 13 h 236"/>
                <a:gd name="T6" fmla="*/ 225 w 260"/>
                <a:gd name="T7" fmla="*/ 15 h 236"/>
                <a:gd name="T8" fmla="*/ 241 w 260"/>
                <a:gd name="T9" fmla="*/ 43 h 236"/>
                <a:gd name="T10" fmla="*/ 239 w 260"/>
                <a:gd name="T11" fmla="*/ 71 h 236"/>
                <a:gd name="T12" fmla="*/ 238 w 260"/>
                <a:gd name="T13" fmla="*/ 75 h 236"/>
                <a:gd name="T14" fmla="*/ 244 w 260"/>
                <a:gd name="T15" fmla="*/ 80 h 236"/>
                <a:gd name="T16" fmla="*/ 251 w 260"/>
                <a:gd name="T17" fmla="*/ 72 h 236"/>
                <a:gd name="T18" fmla="*/ 260 w 260"/>
                <a:gd name="T19" fmla="*/ 5 h 236"/>
                <a:gd name="T20" fmla="*/ 250 w 260"/>
                <a:gd name="T21" fmla="*/ 0 h 236"/>
                <a:gd name="T22" fmla="*/ 35 w 260"/>
                <a:gd name="T23" fmla="*/ 0 h 236"/>
                <a:gd name="T24" fmla="*/ 23 w 260"/>
                <a:gd name="T25" fmla="*/ 7 h 236"/>
                <a:gd name="T26" fmla="*/ 1 w 260"/>
                <a:gd name="T27" fmla="*/ 69 h 236"/>
                <a:gd name="T28" fmla="*/ 0 w 260"/>
                <a:gd name="T29" fmla="*/ 76 h 236"/>
                <a:gd name="T30" fmla="*/ 6 w 260"/>
                <a:gd name="T31" fmla="*/ 80 h 236"/>
                <a:gd name="T32" fmla="*/ 13 w 260"/>
                <a:gd name="T33" fmla="*/ 72 h 236"/>
                <a:gd name="T34" fmla="*/ 98 w 260"/>
                <a:gd name="T35" fmla="*/ 13 h 236"/>
                <a:gd name="T36" fmla="*/ 112 w 260"/>
                <a:gd name="T37" fmla="*/ 13 h 236"/>
                <a:gd name="T38" fmla="*/ 123 w 260"/>
                <a:gd name="T39" fmla="*/ 16 h 236"/>
                <a:gd name="T40" fmla="*/ 122 w 260"/>
                <a:gd name="T41" fmla="*/ 23 h 236"/>
                <a:gd name="T42" fmla="*/ 76 w 260"/>
                <a:gd name="T43" fmla="*/ 207 h 236"/>
                <a:gd name="T44" fmla="*/ 35 w 260"/>
                <a:gd name="T45" fmla="*/ 224 h 236"/>
                <a:gd name="T46" fmla="*/ 19 w 260"/>
                <a:gd name="T47" fmla="*/ 231 h 236"/>
                <a:gd name="T48" fmla="*/ 25 w 260"/>
                <a:gd name="T49" fmla="*/ 236 h 236"/>
                <a:gd name="T50" fmla="*/ 55 w 260"/>
                <a:gd name="T51" fmla="*/ 235 h 236"/>
                <a:gd name="T52" fmla="*/ 85 w 260"/>
                <a:gd name="T53" fmla="*/ 235 h 236"/>
                <a:gd name="T54" fmla="*/ 116 w 260"/>
                <a:gd name="T55" fmla="*/ 235 h 236"/>
                <a:gd name="T56" fmla="*/ 146 w 260"/>
                <a:gd name="T57" fmla="*/ 236 h 236"/>
                <a:gd name="T58" fmla="*/ 154 w 260"/>
                <a:gd name="T59" fmla="*/ 229 h 236"/>
                <a:gd name="T60" fmla="*/ 139 w 260"/>
                <a:gd name="T61" fmla="*/ 224 h 236"/>
                <a:gd name="T62" fmla="*/ 119 w 260"/>
                <a:gd name="T63" fmla="*/ 223 h 236"/>
                <a:gd name="T64" fmla="*/ 107 w 260"/>
                <a:gd name="T65" fmla="*/ 216 h 236"/>
                <a:gd name="T66" fmla="*/ 108 w 260"/>
                <a:gd name="T67" fmla="*/ 208 h 236"/>
                <a:gd name="T68" fmla="*/ 154 w 260"/>
                <a:gd name="T69" fmla="*/ 25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60" h="236">
                  <a:moveTo>
                    <a:pt x="154" y="25"/>
                  </a:moveTo>
                  <a:cubicBezTo>
                    <a:pt x="157" y="15"/>
                    <a:pt x="157" y="14"/>
                    <a:pt x="165" y="13"/>
                  </a:cubicBezTo>
                  <a:cubicBezTo>
                    <a:pt x="167" y="13"/>
                    <a:pt x="179" y="13"/>
                    <a:pt x="186" y="13"/>
                  </a:cubicBezTo>
                  <a:cubicBezTo>
                    <a:pt x="207" y="13"/>
                    <a:pt x="216" y="13"/>
                    <a:pt x="225" y="15"/>
                  </a:cubicBezTo>
                  <a:cubicBezTo>
                    <a:pt x="241" y="20"/>
                    <a:pt x="241" y="30"/>
                    <a:pt x="241" y="43"/>
                  </a:cubicBezTo>
                  <a:cubicBezTo>
                    <a:pt x="241" y="49"/>
                    <a:pt x="241" y="53"/>
                    <a:pt x="239" y="71"/>
                  </a:cubicBezTo>
                  <a:lnTo>
                    <a:pt x="238" y="75"/>
                  </a:lnTo>
                  <a:cubicBezTo>
                    <a:pt x="238" y="79"/>
                    <a:pt x="241" y="80"/>
                    <a:pt x="244" y="80"/>
                  </a:cubicBezTo>
                  <a:cubicBezTo>
                    <a:pt x="249" y="80"/>
                    <a:pt x="250" y="77"/>
                    <a:pt x="251" y="72"/>
                  </a:cubicBezTo>
                  <a:lnTo>
                    <a:pt x="260" y="5"/>
                  </a:lnTo>
                  <a:cubicBezTo>
                    <a:pt x="260" y="0"/>
                    <a:pt x="256" y="0"/>
                    <a:pt x="250" y="0"/>
                  </a:cubicBezTo>
                  <a:lnTo>
                    <a:pt x="35" y="0"/>
                  </a:lnTo>
                  <a:cubicBezTo>
                    <a:pt x="27" y="0"/>
                    <a:pt x="26" y="0"/>
                    <a:pt x="23" y="7"/>
                  </a:cubicBezTo>
                  <a:lnTo>
                    <a:pt x="1" y="69"/>
                  </a:lnTo>
                  <a:cubicBezTo>
                    <a:pt x="1" y="71"/>
                    <a:pt x="0" y="74"/>
                    <a:pt x="0" y="76"/>
                  </a:cubicBezTo>
                  <a:cubicBezTo>
                    <a:pt x="0" y="77"/>
                    <a:pt x="0" y="80"/>
                    <a:pt x="6" y="80"/>
                  </a:cubicBezTo>
                  <a:cubicBezTo>
                    <a:pt x="10" y="80"/>
                    <a:pt x="11" y="79"/>
                    <a:pt x="13" y="72"/>
                  </a:cubicBezTo>
                  <a:cubicBezTo>
                    <a:pt x="33" y="16"/>
                    <a:pt x="45" y="13"/>
                    <a:pt x="98" y="13"/>
                  </a:cubicBezTo>
                  <a:lnTo>
                    <a:pt x="112" y="13"/>
                  </a:lnTo>
                  <a:cubicBezTo>
                    <a:pt x="123" y="13"/>
                    <a:pt x="123" y="13"/>
                    <a:pt x="123" y="16"/>
                  </a:cubicBezTo>
                  <a:cubicBezTo>
                    <a:pt x="123" y="17"/>
                    <a:pt x="123" y="18"/>
                    <a:pt x="122" y="23"/>
                  </a:cubicBezTo>
                  <a:lnTo>
                    <a:pt x="76" y="207"/>
                  </a:lnTo>
                  <a:cubicBezTo>
                    <a:pt x="73" y="220"/>
                    <a:pt x="71" y="224"/>
                    <a:pt x="35" y="224"/>
                  </a:cubicBezTo>
                  <a:cubicBezTo>
                    <a:pt x="22" y="224"/>
                    <a:pt x="19" y="224"/>
                    <a:pt x="19" y="231"/>
                  </a:cubicBezTo>
                  <a:cubicBezTo>
                    <a:pt x="19" y="232"/>
                    <a:pt x="20" y="236"/>
                    <a:pt x="25" y="236"/>
                  </a:cubicBezTo>
                  <a:cubicBezTo>
                    <a:pt x="35" y="236"/>
                    <a:pt x="45" y="235"/>
                    <a:pt x="55" y="235"/>
                  </a:cubicBezTo>
                  <a:cubicBezTo>
                    <a:pt x="65" y="235"/>
                    <a:pt x="75" y="235"/>
                    <a:pt x="85" y="235"/>
                  </a:cubicBezTo>
                  <a:cubicBezTo>
                    <a:pt x="95" y="235"/>
                    <a:pt x="107" y="235"/>
                    <a:pt x="116" y="235"/>
                  </a:cubicBezTo>
                  <a:cubicBezTo>
                    <a:pt x="126" y="235"/>
                    <a:pt x="136" y="236"/>
                    <a:pt x="146" y="236"/>
                  </a:cubicBezTo>
                  <a:cubicBezTo>
                    <a:pt x="149" y="236"/>
                    <a:pt x="154" y="236"/>
                    <a:pt x="154" y="229"/>
                  </a:cubicBezTo>
                  <a:cubicBezTo>
                    <a:pt x="154" y="224"/>
                    <a:pt x="150" y="224"/>
                    <a:pt x="139" y="224"/>
                  </a:cubicBezTo>
                  <a:cubicBezTo>
                    <a:pt x="133" y="224"/>
                    <a:pt x="126" y="223"/>
                    <a:pt x="119" y="223"/>
                  </a:cubicBezTo>
                  <a:cubicBezTo>
                    <a:pt x="107" y="222"/>
                    <a:pt x="107" y="220"/>
                    <a:pt x="107" y="216"/>
                  </a:cubicBezTo>
                  <a:cubicBezTo>
                    <a:pt x="107" y="214"/>
                    <a:pt x="107" y="213"/>
                    <a:pt x="108" y="208"/>
                  </a:cubicBezTo>
                  <a:lnTo>
                    <a:pt x="154" y="25"/>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Freeform 84">
              <a:extLst>
                <a:ext uri="{FF2B5EF4-FFF2-40B4-BE49-F238E27FC236}">
                  <a16:creationId xmlns:a16="http://schemas.microsoft.com/office/drawing/2014/main" id="{6A0E31BB-0275-4B5F-8A2A-53824F315B9F}"/>
                </a:ext>
              </a:extLst>
            </p:cNvPr>
            <p:cNvSpPr>
              <a:spLocks/>
            </p:cNvSpPr>
            <p:nvPr>
              <p:custDataLst>
                <p:tags r:id="rId22"/>
              </p:custDataLst>
            </p:nvPr>
          </p:nvSpPr>
          <p:spPr bwMode="auto">
            <a:xfrm>
              <a:off x="3443287" y="2598738"/>
              <a:ext cx="131763" cy="222250"/>
            </a:xfrm>
            <a:custGeom>
              <a:avLst/>
              <a:gdLst>
                <a:gd name="T0" fmla="*/ 169 w 255"/>
                <a:gd name="T1" fmla="*/ 141 h 354"/>
                <a:gd name="T2" fmla="*/ 97 w 255"/>
                <a:gd name="T3" fmla="*/ 126 h 354"/>
                <a:gd name="T4" fmla="*/ 49 w 255"/>
                <a:gd name="T5" fmla="*/ 74 h 354"/>
                <a:gd name="T6" fmla="*/ 113 w 255"/>
                <a:gd name="T7" fmla="*/ 21 h 354"/>
                <a:gd name="T8" fmla="*/ 214 w 255"/>
                <a:gd name="T9" fmla="*/ 106 h 354"/>
                <a:gd name="T10" fmla="*/ 227 w 255"/>
                <a:gd name="T11" fmla="*/ 119 h 354"/>
                <a:gd name="T12" fmla="*/ 239 w 255"/>
                <a:gd name="T13" fmla="*/ 105 h 354"/>
                <a:gd name="T14" fmla="*/ 239 w 255"/>
                <a:gd name="T15" fmla="*/ 14 h 354"/>
                <a:gd name="T16" fmla="*/ 230 w 255"/>
                <a:gd name="T17" fmla="*/ 0 h 354"/>
                <a:gd name="T18" fmla="*/ 220 w 255"/>
                <a:gd name="T19" fmla="*/ 5 h 354"/>
                <a:gd name="T20" fmla="*/ 197 w 255"/>
                <a:gd name="T21" fmla="*/ 27 h 354"/>
                <a:gd name="T22" fmla="*/ 112 w 255"/>
                <a:gd name="T23" fmla="*/ 0 h 354"/>
                <a:gd name="T24" fmla="*/ 0 w 255"/>
                <a:gd name="T25" fmla="*/ 100 h 354"/>
                <a:gd name="T26" fmla="*/ 27 w 255"/>
                <a:gd name="T27" fmla="*/ 167 h 354"/>
                <a:gd name="T28" fmla="*/ 123 w 255"/>
                <a:gd name="T29" fmla="*/ 207 h 354"/>
                <a:gd name="T30" fmla="*/ 186 w 255"/>
                <a:gd name="T31" fmla="*/ 228 h 354"/>
                <a:gd name="T32" fmla="*/ 206 w 255"/>
                <a:gd name="T33" fmla="*/ 272 h 354"/>
                <a:gd name="T34" fmla="*/ 142 w 255"/>
                <a:gd name="T35" fmla="*/ 330 h 354"/>
                <a:gd name="T36" fmla="*/ 24 w 255"/>
                <a:gd name="T37" fmla="*/ 246 h 354"/>
                <a:gd name="T38" fmla="*/ 12 w 255"/>
                <a:gd name="T39" fmla="*/ 234 h 354"/>
                <a:gd name="T40" fmla="*/ 0 w 255"/>
                <a:gd name="T41" fmla="*/ 249 h 354"/>
                <a:gd name="T42" fmla="*/ 0 w 255"/>
                <a:gd name="T43" fmla="*/ 340 h 354"/>
                <a:gd name="T44" fmla="*/ 9 w 255"/>
                <a:gd name="T45" fmla="*/ 354 h 354"/>
                <a:gd name="T46" fmla="*/ 19 w 255"/>
                <a:gd name="T47" fmla="*/ 349 h 354"/>
                <a:gd name="T48" fmla="*/ 42 w 255"/>
                <a:gd name="T49" fmla="*/ 326 h 354"/>
                <a:gd name="T50" fmla="*/ 142 w 255"/>
                <a:gd name="T51" fmla="*/ 354 h 354"/>
                <a:gd name="T52" fmla="*/ 255 w 255"/>
                <a:gd name="T53" fmla="*/ 247 h 354"/>
                <a:gd name="T54" fmla="*/ 169 w 255"/>
                <a:gd name="T55" fmla="*/ 141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55" h="354">
                  <a:moveTo>
                    <a:pt x="169" y="141"/>
                  </a:moveTo>
                  <a:lnTo>
                    <a:pt x="97" y="126"/>
                  </a:lnTo>
                  <a:cubicBezTo>
                    <a:pt x="77" y="121"/>
                    <a:pt x="49" y="104"/>
                    <a:pt x="49" y="74"/>
                  </a:cubicBezTo>
                  <a:cubicBezTo>
                    <a:pt x="49" y="52"/>
                    <a:pt x="63" y="21"/>
                    <a:pt x="113" y="21"/>
                  </a:cubicBezTo>
                  <a:cubicBezTo>
                    <a:pt x="153" y="21"/>
                    <a:pt x="203" y="38"/>
                    <a:pt x="214" y="106"/>
                  </a:cubicBezTo>
                  <a:cubicBezTo>
                    <a:pt x="216" y="118"/>
                    <a:pt x="216" y="119"/>
                    <a:pt x="227" y="119"/>
                  </a:cubicBezTo>
                  <a:cubicBezTo>
                    <a:pt x="239" y="119"/>
                    <a:pt x="239" y="117"/>
                    <a:pt x="239" y="105"/>
                  </a:cubicBezTo>
                  <a:lnTo>
                    <a:pt x="239" y="14"/>
                  </a:lnTo>
                  <a:cubicBezTo>
                    <a:pt x="239" y="4"/>
                    <a:pt x="239" y="0"/>
                    <a:pt x="230" y="0"/>
                  </a:cubicBezTo>
                  <a:cubicBezTo>
                    <a:pt x="226" y="0"/>
                    <a:pt x="225" y="1"/>
                    <a:pt x="220" y="5"/>
                  </a:cubicBezTo>
                  <a:lnTo>
                    <a:pt x="197" y="27"/>
                  </a:lnTo>
                  <a:cubicBezTo>
                    <a:pt x="168" y="4"/>
                    <a:pt x="136" y="0"/>
                    <a:pt x="112" y="0"/>
                  </a:cubicBezTo>
                  <a:cubicBezTo>
                    <a:pt x="36" y="0"/>
                    <a:pt x="0" y="48"/>
                    <a:pt x="0" y="100"/>
                  </a:cubicBezTo>
                  <a:cubicBezTo>
                    <a:pt x="0" y="133"/>
                    <a:pt x="17" y="156"/>
                    <a:pt x="27" y="167"/>
                  </a:cubicBezTo>
                  <a:cubicBezTo>
                    <a:pt x="52" y="191"/>
                    <a:pt x="69" y="195"/>
                    <a:pt x="123" y="207"/>
                  </a:cubicBezTo>
                  <a:cubicBezTo>
                    <a:pt x="167" y="216"/>
                    <a:pt x="175" y="218"/>
                    <a:pt x="186" y="228"/>
                  </a:cubicBezTo>
                  <a:cubicBezTo>
                    <a:pt x="194" y="236"/>
                    <a:pt x="206" y="249"/>
                    <a:pt x="206" y="272"/>
                  </a:cubicBezTo>
                  <a:cubicBezTo>
                    <a:pt x="206" y="296"/>
                    <a:pt x="193" y="330"/>
                    <a:pt x="142" y="330"/>
                  </a:cubicBezTo>
                  <a:cubicBezTo>
                    <a:pt x="104" y="330"/>
                    <a:pt x="28" y="320"/>
                    <a:pt x="24" y="246"/>
                  </a:cubicBezTo>
                  <a:cubicBezTo>
                    <a:pt x="23" y="237"/>
                    <a:pt x="23" y="234"/>
                    <a:pt x="12" y="234"/>
                  </a:cubicBezTo>
                  <a:cubicBezTo>
                    <a:pt x="0" y="234"/>
                    <a:pt x="0" y="237"/>
                    <a:pt x="0" y="249"/>
                  </a:cubicBezTo>
                  <a:lnTo>
                    <a:pt x="0" y="340"/>
                  </a:lnTo>
                  <a:cubicBezTo>
                    <a:pt x="0" y="349"/>
                    <a:pt x="0" y="354"/>
                    <a:pt x="9" y="354"/>
                  </a:cubicBezTo>
                  <a:cubicBezTo>
                    <a:pt x="14" y="354"/>
                    <a:pt x="15" y="353"/>
                    <a:pt x="19" y="349"/>
                  </a:cubicBezTo>
                  <a:lnTo>
                    <a:pt x="42" y="326"/>
                  </a:lnTo>
                  <a:cubicBezTo>
                    <a:pt x="75" y="351"/>
                    <a:pt x="121" y="354"/>
                    <a:pt x="142" y="354"/>
                  </a:cubicBezTo>
                  <a:cubicBezTo>
                    <a:pt x="224" y="354"/>
                    <a:pt x="255" y="297"/>
                    <a:pt x="255" y="247"/>
                  </a:cubicBezTo>
                  <a:cubicBezTo>
                    <a:pt x="255" y="191"/>
                    <a:pt x="214" y="151"/>
                    <a:pt x="169" y="141"/>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Freeform 85">
              <a:extLst>
                <a:ext uri="{FF2B5EF4-FFF2-40B4-BE49-F238E27FC236}">
                  <a16:creationId xmlns:a16="http://schemas.microsoft.com/office/drawing/2014/main" id="{59320D87-D4C9-4B38-8BA3-811F49BE8BC0}"/>
                </a:ext>
              </a:extLst>
            </p:cNvPr>
            <p:cNvSpPr>
              <a:spLocks noEditPoints="1"/>
            </p:cNvSpPr>
            <p:nvPr>
              <p:custDataLst>
                <p:tags r:id="rId23"/>
              </p:custDataLst>
            </p:nvPr>
          </p:nvSpPr>
          <p:spPr bwMode="auto">
            <a:xfrm>
              <a:off x="3603625" y="2598738"/>
              <a:ext cx="203200" cy="219075"/>
            </a:xfrm>
            <a:custGeom>
              <a:avLst/>
              <a:gdLst>
                <a:gd name="T0" fmla="*/ 216 w 392"/>
                <a:gd name="T1" fmla="*/ 12 h 348"/>
                <a:gd name="T2" fmla="*/ 196 w 392"/>
                <a:gd name="T3" fmla="*/ 0 h 348"/>
                <a:gd name="T4" fmla="*/ 177 w 392"/>
                <a:gd name="T5" fmla="*/ 12 h 348"/>
                <a:gd name="T6" fmla="*/ 53 w 392"/>
                <a:gd name="T7" fmla="*/ 313 h 348"/>
                <a:gd name="T8" fmla="*/ 11 w 392"/>
                <a:gd name="T9" fmla="*/ 325 h 348"/>
                <a:gd name="T10" fmla="*/ 0 w 392"/>
                <a:gd name="T11" fmla="*/ 325 h 348"/>
                <a:gd name="T12" fmla="*/ 0 w 392"/>
                <a:gd name="T13" fmla="*/ 348 h 348"/>
                <a:gd name="T14" fmla="*/ 58 w 392"/>
                <a:gd name="T15" fmla="*/ 347 h 348"/>
                <a:gd name="T16" fmla="*/ 124 w 392"/>
                <a:gd name="T17" fmla="*/ 348 h 348"/>
                <a:gd name="T18" fmla="*/ 124 w 392"/>
                <a:gd name="T19" fmla="*/ 325 h 348"/>
                <a:gd name="T20" fmla="*/ 80 w 392"/>
                <a:gd name="T21" fmla="*/ 318 h 348"/>
                <a:gd name="T22" fmla="*/ 82 w 392"/>
                <a:gd name="T23" fmla="*/ 312 h 348"/>
                <a:gd name="T24" fmla="*/ 107 w 392"/>
                <a:gd name="T25" fmla="*/ 252 h 348"/>
                <a:gd name="T26" fmla="*/ 240 w 392"/>
                <a:gd name="T27" fmla="*/ 252 h 348"/>
                <a:gd name="T28" fmla="*/ 270 w 392"/>
                <a:gd name="T29" fmla="*/ 325 h 348"/>
                <a:gd name="T30" fmla="*/ 223 w 392"/>
                <a:gd name="T31" fmla="*/ 325 h 348"/>
                <a:gd name="T32" fmla="*/ 223 w 392"/>
                <a:gd name="T33" fmla="*/ 348 h 348"/>
                <a:gd name="T34" fmla="*/ 311 w 392"/>
                <a:gd name="T35" fmla="*/ 347 h 348"/>
                <a:gd name="T36" fmla="*/ 392 w 392"/>
                <a:gd name="T37" fmla="*/ 348 h 348"/>
                <a:gd name="T38" fmla="*/ 392 w 392"/>
                <a:gd name="T39" fmla="*/ 325 h 348"/>
                <a:gd name="T40" fmla="*/ 344 w 392"/>
                <a:gd name="T41" fmla="*/ 325 h 348"/>
                <a:gd name="T42" fmla="*/ 216 w 392"/>
                <a:gd name="T43" fmla="*/ 12 h 348"/>
                <a:gd name="T44" fmla="*/ 174 w 392"/>
                <a:gd name="T45" fmla="*/ 89 h 348"/>
                <a:gd name="T46" fmla="*/ 230 w 392"/>
                <a:gd name="T47" fmla="*/ 228 h 348"/>
                <a:gd name="T48" fmla="*/ 117 w 392"/>
                <a:gd name="T49" fmla="*/ 228 h 348"/>
                <a:gd name="T50" fmla="*/ 174 w 392"/>
                <a:gd name="T51" fmla="*/ 89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92" h="348">
                  <a:moveTo>
                    <a:pt x="216" y="12"/>
                  </a:moveTo>
                  <a:cubicBezTo>
                    <a:pt x="211" y="0"/>
                    <a:pt x="205" y="0"/>
                    <a:pt x="196" y="0"/>
                  </a:cubicBezTo>
                  <a:cubicBezTo>
                    <a:pt x="182" y="0"/>
                    <a:pt x="180" y="3"/>
                    <a:pt x="177" y="12"/>
                  </a:cubicBezTo>
                  <a:lnTo>
                    <a:pt x="53" y="313"/>
                  </a:lnTo>
                  <a:cubicBezTo>
                    <a:pt x="50" y="321"/>
                    <a:pt x="49" y="325"/>
                    <a:pt x="11" y="325"/>
                  </a:cubicBezTo>
                  <a:lnTo>
                    <a:pt x="0" y="325"/>
                  </a:lnTo>
                  <a:lnTo>
                    <a:pt x="0" y="348"/>
                  </a:lnTo>
                  <a:cubicBezTo>
                    <a:pt x="19" y="348"/>
                    <a:pt x="43" y="347"/>
                    <a:pt x="58" y="347"/>
                  </a:cubicBezTo>
                  <a:cubicBezTo>
                    <a:pt x="78" y="347"/>
                    <a:pt x="106" y="347"/>
                    <a:pt x="124" y="348"/>
                  </a:cubicBezTo>
                  <a:lnTo>
                    <a:pt x="124" y="325"/>
                  </a:lnTo>
                  <a:cubicBezTo>
                    <a:pt x="123" y="325"/>
                    <a:pt x="80" y="325"/>
                    <a:pt x="80" y="318"/>
                  </a:cubicBezTo>
                  <a:cubicBezTo>
                    <a:pt x="80" y="318"/>
                    <a:pt x="81" y="313"/>
                    <a:pt x="82" y="312"/>
                  </a:cubicBezTo>
                  <a:lnTo>
                    <a:pt x="107" y="252"/>
                  </a:lnTo>
                  <a:lnTo>
                    <a:pt x="240" y="252"/>
                  </a:lnTo>
                  <a:lnTo>
                    <a:pt x="270" y="325"/>
                  </a:lnTo>
                  <a:lnTo>
                    <a:pt x="223" y="325"/>
                  </a:lnTo>
                  <a:lnTo>
                    <a:pt x="223" y="348"/>
                  </a:lnTo>
                  <a:cubicBezTo>
                    <a:pt x="242" y="347"/>
                    <a:pt x="289" y="347"/>
                    <a:pt x="311" y="347"/>
                  </a:cubicBezTo>
                  <a:cubicBezTo>
                    <a:pt x="331" y="347"/>
                    <a:pt x="375" y="347"/>
                    <a:pt x="392" y="348"/>
                  </a:cubicBezTo>
                  <a:lnTo>
                    <a:pt x="392" y="325"/>
                  </a:lnTo>
                  <a:lnTo>
                    <a:pt x="344" y="325"/>
                  </a:lnTo>
                  <a:lnTo>
                    <a:pt x="216" y="12"/>
                  </a:lnTo>
                  <a:close/>
                  <a:moveTo>
                    <a:pt x="174" y="89"/>
                  </a:moveTo>
                  <a:lnTo>
                    <a:pt x="230" y="228"/>
                  </a:lnTo>
                  <a:lnTo>
                    <a:pt x="117" y="228"/>
                  </a:lnTo>
                  <a:lnTo>
                    <a:pt x="174" y="89"/>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Freeform 86">
              <a:extLst>
                <a:ext uri="{FF2B5EF4-FFF2-40B4-BE49-F238E27FC236}">
                  <a16:creationId xmlns:a16="http://schemas.microsoft.com/office/drawing/2014/main" id="{4D7CA8FB-A697-4C41-A76B-23FC79D1B408}"/>
                </a:ext>
              </a:extLst>
            </p:cNvPr>
            <p:cNvSpPr>
              <a:spLocks/>
            </p:cNvSpPr>
            <p:nvPr>
              <p:custDataLst>
                <p:tags r:id="rId24"/>
              </p:custDataLst>
            </p:nvPr>
          </p:nvSpPr>
          <p:spPr bwMode="auto">
            <a:xfrm>
              <a:off x="3897312" y="2732088"/>
              <a:ext cx="158750" cy="12700"/>
            </a:xfrm>
            <a:custGeom>
              <a:avLst/>
              <a:gdLst>
                <a:gd name="T0" fmla="*/ 287 w 305"/>
                <a:gd name="T1" fmla="*/ 20 h 20"/>
                <a:gd name="T2" fmla="*/ 305 w 305"/>
                <a:gd name="T3" fmla="*/ 10 h 20"/>
                <a:gd name="T4" fmla="*/ 287 w 305"/>
                <a:gd name="T5" fmla="*/ 0 h 20"/>
                <a:gd name="T6" fmla="*/ 17 w 305"/>
                <a:gd name="T7" fmla="*/ 0 h 20"/>
                <a:gd name="T8" fmla="*/ 0 w 305"/>
                <a:gd name="T9" fmla="*/ 10 h 20"/>
                <a:gd name="T10" fmla="*/ 17 w 305"/>
                <a:gd name="T11" fmla="*/ 20 h 20"/>
                <a:gd name="T12" fmla="*/ 287 w 305"/>
                <a:gd name="T13" fmla="*/ 20 h 20"/>
              </a:gdLst>
              <a:ahLst/>
              <a:cxnLst>
                <a:cxn ang="0">
                  <a:pos x="T0" y="T1"/>
                </a:cxn>
                <a:cxn ang="0">
                  <a:pos x="T2" y="T3"/>
                </a:cxn>
                <a:cxn ang="0">
                  <a:pos x="T4" y="T5"/>
                </a:cxn>
                <a:cxn ang="0">
                  <a:pos x="T6" y="T7"/>
                </a:cxn>
                <a:cxn ang="0">
                  <a:pos x="T8" y="T9"/>
                </a:cxn>
                <a:cxn ang="0">
                  <a:pos x="T10" y="T11"/>
                </a:cxn>
                <a:cxn ang="0">
                  <a:pos x="T12" y="T13"/>
                </a:cxn>
              </a:cxnLst>
              <a:rect l="0" t="0" r="r" b="b"/>
              <a:pathLst>
                <a:path w="305" h="20">
                  <a:moveTo>
                    <a:pt x="287" y="20"/>
                  </a:moveTo>
                  <a:cubicBezTo>
                    <a:pt x="296" y="20"/>
                    <a:pt x="305" y="20"/>
                    <a:pt x="305" y="10"/>
                  </a:cubicBezTo>
                  <a:cubicBezTo>
                    <a:pt x="305" y="0"/>
                    <a:pt x="296" y="0"/>
                    <a:pt x="287" y="0"/>
                  </a:cubicBezTo>
                  <a:lnTo>
                    <a:pt x="17" y="0"/>
                  </a:lnTo>
                  <a:cubicBezTo>
                    <a:pt x="9" y="0"/>
                    <a:pt x="0" y="0"/>
                    <a:pt x="0" y="10"/>
                  </a:cubicBezTo>
                  <a:cubicBezTo>
                    <a:pt x="0" y="20"/>
                    <a:pt x="9" y="20"/>
                    <a:pt x="17" y="20"/>
                  </a:cubicBezTo>
                  <a:lnTo>
                    <a:pt x="287" y="2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Freeform 87">
              <a:extLst>
                <a:ext uri="{FF2B5EF4-FFF2-40B4-BE49-F238E27FC236}">
                  <a16:creationId xmlns:a16="http://schemas.microsoft.com/office/drawing/2014/main" id="{F8E58C84-162A-41F0-82C3-D308591239D4}"/>
                </a:ext>
              </a:extLst>
            </p:cNvPr>
            <p:cNvSpPr>
              <a:spLocks noEditPoints="1"/>
            </p:cNvSpPr>
            <p:nvPr>
              <p:custDataLst>
                <p:tags r:id="rId25"/>
              </p:custDataLst>
            </p:nvPr>
          </p:nvSpPr>
          <p:spPr bwMode="auto">
            <a:xfrm>
              <a:off x="4146550" y="2598738"/>
              <a:ext cx="203200" cy="219075"/>
            </a:xfrm>
            <a:custGeom>
              <a:avLst/>
              <a:gdLst>
                <a:gd name="T0" fmla="*/ 216 w 392"/>
                <a:gd name="T1" fmla="*/ 12 h 348"/>
                <a:gd name="T2" fmla="*/ 196 w 392"/>
                <a:gd name="T3" fmla="*/ 0 h 348"/>
                <a:gd name="T4" fmla="*/ 177 w 392"/>
                <a:gd name="T5" fmla="*/ 12 h 348"/>
                <a:gd name="T6" fmla="*/ 53 w 392"/>
                <a:gd name="T7" fmla="*/ 313 h 348"/>
                <a:gd name="T8" fmla="*/ 11 w 392"/>
                <a:gd name="T9" fmla="*/ 325 h 348"/>
                <a:gd name="T10" fmla="*/ 0 w 392"/>
                <a:gd name="T11" fmla="*/ 325 h 348"/>
                <a:gd name="T12" fmla="*/ 0 w 392"/>
                <a:gd name="T13" fmla="*/ 348 h 348"/>
                <a:gd name="T14" fmla="*/ 58 w 392"/>
                <a:gd name="T15" fmla="*/ 347 h 348"/>
                <a:gd name="T16" fmla="*/ 124 w 392"/>
                <a:gd name="T17" fmla="*/ 348 h 348"/>
                <a:gd name="T18" fmla="*/ 124 w 392"/>
                <a:gd name="T19" fmla="*/ 325 h 348"/>
                <a:gd name="T20" fmla="*/ 80 w 392"/>
                <a:gd name="T21" fmla="*/ 318 h 348"/>
                <a:gd name="T22" fmla="*/ 82 w 392"/>
                <a:gd name="T23" fmla="*/ 312 h 348"/>
                <a:gd name="T24" fmla="*/ 107 w 392"/>
                <a:gd name="T25" fmla="*/ 252 h 348"/>
                <a:gd name="T26" fmla="*/ 240 w 392"/>
                <a:gd name="T27" fmla="*/ 252 h 348"/>
                <a:gd name="T28" fmla="*/ 270 w 392"/>
                <a:gd name="T29" fmla="*/ 325 h 348"/>
                <a:gd name="T30" fmla="*/ 223 w 392"/>
                <a:gd name="T31" fmla="*/ 325 h 348"/>
                <a:gd name="T32" fmla="*/ 223 w 392"/>
                <a:gd name="T33" fmla="*/ 348 h 348"/>
                <a:gd name="T34" fmla="*/ 311 w 392"/>
                <a:gd name="T35" fmla="*/ 347 h 348"/>
                <a:gd name="T36" fmla="*/ 392 w 392"/>
                <a:gd name="T37" fmla="*/ 348 h 348"/>
                <a:gd name="T38" fmla="*/ 392 w 392"/>
                <a:gd name="T39" fmla="*/ 325 h 348"/>
                <a:gd name="T40" fmla="*/ 344 w 392"/>
                <a:gd name="T41" fmla="*/ 325 h 348"/>
                <a:gd name="T42" fmla="*/ 216 w 392"/>
                <a:gd name="T43" fmla="*/ 12 h 348"/>
                <a:gd name="T44" fmla="*/ 174 w 392"/>
                <a:gd name="T45" fmla="*/ 89 h 348"/>
                <a:gd name="T46" fmla="*/ 230 w 392"/>
                <a:gd name="T47" fmla="*/ 228 h 348"/>
                <a:gd name="T48" fmla="*/ 117 w 392"/>
                <a:gd name="T49" fmla="*/ 228 h 348"/>
                <a:gd name="T50" fmla="*/ 174 w 392"/>
                <a:gd name="T51" fmla="*/ 89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92" h="348">
                  <a:moveTo>
                    <a:pt x="216" y="12"/>
                  </a:moveTo>
                  <a:cubicBezTo>
                    <a:pt x="210" y="0"/>
                    <a:pt x="204" y="0"/>
                    <a:pt x="196" y="0"/>
                  </a:cubicBezTo>
                  <a:cubicBezTo>
                    <a:pt x="182" y="0"/>
                    <a:pt x="180" y="3"/>
                    <a:pt x="177" y="12"/>
                  </a:cubicBezTo>
                  <a:lnTo>
                    <a:pt x="53" y="313"/>
                  </a:lnTo>
                  <a:cubicBezTo>
                    <a:pt x="50" y="321"/>
                    <a:pt x="48" y="325"/>
                    <a:pt x="11" y="325"/>
                  </a:cubicBezTo>
                  <a:lnTo>
                    <a:pt x="0" y="325"/>
                  </a:lnTo>
                  <a:lnTo>
                    <a:pt x="0" y="348"/>
                  </a:lnTo>
                  <a:cubicBezTo>
                    <a:pt x="19" y="348"/>
                    <a:pt x="43" y="347"/>
                    <a:pt x="58" y="347"/>
                  </a:cubicBezTo>
                  <a:cubicBezTo>
                    <a:pt x="78" y="347"/>
                    <a:pt x="106" y="347"/>
                    <a:pt x="124" y="348"/>
                  </a:cubicBezTo>
                  <a:lnTo>
                    <a:pt x="124" y="325"/>
                  </a:lnTo>
                  <a:cubicBezTo>
                    <a:pt x="123" y="325"/>
                    <a:pt x="80" y="325"/>
                    <a:pt x="80" y="318"/>
                  </a:cubicBezTo>
                  <a:cubicBezTo>
                    <a:pt x="80" y="318"/>
                    <a:pt x="81" y="313"/>
                    <a:pt x="82" y="312"/>
                  </a:cubicBezTo>
                  <a:lnTo>
                    <a:pt x="107" y="252"/>
                  </a:lnTo>
                  <a:lnTo>
                    <a:pt x="240" y="252"/>
                  </a:lnTo>
                  <a:lnTo>
                    <a:pt x="270" y="325"/>
                  </a:lnTo>
                  <a:lnTo>
                    <a:pt x="223" y="325"/>
                  </a:lnTo>
                  <a:lnTo>
                    <a:pt x="223" y="348"/>
                  </a:lnTo>
                  <a:cubicBezTo>
                    <a:pt x="242" y="347"/>
                    <a:pt x="289" y="347"/>
                    <a:pt x="311" y="347"/>
                  </a:cubicBezTo>
                  <a:cubicBezTo>
                    <a:pt x="331" y="347"/>
                    <a:pt x="375" y="347"/>
                    <a:pt x="392" y="348"/>
                  </a:cubicBezTo>
                  <a:lnTo>
                    <a:pt x="392" y="325"/>
                  </a:lnTo>
                  <a:lnTo>
                    <a:pt x="344" y="325"/>
                  </a:lnTo>
                  <a:lnTo>
                    <a:pt x="216" y="12"/>
                  </a:lnTo>
                  <a:close/>
                  <a:moveTo>
                    <a:pt x="174" y="89"/>
                  </a:moveTo>
                  <a:lnTo>
                    <a:pt x="230" y="228"/>
                  </a:lnTo>
                  <a:lnTo>
                    <a:pt x="117" y="228"/>
                  </a:lnTo>
                  <a:lnTo>
                    <a:pt x="174" y="89"/>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 name="Freeform 88">
              <a:extLst>
                <a:ext uri="{FF2B5EF4-FFF2-40B4-BE49-F238E27FC236}">
                  <a16:creationId xmlns:a16="http://schemas.microsoft.com/office/drawing/2014/main" id="{B5F0ECE7-8EF4-45BD-8B03-97AFBC53AB3A}"/>
                </a:ext>
              </a:extLst>
            </p:cNvPr>
            <p:cNvSpPr>
              <a:spLocks/>
            </p:cNvSpPr>
            <p:nvPr>
              <p:custDataLst>
                <p:tags r:id="rId26"/>
              </p:custDataLst>
            </p:nvPr>
          </p:nvSpPr>
          <p:spPr bwMode="auto">
            <a:xfrm>
              <a:off x="4368800" y="2540000"/>
              <a:ext cx="136525" cy="147638"/>
            </a:xfrm>
            <a:custGeom>
              <a:avLst/>
              <a:gdLst>
                <a:gd name="T0" fmla="*/ 154 w 260"/>
                <a:gd name="T1" fmla="*/ 25 h 236"/>
                <a:gd name="T2" fmla="*/ 165 w 260"/>
                <a:gd name="T3" fmla="*/ 13 h 236"/>
                <a:gd name="T4" fmla="*/ 186 w 260"/>
                <a:gd name="T5" fmla="*/ 13 h 236"/>
                <a:gd name="T6" fmla="*/ 225 w 260"/>
                <a:gd name="T7" fmla="*/ 15 h 236"/>
                <a:gd name="T8" fmla="*/ 241 w 260"/>
                <a:gd name="T9" fmla="*/ 43 h 236"/>
                <a:gd name="T10" fmla="*/ 239 w 260"/>
                <a:gd name="T11" fmla="*/ 71 h 236"/>
                <a:gd name="T12" fmla="*/ 238 w 260"/>
                <a:gd name="T13" fmla="*/ 75 h 236"/>
                <a:gd name="T14" fmla="*/ 244 w 260"/>
                <a:gd name="T15" fmla="*/ 80 h 236"/>
                <a:gd name="T16" fmla="*/ 251 w 260"/>
                <a:gd name="T17" fmla="*/ 72 h 236"/>
                <a:gd name="T18" fmla="*/ 260 w 260"/>
                <a:gd name="T19" fmla="*/ 5 h 236"/>
                <a:gd name="T20" fmla="*/ 250 w 260"/>
                <a:gd name="T21" fmla="*/ 0 h 236"/>
                <a:gd name="T22" fmla="*/ 35 w 260"/>
                <a:gd name="T23" fmla="*/ 0 h 236"/>
                <a:gd name="T24" fmla="*/ 23 w 260"/>
                <a:gd name="T25" fmla="*/ 7 h 236"/>
                <a:gd name="T26" fmla="*/ 1 w 260"/>
                <a:gd name="T27" fmla="*/ 69 h 236"/>
                <a:gd name="T28" fmla="*/ 0 w 260"/>
                <a:gd name="T29" fmla="*/ 76 h 236"/>
                <a:gd name="T30" fmla="*/ 6 w 260"/>
                <a:gd name="T31" fmla="*/ 80 h 236"/>
                <a:gd name="T32" fmla="*/ 13 w 260"/>
                <a:gd name="T33" fmla="*/ 72 h 236"/>
                <a:gd name="T34" fmla="*/ 98 w 260"/>
                <a:gd name="T35" fmla="*/ 13 h 236"/>
                <a:gd name="T36" fmla="*/ 112 w 260"/>
                <a:gd name="T37" fmla="*/ 13 h 236"/>
                <a:gd name="T38" fmla="*/ 123 w 260"/>
                <a:gd name="T39" fmla="*/ 16 h 236"/>
                <a:gd name="T40" fmla="*/ 122 w 260"/>
                <a:gd name="T41" fmla="*/ 23 h 236"/>
                <a:gd name="T42" fmla="*/ 76 w 260"/>
                <a:gd name="T43" fmla="*/ 207 h 236"/>
                <a:gd name="T44" fmla="*/ 35 w 260"/>
                <a:gd name="T45" fmla="*/ 224 h 236"/>
                <a:gd name="T46" fmla="*/ 19 w 260"/>
                <a:gd name="T47" fmla="*/ 231 h 236"/>
                <a:gd name="T48" fmla="*/ 25 w 260"/>
                <a:gd name="T49" fmla="*/ 236 h 236"/>
                <a:gd name="T50" fmla="*/ 55 w 260"/>
                <a:gd name="T51" fmla="*/ 235 h 236"/>
                <a:gd name="T52" fmla="*/ 85 w 260"/>
                <a:gd name="T53" fmla="*/ 235 h 236"/>
                <a:gd name="T54" fmla="*/ 116 w 260"/>
                <a:gd name="T55" fmla="*/ 235 h 236"/>
                <a:gd name="T56" fmla="*/ 146 w 260"/>
                <a:gd name="T57" fmla="*/ 236 h 236"/>
                <a:gd name="T58" fmla="*/ 154 w 260"/>
                <a:gd name="T59" fmla="*/ 229 h 236"/>
                <a:gd name="T60" fmla="*/ 139 w 260"/>
                <a:gd name="T61" fmla="*/ 224 h 236"/>
                <a:gd name="T62" fmla="*/ 119 w 260"/>
                <a:gd name="T63" fmla="*/ 223 h 236"/>
                <a:gd name="T64" fmla="*/ 107 w 260"/>
                <a:gd name="T65" fmla="*/ 216 h 236"/>
                <a:gd name="T66" fmla="*/ 108 w 260"/>
                <a:gd name="T67" fmla="*/ 208 h 236"/>
                <a:gd name="T68" fmla="*/ 154 w 260"/>
                <a:gd name="T69" fmla="*/ 25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60" h="236">
                  <a:moveTo>
                    <a:pt x="154" y="25"/>
                  </a:moveTo>
                  <a:cubicBezTo>
                    <a:pt x="157" y="15"/>
                    <a:pt x="157" y="14"/>
                    <a:pt x="165" y="13"/>
                  </a:cubicBezTo>
                  <a:cubicBezTo>
                    <a:pt x="167" y="13"/>
                    <a:pt x="179" y="13"/>
                    <a:pt x="186" y="13"/>
                  </a:cubicBezTo>
                  <a:cubicBezTo>
                    <a:pt x="207" y="13"/>
                    <a:pt x="216" y="13"/>
                    <a:pt x="225" y="15"/>
                  </a:cubicBezTo>
                  <a:cubicBezTo>
                    <a:pt x="241" y="20"/>
                    <a:pt x="241" y="30"/>
                    <a:pt x="241" y="43"/>
                  </a:cubicBezTo>
                  <a:cubicBezTo>
                    <a:pt x="241" y="49"/>
                    <a:pt x="241" y="53"/>
                    <a:pt x="239" y="71"/>
                  </a:cubicBezTo>
                  <a:lnTo>
                    <a:pt x="238" y="75"/>
                  </a:lnTo>
                  <a:cubicBezTo>
                    <a:pt x="238" y="79"/>
                    <a:pt x="241" y="80"/>
                    <a:pt x="244" y="80"/>
                  </a:cubicBezTo>
                  <a:cubicBezTo>
                    <a:pt x="249" y="80"/>
                    <a:pt x="250" y="77"/>
                    <a:pt x="251" y="72"/>
                  </a:cubicBezTo>
                  <a:lnTo>
                    <a:pt x="260" y="5"/>
                  </a:lnTo>
                  <a:cubicBezTo>
                    <a:pt x="260" y="0"/>
                    <a:pt x="256" y="0"/>
                    <a:pt x="250" y="0"/>
                  </a:cubicBezTo>
                  <a:lnTo>
                    <a:pt x="35" y="0"/>
                  </a:lnTo>
                  <a:cubicBezTo>
                    <a:pt x="27" y="0"/>
                    <a:pt x="26" y="0"/>
                    <a:pt x="23" y="7"/>
                  </a:cubicBezTo>
                  <a:lnTo>
                    <a:pt x="1" y="69"/>
                  </a:lnTo>
                  <a:cubicBezTo>
                    <a:pt x="1" y="71"/>
                    <a:pt x="0" y="74"/>
                    <a:pt x="0" y="76"/>
                  </a:cubicBezTo>
                  <a:cubicBezTo>
                    <a:pt x="0" y="77"/>
                    <a:pt x="0" y="80"/>
                    <a:pt x="6" y="80"/>
                  </a:cubicBezTo>
                  <a:cubicBezTo>
                    <a:pt x="10" y="80"/>
                    <a:pt x="11" y="79"/>
                    <a:pt x="13" y="72"/>
                  </a:cubicBezTo>
                  <a:cubicBezTo>
                    <a:pt x="33" y="16"/>
                    <a:pt x="45" y="13"/>
                    <a:pt x="98" y="13"/>
                  </a:cubicBezTo>
                  <a:lnTo>
                    <a:pt x="112" y="13"/>
                  </a:lnTo>
                  <a:cubicBezTo>
                    <a:pt x="123" y="13"/>
                    <a:pt x="123" y="13"/>
                    <a:pt x="123" y="16"/>
                  </a:cubicBezTo>
                  <a:cubicBezTo>
                    <a:pt x="123" y="17"/>
                    <a:pt x="123" y="18"/>
                    <a:pt x="122" y="23"/>
                  </a:cubicBezTo>
                  <a:lnTo>
                    <a:pt x="76" y="207"/>
                  </a:lnTo>
                  <a:cubicBezTo>
                    <a:pt x="73" y="220"/>
                    <a:pt x="72" y="224"/>
                    <a:pt x="35" y="224"/>
                  </a:cubicBezTo>
                  <a:cubicBezTo>
                    <a:pt x="22" y="224"/>
                    <a:pt x="19" y="224"/>
                    <a:pt x="19" y="231"/>
                  </a:cubicBezTo>
                  <a:cubicBezTo>
                    <a:pt x="19" y="232"/>
                    <a:pt x="20" y="236"/>
                    <a:pt x="25" y="236"/>
                  </a:cubicBezTo>
                  <a:cubicBezTo>
                    <a:pt x="35" y="236"/>
                    <a:pt x="45" y="235"/>
                    <a:pt x="55" y="235"/>
                  </a:cubicBezTo>
                  <a:cubicBezTo>
                    <a:pt x="65" y="235"/>
                    <a:pt x="75" y="235"/>
                    <a:pt x="85" y="235"/>
                  </a:cubicBezTo>
                  <a:cubicBezTo>
                    <a:pt x="95" y="235"/>
                    <a:pt x="107" y="235"/>
                    <a:pt x="116" y="235"/>
                  </a:cubicBezTo>
                  <a:cubicBezTo>
                    <a:pt x="126" y="235"/>
                    <a:pt x="136" y="236"/>
                    <a:pt x="146" y="236"/>
                  </a:cubicBezTo>
                  <a:cubicBezTo>
                    <a:pt x="149" y="236"/>
                    <a:pt x="154" y="236"/>
                    <a:pt x="154" y="229"/>
                  </a:cubicBezTo>
                  <a:cubicBezTo>
                    <a:pt x="154" y="224"/>
                    <a:pt x="150" y="224"/>
                    <a:pt x="139" y="224"/>
                  </a:cubicBezTo>
                  <a:cubicBezTo>
                    <a:pt x="133" y="224"/>
                    <a:pt x="126" y="223"/>
                    <a:pt x="119" y="223"/>
                  </a:cubicBezTo>
                  <a:cubicBezTo>
                    <a:pt x="107" y="222"/>
                    <a:pt x="107" y="220"/>
                    <a:pt x="107" y="216"/>
                  </a:cubicBezTo>
                  <a:cubicBezTo>
                    <a:pt x="107" y="214"/>
                    <a:pt x="107" y="213"/>
                    <a:pt x="108" y="208"/>
                  </a:cubicBezTo>
                  <a:lnTo>
                    <a:pt x="154" y="25"/>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Freeform 89">
              <a:extLst>
                <a:ext uri="{FF2B5EF4-FFF2-40B4-BE49-F238E27FC236}">
                  <a16:creationId xmlns:a16="http://schemas.microsoft.com/office/drawing/2014/main" id="{B987ED56-24DF-4E7E-8636-D15CD17B8B2F}"/>
                </a:ext>
              </a:extLst>
            </p:cNvPr>
            <p:cNvSpPr>
              <a:spLocks/>
            </p:cNvSpPr>
            <p:nvPr>
              <p:custDataLst>
                <p:tags r:id="rId27"/>
              </p:custDataLst>
            </p:nvPr>
          </p:nvSpPr>
          <p:spPr bwMode="auto">
            <a:xfrm>
              <a:off x="4541837" y="2598738"/>
              <a:ext cx="131763" cy="222250"/>
            </a:xfrm>
            <a:custGeom>
              <a:avLst/>
              <a:gdLst>
                <a:gd name="T0" fmla="*/ 169 w 255"/>
                <a:gd name="T1" fmla="*/ 141 h 354"/>
                <a:gd name="T2" fmla="*/ 97 w 255"/>
                <a:gd name="T3" fmla="*/ 126 h 354"/>
                <a:gd name="T4" fmla="*/ 49 w 255"/>
                <a:gd name="T5" fmla="*/ 74 h 354"/>
                <a:gd name="T6" fmla="*/ 113 w 255"/>
                <a:gd name="T7" fmla="*/ 21 h 354"/>
                <a:gd name="T8" fmla="*/ 214 w 255"/>
                <a:gd name="T9" fmla="*/ 106 h 354"/>
                <a:gd name="T10" fmla="*/ 227 w 255"/>
                <a:gd name="T11" fmla="*/ 119 h 354"/>
                <a:gd name="T12" fmla="*/ 239 w 255"/>
                <a:gd name="T13" fmla="*/ 105 h 354"/>
                <a:gd name="T14" fmla="*/ 239 w 255"/>
                <a:gd name="T15" fmla="*/ 14 h 354"/>
                <a:gd name="T16" fmla="*/ 230 w 255"/>
                <a:gd name="T17" fmla="*/ 0 h 354"/>
                <a:gd name="T18" fmla="*/ 220 w 255"/>
                <a:gd name="T19" fmla="*/ 5 h 354"/>
                <a:gd name="T20" fmla="*/ 197 w 255"/>
                <a:gd name="T21" fmla="*/ 27 h 354"/>
                <a:gd name="T22" fmla="*/ 112 w 255"/>
                <a:gd name="T23" fmla="*/ 0 h 354"/>
                <a:gd name="T24" fmla="*/ 0 w 255"/>
                <a:gd name="T25" fmla="*/ 100 h 354"/>
                <a:gd name="T26" fmla="*/ 27 w 255"/>
                <a:gd name="T27" fmla="*/ 167 h 354"/>
                <a:gd name="T28" fmla="*/ 123 w 255"/>
                <a:gd name="T29" fmla="*/ 207 h 354"/>
                <a:gd name="T30" fmla="*/ 186 w 255"/>
                <a:gd name="T31" fmla="*/ 228 h 354"/>
                <a:gd name="T32" fmla="*/ 206 w 255"/>
                <a:gd name="T33" fmla="*/ 272 h 354"/>
                <a:gd name="T34" fmla="*/ 142 w 255"/>
                <a:gd name="T35" fmla="*/ 330 h 354"/>
                <a:gd name="T36" fmla="*/ 24 w 255"/>
                <a:gd name="T37" fmla="*/ 246 h 354"/>
                <a:gd name="T38" fmla="*/ 12 w 255"/>
                <a:gd name="T39" fmla="*/ 234 h 354"/>
                <a:gd name="T40" fmla="*/ 0 w 255"/>
                <a:gd name="T41" fmla="*/ 249 h 354"/>
                <a:gd name="T42" fmla="*/ 0 w 255"/>
                <a:gd name="T43" fmla="*/ 340 h 354"/>
                <a:gd name="T44" fmla="*/ 9 w 255"/>
                <a:gd name="T45" fmla="*/ 354 h 354"/>
                <a:gd name="T46" fmla="*/ 19 w 255"/>
                <a:gd name="T47" fmla="*/ 349 h 354"/>
                <a:gd name="T48" fmla="*/ 42 w 255"/>
                <a:gd name="T49" fmla="*/ 326 h 354"/>
                <a:gd name="T50" fmla="*/ 142 w 255"/>
                <a:gd name="T51" fmla="*/ 354 h 354"/>
                <a:gd name="T52" fmla="*/ 255 w 255"/>
                <a:gd name="T53" fmla="*/ 247 h 354"/>
                <a:gd name="T54" fmla="*/ 169 w 255"/>
                <a:gd name="T55" fmla="*/ 141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55" h="354">
                  <a:moveTo>
                    <a:pt x="169" y="141"/>
                  </a:moveTo>
                  <a:lnTo>
                    <a:pt x="97" y="126"/>
                  </a:lnTo>
                  <a:cubicBezTo>
                    <a:pt x="77" y="121"/>
                    <a:pt x="49" y="104"/>
                    <a:pt x="49" y="74"/>
                  </a:cubicBezTo>
                  <a:cubicBezTo>
                    <a:pt x="49" y="52"/>
                    <a:pt x="63" y="21"/>
                    <a:pt x="113" y="21"/>
                  </a:cubicBezTo>
                  <a:cubicBezTo>
                    <a:pt x="153" y="21"/>
                    <a:pt x="203" y="38"/>
                    <a:pt x="214" y="106"/>
                  </a:cubicBezTo>
                  <a:cubicBezTo>
                    <a:pt x="216" y="118"/>
                    <a:pt x="216" y="119"/>
                    <a:pt x="227" y="119"/>
                  </a:cubicBezTo>
                  <a:cubicBezTo>
                    <a:pt x="239" y="119"/>
                    <a:pt x="239" y="117"/>
                    <a:pt x="239" y="105"/>
                  </a:cubicBezTo>
                  <a:lnTo>
                    <a:pt x="239" y="14"/>
                  </a:lnTo>
                  <a:cubicBezTo>
                    <a:pt x="239" y="4"/>
                    <a:pt x="239" y="0"/>
                    <a:pt x="230" y="0"/>
                  </a:cubicBezTo>
                  <a:cubicBezTo>
                    <a:pt x="226" y="0"/>
                    <a:pt x="225" y="1"/>
                    <a:pt x="220" y="5"/>
                  </a:cubicBezTo>
                  <a:lnTo>
                    <a:pt x="197" y="27"/>
                  </a:lnTo>
                  <a:cubicBezTo>
                    <a:pt x="169" y="4"/>
                    <a:pt x="136" y="0"/>
                    <a:pt x="112" y="0"/>
                  </a:cubicBezTo>
                  <a:cubicBezTo>
                    <a:pt x="36" y="0"/>
                    <a:pt x="0" y="48"/>
                    <a:pt x="0" y="100"/>
                  </a:cubicBezTo>
                  <a:cubicBezTo>
                    <a:pt x="0" y="133"/>
                    <a:pt x="17" y="156"/>
                    <a:pt x="27" y="167"/>
                  </a:cubicBezTo>
                  <a:cubicBezTo>
                    <a:pt x="52" y="191"/>
                    <a:pt x="69" y="195"/>
                    <a:pt x="123" y="207"/>
                  </a:cubicBezTo>
                  <a:cubicBezTo>
                    <a:pt x="167" y="216"/>
                    <a:pt x="175" y="218"/>
                    <a:pt x="186" y="228"/>
                  </a:cubicBezTo>
                  <a:cubicBezTo>
                    <a:pt x="194" y="236"/>
                    <a:pt x="206" y="249"/>
                    <a:pt x="206" y="272"/>
                  </a:cubicBezTo>
                  <a:cubicBezTo>
                    <a:pt x="206" y="296"/>
                    <a:pt x="193" y="330"/>
                    <a:pt x="142" y="330"/>
                  </a:cubicBezTo>
                  <a:cubicBezTo>
                    <a:pt x="104" y="330"/>
                    <a:pt x="28" y="320"/>
                    <a:pt x="24" y="246"/>
                  </a:cubicBezTo>
                  <a:cubicBezTo>
                    <a:pt x="23" y="237"/>
                    <a:pt x="23" y="234"/>
                    <a:pt x="12" y="234"/>
                  </a:cubicBezTo>
                  <a:cubicBezTo>
                    <a:pt x="0" y="234"/>
                    <a:pt x="0" y="237"/>
                    <a:pt x="0" y="249"/>
                  </a:cubicBezTo>
                  <a:lnTo>
                    <a:pt x="0" y="340"/>
                  </a:lnTo>
                  <a:cubicBezTo>
                    <a:pt x="0" y="349"/>
                    <a:pt x="0" y="354"/>
                    <a:pt x="9" y="354"/>
                  </a:cubicBezTo>
                  <a:cubicBezTo>
                    <a:pt x="14" y="354"/>
                    <a:pt x="15" y="353"/>
                    <a:pt x="19" y="349"/>
                  </a:cubicBezTo>
                  <a:lnTo>
                    <a:pt x="42" y="326"/>
                  </a:lnTo>
                  <a:cubicBezTo>
                    <a:pt x="75" y="351"/>
                    <a:pt x="121" y="354"/>
                    <a:pt x="142" y="354"/>
                  </a:cubicBezTo>
                  <a:cubicBezTo>
                    <a:pt x="224" y="354"/>
                    <a:pt x="255" y="297"/>
                    <a:pt x="255" y="247"/>
                  </a:cubicBezTo>
                  <a:cubicBezTo>
                    <a:pt x="255" y="191"/>
                    <a:pt x="214" y="151"/>
                    <a:pt x="169" y="141"/>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Freeform 90">
              <a:extLst>
                <a:ext uri="{FF2B5EF4-FFF2-40B4-BE49-F238E27FC236}">
                  <a16:creationId xmlns:a16="http://schemas.microsoft.com/office/drawing/2014/main" id="{3E1A345D-7144-463C-990D-21306177AAD2}"/>
                </a:ext>
              </a:extLst>
            </p:cNvPr>
            <p:cNvSpPr>
              <a:spLocks noEditPoints="1"/>
            </p:cNvSpPr>
            <p:nvPr>
              <p:custDataLst>
                <p:tags r:id="rId28"/>
              </p:custDataLst>
            </p:nvPr>
          </p:nvSpPr>
          <p:spPr bwMode="auto">
            <a:xfrm>
              <a:off x="4700587" y="2601913"/>
              <a:ext cx="185738" cy="215900"/>
            </a:xfrm>
            <a:custGeom>
              <a:avLst/>
              <a:gdLst>
                <a:gd name="T0" fmla="*/ 119 w 356"/>
                <a:gd name="T1" fmla="*/ 156 h 343"/>
                <a:gd name="T2" fmla="*/ 119 w 356"/>
                <a:gd name="T3" fmla="*/ 24 h 343"/>
                <a:gd name="T4" fmla="*/ 210 w 356"/>
                <a:gd name="T5" fmla="*/ 24 h 343"/>
                <a:gd name="T6" fmla="*/ 269 w 356"/>
                <a:gd name="T7" fmla="*/ 86 h 343"/>
                <a:gd name="T8" fmla="*/ 197 w 356"/>
                <a:gd name="T9" fmla="*/ 156 h 343"/>
                <a:gd name="T10" fmla="*/ 119 w 356"/>
                <a:gd name="T11" fmla="*/ 156 h 343"/>
                <a:gd name="T12" fmla="*/ 254 w 356"/>
                <a:gd name="T13" fmla="*/ 164 h 343"/>
                <a:gd name="T14" fmla="*/ 340 w 356"/>
                <a:gd name="T15" fmla="*/ 86 h 343"/>
                <a:gd name="T16" fmla="*/ 217 w 356"/>
                <a:gd name="T17" fmla="*/ 0 h 343"/>
                <a:gd name="T18" fmla="*/ 0 w 356"/>
                <a:gd name="T19" fmla="*/ 0 h 343"/>
                <a:gd name="T20" fmla="*/ 0 w 356"/>
                <a:gd name="T21" fmla="*/ 24 h 343"/>
                <a:gd name="T22" fmla="*/ 54 w 356"/>
                <a:gd name="T23" fmla="*/ 24 h 343"/>
                <a:gd name="T24" fmla="*/ 54 w 356"/>
                <a:gd name="T25" fmla="*/ 320 h 343"/>
                <a:gd name="T26" fmla="*/ 0 w 356"/>
                <a:gd name="T27" fmla="*/ 320 h 343"/>
                <a:gd name="T28" fmla="*/ 0 w 356"/>
                <a:gd name="T29" fmla="*/ 343 h 343"/>
                <a:gd name="T30" fmla="*/ 232 w 356"/>
                <a:gd name="T31" fmla="*/ 343 h 343"/>
                <a:gd name="T32" fmla="*/ 356 w 356"/>
                <a:gd name="T33" fmla="*/ 250 h 343"/>
                <a:gd name="T34" fmla="*/ 254 w 356"/>
                <a:gd name="T35" fmla="*/ 164 h 343"/>
                <a:gd name="T36" fmla="*/ 211 w 356"/>
                <a:gd name="T37" fmla="*/ 320 h 343"/>
                <a:gd name="T38" fmla="*/ 119 w 356"/>
                <a:gd name="T39" fmla="*/ 320 h 343"/>
                <a:gd name="T40" fmla="*/ 119 w 356"/>
                <a:gd name="T41" fmla="*/ 174 h 343"/>
                <a:gd name="T42" fmla="*/ 216 w 356"/>
                <a:gd name="T43" fmla="*/ 174 h 343"/>
                <a:gd name="T44" fmla="*/ 266 w 356"/>
                <a:gd name="T45" fmla="*/ 195 h 343"/>
                <a:gd name="T46" fmla="*/ 283 w 356"/>
                <a:gd name="T47" fmla="*/ 250 h 343"/>
                <a:gd name="T48" fmla="*/ 211 w 356"/>
                <a:gd name="T49" fmla="*/ 320 h 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56" h="343">
                  <a:moveTo>
                    <a:pt x="119" y="156"/>
                  </a:moveTo>
                  <a:lnTo>
                    <a:pt x="119" y="24"/>
                  </a:lnTo>
                  <a:lnTo>
                    <a:pt x="210" y="24"/>
                  </a:lnTo>
                  <a:cubicBezTo>
                    <a:pt x="260" y="24"/>
                    <a:pt x="269" y="63"/>
                    <a:pt x="269" y="86"/>
                  </a:cubicBezTo>
                  <a:cubicBezTo>
                    <a:pt x="269" y="125"/>
                    <a:pt x="245" y="156"/>
                    <a:pt x="197" y="156"/>
                  </a:cubicBezTo>
                  <a:lnTo>
                    <a:pt x="119" y="156"/>
                  </a:lnTo>
                  <a:close/>
                  <a:moveTo>
                    <a:pt x="254" y="164"/>
                  </a:moveTo>
                  <a:cubicBezTo>
                    <a:pt x="308" y="155"/>
                    <a:pt x="340" y="125"/>
                    <a:pt x="340" y="86"/>
                  </a:cubicBezTo>
                  <a:cubicBezTo>
                    <a:pt x="340" y="40"/>
                    <a:pt x="297" y="0"/>
                    <a:pt x="217" y="0"/>
                  </a:cubicBezTo>
                  <a:lnTo>
                    <a:pt x="0" y="0"/>
                  </a:lnTo>
                  <a:lnTo>
                    <a:pt x="0" y="24"/>
                  </a:lnTo>
                  <a:lnTo>
                    <a:pt x="54" y="24"/>
                  </a:lnTo>
                  <a:lnTo>
                    <a:pt x="54" y="320"/>
                  </a:lnTo>
                  <a:lnTo>
                    <a:pt x="0" y="320"/>
                  </a:lnTo>
                  <a:lnTo>
                    <a:pt x="0" y="343"/>
                  </a:lnTo>
                  <a:lnTo>
                    <a:pt x="232" y="343"/>
                  </a:lnTo>
                  <a:cubicBezTo>
                    <a:pt x="314" y="343"/>
                    <a:pt x="356" y="299"/>
                    <a:pt x="356" y="250"/>
                  </a:cubicBezTo>
                  <a:cubicBezTo>
                    <a:pt x="356" y="202"/>
                    <a:pt x="313" y="169"/>
                    <a:pt x="254" y="164"/>
                  </a:cubicBezTo>
                  <a:close/>
                  <a:moveTo>
                    <a:pt x="211" y="320"/>
                  </a:moveTo>
                  <a:lnTo>
                    <a:pt x="119" y="320"/>
                  </a:lnTo>
                  <a:lnTo>
                    <a:pt x="119" y="174"/>
                  </a:lnTo>
                  <a:lnTo>
                    <a:pt x="216" y="174"/>
                  </a:lnTo>
                  <a:cubicBezTo>
                    <a:pt x="226" y="174"/>
                    <a:pt x="249" y="174"/>
                    <a:pt x="266" y="195"/>
                  </a:cubicBezTo>
                  <a:cubicBezTo>
                    <a:pt x="283" y="216"/>
                    <a:pt x="283" y="244"/>
                    <a:pt x="283" y="250"/>
                  </a:cubicBezTo>
                  <a:cubicBezTo>
                    <a:pt x="283" y="256"/>
                    <a:pt x="283" y="320"/>
                    <a:pt x="211" y="320"/>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Freeform 91">
              <a:extLst>
                <a:ext uri="{FF2B5EF4-FFF2-40B4-BE49-F238E27FC236}">
                  <a16:creationId xmlns:a16="http://schemas.microsoft.com/office/drawing/2014/main" id="{838C5FD9-690D-4CFB-BF0B-8D2E1BC53436}"/>
                </a:ext>
              </a:extLst>
            </p:cNvPr>
            <p:cNvSpPr>
              <a:spLocks/>
            </p:cNvSpPr>
            <p:nvPr>
              <p:custDataLst>
                <p:tags r:id="rId29"/>
              </p:custDataLst>
            </p:nvPr>
          </p:nvSpPr>
          <p:spPr bwMode="auto">
            <a:xfrm>
              <a:off x="4929187" y="2582863"/>
              <a:ext cx="60325" cy="312738"/>
            </a:xfrm>
            <a:custGeom>
              <a:avLst/>
              <a:gdLst>
                <a:gd name="T0" fmla="*/ 115 w 115"/>
                <a:gd name="T1" fmla="*/ 494 h 499"/>
                <a:gd name="T2" fmla="*/ 107 w 115"/>
                <a:gd name="T3" fmla="*/ 483 h 499"/>
                <a:gd name="T4" fmla="*/ 29 w 115"/>
                <a:gd name="T5" fmla="*/ 249 h 499"/>
                <a:gd name="T6" fmla="*/ 109 w 115"/>
                <a:gd name="T7" fmla="*/ 13 h 499"/>
                <a:gd name="T8" fmla="*/ 115 w 115"/>
                <a:gd name="T9" fmla="*/ 5 h 499"/>
                <a:gd name="T10" fmla="*/ 110 w 115"/>
                <a:gd name="T11" fmla="*/ 0 h 499"/>
                <a:gd name="T12" fmla="*/ 31 w 115"/>
                <a:gd name="T13" fmla="*/ 97 h 499"/>
                <a:gd name="T14" fmla="*/ 0 w 115"/>
                <a:gd name="T15" fmla="*/ 249 h 499"/>
                <a:gd name="T16" fmla="*/ 33 w 115"/>
                <a:gd name="T17" fmla="*/ 405 h 499"/>
                <a:gd name="T18" fmla="*/ 110 w 115"/>
                <a:gd name="T19" fmla="*/ 499 h 499"/>
                <a:gd name="T20" fmla="*/ 115 w 115"/>
                <a:gd name="T21" fmla="*/ 494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5" h="499">
                  <a:moveTo>
                    <a:pt x="115" y="494"/>
                  </a:moveTo>
                  <a:cubicBezTo>
                    <a:pt x="115" y="493"/>
                    <a:pt x="115" y="492"/>
                    <a:pt x="107" y="483"/>
                  </a:cubicBezTo>
                  <a:cubicBezTo>
                    <a:pt x="45" y="420"/>
                    <a:pt x="29" y="326"/>
                    <a:pt x="29" y="249"/>
                  </a:cubicBezTo>
                  <a:cubicBezTo>
                    <a:pt x="29" y="162"/>
                    <a:pt x="48" y="75"/>
                    <a:pt x="109" y="13"/>
                  </a:cubicBezTo>
                  <a:cubicBezTo>
                    <a:pt x="115" y="7"/>
                    <a:pt x="115" y="6"/>
                    <a:pt x="115" y="5"/>
                  </a:cubicBezTo>
                  <a:cubicBezTo>
                    <a:pt x="115" y="1"/>
                    <a:pt x="113" y="0"/>
                    <a:pt x="110" y="0"/>
                  </a:cubicBezTo>
                  <a:cubicBezTo>
                    <a:pt x="105" y="0"/>
                    <a:pt x="60" y="33"/>
                    <a:pt x="31" y="97"/>
                  </a:cubicBezTo>
                  <a:cubicBezTo>
                    <a:pt x="6" y="152"/>
                    <a:pt x="0" y="207"/>
                    <a:pt x="0" y="249"/>
                  </a:cubicBezTo>
                  <a:cubicBezTo>
                    <a:pt x="0" y="288"/>
                    <a:pt x="5" y="349"/>
                    <a:pt x="33" y="405"/>
                  </a:cubicBezTo>
                  <a:cubicBezTo>
                    <a:pt x="62" y="467"/>
                    <a:pt x="105" y="499"/>
                    <a:pt x="110" y="499"/>
                  </a:cubicBezTo>
                  <a:cubicBezTo>
                    <a:pt x="113" y="499"/>
                    <a:pt x="115" y="498"/>
                    <a:pt x="115" y="494"/>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Freeform 92">
              <a:extLst>
                <a:ext uri="{FF2B5EF4-FFF2-40B4-BE49-F238E27FC236}">
                  <a16:creationId xmlns:a16="http://schemas.microsoft.com/office/drawing/2014/main" id="{0561D70A-B726-4DCD-BCE2-1F625FAE35FD}"/>
                </a:ext>
              </a:extLst>
            </p:cNvPr>
            <p:cNvSpPr>
              <a:spLocks noEditPoints="1"/>
            </p:cNvSpPr>
            <p:nvPr>
              <p:custDataLst>
                <p:tags r:id="rId30"/>
              </p:custDataLst>
            </p:nvPr>
          </p:nvSpPr>
          <p:spPr bwMode="auto">
            <a:xfrm>
              <a:off x="5013325" y="2601913"/>
              <a:ext cx="185738" cy="215900"/>
            </a:xfrm>
            <a:custGeom>
              <a:avLst/>
              <a:gdLst>
                <a:gd name="T0" fmla="*/ 120 w 356"/>
                <a:gd name="T1" fmla="*/ 156 h 343"/>
                <a:gd name="T2" fmla="*/ 120 w 356"/>
                <a:gd name="T3" fmla="*/ 24 h 343"/>
                <a:gd name="T4" fmla="*/ 210 w 356"/>
                <a:gd name="T5" fmla="*/ 24 h 343"/>
                <a:gd name="T6" fmla="*/ 270 w 356"/>
                <a:gd name="T7" fmla="*/ 86 h 343"/>
                <a:gd name="T8" fmla="*/ 197 w 356"/>
                <a:gd name="T9" fmla="*/ 156 h 343"/>
                <a:gd name="T10" fmla="*/ 120 w 356"/>
                <a:gd name="T11" fmla="*/ 156 h 343"/>
                <a:gd name="T12" fmla="*/ 254 w 356"/>
                <a:gd name="T13" fmla="*/ 164 h 343"/>
                <a:gd name="T14" fmla="*/ 340 w 356"/>
                <a:gd name="T15" fmla="*/ 86 h 343"/>
                <a:gd name="T16" fmla="*/ 217 w 356"/>
                <a:gd name="T17" fmla="*/ 0 h 343"/>
                <a:gd name="T18" fmla="*/ 0 w 356"/>
                <a:gd name="T19" fmla="*/ 0 h 343"/>
                <a:gd name="T20" fmla="*/ 0 w 356"/>
                <a:gd name="T21" fmla="*/ 24 h 343"/>
                <a:gd name="T22" fmla="*/ 54 w 356"/>
                <a:gd name="T23" fmla="*/ 24 h 343"/>
                <a:gd name="T24" fmla="*/ 54 w 356"/>
                <a:gd name="T25" fmla="*/ 320 h 343"/>
                <a:gd name="T26" fmla="*/ 0 w 356"/>
                <a:gd name="T27" fmla="*/ 320 h 343"/>
                <a:gd name="T28" fmla="*/ 0 w 356"/>
                <a:gd name="T29" fmla="*/ 343 h 343"/>
                <a:gd name="T30" fmla="*/ 232 w 356"/>
                <a:gd name="T31" fmla="*/ 343 h 343"/>
                <a:gd name="T32" fmla="*/ 356 w 356"/>
                <a:gd name="T33" fmla="*/ 250 h 343"/>
                <a:gd name="T34" fmla="*/ 254 w 356"/>
                <a:gd name="T35" fmla="*/ 164 h 343"/>
                <a:gd name="T36" fmla="*/ 211 w 356"/>
                <a:gd name="T37" fmla="*/ 320 h 343"/>
                <a:gd name="T38" fmla="*/ 120 w 356"/>
                <a:gd name="T39" fmla="*/ 320 h 343"/>
                <a:gd name="T40" fmla="*/ 120 w 356"/>
                <a:gd name="T41" fmla="*/ 174 h 343"/>
                <a:gd name="T42" fmla="*/ 216 w 356"/>
                <a:gd name="T43" fmla="*/ 174 h 343"/>
                <a:gd name="T44" fmla="*/ 267 w 356"/>
                <a:gd name="T45" fmla="*/ 195 h 343"/>
                <a:gd name="T46" fmla="*/ 283 w 356"/>
                <a:gd name="T47" fmla="*/ 250 h 343"/>
                <a:gd name="T48" fmla="*/ 211 w 356"/>
                <a:gd name="T49" fmla="*/ 320 h 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56" h="343">
                  <a:moveTo>
                    <a:pt x="120" y="156"/>
                  </a:moveTo>
                  <a:lnTo>
                    <a:pt x="120" y="24"/>
                  </a:lnTo>
                  <a:lnTo>
                    <a:pt x="210" y="24"/>
                  </a:lnTo>
                  <a:cubicBezTo>
                    <a:pt x="261" y="24"/>
                    <a:pt x="270" y="63"/>
                    <a:pt x="270" y="86"/>
                  </a:cubicBezTo>
                  <a:cubicBezTo>
                    <a:pt x="270" y="125"/>
                    <a:pt x="246" y="156"/>
                    <a:pt x="197" y="156"/>
                  </a:cubicBezTo>
                  <a:lnTo>
                    <a:pt x="120" y="156"/>
                  </a:lnTo>
                  <a:close/>
                  <a:moveTo>
                    <a:pt x="254" y="164"/>
                  </a:moveTo>
                  <a:cubicBezTo>
                    <a:pt x="308" y="155"/>
                    <a:pt x="340" y="125"/>
                    <a:pt x="340" y="86"/>
                  </a:cubicBezTo>
                  <a:cubicBezTo>
                    <a:pt x="340" y="40"/>
                    <a:pt x="297" y="0"/>
                    <a:pt x="217" y="0"/>
                  </a:cubicBezTo>
                  <a:lnTo>
                    <a:pt x="0" y="0"/>
                  </a:lnTo>
                  <a:lnTo>
                    <a:pt x="0" y="24"/>
                  </a:lnTo>
                  <a:lnTo>
                    <a:pt x="54" y="24"/>
                  </a:lnTo>
                  <a:lnTo>
                    <a:pt x="54" y="320"/>
                  </a:lnTo>
                  <a:lnTo>
                    <a:pt x="0" y="320"/>
                  </a:lnTo>
                  <a:lnTo>
                    <a:pt x="0" y="343"/>
                  </a:lnTo>
                  <a:lnTo>
                    <a:pt x="232" y="343"/>
                  </a:lnTo>
                  <a:cubicBezTo>
                    <a:pt x="315" y="343"/>
                    <a:pt x="356" y="299"/>
                    <a:pt x="356" y="250"/>
                  </a:cubicBezTo>
                  <a:cubicBezTo>
                    <a:pt x="356" y="202"/>
                    <a:pt x="314" y="169"/>
                    <a:pt x="254" y="164"/>
                  </a:cubicBezTo>
                  <a:close/>
                  <a:moveTo>
                    <a:pt x="211" y="320"/>
                  </a:moveTo>
                  <a:lnTo>
                    <a:pt x="120" y="320"/>
                  </a:lnTo>
                  <a:lnTo>
                    <a:pt x="120" y="174"/>
                  </a:lnTo>
                  <a:lnTo>
                    <a:pt x="216" y="174"/>
                  </a:lnTo>
                  <a:cubicBezTo>
                    <a:pt x="226" y="174"/>
                    <a:pt x="250" y="174"/>
                    <a:pt x="267" y="195"/>
                  </a:cubicBezTo>
                  <a:cubicBezTo>
                    <a:pt x="283" y="216"/>
                    <a:pt x="283" y="244"/>
                    <a:pt x="283" y="250"/>
                  </a:cubicBezTo>
                  <a:cubicBezTo>
                    <a:pt x="283" y="256"/>
                    <a:pt x="283" y="320"/>
                    <a:pt x="211" y="320"/>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Freeform 93">
              <a:extLst>
                <a:ext uri="{FF2B5EF4-FFF2-40B4-BE49-F238E27FC236}">
                  <a16:creationId xmlns:a16="http://schemas.microsoft.com/office/drawing/2014/main" id="{DD33A62F-3DDE-445B-974E-61BBD16F3355}"/>
                </a:ext>
              </a:extLst>
            </p:cNvPr>
            <p:cNvSpPr>
              <a:spLocks/>
            </p:cNvSpPr>
            <p:nvPr>
              <p:custDataLst>
                <p:tags r:id="rId31"/>
              </p:custDataLst>
            </p:nvPr>
          </p:nvSpPr>
          <p:spPr bwMode="auto">
            <a:xfrm>
              <a:off x="5224462" y="2540000"/>
              <a:ext cx="134938" cy="147638"/>
            </a:xfrm>
            <a:custGeom>
              <a:avLst/>
              <a:gdLst>
                <a:gd name="T0" fmla="*/ 154 w 260"/>
                <a:gd name="T1" fmla="*/ 25 h 236"/>
                <a:gd name="T2" fmla="*/ 165 w 260"/>
                <a:gd name="T3" fmla="*/ 13 h 236"/>
                <a:gd name="T4" fmla="*/ 186 w 260"/>
                <a:gd name="T5" fmla="*/ 13 h 236"/>
                <a:gd name="T6" fmla="*/ 225 w 260"/>
                <a:gd name="T7" fmla="*/ 15 h 236"/>
                <a:gd name="T8" fmla="*/ 241 w 260"/>
                <a:gd name="T9" fmla="*/ 43 h 236"/>
                <a:gd name="T10" fmla="*/ 239 w 260"/>
                <a:gd name="T11" fmla="*/ 71 h 236"/>
                <a:gd name="T12" fmla="*/ 238 w 260"/>
                <a:gd name="T13" fmla="*/ 75 h 236"/>
                <a:gd name="T14" fmla="*/ 244 w 260"/>
                <a:gd name="T15" fmla="*/ 80 h 236"/>
                <a:gd name="T16" fmla="*/ 251 w 260"/>
                <a:gd name="T17" fmla="*/ 72 h 236"/>
                <a:gd name="T18" fmla="*/ 260 w 260"/>
                <a:gd name="T19" fmla="*/ 5 h 236"/>
                <a:gd name="T20" fmla="*/ 250 w 260"/>
                <a:gd name="T21" fmla="*/ 0 h 236"/>
                <a:gd name="T22" fmla="*/ 35 w 260"/>
                <a:gd name="T23" fmla="*/ 0 h 236"/>
                <a:gd name="T24" fmla="*/ 23 w 260"/>
                <a:gd name="T25" fmla="*/ 7 h 236"/>
                <a:gd name="T26" fmla="*/ 1 w 260"/>
                <a:gd name="T27" fmla="*/ 69 h 236"/>
                <a:gd name="T28" fmla="*/ 0 w 260"/>
                <a:gd name="T29" fmla="*/ 76 h 236"/>
                <a:gd name="T30" fmla="*/ 5 w 260"/>
                <a:gd name="T31" fmla="*/ 80 h 236"/>
                <a:gd name="T32" fmla="*/ 13 w 260"/>
                <a:gd name="T33" fmla="*/ 72 h 236"/>
                <a:gd name="T34" fmla="*/ 98 w 260"/>
                <a:gd name="T35" fmla="*/ 13 h 236"/>
                <a:gd name="T36" fmla="*/ 112 w 260"/>
                <a:gd name="T37" fmla="*/ 13 h 236"/>
                <a:gd name="T38" fmla="*/ 123 w 260"/>
                <a:gd name="T39" fmla="*/ 16 h 236"/>
                <a:gd name="T40" fmla="*/ 122 w 260"/>
                <a:gd name="T41" fmla="*/ 23 h 236"/>
                <a:gd name="T42" fmla="*/ 76 w 260"/>
                <a:gd name="T43" fmla="*/ 207 h 236"/>
                <a:gd name="T44" fmla="*/ 35 w 260"/>
                <a:gd name="T45" fmla="*/ 224 h 236"/>
                <a:gd name="T46" fmla="*/ 19 w 260"/>
                <a:gd name="T47" fmla="*/ 231 h 236"/>
                <a:gd name="T48" fmla="*/ 25 w 260"/>
                <a:gd name="T49" fmla="*/ 236 h 236"/>
                <a:gd name="T50" fmla="*/ 55 w 260"/>
                <a:gd name="T51" fmla="*/ 235 h 236"/>
                <a:gd name="T52" fmla="*/ 85 w 260"/>
                <a:gd name="T53" fmla="*/ 235 h 236"/>
                <a:gd name="T54" fmla="*/ 116 w 260"/>
                <a:gd name="T55" fmla="*/ 235 h 236"/>
                <a:gd name="T56" fmla="*/ 146 w 260"/>
                <a:gd name="T57" fmla="*/ 236 h 236"/>
                <a:gd name="T58" fmla="*/ 154 w 260"/>
                <a:gd name="T59" fmla="*/ 229 h 236"/>
                <a:gd name="T60" fmla="*/ 139 w 260"/>
                <a:gd name="T61" fmla="*/ 224 h 236"/>
                <a:gd name="T62" fmla="*/ 119 w 260"/>
                <a:gd name="T63" fmla="*/ 223 h 236"/>
                <a:gd name="T64" fmla="*/ 107 w 260"/>
                <a:gd name="T65" fmla="*/ 216 h 236"/>
                <a:gd name="T66" fmla="*/ 108 w 260"/>
                <a:gd name="T67" fmla="*/ 208 h 236"/>
                <a:gd name="T68" fmla="*/ 154 w 260"/>
                <a:gd name="T69" fmla="*/ 25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60" h="236">
                  <a:moveTo>
                    <a:pt x="154" y="25"/>
                  </a:moveTo>
                  <a:cubicBezTo>
                    <a:pt x="156" y="15"/>
                    <a:pt x="157" y="14"/>
                    <a:pt x="165" y="13"/>
                  </a:cubicBezTo>
                  <a:cubicBezTo>
                    <a:pt x="167" y="13"/>
                    <a:pt x="179" y="13"/>
                    <a:pt x="186" y="13"/>
                  </a:cubicBezTo>
                  <a:cubicBezTo>
                    <a:pt x="207" y="13"/>
                    <a:pt x="216" y="13"/>
                    <a:pt x="225" y="15"/>
                  </a:cubicBezTo>
                  <a:cubicBezTo>
                    <a:pt x="240" y="20"/>
                    <a:pt x="241" y="30"/>
                    <a:pt x="241" y="43"/>
                  </a:cubicBezTo>
                  <a:cubicBezTo>
                    <a:pt x="241" y="49"/>
                    <a:pt x="241" y="53"/>
                    <a:pt x="239" y="71"/>
                  </a:cubicBezTo>
                  <a:lnTo>
                    <a:pt x="238" y="75"/>
                  </a:lnTo>
                  <a:cubicBezTo>
                    <a:pt x="238" y="79"/>
                    <a:pt x="240" y="80"/>
                    <a:pt x="244" y="80"/>
                  </a:cubicBezTo>
                  <a:cubicBezTo>
                    <a:pt x="249" y="80"/>
                    <a:pt x="250" y="77"/>
                    <a:pt x="251" y="72"/>
                  </a:cubicBezTo>
                  <a:lnTo>
                    <a:pt x="260" y="5"/>
                  </a:lnTo>
                  <a:cubicBezTo>
                    <a:pt x="260" y="0"/>
                    <a:pt x="256" y="0"/>
                    <a:pt x="250" y="0"/>
                  </a:cubicBezTo>
                  <a:lnTo>
                    <a:pt x="35" y="0"/>
                  </a:lnTo>
                  <a:cubicBezTo>
                    <a:pt x="26" y="0"/>
                    <a:pt x="26" y="0"/>
                    <a:pt x="23" y="7"/>
                  </a:cubicBezTo>
                  <a:lnTo>
                    <a:pt x="1" y="69"/>
                  </a:lnTo>
                  <a:cubicBezTo>
                    <a:pt x="1" y="71"/>
                    <a:pt x="0" y="74"/>
                    <a:pt x="0" y="76"/>
                  </a:cubicBezTo>
                  <a:cubicBezTo>
                    <a:pt x="0" y="77"/>
                    <a:pt x="0" y="80"/>
                    <a:pt x="5" y="80"/>
                  </a:cubicBezTo>
                  <a:cubicBezTo>
                    <a:pt x="10" y="80"/>
                    <a:pt x="11" y="79"/>
                    <a:pt x="13" y="72"/>
                  </a:cubicBezTo>
                  <a:cubicBezTo>
                    <a:pt x="33" y="16"/>
                    <a:pt x="45" y="13"/>
                    <a:pt x="98" y="13"/>
                  </a:cubicBezTo>
                  <a:lnTo>
                    <a:pt x="112" y="13"/>
                  </a:lnTo>
                  <a:cubicBezTo>
                    <a:pt x="123" y="13"/>
                    <a:pt x="123" y="13"/>
                    <a:pt x="123" y="16"/>
                  </a:cubicBezTo>
                  <a:cubicBezTo>
                    <a:pt x="123" y="17"/>
                    <a:pt x="123" y="18"/>
                    <a:pt x="122" y="23"/>
                  </a:cubicBezTo>
                  <a:lnTo>
                    <a:pt x="76" y="207"/>
                  </a:lnTo>
                  <a:cubicBezTo>
                    <a:pt x="72" y="220"/>
                    <a:pt x="71" y="224"/>
                    <a:pt x="35" y="224"/>
                  </a:cubicBezTo>
                  <a:cubicBezTo>
                    <a:pt x="22" y="224"/>
                    <a:pt x="19" y="224"/>
                    <a:pt x="19" y="231"/>
                  </a:cubicBezTo>
                  <a:cubicBezTo>
                    <a:pt x="19" y="232"/>
                    <a:pt x="20" y="236"/>
                    <a:pt x="25" y="236"/>
                  </a:cubicBezTo>
                  <a:cubicBezTo>
                    <a:pt x="35" y="236"/>
                    <a:pt x="45" y="235"/>
                    <a:pt x="55" y="235"/>
                  </a:cubicBezTo>
                  <a:cubicBezTo>
                    <a:pt x="65" y="235"/>
                    <a:pt x="75" y="235"/>
                    <a:pt x="85" y="235"/>
                  </a:cubicBezTo>
                  <a:cubicBezTo>
                    <a:pt x="95" y="235"/>
                    <a:pt x="107" y="235"/>
                    <a:pt x="116" y="235"/>
                  </a:cubicBezTo>
                  <a:cubicBezTo>
                    <a:pt x="126" y="235"/>
                    <a:pt x="136" y="236"/>
                    <a:pt x="146" y="236"/>
                  </a:cubicBezTo>
                  <a:cubicBezTo>
                    <a:pt x="148" y="236"/>
                    <a:pt x="154" y="236"/>
                    <a:pt x="154" y="229"/>
                  </a:cubicBezTo>
                  <a:cubicBezTo>
                    <a:pt x="154" y="224"/>
                    <a:pt x="150" y="224"/>
                    <a:pt x="139" y="224"/>
                  </a:cubicBezTo>
                  <a:cubicBezTo>
                    <a:pt x="133" y="224"/>
                    <a:pt x="126" y="223"/>
                    <a:pt x="119" y="223"/>
                  </a:cubicBezTo>
                  <a:cubicBezTo>
                    <a:pt x="107" y="222"/>
                    <a:pt x="107" y="220"/>
                    <a:pt x="107" y="216"/>
                  </a:cubicBezTo>
                  <a:cubicBezTo>
                    <a:pt x="107" y="214"/>
                    <a:pt x="107" y="213"/>
                    <a:pt x="108" y="208"/>
                  </a:cubicBezTo>
                  <a:lnTo>
                    <a:pt x="154" y="25"/>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Freeform 94">
              <a:extLst>
                <a:ext uri="{FF2B5EF4-FFF2-40B4-BE49-F238E27FC236}">
                  <a16:creationId xmlns:a16="http://schemas.microsoft.com/office/drawing/2014/main" id="{4966C8D5-AE64-4A1C-9422-B7F98773EE8A}"/>
                </a:ext>
              </a:extLst>
            </p:cNvPr>
            <p:cNvSpPr>
              <a:spLocks/>
            </p:cNvSpPr>
            <p:nvPr>
              <p:custDataLst>
                <p:tags r:id="rId32"/>
              </p:custDataLst>
            </p:nvPr>
          </p:nvSpPr>
          <p:spPr bwMode="auto">
            <a:xfrm>
              <a:off x="5395912" y="2598738"/>
              <a:ext cx="133350" cy="222250"/>
            </a:xfrm>
            <a:custGeom>
              <a:avLst/>
              <a:gdLst>
                <a:gd name="T0" fmla="*/ 169 w 255"/>
                <a:gd name="T1" fmla="*/ 141 h 354"/>
                <a:gd name="T2" fmla="*/ 97 w 255"/>
                <a:gd name="T3" fmla="*/ 126 h 354"/>
                <a:gd name="T4" fmla="*/ 49 w 255"/>
                <a:gd name="T5" fmla="*/ 74 h 354"/>
                <a:gd name="T6" fmla="*/ 113 w 255"/>
                <a:gd name="T7" fmla="*/ 21 h 354"/>
                <a:gd name="T8" fmla="*/ 214 w 255"/>
                <a:gd name="T9" fmla="*/ 106 h 354"/>
                <a:gd name="T10" fmla="*/ 227 w 255"/>
                <a:gd name="T11" fmla="*/ 119 h 354"/>
                <a:gd name="T12" fmla="*/ 239 w 255"/>
                <a:gd name="T13" fmla="*/ 105 h 354"/>
                <a:gd name="T14" fmla="*/ 239 w 255"/>
                <a:gd name="T15" fmla="*/ 14 h 354"/>
                <a:gd name="T16" fmla="*/ 230 w 255"/>
                <a:gd name="T17" fmla="*/ 0 h 354"/>
                <a:gd name="T18" fmla="*/ 220 w 255"/>
                <a:gd name="T19" fmla="*/ 5 h 354"/>
                <a:gd name="T20" fmla="*/ 197 w 255"/>
                <a:gd name="T21" fmla="*/ 27 h 354"/>
                <a:gd name="T22" fmla="*/ 112 w 255"/>
                <a:gd name="T23" fmla="*/ 0 h 354"/>
                <a:gd name="T24" fmla="*/ 0 w 255"/>
                <a:gd name="T25" fmla="*/ 100 h 354"/>
                <a:gd name="T26" fmla="*/ 27 w 255"/>
                <a:gd name="T27" fmla="*/ 167 h 354"/>
                <a:gd name="T28" fmla="*/ 123 w 255"/>
                <a:gd name="T29" fmla="*/ 207 h 354"/>
                <a:gd name="T30" fmla="*/ 186 w 255"/>
                <a:gd name="T31" fmla="*/ 228 h 354"/>
                <a:gd name="T32" fmla="*/ 206 w 255"/>
                <a:gd name="T33" fmla="*/ 272 h 354"/>
                <a:gd name="T34" fmla="*/ 141 w 255"/>
                <a:gd name="T35" fmla="*/ 330 h 354"/>
                <a:gd name="T36" fmla="*/ 24 w 255"/>
                <a:gd name="T37" fmla="*/ 246 h 354"/>
                <a:gd name="T38" fmla="*/ 12 w 255"/>
                <a:gd name="T39" fmla="*/ 234 h 354"/>
                <a:gd name="T40" fmla="*/ 0 w 255"/>
                <a:gd name="T41" fmla="*/ 249 h 354"/>
                <a:gd name="T42" fmla="*/ 0 w 255"/>
                <a:gd name="T43" fmla="*/ 340 h 354"/>
                <a:gd name="T44" fmla="*/ 9 w 255"/>
                <a:gd name="T45" fmla="*/ 354 h 354"/>
                <a:gd name="T46" fmla="*/ 19 w 255"/>
                <a:gd name="T47" fmla="*/ 349 h 354"/>
                <a:gd name="T48" fmla="*/ 42 w 255"/>
                <a:gd name="T49" fmla="*/ 326 h 354"/>
                <a:gd name="T50" fmla="*/ 141 w 255"/>
                <a:gd name="T51" fmla="*/ 354 h 354"/>
                <a:gd name="T52" fmla="*/ 255 w 255"/>
                <a:gd name="T53" fmla="*/ 247 h 354"/>
                <a:gd name="T54" fmla="*/ 169 w 255"/>
                <a:gd name="T55" fmla="*/ 141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55" h="354">
                  <a:moveTo>
                    <a:pt x="169" y="141"/>
                  </a:moveTo>
                  <a:lnTo>
                    <a:pt x="97" y="126"/>
                  </a:lnTo>
                  <a:cubicBezTo>
                    <a:pt x="77" y="121"/>
                    <a:pt x="49" y="104"/>
                    <a:pt x="49" y="74"/>
                  </a:cubicBezTo>
                  <a:cubicBezTo>
                    <a:pt x="49" y="52"/>
                    <a:pt x="63" y="21"/>
                    <a:pt x="113" y="21"/>
                  </a:cubicBezTo>
                  <a:cubicBezTo>
                    <a:pt x="152" y="21"/>
                    <a:pt x="203" y="38"/>
                    <a:pt x="214" y="106"/>
                  </a:cubicBezTo>
                  <a:cubicBezTo>
                    <a:pt x="216" y="118"/>
                    <a:pt x="216" y="119"/>
                    <a:pt x="227" y="119"/>
                  </a:cubicBezTo>
                  <a:cubicBezTo>
                    <a:pt x="239" y="119"/>
                    <a:pt x="239" y="117"/>
                    <a:pt x="239" y="105"/>
                  </a:cubicBezTo>
                  <a:lnTo>
                    <a:pt x="239" y="14"/>
                  </a:lnTo>
                  <a:cubicBezTo>
                    <a:pt x="239" y="4"/>
                    <a:pt x="239" y="0"/>
                    <a:pt x="230" y="0"/>
                  </a:cubicBezTo>
                  <a:cubicBezTo>
                    <a:pt x="226" y="0"/>
                    <a:pt x="225" y="1"/>
                    <a:pt x="220" y="5"/>
                  </a:cubicBezTo>
                  <a:lnTo>
                    <a:pt x="197" y="27"/>
                  </a:lnTo>
                  <a:cubicBezTo>
                    <a:pt x="168" y="4"/>
                    <a:pt x="136" y="0"/>
                    <a:pt x="112" y="0"/>
                  </a:cubicBezTo>
                  <a:cubicBezTo>
                    <a:pt x="36" y="0"/>
                    <a:pt x="0" y="48"/>
                    <a:pt x="0" y="100"/>
                  </a:cubicBezTo>
                  <a:cubicBezTo>
                    <a:pt x="0" y="133"/>
                    <a:pt x="17" y="156"/>
                    <a:pt x="27" y="167"/>
                  </a:cubicBezTo>
                  <a:cubicBezTo>
                    <a:pt x="52" y="191"/>
                    <a:pt x="69" y="195"/>
                    <a:pt x="123" y="207"/>
                  </a:cubicBezTo>
                  <a:cubicBezTo>
                    <a:pt x="167" y="216"/>
                    <a:pt x="175" y="218"/>
                    <a:pt x="186" y="228"/>
                  </a:cubicBezTo>
                  <a:cubicBezTo>
                    <a:pt x="194" y="236"/>
                    <a:pt x="206" y="249"/>
                    <a:pt x="206" y="272"/>
                  </a:cubicBezTo>
                  <a:cubicBezTo>
                    <a:pt x="206" y="296"/>
                    <a:pt x="193" y="330"/>
                    <a:pt x="141" y="330"/>
                  </a:cubicBezTo>
                  <a:cubicBezTo>
                    <a:pt x="104" y="330"/>
                    <a:pt x="28" y="320"/>
                    <a:pt x="24" y="246"/>
                  </a:cubicBezTo>
                  <a:cubicBezTo>
                    <a:pt x="23" y="237"/>
                    <a:pt x="23" y="234"/>
                    <a:pt x="12" y="234"/>
                  </a:cubicBezTo>
                  <a:cubicBezTo>
                    <a:pt x="0" y="234"/>
                    <a:pt x="0" y="237"/>
                    <a:pt x="0" y="249"/>
                  </a:cubicBezTo>
                  <a:lnTo>
                    <a:pt x="0" y="340"/>
                  </a:lnTo>
                  <a:cubicBezTo>
                    <a:pt x="0" y="349"/>
                    <a:pt x="0" y="354"/>
                    <a:pt x="9" y="354"/>
                  </a:cubicBezTo>
                  <a:cubicBezTo>
                    <a:pt x="14" y="354"/>
                    <a:pt x="15" y="353"/>
                    <a:pt x="19" y="349"/>
                  </a:cubicBezTo>
                  <a:lnTo>
                    <a:pt x="42" y="326"/>
                  </a:lnTo>
                  <a:cubicBezTo>
                    <a:pt x="75" y="351"/>
                    <a:pt x="121" y="354"/>
                    <a:pt x="141" y="354"/>
                  </a:cubicBezTo>
                  <a:cubicBezTo>
                    <a:pt x="224" y="354"/>
                    <a:pt x="255" y="297"/>
                    <a:pt x="255" y="247"/>
                  </a:cubicBezTo>
                  <a:cubicBezTo>
                    <a:pt x="255" y="191"/>
                    <a:pt x="214" y="151"/>
                    <a:pt x="169" y="141"/>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Freeform 95">
              <a:extLst>
                <a:ext uri="{FF2B5EF4-FFF2-40B4-BE49-F238E27FC236}">
                  <a16:creationId xmlns:a16="http://schemas.microsoft.com/office/drawing/2014/main" id="{340D2287-1814-4D17-A0CE-C19986468B47}"/>
                </a:ext>
              </a:extLst>
            </p:cNvPr>
            <p:cNvSpPr>
              <a:spLocks noEditPoints="1"/>
            </p:cNvSpPr>
            <p:nvPr>
              <p:custDataLst>
                <p:tags r:id="rId33"/>
              </p:custDataLst>
            </p:nvPr>
          </p:nvSpPr>
          <p:spPr bwMode="auto">
            <a:xfrm>
              <a:off x="5556250" y="2601913"/>
              <a:ext cx="185738" cy="215900"/>
            </a:xfrm>
            <a:custGeom>
              <a:avLst/>
              <a:gdLst>
                <a:gd name="T0" fmla="*/ 119 w 356"/>
                <a:gd name="T1" fmla="*/ 156 h 343"/>
                <a:gd name="T2" fmla="*/ 119 w 356"/>
                <a:gd name="T3" fmla="*/ 24 h 343"/>
                <a:gd name="T4" fmla="*/ 210 w 356"/>
                <a:gd name="T5" fmla="*/ 24 h 343"/>
                <a:gd name="T6" fmla="*/ 269 w 356"/>
                <a:gd name="T7" fmla="*/ 86 h 343"/>
                <a:gd name="T8" fmla="*/ 197 w 356"/>
                <a:gd name="T9" fmla="*/ 156 h 343"/>
                <a:gd name="T10" fmla="*/ 119 w 356"/>
                <a:gd name="T11" fmla="*/ 156 h 343"/>
                <a:gd name="T12" fmla="*/ 254 w 356"/>
                <a:gd name="T13" fmla="*/ 164 h 343"/>
                <a:gd name="T14" fmla="*/ 340 w 356"/>
                <a:gd name="T15" fmla="*/ 86 h 343"/>
                <a:gd name="T16" fmla="*/ 216 w 356"/>
                <a:gd name="T17" fmla="*/ 0 h 343"/>
                <a:gd name="T18" fmla="*/ 0 w 356"/>
                <a:gd name="T19" fmla="*/ 0 h 343"/>
                <a:gd name="T20" fmla="*/ 0 w 356"/>
                <a:gd name="T21" fmla="*/ 24 h 343"/>
                <a:gd name="T22" fmla="*/ 54 w 356"/>
                <a:gd name="T23" fmla="*/ 24 h 343"/>
                <a:gd name="T24" fmla="*/ 54 w 356"/>
                <a:gd name="T25" fmla="*/ 320 h 343"/>
                <a:gd name="T26" fmla="*/ 0 w 356"/>
                <a:gd name="T27" fmla="*/ 320 h 343"/>
                <a:gd name="T28" fmla="*/ 0 w 356"/>
                <a:gd name="T29" fmla="*/ 343 h 343"/>
                <a:gd name="T30" fmla="*/ 231 w 356"/>
                <a:gd name="T31" fmla="*/ 343 h 343"/>
                <a:gd name="T32" fmla="*/ 356 w 356"/>
                <a:gd name="T33" fmla="*/ 250 h 343"/>
                <a:gd name="T34" fmla="*/ 254 w 356"/>
                <a:gd name="T35" fmla="*/ 164 h 343"/>
                <a:gd name="T36" fmla="*/ 211 w 356"/>
                <a:gd name="T37" fmla="*/ 320 h 343"/>
                <a:gd name="T38" fmla="*/ 119 w 356"/>
                <a:gd name="T39" fmla="*/ 320 h 343"/>
                <a:gd name="T40" fmla="*/ 119 w 356"/>
                <a:gd name="T41" fmla="*/ 174 h 343"/>
                <a:gd name="T42" fmla="*/ 216 w 356"/>
                <a:gd name="T43" fmla="*/ 174 h 343"/>
                <a:gd name="T44" fmla="*/ 266 w 356"/>
                <a:gd name="T45" fmla="*/ 195 h 343"/>
                <a:gd name="T46" fmla="*/ 283 w 356"/>
                <a:gd name="T47" fmla="*/ 250 h 343"/>
                <a:gd name="T48" fmla="*/ 211 w 356"/>
                <a:gd name="T49" fmla="*/ 320 h 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56" h="343">
                  <a:moveTo>
                    <a:pt x="119" y="156"/>
                  </a:moveTo>
                  <a:lnTo>
                    <a:pt x="119" y="24"/>
                  </a:lnTo>
                  <a:lnTo>
                    <a:pt x="210" y="24"/>
                  </a:lnTo>
                  <a:cubicBezTo>
                    <a:pt x="260" y="24"/>
                    <a:pt x="269" y="63"/>
                    <a:pt x="269" y="86"/>
                  </a:cubicBezTo>
                  <a:cubicBezTo>
                    <a:pt x="269" y="125"/>
                    <a:pt x="245" y="156"/>
                    <a:pt x="197" y="156"/>
                  </a:cubicBezTo>
                  <a:lnTo>
                    <a:pt x="119" y="156"/>
                  </a:lnTo>
                  <a:close/>
                  <a:moveTo>
                    <a:pt x="254" y="164"/>
                  </a:moveTo>
                  <a:cubicBezTo>
                    <a:pt x="308" y="155"/>
                    <a:pt x="340" y="125"/>
                    <a:pt x="340" y="86"/>
                  </a:cubicBezTo>
                  <a:cubicBezTo>
                    <a:pt x="340" y="40"/>
                    <a:pt x="297" y="0"/>
                    <a:pt x="216" y="0"/>
                  </a:cubicBezTo>
                  <a:lnTo>
                    <a:pt x="0" y="0"/>
                  </a:lnTo>
                  <a:lnTo>
                    <a:pt x="0" y="24"/>
                  </a:lnTo>
                  <a:lnTo>
                    <a:pt x="54" y="24"/>
                  </a:lnTo>
                  <a:lnTo>
                    <a:pt x="54" y="320"/>
                  </a:lnTo>
                  <a:lnTo>
                    <a:pt x="0" y="320"/>
                  </a:lnTo>
                  <a:lnTo>
                    <a:pt x="0" y="343"/>
                  </a:lnTo>
                  <a:lnTo>
                    <a:pt x="231" y="343"/>
                  </a:lnTo>
                  <a:cubicBezTo>
                    <a:pt x="314" y="343"/>
                    <a:pt x="356" y="299"/>
                    <a:pt x="356" y="250"/>
                  </a:cubicBezTo>
                  <a:cubicBezTo>
                    <a:pt x="356" y="202"/>
                    <a:pt x="313" y="169"/>
                    <a:pt x="254" y="164"/>
                  </a:cubicBezTo>
                  <a:close/>
                  <a:moveTo>
                    <a:pt x="211" y="320"/>
                  </a:moveTo>
                  <a:lnTo>
                    <a:pt x="119" y="320"/>
                  </a:lnTo>
                  <a:lnTo>
                    <a:pt x="119" y="174"/>
                  </a:lnTo>
                  <a:lnTo>
                    <a:pt x="216" y="174"/>
                  </a:lnTo>
                  <a:cubicBezTo>
                    <a:pt x="226" y="174"/>
                    <a:pt x="249" y="174"/>
                    <a:pt x="266" y="195"/>
                  </a:cubicBezTo>
                  <a:cubicBezTo>
                    <a:pt x="283" y="216"/>
                    <a:pt x="283" y="244"/>
                    <a:pt x="283" y="250"/>
                  </a:cubicBezTo>
                  <a:cubicBezTo>
                    <a:pt x="283" y="256"/>
                    <a:pt x="283" y="320"/>
                    <a:pt x="211" y="320"/>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Freeform 96">
              <a:extLst>
                <a:ext uri="{FF2B5EF4-FFF2-40B4-BE49-F238E27FC236}">
                  <a16:creationId xmlns:a16="http://schemas.microsoft.com/office/drawing/2014/main" id="{7E4DE029-24F2-4C25-BDEE-091B71913D5D}"/>
                </a:ext>
              </a:extLst>
            </p:cNvPr>
            <p:cNvSpPr>
              <a:spLocks/>
            </p:cNvSpPr>
            <p:nvPr>
              <p:custDataLst>
                <p:tags r:id="rId34"/>
              </p:custDataLst>
            </p:nvPr>
          </p:nvSpPr>
          <p:spPr bwMode="auto">
            <a:xfrm>
              <a:off x="5830887" y="2633663"/>
              <a:ext cx="173038" cy="209550"/>
            </a:xfrm>
            <a:custGeom>
              <a:avLst/>
              <a:gdLst>
                <a:gd name="T0" fmla="*/ 176 w 331"/>
                <a:gd name="T1" fmla="*/ 176 h 333"/>
                <a:gd name="T2" fmla="*/ 315 w 331"/>
                <a:gd name="T3" fmla="*/ 176 h 333"/>
                <a:gd name="T4" fmla="*/ 331 w 331"/>
                <a:gd name="T5" fmla="*/ 166 h 333"/>
                <a:gd name="T6" fmla="*/ 315 w 331"/>
                <a:gd name="T7" fmla="*/ 156 h 333"/>
                <a:gd name="T8" fmla="*/ 176 w 331"/>
                <a:gd name="T9" fmla="*/ 156 h 333"/>
                <a:gd name="T10" fmla="*/ 176 w 331"/>
                <a:gd name="T11" fmla="*/ 16 h 333"/>
                <a:gd name="T12" fmla="*/ 166 w 331"/>
                <a:gd name="T13" fmla="*/ 0 h 333"/>
                <a:gd name="T14" fmla="*/ 156 w 331"/>
                <a:gd name="T15" fmla="*/ 16 h 333"/>
                <a:gd name="T16" fmla="*/ 156 w 331"/>
                <a:gd name="T17" fmla="*/ 156 h 333"/>
                <a:gd name="T18" fmla="*/ 16 w 331"/>
                <a:gd name="T19" fmla="*/ 156 h 333"/>
                <a:gd name="T20" fmla="*/ 0 w 331"/>
                <a:gd name="T21" fmla="*/ 166 h 333"/>
                <a:gd name="T22" fmla="*/ 16 w 331"/>
                <a:gd name="T23" fmla="*/ 176 h 333"/>
                <a:gd name="T24" fmla="*/ 156 w 331"/>
                <a:gd name="T25" fmla="*/ 176 h 333"/>
                <a:gd name="T26" fmla="*/ 156 w 331"/>
                <a:gd name="T27" fmla="*/ 316 h 333"/>
                <a:gd name="T28" fmla="*/ 166 w 331"/>
                <a:gd name="T29" fmla="*/ 333 h 333"/>
                <a:gd name="T30" fmla="*/ 176 w 331"/>
                <a:gd name="T31" fmla="*/ 316 h 333"/>
                <a:gd name="T32" fmla="*/ 176 w 331"/>
                <a:gd name="T33" fmla="*/ 176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31" h="333">
                  <a:moveTo>
                    <a:pt x="176" y="176"/>
                  </a:moveTo>
                  <a:lnTo>
                    <a:pt x="315" y="176"/>
                  </a:lnTo>
                  <a:cubicBezTo>
                    <a:pt x="322" y="176"/>
                    <a:pt x="331" y="176"/>
                    <a:pt x="331" y="166"/>
                  </a:cubicBezTo>
                  <a:cubicBezTo>
                    <a:pt x="331" y="156"/>
                    <a:pt x="322" y="156"/>
                    <a:pt x="315" y="156"/>
                  </a:cubicBezTo>
                  <a:lnTo>
                    <a:pt x="176" y="156"/>
                  </a:lnTo>
                  <a:lnTo>
                    <a:pt x="176" y="16"/>
                  </a:lnTo>
                  <a:cubicBezTo>
                    <a:pt x="176" y="9"/>
                    <a:pt x="176" y="0"/>
                    <a:pt x="166" y="0"/>
                  </a:cubicBezTo>
                  <a:cubicBezTo>
                    <a:pt x="156" y="0"/>
                    <a:pt x="156" y="9"/>
                    <a:pt x="156" y="16"/>
                  </a:cubicBezTo>
                  <a:lnTo>
                    <a:pt x="156" y="156"/>
                  </a:lnTo>
                  <a:lnTo>
                    <a:pt x="16" y="156"/>
                  </a:lnTo>
                  <a:cubicBezTo>
                    <a:pt x="9" y="156"/>
                    <a:pt x="0" y="156"/>
                    <a:pt x="0" y="166"/>
                  </a:cubicBezTo>
                  <a:cubicBezTo>
                    <a:pt x="0" y="176"/>
                    <a:pt x="9" y="176"/>
                    <a:pt x="16" y="176"/>
                  </a:cubicBezTo>
                  <a:lnTo>
                    <a:pt x="156" y="176"/>
                  </a:lnTo>
                  <a:lnTo>
                    <a:pt x="156" y="316"/>
                  </a:lnTo>
                  <a:cubicBezTo>
                    <a:pt x="156" y="323"/>
                    <a:pt x="156" y="333"/>
                    <a:pt x="166" y="333"/>
                  </a:cubicBezTo>
                  <a:cubicBezTo>
                    <a:pt x="176" y="333"/>
                    <a:pt x="176" y="323"/>
                    <a:pt x="176" y="316"/>
                  </a:cubicBezTo>
                  <a:lnTo>
                    <a:pt x="176" y="176"/>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Freeform 97">
              <a:extLst>
                <a:ext uri="{FF2B5EF4-FFF2-40B4-BE49-F238E27FC236}">
                  <a16:creationId xmlns:a16="http://schemas.microsoft.com/office/drawing/2014/main" id="{545B130F-F2B8-49E9-B9F7-7808B5B4027C}"/>
                </a:ext>
              </a:extLst>
            </p:cNvPr>
            <p:cNvSpPr>
              <a:spLocks noEditPoints="1"/>
            </p:cNvSpPr>
            <p:nvPr>
              <p:custDataLst>
                <p:tags r:id="rId35"/>
              </p:custDataLst>
            </p:nvPr>
          </p:nvSpPr>
          <p:spPr bwMode="auto">
            <a:xfrm>
              <a:off x="6084887" y="2601913"/>
              <a:ext cx="214313" cy="219075"/>
            </a:xfrm>
            <a:custGeom>
              <a:avLst/>
              <a:gdLst>
                <a:gd name="T0" fmla="*/ 122 w 409"/>
                <a:gd name="T1" fmla="*/ 163 h 349"/>
                <a:gd name="T2" fmla="*/ 122 w 409"/>
                <a:gd name="T3" fmla="*/ 24 h 349"/>
                <a:gd name="T4" fmla="*/ 181 w 409"/>
                <a:gd name="T5" fmla="*/ 24 h 349"/>
                <a:gd name="T6" fmla="*/ 262 w 409"/>
                <a:gd name="T7" fmla="*/ 93 h 349"/>
                <a:gd name="T8" fmla="*/ 180 w 409"/>
                <a:gd name="T9" fmla="*/ 163 h 349"/>
                <a:gd name="T10" fmla="*/ 122 w 409"/>
                <a:gd name="T11" fmla="*/ 163 h 349"/>
                <a:gd name="T12" fmla="*/ 255 w 409"/>
                <a:gd name="T13" fmla="*/ 173 h 349"/>
                <a:gd name="T14" fmla="*/ 338 w 409"/>
                <a:gd name="T15" fmla="*/ 93 h 349"/>
                <a:gd name="T16" fmla="*/ 190 w 409"/>
                <a:gd name="T17" fmla="*/ 0 h 349"/>
                <a:gd name="T18" fmla="*/ 0 w 409"/>
                <a:gd name="T19" fmla="*/ 0 h 349"/>
                <a:gd name="T20" fmla="*/ 0 w 409"/>
                <a:gd name="T21" fmla="*/ 24 h 349"/>
                <a:gd name="T22" fmla="*/ 54 w 409"/>
                <a:gd name="T23" fmla="*/ 24 h 349"/>
                <a:gd name="T24" fmla="*/ 54 w 409"/>
                <a:gd name="T25" fmla="*/ 320 h 349"/>
                <a:gd name="T26" fmla="*/ 0 w 409"/>
                <a:gd name="T27" fmla="*/ 320 h 349"/>
                <a:gd name="T28" fmla="*/ 0 w 409"/>
                <a:gd name="T29" fmla="*/ 343 h 349"/>
                <a:gd name="T30" fmla="*/ 88 w 409"/>
                <a:gd name="T31" fmla="*/ 342 h 349"/>
                <a:gd name="T32" fmla="*/ 176 w 409"/>
                <a:gd name="T33" fmla="*/ 343 h 349"/>
                <a:gd name="T34" fmla="*/ 176 w 409"/>
                <a:gd name="T35" fmla="*/ 320 h 349"/>
                <a:gd name="T36" fmla="*/ 122 w 409"/>
                <a:gd name="T37" fmla="*/ 320 h 349"/>
                <a:gd name="T38" fmla="*/ 122 w 409"/>
                <a:gd name="T39" fmla="*/ 181 h 349"/>
                <a:gd name="T40" fmla="*/ 180 w 409"/>
                <a:gd name="T41" fmla="*/ 181 h 349"/>
                <a:gd name="T42" fmla="*/ 225 w 409"/>
                <a:gd name="T43" fmla="*/ 198 h 349"/>
                <a:gd name="T44" fmla="*/ 241 w 409"/>
                <a:gd name="T45" fmla="*/ 261 h 349"/>
                <a:gd name="T46" fmla="*/ 276 w 409"/>
                <a:gd name="T47" fmla="*/ 336 h 349"/>
                <a:gd name="T48" fmla="*/ 349 w 409"/>
                <a:gd name="T49" fmla="*/ 349 h 349"/>
                <a:gd name="T50" fmla="*/ 409 w 409"/>
                <a:gd name="T51" fmla="*/ 296 h 349"/>
                <a:gd name="T52" fmla="*/ 397 w 409"/>
                <a:gd name="T53" fmla="*/ 285 h 349"/>
                <a:gd name="T54" fmla="*/ 385 w 409"/>
                <a:gd name="T55" fmla="*/ 296 h 349"/>
                <a:gd name="T56" fmla="*/ 353 w 409"/>
                <a:gd name="T57" fmla="*/ 331 h 349"/>
                <a:gd name="T58" fmla="*/ 317 w 409"/>
                <a:gd name="T59" fmla="*/ 274 h 349"/>
                <a:gd name="T60" fmla="*/ 311 w 409"/>
                <a:gd name="T61" fmla="*/ 232 h 349"/>
                <a:gd name="T62" fmla="*/ 255 w 409"/>
                <a:gd name="T63" fmla="*/ 173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09" h="349">
                  <a:moveTo>
                    <a:pt x="122" y="163"/>
                  </a:moveTo>
                  <a:lnTo>
                    <a:pt x="122" y="24"/>
                  </a:lnTo>
                  <a:lnTo>
                    <a:pt x="181" y="24"/>
                  </a:lnTo>
                  <a:cubicBezTo>
                    <a:pt x="261" y="24"/>
                    <a:pt x="262" y="63"/>
                    <a:pt x="262" y="93"/>
                  </a:cubicBezTo>
                  <a:cubicBezTo>
                    <a:pt x="262" y="121"/>
                    <a:pt x="262" y="163"/>
                    <a:pt x="180" y="163"/>
                  </a:cubicBezTo>
                  <a:lnTo>
                    <a:pt x="122" y="163"/>
                  </a:lnTo>
                  <a:close/>
                  <a:moveTo>
                    <a:pt x="255" y="173"/>
                  </a:moveTo>
                  <a:cubicBezTo>
                    <a:pt x="313" y="158"/>
                    <a:pt x="338" y="126"/>
                    <a:pt x="338" y="93"/>
                  </a:cubicBezTo>
                  <a:cubicBezTo>
                    <a:pt x="338" y="42"/>
                    <a:pt x="284" y="0"/>
                    <a:pt x="190" y="0"/>
                  </a:cubicBezTo>
                  <a:lnTo>
                    <a:pt x="0" y="0"/>
                  </a:lnTo>
                  <a:lnTo>
                    <a:pt x="0" y="24"/>
                  </a:lnTo>
                  <a:lnTo>
                    <a:pt x="54" y="24"/>
                  </a:lnTo>
                  <a:lnTo>
                    <a:pt x="54" y="320"/>
                  </a:lnTo>
                  <a:lnTo>
                    <a:pt x="0" y="320"/>
                  </a:lnTo>
                  <a:lnTo>
                    <a:pt x="0" y="343"/>
                  </a:lnTo>
                  <a:cubicBezTo>
                    <a:pt x="18" y="342"/>
                    <a:pt x="67" y="342"/>
                    <a:pt x="88" y="342"/>
                  </a:cubicBezTo>
                  <a:cubicBezTo>
                    <a:pt x="109" y="342"/>
                    <a:pt x="158" y="342"/>
                    <a:pt x="176" y="343"/>
                  </a:cubicBezTo>
                  <a:lnTo>
                    <a:pt x="176" y="320"/>
                  </a:lnTo>
                  <a:lnTo>
                    <a:pt x="122" y="320"/>
                  </a:lnTo>
                  <a:lnTo>
                    <a:pt x="122" y="181"/>
                  </a:lnTo>
                  <a:lnTo>
                    <a:pt x="180" y="181"/>
                  </a:lnTo>
                  <a:cubicBezTo>
                    <a:pt x="187" y="181"/>
                    <a:pt x="209" y="181"/>
                    <a:pt x="225" y="198"/>
                  </a:cubicBezTo>
                  <a:cubicBezTo>
                    <a:pt x="241" y="215"/>
                    <a:pt x="241" y="225"/>
                    <a:pt x="241" y="261"/>
                  </a:cubicBezTo>
                  <a:cubicBezTo>
                    <a:pt x="241" y="294"/>
                    <a:pt x="241" y="319"/>
                    <a:pt x="276" y="336"/>
                  </a:cubicBezTo>
                  <a:cubicBezTo>
                    <a:pt x="298" y="347"/>
                    <a:pt x="328" y="349"/>
                    <a:pt x="349" y="349"/>
                  </a:cubicBezTo>
                  <a:cubicBezTo>
                    <a:pt x="402" y="349"/>
                    <a:pt x="409" y="304"/>
                    <a:pt x="409" y="296"/>
                  </a:cubicBezTo>
                  <a:cubicBezTo>
                    <a:pt x="409" y="285"/>
                    <a:pt x="402" y="285"/>
                    <a:pt x="397" y="285"/>
                  </a:cubicBezTo>
                  <a:cubicBezTo>
                    <a:pt x="386" y="285"/>
                    <a:pt x="386" y="290"/>
                    <a:pt x="385" y="296"/>
                  </a:cubicBezTo>
                  <a:cubicBezTo>
                    <a:pt x="383" y="320"/>
                    <a:pt x="368" y="331"/>
                    <a:pt x="353" y="331"/>
                  </a:cubicBezTo>
                  <a:cubicBezTo>
                    <a:pt x="323" y="331"/>
                    <a:pt x="319" y="295"/>
                    <a:pt x="317" y="274"/>
                  </a:cubicBezTo>
                  <a:cubicBezTo>
                    <a:pt x="316" y="269"/>
                    <a:pt x="312" y="234"/>
                    <a:pt x="311" y="232"/>
                  </a:cubicBezTo>
                  <a:cubicBezTo>
                    <a:pt x="304" y="197"/>
                    <a:pt x="277" y="181"/>
                    <a:pt x="255" y="173"/>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Freeform 98">
              <a:extLst>
                <a:ext uri="{FF2B5EF4-FFF2-40B4-BE49-F238E27FC236}">
                  <a16:creationId xmlns:a16="http://schemas.microsoft.com/office/drawing/2014/main" id="{6817AF6E-E0CD-4D5F-A96C-F8729BBBF114}"/>
                </a:ext>
              </a:extLst>
            </p:cNvPr>
            <p:cNvSpPr>
              <a:spLocks/>
            </p:cNvSpPr>
            <p:nvPr>
              <p:custDataLst>
                <p:tags r:id="rId36"/>
              </p:custDataLst>
            </p:nvPr>
          </p:nvSpPr>
          <p:spPr bwMode="auto">
            <a:xfrm>
              <a:off x="6315075" y="2582863"/>
              <a:ext cx="60325" cy="312738"/>
            </a:xfrm>
            <a:custGeom>
              <a:avLst/>
              <a:gdLst>
                <a:gd name="T0" fmla="*/ 116 w 116"/>
                <a:gd name="T1" fmla="*/ 249 h 499"/>
                <a:gd name="T2" fmla="*/ 83 w 116"/>
                <a:gd name="T3" fmla="*/ 93 h 499"/>
                <a:gd name="T4" fmla="*/ 5 w 116"/>
                <a:gd name="T5" fmla="*/ 0 h 499"/>
                <a:gd name="T6" fmla="*/ 0 w 116"/>
                <a:gd name="T7" fmla="*/ 5 h 499"/>
                <a:gd name="T8" fmla="*/ 10 w 116"/>
                <a:gd name="T9" fmla="*/ 16 h 499"/>
                <a:gd name="T10" fmla="*/ 87 w 116"/>
                <a:gd name="T11" fmla="*/ 249 h 499"/>
                <a:gd name="T12" fmla="*/ 7 w 116"/>
                <a:gd name="T13" fmla="*/ 486 h 499"/>
                <a:gd name="T14" fmla="*/ 0 w 116"/>
                <a:gd name="T15" fmla="*/ 494 h 499"/>
                <a:gd name="T16" fmla="*/ 5 w 116"/>
                <a:gd name="T17" fmla="*/ 499 h 499"/>
                <a:gd name="T18" fmla="*/ 84 w 116"/>
                <a:gd name="T19" fmla="*/ 402 h 499"/>
                <a:gd name="T20" fmla="*/ 116 w 116"/>
                <a:gd name="T21" fmla="*/ 249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6" h="499">
                  <a:moveTo>
                    <a:pt x="116" y="249"/>
                  </a:moveTo>
                  <a:cubicBezTo>
                    <a:pt x="116" y="210"/>
                    <a:pt x="110" y="150"/>
                    <a:pt x="83" y="93"/>
                  </a:cubicBezTo>
                  <a:cubicBezTo>
                    <a:pt x="53" y="32"/>
                    <a:pt x="10" y="0"/>
                    <a:pt x="5" y="0"/>
                  </a:cubicBezTo>
                  <a:cubicBezTo>
                    <a:pt x="2" y="0"/>
                    <a:pt x="0" y="2"/>
                    <a:pt x="0" y="5"/>
                  </a:cubicBezTo>
                  <a:cubicBezTo>
                    <a:pt x="0" y="6"/>
                    <a:pt x="0" y="7"/>
                    <a:pt x="10" y="16"/>
                  </a:cubicBezTo>
                  <a:cubicBezTo>
                    <a:pt x="58" y="65"/>
                    <a:pt x="87" y="145"/>
                    <a:pt x="87" y="249"/>
                  </a:cubicBezTo>
                  <a:cubicBezTo>
                    <a:pt x="87" y="335"/>
                    <a:pt x="68" y="423"/>
                    <a:pt x="7" y="486"/>
                  </a:cubicBezTo>
                  <a:cubicBezTo>
                    <a:pt x="0" y="492"/>
                    <a:pt x="0" y="493"/>
                    <a:pt x="0" y="494"/>
                  </a:cubicBezTo>
                  <a:cubicBezTo>
                    <a:pt x="0" y="497"/>
                    <a:pt x="2" y="499"/>
                    <a:pt x="5" y="499"/>
                  </a:cubicBezTo>
                  <a:cubicBezTo>
                    <a:pt x="10" y="499"/>
                    <a:pt x="55" y="465"/>
                    <a:pt x="84" y="402"/>
                  </a:cubicBezTo>
                  <a:cubicBezTo>
                    <a:pt x="110" y="347"/>
                    <a:pt x="116" y="291"/>
                    <a:pt x="116" y="249"/>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Freeform 99">
              <a:extLst>
                <a:ext uri="{FF2B5EF4-FFF2-40B4-BE49-F238E27FC236}">
                  <a16:creationId xmlns:a16="http://schemas.microsoft.com/office/drawing/2014/main" id="{304B05DD-5EA1-4BA6-924E-9F3E285422F9}"/>
                </a:ext>
              </a:extLst>
            </p:cNvPr>
            <p:cNvSpPr>
              <a:spLocks/>
            </p:cNvSpPr>
            <p:nvPr>
              <p:custDataLst>
                <p:tags r:id="rId37"/>
              </p:custDataLst>
            </p:nvPr>
          </p:nvSpPr>
          <p:spPr bwMode="auto">
            <a:xfrm>
              <a:off x="6419850" y="2627313"/>
              <a:ext cx="123825" cy="11113"/>
            </a:xfrm>
            <a:custGeom>
              <a:avLst/>
              <a:gdLst>
                <a:gd name="T0" fmla="*/ 222 w 236"/>
                <a:gd name="T1" fmla="*/ 17 h 17"/>
                <a:gd name="T2" fmla="*/ 236 w 236"/>
                <a:gd name="T3" fmla="*/ 9 h 17"/>
                <a:gd name="T4" fmla="*/ 222 w 236"/>
                <a:gd name="T5" fmla="*/ 0 h 17"/>
                <a:gd name="T6" fmla="*/ 14 w 236"/>
                <a:gd name="T7" fmla="*/ 0 h 17"/>
                <a:gd name="T8" fmla="*/ 0 w 236"/>
                <a:gd name="T9" fmla="*/ 9 h 17"/>
                <a:gd name="T10" fmla="*/ 14 w 236"/>
                <a:gd name="T11" fmla="*/ 17 h 17"/>
                <a:gd name="T12" fmla="*/ 222 w 236"/>
                <a:gd name="T13" fmla="*/ 17 h 17"/>
              </a:gdLst>
              <a:ahLst/>
              <a:cxnLst>
                <a:cxn ang="0">
                  <a:pos x="T0" y="T1"/>
                </a:cxn>
                <a:cxn ang="0">
                  <a:pos x="T2" y="T3"/>
                </a:cxn>
                <a:cxn ang="0">
                  <a:pos x="T4" y="T5"/>
                </a:cxn>
                <a:cxn ang="0">
                  <a:pos x="T6" y="T7"/>
                </a:cxn>
                <a:cxn ang="0">
                  <a:pos x="T8" y="T9"/>
                </a:cxn>
                <a:cxn ang="0">
                  <a:pos x="T10" y="T11"/>
                </a:cxn>
                <a:cxn ang="0">
                  <a:pos x="T12" y="T13"/>
                </a:cxn>
              </a:cxnLst>
              <a:rect l="0" t="0" r="r" b="b"/>
              <a:pathLst>
                <a:path w="236" h="17">
                  <a:moveTo>
                    <a:pt x="222" y="17"/>
                  </a:moveTo>
                  <a:cubicBezTo>
                    <a:pt x="227" y="17"/>
                    <a:pt x="236" y="17"/>
                    <a:pt x="236" y="9"/>
                  </a:cubicBezTo>
                  <a:cubicBezTo>
                    <a:pt x="236" y="0"/>
                    <a:pt x="228" y="0"/>
                    <a:pt x="222" y="0"/>
                  </a:cubicBezTo>
                  <a:lnTo>
                    <a:pt x="14" y="0"/>
                  </a:lnTo>
                  <a:cubicBezTo>
                    <a:pt x="8" y="0"/>
                    <a:pt x="0" y="0"/>
                    <a:pt x="0" y="9"/>
                  </a:cubicBezTo>
                  <a:cubicBezTo>
                    <a:pt x="0" y="17"/>
                    <a:pt x="8" y="17"/>
                    <a:pt x="14" y="17"/>
                  </a:cubicBezTo>
                  <a:lnTo>
                    <a:pt x="222" y="17"/>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100">
              <a:extLst>
                <a:ext uri="{FF2B5EF4-FFF2-40B4-BE49-F238E27FC236}">
                  <a16:creationId xmlns:a16="http://schemas.microsoft.com/office/drawing/2014/main" id="{693CA983-1474-484D-BD9B-439586E5457F}"/>
                </a:ext>
              </a:extLst>
            </p:cNvPr>
            <p:cNvSpPr>
              <a:spLocks/>
            </p:cNvSpPr>
            <p:nvPr>
              <p:custDataLst>
                <p:tags r:id="rId38"/>
              </p:custDataLst>
            </p:nvPr>
          </p:nvSpPr>
          <p:spPr bwMode="auto">
            <a:xfrm>
              <a:off x="6583362" y="2541588"/>
              <a:ext cx="65088" cy="146050"/>
            </a:xfrm>
            <a:custGeom>
              <a:avLst/>
              <a:gdLst>
                <a:gd name="T0" fmla="*/ 78 w 127"/>
                <a:gd name="T1" fmla="*/ 10 h 232"/>
                <a:gd name="T2" fmla="*/ 68 w 127"/>
                <a:gd name="T3" fmla="*/ 0 h 232"/>
                <a:gd name="T4" fmla="*/ 0 w 127"/>
                <a:gd name="T5" fmla="*/ 23 h 232"/>
                <a:gd name="T6" fmla="*/ 0 w 127"/>
                <a:gd name="T7" fmla="*/ 35 h 232"/>
                <a:gd name="T8" fmla="*/ 50 w 127"/>
                <a:gd name="T9" fmla="*/ 25 h 232"/>
                <a:gd name="T10" fmla="*/ 50 w 127"/>
                <a:gd name="T11" fmla="*/ 204 h 232"/>
                <a:gd name="T12" fmla="*/ 15 w 127"/>
                <a:gd name="T13" fmla="*/ 220 h 232"/>
                <a:gd name="T14" fmla="*/ 2 w 127"/>
                <a:gd name="T15" fmla="*/ 220 h 232"/>
                <a:gd name="T16" fmla="*/ 2 w 127"/>
                <a:gd name="T17" fmla="*/ 232 h 232"/>
                <a:gd name="T18" fmla="*/ 64 w 127"/>
                <a:gd name="T19" fmla="*/ 231 h 232"/>
                <a:gd name="T20" fmla="*/ 127 w 127"/>
                <a:gd name="T21" fmla="*/ 232 h 232"/>
                <a:gd name="T22" fmla="*/ 127 w 127"/>
                <a:gd name="T23" fmla="*/ 220 h 232"/>
                <a:gd name="T24" fmla="*/ 113 w 127"/>
                <a:gd name="T25" fmla="*/ 220 h 232"/>
                <a:gd name="T26" fmla="*/ 78 w 127"/>
                <a:gd name="T27" fmla="*/ 204 h 232"/>
                <a:gd name="T28" fmla="*/ 78 w 127"/>
                <a:gd name="T29" fmla="*/ 10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7" h="232">
                  <a:moveTo>
                    <a:pt x="78" y="10"/>
                  </a:moveTo>
                  <a:cubicBezTo>
                    <a:pt x="78" y="1"/>
                    <a:pt x="78" y="0"/>
                    <a:pt x="68" y="0"/>
                  </a:cubicBezTo>
                  <a:cubicBezTo>
                    <a:pt x="46" y="22"/>
                    <a:pt x="14" y="23"/>
                    <a:pt x="0" y="23"/>
                  </a:cubicBezTo>
                  <a:lnTo>
                    <a:pt x="0" y="35"/>
                  </a:lnTo>
                  <a:cubicBezTo>
                    <a:pt x="8" y="35"/>
                    <a:pt x="31" y="35"/>
                    <a:pt x="50" y="25"/>
                  </a:cubicBezTo>
                  <a:lnTo>
                    <a:pt x="50" y="204"/>
                  </a:lnTo>
                  <a:cubicBezTo>
                    <a:pt x="50" y="215"/>
                    <a:pt x="50" y="220"/>
                    <a:pt x="15" y="220"/>
                  </a:cubicBezTo>
                  <a:lnTo>
                    <a:pt x="2" y="220"/>
                  </a:lnTo>
                  <a:lnTo>
                    <a:pt x="2" y="232"/>
                  </a:lnTo>
                  <a:cubicBezTo>
                    <a:pt x="8" y="232"/>
                    <a:pt x="51" y="231"/>
                    <a:pt x="64" y="231"/>
                  </a:cubicBezTo>
                  <a:cubicBezTo>
                    <a:pt x="75" y="231"/>
                    <a:pt x="119" y="232"/>
                    <a:pt x="127" y="232"/>
                  </a:cubicBezTo>
                  <a:lnTo>
                    <a:pt x="127" y="220"/>
                  </a:lnTo>
                  <a:lnTo>
                    <a:pt x="113" y="220"/>
                  </a:lnTo>
                  <a:cubicBezTo>
                    <a:pt x="78" y="220"/>
                    <a:pt x="78" y="215"/>
                    <a:pt x="78" y="204"/>
                  </a:cubicBezTo>
                  <a:lnTo>
                    <a:pt x="78" y="1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101">
              <a:extLst>
                <a:ext uri="{FF2B5EF4-FFF2-40B4-BE49-F238E27FC236}">
                  <a16:creationId xmlns:a16="http://schemas.microsoft.com/office/drawing/2014/main" id="{63C6EB9C-5EC0-4700-A217-8C090E74E1A0}"/>
                </a:ext>
              </a:extLst>
            </p:cNvPr>
            <p:cNvSpPr>
              <a:spLocks noEditPoints="1"/>
            </p:cNvSpPr>
            <p:nvPr>
              <p:custDataLst>
                <p:tags r:id="rId39"/>
              </p:custDataLst>
            </p:nvPr>
          </p:nvSpPr>
          <p:spPr bwMode="auto">
            <a:xfrm>
              <a:off x="6689725" y="2601913"/>
              <a:ext cx="185738" cy="215900"/>
            </a:xfrm>
            <a:custGeom>
              <a:avLst/>
              <a:gdLst>
                <a:gd name="T0" fmla="*/ 120 w 356"/>
                <a:gd name="T1" fmla="*/ 156 h 343"/>
                <a:gd name="T2" fmla="*/ 120 w 356"/>
                <a:gd name="T3" fmla="*/ 24 h 343"/>
                <a:gd name="T4" fmla="*/ 210 w 356"/>
                <a:gd name="T5" fmla="*/ 24 h 343"/>
                <a:gd name="T6" fmla="*/ 270 w 356"/>
                <a:gd name="T7" fmla="*/ 86 h 343"/>
                <a:gd name="T8" fmla="*/ 197 w 356"/>
                <a:gd name="T9" fmla="*/ 156 h 343"/>
                <a:gd name="T10" fmla="*/ 120 w 356"/>
                <a:gd name="T11" fmla="*/ 156 h 343"/>
                <a:gd name="T12" fmla="*/ 254 w 356"/>
                <a:gd name="T13" fmla="*/ 164 h 343"/>
                <a:gd name="T14" fmla="*/ 341 w 356"/>
                <a:gd name="T15" fmla="*/ 86 h 343"/>
                <a:gd name="T16" fmla="*/ 217 w 356"/>
                <a:gd name="T17" fmla="*/ 0 h 343"/>
                <a:gd name="T18" fmla="*/ 0 w 356"/>
                <a:gd name="T19" fmla="*/ 0 h 343"/>
                <a:gd name="T20" fmla="*/ 0 w 356"/>
                <a:gd name="T21" fmla="*/ 24 h 343"/>
                <a:gd name="T22" fmla="*/ 54 w 356"/>
                <a:gd name="T23" fmla="*/ 24 h 343"/>
                <a:gd name="T24" fmla="*/ 54 w 356"/>
                <a:gd name="T25" fmla="*/ 320 h 343"/>
                <a:gd name="T26" fmla="*/ 0 w 356"/>
                <a:gd name="T27" fmla="*/ 320 h 343"/>
                <a:gd name="T28" fmla="*/ 0 w 356"/>
                <a:gd name="T29" fmla="*/ 343 h 343"/>
                <a:gd name="T30" fmla="*/ 232 w 356"/>
                <a:gd name="T31" fmla="*/ 343 h 343"/>
                <a:gd name="T32" fmla="*/ 356 w 356"/>
                <a:gd name="T33" fmla="*/ 250 h 343"/>
                <a:gd name="T34" fmla="*/ 254 w 356"/>
                <a:gd name="T35" fmla="*/ 164 h 343"/>
                <a:gd name="T36" fmla="*/ 211 w 356"/>
                <a:gd name="T37" fmla="*/ 320 h 343"/>
                <a:gd name="T38" fmla="*/ 120 w 356"/>
                <a:gd name="T39" fmla="*/ 320 h 343"/>
                <a:gd name="T40" fmla="*/ 120 w 356"/>
                <a:gd name="T41" fmla="*/ 174 h 343"/>
                <a:gd name="T42" fmla="*/ 216 w 356"/>
                <a:gd name="T43" fmla="*/ 174 h 343"/>
                <a:gd name="T44" fmla="*/ 267 w 356"/>
                <a:gd name="T45" fmla="*/ 195 h 343"/>
                <a:gd name="T46" fmla="*/ 283 w 356"/>
                <a:gd name="T47" fmla="*/ 250 h 343"/>
                <a:gd name="T48" fmla="*/ 211 w 356"/>
                <a:gd name="T49" fmla="*/ 320 h 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56" h="343">
                  <a:moveTo>
                    <a:pt x="120" y="156"/>
                  </a:moveTo>
                  <a:lnTo>
                    <a:pt x="120" y="24"/>
                  </a:lnTo>
                  <a:lnTo>
                    <a:pt x="210" y="24"/>
                  </a:lnTo>
                  <a:cubicBezTo>
                    <a:pt x="261" y="24"/>
                    <a:pt x="270" y="63"/>
                    <a:pt x="270" y="86"/>
                  </a:cubicBezTo>
                  <a:cubicBezTo>
                    <a:pt x="270" y="125"/>
                    <a:pt x="246" y="156"/>
                    <a:pt x="197" y="156"/>
                  </a:cubicBezTo>
                  <a:lnTo>
                    <a:pt x="120" y="156"/>
                  </a:lnTo>
                  <a:close/>
                  <a:moveTo>
                    <a:pt x="254" y="164"/>
                  </a:moveTo>
                  <a:cubicBezTo>
                    <a:pt x="308" y="155"/>
                    <a:pt x="341" y="125"/>
                    <a:pt x="341" y="86"/>
                  </a:cubicBezTo>
                  <a:cubicBezTo>
                    <a:pt x="341" y="40"/>
                    <a:pt x="297" y="0"/>
                    <a:pt x="217" y="0"/>
                  </a:cubicBezTo>
                  <a:lnTo>
                    <a:pt x="0" y="0"/>
                  </a:lnTo>
                  <a:lnTo>
                    <a:pt x="0" y="24"/>
                  </a:lnTo>
                  <a:lnTo>
                    <a:pt x="54" y="24"/>
                  </a:lnTo>
                  <a:lnTo>
                    <a:pt x="54" y="320"/>
                  </a:lnTo>
                  <a:lnTo>
                    <a:pt x="0" y="320"/>
                  </a:lnTo>
                  <a:lnTo>
                    <a:pt x="0" y="343"/>
                  </a:lnTo>
                  <a:lnTo>
                    <a:pt x="232" y="343"/>
                  </a:lnTo>
                  <a:cubicBezTo>
                    <a:pt x="315" y="343"/>
                    <a:pt x="356" y="299"/>
                    <a:pt x="356" y="250"/>
                  </a:cubicBezTo>
                  <a:cubicBezTo>
                    <a:pt x="356" y="202"/>
                    <a:pt x="314" y="169"/>
                    <a:pt x="254" y="164"/>
                  </a:cubicBezTo>
                  <a:close/>
                  <a:moveTo>
                    <a:pt x="211" y="320"/>
                  </a:moveTo>
                  <a:lnTo>
                    <a:pt x="120" y="320"/>
                  </a:lnTo>
                  <a:lnTo>
                    <a:pt x="120" y="174"/>
                  </a:lnTo>
                  <a:lnTo>
                    <a:pt x="216" y="174"/>
                  </a:lnTo>
                  <a:cubicBezTo>
                    <a:pt x="226" y="174"/>
                    <a:pt x="250" y="174"/>
                    <a:pt x="267" y="195"/>
                  </a:cubicBezTo>
                  <a:cubicBezTo>
                    <a:pt x="283" y="216"/>
                    <a:pt x="283" y="244"/>
                    <a:pt x="283" y="250"/>
                  </a:cubicBezTo>
                  <a:cubicBezTo>
                    <a:pt x="283" y="256"/>
                    <a:pt x="283" y="320"/>
                    <a:pt x="211" y="320"/>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102">
              <a:extLst>
                <a:ext uri="{FF2B5EF4-FFF2-40B4-BE49-F238E27FC236}">
                  <a16:creationId xmlns:a16="http://schemas.microsoft.com/office/drawing/2014/main" id="{D3C6948A-0CC9-4681-AEF7-8E131225EC07}"/>
                </a:ext>
              </a:extLst>
            </p:cNvPr>
            <p:cNvSpPr>
              <a:spLocks/>
            </p:cNvSpPr>
            <p:nvPr>
              <p:custDataLst>
                <p:tags r:id="rId40"/>
              </p:custDataLst>
            </p:nvPr>
          </p:nvSpPr>
          <p:spPr bwMode="auto">
            <a:xfrm>
              <a:off x="6899275" y="2540000"/>
              <a:ext cx="136525" cy="147638"/>
            </a:xfrm>
            <a:custGeom>
              <a:avLst/>
              <a:gdLst>
                <a:gd name="T0" fmla="*/ 154 w 260"/>
                <a:gd name="T1" fmla="*/ 25 h 236"/>
                <a:gd name="T2" fmla="*/ 165 w 260"/>
                <a:gd name="T3" fmla="*/ 13 h 236"/>
                <a:gd name="T4" fmla="*/ 186 w 260"/>
                <a:gd name="T5" fmla="*/ 13 h 236"/>
                <a:gd name="T6" fmla="*/ 225 w 260"/>
                <a:gd name="T7" fmla="*/ 15 h 236"/>
                <a:gd name="T8" fmla="*/ 241 w 260"/>
                <a:gd name="T9" fmla="*/ 43 h 236"/>
                <a:gd name="T10" fmla="*/ 239 w 260"/>
                <a:gd name="T11" fmla="*/ 71 h 236"/>
                <a:gd name="T12" fmla="*/ 238 w 260"/>
                <a:gd name="T13" fmla="*/ 75 h 236"/>
                <a:gd name="T14" fmla="*/ 244 w 260"/>
                <a:gd name="T15" fmla="*/ 80 h 236"/>
                <a:gd name="T16" fmla="*/ 251 w 260"/>
                <a:gd name="T17" fmla="*/ 72 h 236"/>
                <a:gd name="T18" fmla="*/ 260 w 260"/>
                <a:gd name="T19" fmla="*/ 5 h 236"/>
                <a:gd name="T20" fmla="*/ 250 w 260"/>
                <a:gd name="T21" fmla="*/ 0 h 236"/>
                <a:gd name="T22" fmla="*/ 35 w 260"/>
                <a:gd name="T23" fmla="*/ 0 h 236"/>
                <a:gd name="T24" fmla="*/ 23 w 260"/>
                <a:gd name="T25" fmla="*/ 7 h 236"/>
                <a:gd name="T26" fmla="*/ 1 w 260"/>
                <a:gd name="T27" fmla="*/ 69 h 236"/>
                <a:gd name="T28" fmla="*/ 0 w 260"/>
                <a:gd name="T29" fmla="*/ 76 h 236"/>
                <a:gd name="T30" fmla="*/ 5 w 260"/>
                <a:gd name="T31" fmla="*/ 80 h 236"/>
                <a:gd name="T32" fmla="*/ 13 w 260"/>
                <a:gd name="T33" fmla="*/ 72 h 236"/>
                <a:gd name="T34" fmla="*/ 98 w 260"/>
                <a:gd name="T35" fmla="*/ 13 h 236"/>
                <a:gd name="T36" fmla="*/ 112 w 260"/>
                <a:gd name="T37" fmla="*/ 13 h 236"/>
                <a:gd name="T38" fmla="*/ 123 w 260"/>
                <a:gd name="T39" fmla="*/ 16 h 236"/>
                <a:gd name="T40" fmla="*/ 122 w 260"/>
                <a:gd name="T41" fmla="*/ 23 h 236"/>
                <a:gd name="T42" fmla="*/ 76 w 260"/>
                <a:gd name="T43" fmla="*/ 207 h 236"/>
                <a:gd name="T44" fmla="*/ 35 w 260"/>
                <a:gd name="T45" fmla="*/ 224 h 236"/>
                <a:gd name="T46" fmla="*/ 19 w 260"/>
                <a:gd name="T47" fmla="*/ 231 h 236"/>
                <a:gd name="T48" fmla="*/ 25 w 260"/>
                <a:gd name="T49" fmla="*/ 236 h 236"/>
                <a:gd name="T50" fmla="*/ 55 w 260"/>
                <a:gd name="T51" fmla="*/ 235 h 236"/>
                <a:gd name="T52" fmla="*/ 85 w 260"/>
                <a:gd name="T53" fmla="*/ 235 h 236"/>
                <a:gd name="T54" fmla="*/ 116 w 260"/>
                <a:gd name="T55" fmla="*/ 235 h 236"/>
                <a:gd name="T56" fmla="*/ 146 w 260"/>
                <a:gd name="T57" fmla="*/ 236 h 236"/>
                <a:gd name="T58" fmla="*/ 154 w 260"/>
                <a:gd name="T59" fmla="*/ 229 h 236"/>
                <a:gd name="T60" fmla="*/ 139 w 260"/>
                <a:gd name="T61" fmla="*/ 224 h 236"/>
                <a:gd name="T62" fmla="*/ 119 w 260"/>
                <a:gd name="T63" fmla="*/ 223 h 236"/>
                <a:gd name="T64" fmla="*/ 107 w 260"/>
                <a:gd name="T65" fmla="*/ 216 h 236"/>
                <a:gd name="T66" fmla="*/ 108 w 260"/>
                <a:gd name="T67" fmla="*/ 208 h 236"/>
                <a:gd name="T68" fmla="*/ 154 w 260"/>
                <a:gd name="T69" fmla="*/ 25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60" h="236">
                  <a:moveTo>
                    <a:pt x="154" y="25"/>
                  </a:moveTo>
                  <a:cubicBezTo>
                    <a:pt x="156" y="15"/>
                    <a:pt x="157" y="14"/>
                    <a:pt x="165" y="13"/>
                  </a:cubicBezTo>
                  <a:cubicBezTo>
                    <a:pt x="167" y="13"/>
                    <a:pt x="179" y="13"/>
                    <a:pt x="186" y="13"/>
                  </a:cubicBezTo>
                  <a:cubicBezTo>
                    <a:pt x="207" y="13"/>
                    <a:pt x="216" y="13"/>
                    <a:pt x="225" y="15"/>
                  </a:cubicBezTo>
                  <a:cubicBezTo>
                    <a:pt x="240" y="20"/>
                    <a:pt x="241" y="30"/>
                    <a:pt x="241" y="43"/>
                  </a:cubicBezTo>
                  <a:cubicBezTo>
                    <a:pt x="241" y="49"/>
                    <a:pt x="241" y="53"/>
                    <a:pt x="239" y="71"/>
                  </a:cubicBezTo>
                  <a:lnTo>
                    <a:pt x="238" y="75"/>
                  </a:lnTo>
                  <a:cubicBezTo>
                    <a:pt x="238" y="79"/>
                    <a:pt x="240" y="80"/>
                    <a:pt x="244" y="80"/>
                  </a:cubicBezTo>
                  <a:cubicBezTo>
                    <a:pt x="249" y="80"/>
                    <a:pt x="250" y="77"/>
                    <a:pt x="251" y="72"/>
                  </a:cubicBezTo>
                  <a:lnTo>
                    <a:pt x="260" y="5"/>
                  </a:lnTo>
                  <a:cubicBezTo>
                    <a:pt x="260" y="0"/>
                    <a:pt x="256" y="0"/>
                    <a:pt x="250" y="0"/>
                  </a:cubicBezTo>
                  <a:lnTo>
                    <a:pt x="35" y="0"/>
                  </a:lnTo>
                  <a:cubicBezTo>
                    <a:pt x="26" y="0"/>
                    <a:pt x="26" y="0"/>
                    <a:pt x="23" y="7"/>
                  </a:cubicBezTo>
                  <a:lnTo>
                    <a:pt x="1" y="69"/>
                  </a:lnTo>
                  <a:cubicBezTo>
                    <a:pt x="1" y="71"/>
                    <a:pt x="0" y="74"/>
                    <a:pt x="0" y="76"/>
                  </a:cubicBezTo>
                  <a:cubicBezTo>
                    <a:pt x="0" y="77"/>
                    <a:pt x="0" y="80"/>
                    <a:pt x="5" y="80"/>
                  </a:cubicBezTo>
                  <a:cubicBezTo>
                    <a:pt x="10" y="80"/>
                    <a:pt x="11" y="79"/>
                    <a:pt x="13" y="72"/>
                  </a:cubicBezTo>
                  <a:cubicBezTo>
                    <a:pt x="33" y="16"/>
                    <a:pt x="45" y="13"/>
                    <a:pt x="98" y="13"/>
                  </a:cubicBezTo>
                  <a:lnTo>
                    <a:pt x="112" y="13"/>
                  </a:lnTo>
                  <a:cubicBezTo>
                    <a:pt x="123" y="13"/>
                    <a:pt x="123" y="13"/>
                    <a:pt x="123" y="16"/>
                  </a:cubicBezTo>
                  <a:cubicBezTo>
                    <a:pt x="123" y="17"/>
                    <a:pt x="123" y="18"/>
                    <a:pt x="122" y="23"/>
                  </a:cubicBezTo>
                  <a:lnTo>
                    <a:pt x="76" y="207"/>
                  </a:lnTo>
                  <a:cubicBezTo>
                    <a:pt x="72" y="220"/>
                    <a:pt x="71" y="224"/>
                    <a:pt x="35" y="224"/>
                  </a:cubicBezTo>
                  <a:cubicBezTo>
                    <a:pt x="22" y="224"/>
                    <a:pt x="19" y="224"/>
                    <a:pt x="19" y="231"/>
                  </a:cubicBezTo>
                  <a:cubicBezTo>
                    <a:pt x="19" y="232"/>
                    <a:pt x="20" y="236"/>
                    <a:pt x="25" y="236"/>
                  </a:cubicBezTo>
                  <a:cubicBezTo>
                    <a:pt x="35" y="236"/>
                    <a:pt x="45" y="235"/>
                    <a:pt x="55" y="235"/>
                  </a:cubicBezTo>
                  <a:cubicBezTo>
                    <a:pt x="65" y="235"/>
                    <a:pt x="75" y="235"/>
                    <a:pt x="85" y="235"/>
                  </a:cubicBezTo>
                  <a:cubicBezTo>
                    <a:pt x="95" y="235"/>
                    <a:pt x="107" y="235"/>
                    <a:pt x="116" y="235"/>
                  </a:cubicBezTo>
                  <a:cubicBezTo>
                    <a:pt x="126" y="235"/>
                    <a:pt x="136" y="236"/>
                    <a:pt x="146" y="236"/>
                  </a:cubicBezTo>
                  <a:cubicBezTo>
                    <a:pt x="148" y="236"/>
                    <a:pt x="154" y="236"/>
                    <a:pt x="154" y="229"/>
                  </a:cubicBezTo>
                  <a:cubicBezTo>
                    <a:pt x="154" y="224"/>
                    <a:pt x="150" y="224"/>
                    <a:pt x="139" y="224"/>
                  </a:cubicBezTo>
                  <a:cubicBezTo>
                    <a:pt x="133" y="224"/>
                    <a:pt x="126" y="223"/>
                    <a:pt x="119" y="223"/>
                  </a:cubicBezTo>
                  <a:cubicBezTo>
                    <a:pt x="107" y="222"/>
                    <a:pt x="107" y="220"/>
                    <a:pt x="107" y="216"/>
                  </a:cubicBezTo>
                  <a:cubicBezTo>
                    <a:pt x="107" y="214"/>
                    <a:pt x="107" y="213"/>
                    <a:pt x="108" y="208"/>
                  </a:cubicBezTo>
                  <a:lnTo>
                    <a:pt x="154" y="25"/>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103">
              <a:extLst>
                <a:ext uri="{FF2B5EF4-FFF2-40B4-BE49-F238E27FC236}">
                  <a16:creationId xmlns:a16="http://schemas.microsoft.com/office/drawing/2014/main" id="{D0379B38-8A73-468E-BD00-CF5160EBE2C9}"/>
                </a:ext>
              </a:extLst>
            </p:cNvPr>
            <p:cNvSpPr>
              <a:spLocks/>
            </p:cNvSpPr>
            <p:nvPr>
              <p:custDataLst>
                <p:tags r:id="rId41"/>
              </p:custDataLst>
            </p:nvPr>
          </p:nvSpPr>
          <p:spPr bwMode="auto">
            <a:xfrm>
              <a:off x="7072312" y="2598738"/>
              <a:ext cx="131763" cy="222250"/>
            </a:xfrm>
            <a:custGeom>
              <a:avLst/>
              <a:gdLst>
                <a:gd name="T0" fmla="*/ 169 w 255"/>
                <a:gd name="T1" fmla="*/ 141 h 354"/>
                <a:gd name="T2" fmla="*/ 97 w 255"/>
                <a:gd name="T3" fmla="*/ 126 h 354"/>
                <a:gd name="T4" fmla="*/ 49 w 255"/>
                <a:gd name="T5" fmla="*/ 74 h 354"/>
                <a:gd name="T6" fmla="*/ 113 w 255"/>
                <a:gd name="T7" fmla="*/ 21 h 354"/>
                <a:gd name="T8" fmla="*/ 214 w 255"/>
                <a:gd name="T9" fmla="*/ 106 h 354"/>
                <a:gd name="T10" fmla="*/ 227 w 255"/>
                <a:gd name="T11" fmla="*/ 119 h 354"/>
                <a:gd name="T12" fmla="*/ 239 w 255"/>
                <a:gd name="T13" fmla="*/ 105 h 354"/>
                <a:gd name="T14" fmla="*/ 239 w 255"/>
                <a:gd name="T15" fmla="*/ 14 h 354"/>
                <a:gd name="T16" fmla="*/ 230 w 255"/>
                <a:gd name="T17" fmla="*/ 0 h 354"/>
                <a:gd name="T18" fmla="*/ 220 w 255"/>
                <a:gd name="T19" fmla="*/ 5 h 354"/>
                <a:gd name="T20" fmla="*/ 197 w 255"/>
                <a:gd name="T21" fmla="*/ 27 h 354"/>
                <a:gd name="T22" fmla="*/ 112 w 255"/>
                <a:gd name="T23" fmla="*/ 0 h 354"/>
                <a:gd name="T24" fmla="*/ 0 w 255"/>
                <a:gd name="T25" fmla="*/ 100 h 354"/>
                <a:gd name="T26" fmla="*/ 27 w 255"/>
                <a:gd name="T27" fmla="*/ 167 h 354"/>
                <a:gd name="T28" fmla="*/ 123 w 255"/>
                <a:gd name="T29" fmla="*/ 207 h 354"/>
                <a:gd name="T30" fmla="*/ 186 w 255"/>
                <a:gd name="T31" fmla="*/ 228 h 354"/>
                <a:gd name="T32" fmla="*/ 206 w 255"/>
                <a:gd name="T33" fmla="*/ 272 h 354"/>
                <a:gd name="T34" fmla="*/ 141 w 255"/>
                <a:gd name="T35" fmla="*/ 330 h 354"/>
                <a:gd name="T36" fmla="*/ 24 w 255"/>
                <a:gd name="T37" fmla="*/ 246 h 354"/>
                <a:gd name="T38" fmla="*/ 12 w 255"/>
                <a:gd name="T39" fmla="*/ 234 h 354"/>
                <a:gd name="T40" fmla="*/ 0 w 255"/>
                <a:gd name="T41" fmla="*/ 249 h 354"/>
                <a:gd name="T42" fmla="*/ 0 w 255"/>
                <a:gd name="T43" fmla="*/ 340 h 354"/>
                <a:gd name="T44" fmla="*/ 9 w 255"/>
                <a:gd name="T45" fmla="*/ 354 h 354"/>
                <a:gd name="T46" fmla="*/ 19 w 255"/>
                <a:gd name="T47" fmla="*/ 349 h 354"/>
                <a:gd name="T48" fmla="*/ 42 w 255"/>
                <a:gd name="T49" fmla="*/ 326 h 354"/>
                <a:gd name="T50" fmla="*/ 141 w 255"/>
                <a:gd name="T51" fmla="*/ 354 h 354"/>
                <a:gd name="T52" fmla="*/ 255 w 255"/>
                <a:gd name="T53" fmla="*/ 247 h 354"/>
                <a:gd name="T54" fmla="*/ 169 w 255"/>
                <a:gd name="T55" fmla="*/ 141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55" h="354">
                  <a:moveTo>
                    <a:pt x="169" y="141"/>
                  </a:moveTo>
                  <a:lnTo>
                    <a:pt x="97" y="126"/>
                  </a:lnTo>
                  <a:cubicBezTo>
                    <a:pt x="77" y="121"/>
                    <a:pt x="49" y="104"/>
                    <a:pt x="49" y="74"/>
                  </a:cubicBezTo>
                  <a:cubicBezTo>
                    <a:pt x="49" y="52"/>
                    <a:pt x="63" y="21"/>
                    <a:pt x="113" y="21"/>
                  </a:cubicBezTo>
                  <a:cubicBezTo>
                    <a:pt x="152" y="21"/>
                    <a:pt x="203" y="38"/>
                    <a:pt x="214" y="106"/>
                  </a:cubicBezTo>
                  <a:cubicBezTo>
                    <a:pt x="216" y="118"/>
                    <a:pt x="216" y="119"/>
                    <a:pt x="227" y="119"/>
                  </a:cubicBezTo>
                  <a:cubicBezTo>
                    <a:pt x="239" y="119"/>
                    <a:pt x="239" y="117"/>
                    <a:pt x="239" y="105"/>
                  </a:cubicBezTo>
                  <a:lnTo>
                    <a:pt x="239" y="14"/>
                  </a:lnTo>
                  <a:cubicBezTo>
                    <a:pt x="239" y="4"/>
                    <a:pt x="239" y="0"/>
                    <a:pt x="230" y="0"/>
                  </a:cubicBezTo>
                  <a:cubicBezTo>
                    <a:pt x="226" y="0"/>
                    <a:pt x="225" y="1"/>
                    <a:pt x="220" y="5"/>
                  </a:cubicBezTo>
                  <a:lnTo>
                    <a:pt x="197" y="27"/>
                  </a:lnTo>
                  <a:cubicBezTo>
                    <a:pt x="168" y="4"/>
                    <a:pt x="136" y="0"/>
                    <a:pt x="112" y="0"/>
                  </a:cubicBezTo>
                  <a:cubicBezTo>
                    <a:pt x="36" y="0"/>
                    <a:pt x="0" y="48"/>
                    <a:pt x="0" y="100"/>
                  </a:cubicBezTo>
                  <a:cubicBezTo>
                    <a:pt x="0" y="133"/>
                    <a:pt x="17" y="156"/>
                    <a:pt x="27" y="167"/>
                  </a:cubicBezTo>
                  <a:cubicBezTo>
                    <a:pt x="52" y="191"/>
                    <a:pt x="69" y="195"/>
                    <a:pt x="123" y="207"/>
                  </a:cubicBezTo>
                  <a:cubicBezTo>
                    <a:pt x="167" y="216"/>
                    <a:pt x="175" y="218"/>
                    <a:pt x="186" y="228"/>
                  </a:cubicBezTo>
                  <a:cubicBezTo>
                    <a:pt x="194" y="236"/>
                    <a:pt x="206" y="249"/>
                    <a:pt x="206" y="272"/>
                  </a:cubicBezTo>
                  <a:cubicBezTo>
                    <a:pt x="206" y="296"/>
                    <a:pt x="193" y="330"/>
                    <a:pt x="141" y="330"/>
                  </a:cubicBezTo>
                  <a:cubicBezTo>
                    <a:pt x="104" y="330"/>
                    <a:pt x="28" y="320"/>
                    <a:pt x="24" y="246"/>
                  </a:cubicBezTo>
                  <a:cubicBezTo>
                    <a:pt x="23" y="237"/>
                    <a:pt x="23" y="234"/>
                    <a:pt x="12" y="234"/>
                  </a:cubicBezTo>
                  <a:cubicBezTo>
                    <a:pt x="0" y="234"/>
                    <a:pt x="0" y="237"/>
                    <a:pt x="0" y="249"/>
                  </a:cubicBezTo>
                  <a:lnTo>
                    <a:pt x="0" y="340"/>
                  </a:lnTo>
                  <a:cubicBezTo>
                    <a:pt x="0" y="349"/>
                    <a:pt x="0" y="354"/>
                    <a:pt x="9" y="354"/>
                  </a:cubicBezTo>
                  <a:cubicBezTo>
                    <a:pt x="14" y="354"/>
                    <a:pt x="15" y="353"/>
                    <a:pt x="19" y="349"/>
                  </a:cubicBezTo>
                  <a:lnTo>
                    <a:pt x="42" y="326"/>
                  </a:lnTo>
                  <a:cubicBezTo>
                    <a:pt x="75" y="351"/>
                    <a:pt x="121" y="354"/>
                    <a:pt x="141" y="354"/>
                  </a:cubicBezTo>
                  <a:cubicBezTo>
                    <a:pt x="224" y="354"/>
                    <a:pt x="255" y="297"/>
                    <a:pt x="255" y="247"/>
                  </a:cubicBezTo>
                  <a:cubicBezTo>
                    <a:pt x="255" y="191"/>
                    <a:pt x="214" y="151"/>
                    <a:pt x="169" y="141"/>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104">
              <a:extLst>
                <a:ext uri="{FF2B5EF4-FFF2-40B4-BE49-F238E27FC236}">
                  <a16:creationId xmlns:a16="http://schemas.microsoft.com/office/drawing/2014/main" id="{4125CE62-5574-4160-B4A1-3F26F313C133}"/>
                </a:ext>
              </a:extLst>
            </p:cNvPr>
            <p:cNvSpPr>
              <a:spLocks noEditPoints="1"/>
            </p:cNvSpPr>
            <p:nvPr>
              <p:custDataLst>
                <p:tags r:id="rId42"/>
              </p:custDataLst>
            </p:nvPr>
          </p:nvSpPr>
          <p:spPr bwMode="auto">
            <a:xfrm>
              <a:off x="7231062" y="2598738"/>
              <a:ext cx="204788" cy="219075"/>
            </a:xfrm>
            <a:custGeom>
              <a:avLst/>
              <a:gdLst>
                <a:gd name="T0" fmla="*/ 216 w 392"/>
                <a:gd name="T1" fmla="*/ 12 h 348"/>
                <a:gd name="T2" fmla="*/ 196 w 392"/>
                <a:gd name="T3" fmla="*/ 0 h 348"/>
                <a:gd name="T4" fmla="*/ 177 w 392"/>
                <a:gd name="T5" fmla="*/ 12 h 348"/>
                <a:gd name="T6" fmla="*/ 53 w 392"/>
                <a:gd name="T7" fmla="*/ 313 h 348"/>
                <a:gd name="T8" fmla="*/ 11 w 392"/>
                <a:gd name="T9" fmla="*/ 325 h 348"/>
                <a:gd name="T10" fmla="*/ 0 w 392"/>
                <a:gd name="T11" fmla="*/ 325 h 348"/>
                <a:gd name="T12" fmla="*/ 0 w 392"/>
                <a:gd name="T13" fmla="*/ 348 h 348"/>
                <a:gd name="T14" fmla="*/ 58 w 392"/>
                <a:gd name="T15" fmla="*/ 347 h 348"/>
                <a:gd name="T16" fmla="*/ 124 w 392"/>
                <a:gd name="T17" fmla="*/ 348 h 348"/>
                <a:gd name="T18" fmla="*/ 124 w 392"/>
                <a:gd name="T19" fmla="*/ 325 h 348"/>
                <a:gd name="T20" fmla="*/ 80 w 392"/>
                <a:gd name="T21" fmla="*/ 318 h 348"/>
                <a:gd name="T22" fmla="*/ 82 w 392"/>
                <a:gd name="T23" fmla="*/ 312 h 348"/>
                <a:gd name="T24" fmla="*/ 107 w 392"/>
                <a:gd name="T25" fmla="*/ 252 h 348"/>
                <a:gd name="T26" fmla="*/ 240 w 392"/>
                <a:gd name="T27" fmla="*/ 252 h 348"/>
                <a:gd name="T28" fmla="*/ 270 w 392"/>
                <a:gd name="T29" fmla="*/ 325 h 348"/>
                <a:gd name="T30" fmla="*/ 223 w 392"/>
                <a:gd name="T31" fmla="*/ 325 h 348"/>
                <a:gd name="T32" fmla="*/ 223 w 392"/>
                <a:gd name="T33" fmla="*/ 348 h 348"/>
                <a:gd name="T34" fmla="*/ 311 w 392"/>
                <a:gd name="T35" fmla="*/ 347 h 348"/>
                <a:gd name="T36" fmla="*/ 392 w 392"/>
                <a:gd name="T37" fmla="*/ 348 h 348"/>
                <a:gd name="T38" fmla="*/ 392 w 392"/>
                <a:gd name="T39" fmla="*/ 325 h 348"/>
                <a:gd name="T40" fmla="*/ 344 w 392"/>
                <a:gd name="T41" fmla="*/ 325 h 348"/>
                <a:gd name="T42" fmla="*/ 216 w 392"/>
                <a:gd name="T43" fmla="*/ 12 h 348"/>
                <a:gd name="T44" fmla="*/ 174 w 392"/>
                <a:gd name="T45" fmla="*/ 89 h 348"/>
                <a:gd name="T46" fmla="*/ 230 w 392"/>
                <a:gd name="T47" fmla="*/ 228 h 348"/>
                <a:gd name="T48" fmla="*/ 117 w 392"/>
                <a:gd name="T49" fmla="*/ 228 h 348"/>
                <a:gd name="T50" fmla="*/ 174 w 392"/>
                <a:gd name="T51" fmla="*/ 89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92" h="348">
                  <a:moveTo>
                    <a:pt x="216" y="12"/>
                  </a:moveTo>
                  <a:cubicBezTo>
                    <a:pt x="210" y="0"/>
                    <a:pt x="204" y="0"/>
                    <a:pt x="196" y="0"/>
                  </a:cubicBezTo>
                  <a:cubicBezTo>
                    <a:pt x="182" y="0"/>
                    <a:pt x="180" y="3"/>
                    <a:pt x="177" y="12"/>
                  </a:cubicBezTo>
                  <a:lnTo>
                    <a:pt x="53" y="313"/>
                  </a:lnTo>
                  <a:cubicBezTo>
                    <a:pt x="50" y="321"/>
                    <a:pt x="48" y="325"/>
                    <a:pt x="11" y="325"/>
                  </a:cubicBezTo>
                  <a:lnTo>
                    <a:pt x="0" y="325"/>
                  </a:lnTo>
                  <a:lnTo>
                    <a:pt x="0" y="348"/>
                  </a:lnTo>
                  <a:cubicBezTo>
                    <a:pt x="19" y="348"/>
                    <a:pt x="43" y="347"/>
                    <a:pt x="58" y="347"/>
                  </a:cubicBezTo>
                  <a:cubicBezTo>
                    <a:pt x="78" y="347"/>
                    <a:pt x="106" y="347"/>
                    <a:pt x="124" y="348"/>
                  </a:cubicBezTo>
                  <a:lnTo>
                    <a:pt x="124" y="325"/>
                  </a:lnTo>
                  <a:cubicBezTo>
                    <a:pt x="123" y="325"/>
                    <a:pt x="80" y="325"/>
                    <a:pt x="80" y="318"/>
                  </a:cubicBezTo>
                  <a:cubicBezTo>
                    <a:pt x="80" y="318"/>
                    <a:pt x="81" y="313"/>
                    <a:pt x="82" y="312"/>
                  </a:cubicBezTo>
                  <a:lnTo>
                    <a:pt x="107" y="252"/>
                  </a:lnTo>
                  <a:lnTo>
                    <a:pt x="240" y="252"/>
                  </a:lnTo>
                  <a:lnTo>
                    <a:pt x="270" y="325"/>
                  </a:lnTo>
                  <a:lnTo>
                    <a:pt x="223" y="325"/>
                  </a:lnTo>
                  <a:lnTo>
                    <a:pt x="223" y="348"/>
                  </a:lnTo>
                  <a:cubicBezTo>
                    <a:pt x="242" y="347"/>
                    <a:pt x="289" y="347"/>
                    <a:pt x="311" y="347"/>
                  </a:cubicBezTo>
                  <a:cubicBezTo>
                    <a:pt x="331" y="347"/>
                    <a:pt x="374" y="347"/>
                    <a:pt x="392" y="348"/>
                  </a:cubicBezTo>
                  <a:lnTo>
                    <a:pt x="392" y="325"/>
                  </a:lnTo>
                  <a:lnTo>
                    <a:pt x="344" y="325"/>
                  </a:lnTo>
                  <a:lnTo>
                    <a:pt x="216" y="12"/>
                  </a:lnTo>
                  <a:close/>
                  <a:moveTo>
                    <a:pt x="174" y="89"/>
                  </a:moveTo>
                  <a:lnTo>
                    <a:pt x="230" y="228"/>
                  </a:lnTo>
                  <a:lnTo>
                    <a:pt x="117" y="228"/>
                  </a:lnTo>
                  <a:lnTo>
                    <a:pt x="174" y="89"/>
                  </a:lnTo>
                  <a:close/>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105">
              <a:extLst>
                <a:ext uri="{FF2B5EF4-FFF2-40B4-BE49-F238E27FC236}">
                  <a16:creationId xmlns:a16="http://schemas.microsoft.com/office/drawing/2014/main" id="{737ECBDB-1221-4D34-80F0-380811858947}"/>
                </a:ext>
              </a:extLst>
            </p:cNvPr>
            <p:cNvSpPr>
              <a:spLocks/>
            </p:cNvSpPr>
            <p:nvPr>
              <p:custDataLst>
                <p:tags r:id="rId43"/>
              </p:custDataLst>
            </p:nvPr>
          </p:nvSpPr>
          <p:spPr bwMode="auto">
            <a:xfrm>
              <a:off x="7518400" y="2633663"/>
              <a:ext cx="173038" cy="209550"/>
            </a:xfrm>
            <a:custGeom>
              <a:avLst/>
              <a:gdLst>
                <a:gd name="T0" fmla="*/ 176 w 332"/>
                <a:gd name="T1" fmla="*/ 176 h 333"/>
                <a:gd name="T2" fmla="*/ 316 w 332"/>
                <a:gd name="T3" fmla="*/ 176 h 333"/>
                <a:gd name="T4" fmla="*/ 332 w 332"/>
                <a:gd name="T5" fmla="*/ 166 h 333"/>
                <a:gd name="T6" fmla="*/ 316 w 332"/>
                <a:gd name="T7" fmla="*/ 156 h 333"/>
                <a:gd name="T8" fmla="*/ 176 w 332"/>
                <a:gd name="T9" fmla="*/ 156 h 333"/>
                <a:gd name="T10" fmla="*/ 176 w 332"/>
                <a:gd name="T11" fmla="*/ 16 h 333"/>
                <a:gd name="T12" fmla="*/ 166 w 332"/>
                <a:gd name="T13" fmla="*/ 0 h 333"/>
                <a:gd name="T14" fmla="*/ 156 w 332"/>
                <a:gd name="T15" fmla="*/ 16 h 333"/>
                <a:gd name="T16" fmla="*/ 156 w 332"/>
                <a:gd name="T17" fmla="*/ 156 h 333"/>
                <a:gd name="T18" fmla="*/ 17 w 332"/>
                <a:gd name="T19" fmla="*/ 156 h 333"/>
                <a:gd name="T20" fmla="*/ 0 w 332"/>
                <a:gd name="T21" fmla="*/ 166 h 333"/>
                <a:gd name="T22" fmla="*/ 17 w 332"/>
                <a:gd name="T23" fmla="*/ 176 h 333"/>
                <a:gd name="T24" fmla="*/ 156 w 332"/>
                <a:gd name="T25" fmla="*/ 176 h 333"/>
                <a:gd name="T26" fmla="*/ 156 w 332"/>
                <a:gd name="T27" fmla="*/ 316 h 333"/>
                <a:gd name="T28" fmla="*/ 166 w 332"/>
                <a:gd name="T29" fmla="*/ 333 h 333"/>
                <a:gd name="T30" fmla="*/ 176 w 332"/>
                <a:gd name="T31" fmla="*/ 316 h 333"/>
                <a:gd name="T32" fmla="*/ 176 w 332"/>
                <a:gd name="T33" fmla="*/ 176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32" h="333">
                  <a:moveTo>
                    <a:pt x="176" y="176"/>
                  </a:moveTo>
                  <a:lnTo>
                    <a:pt x="316" y="176"/>
                  </a:lnTo>
                  <a:cubicBezTo>
                    <a:pt x="322" y="176"/>
                    <a:pt x="332" y="176"/>
                    <a:pt x="332" y="166"/>
                  </a:cubicBezTo>
                  <a:cubicBezTo>
                    <a:pt x="332" y="156"/>
                    <a:pt x="322" y="156"/>
                    <a:pt x="316" y="156"/>
                  </a:cubicBezTo>
                  <a:lnTo>
                    <a:pt x="176" y="156"/>
                  </a:lnTo>
                  <a:lnTo>
                    <a:pt x="176" y="16"/>
                  </a:lnTo>
                  <a:cubicBezTo>
                    <a:pt x="176" y="9"/>
                    <a:pt x="176" y="0"/>
                    <a:pt x="166" y="0"/>
                  </a:cubicBezTo>
                  <a:cubicBezTo>
                    <a:pt x="156" y="0"/>
                    <a:pt x="156" y="9"/>
                    <a:pt x="156" y="16"/>
                  </a:cubicBezTo>
                  <a:lnTo>
                    <a:pt x="156" y="156"/>
                  </a:lnTo>
                  <a:lnTo>
                    <a:pt x="17" y="156"/>
                  </a:lnTo>
                  <a:cubicBezTo>
                    <a:pt x="10" y="156"/>
                    <a:pt x="0" y="156"/>
                    <a:pt x="0" y="166"/>
                  </a:cubicBezTo>
                  <a:cubicBezTo>
                    <a:pt x="0" y="176"/>
                    <a:pt x="10" y="176"/>
                    <a:pt x="17" y="176"/>
                  </a:cubicBezTo>
                  <a:lnTo>
                    <a:pt x="156" y="176"/>
                  </a:lnTo>
                  <a:lnTo>
                    <a:pt x="156" y="316"/>
                  </a:lnTo>
                  <a:cubicBezTo>
                    <a:pt x="156" y="323"/>
                    <a:pt x="156" y="333"/>
                    <a:pt x="166" y="333"/>
                  </a:cubicBezTo>
                  <a:cubicBezTo>
                    <a:pt x="176" y="333"/>
                    <a:pt x="176" y="323"/>
                    <a:pt x="176" y="316"/>
                  </a:cubicBezTo>
                  <a:lnTo>
                    <a:pt x="176" y="176"/>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106">
              <a:extLst>
                <a:ext uri="{FF2B5EF4-FFF2-40B4-BE49-F238E27FC236}">
                  <a16:creationId xmlns:a16="http://schemas.microsoft.com/office/drawing/2014/main" id="{16B0524B-0202-4BB6-9047-D697C2E2C3B3}"/>
                </a:ext>
              </a:extLst>
            </p:cNvPr>
            <p:cNvSpPr>
              <a:spLocks noEditPoints="1"/>
            </p:cNvSpPr>
            <p:nvPr>
              <p:custDataLst>
                <p:tags r:id="rId44"/>
              </p:custDataLst>
            </p:nvPr>
          </p:nvSpPr>
          <p:spPr bwMode="auto">
            <a:xfrm>
              <a:off x="7780337" y="2598738"/>
              <a:ext cx="193675" cy="279400"/>
            </a:xfrm>
            <a:custGeom>
              <a:avLst/>
              <a:gdLst>
                <a:gd name="T0" fmla="*/ 264 w 370"/>
                <a:gd name="T1" fmla="*/ 339 h 445"/>
                <a:gd name="T2" fmla="*/ 367 w 370"/>
                <a:gd name="T3" fmla="*/ 179 h 445"/>
                <a:gd name="T4" fmla="*/ 184 w 370"/>
                <a:gd name="T5" fmla="*/ 0 h 445"/>
                <a:gd name="T6" fmla="*/ 0 w 370"/>
                <a:gd name="T7" fmla="*/ 179 h 445"/>
                <a:gd name="T8" fmla="*/ 184 w 370"/>
                <a:gd name="T9" fmla="*/ 354 h 445"/>
                <a:gd name="T10" fmla="*/ 231 w 370"/>
                <a:gd name="T11" fmla="*/ 349 h 445"/>
                <a:gd name="T12" fmla="*/ 302 w 370"/>
                <a:gd name="T13" fmla="*/ 445 h 445"/>
                <a:gd name="T14" fmla="*/ 370 w 370"/>
                <a:gd name="T15" fmla="*/ 352 h 445"/>
                <a:gd name="T16" fmla="*/ 361 w 370"/>
                <a:gd name="T17" fmla="*/ 339 h 445"/>
                <a:gd name="T18" fmla="*/ 352 w 370"/>
                <a:gd name="T19" fmla="*/ 349 h 445"/>
                <a:gd name="T20" fmla="*/ 310 w 370"/>
                <a:gd name="T21" fmla="*/ 369 h 445"/>
                <a:gd name="T22" fmla="*/ 264 w 370"/>
                <a:gd name="T23" fmla="*/ 339 h 445"/>
                <a:gd name="T24" fmla="*/ 137 w 370"/>
                <a:gd name="T25" fmla="*/ 323 h 445"/>
                <a:gd name="T26" fmla="*/ 74 w 370"/>
                <a:gd name="T27" fmla="*/ 178 h 445"/>
                <a:gd name="T28" fmla="*/ 92 w 370"/>
                <a:gd name="T29" fmla="*/ 75 h 445"/>
                <a:gd name="T30" fmla="*/ 183 w 370"/>
                <a:gd name="T31" fmla="*/ 20 h 445"/>
                <a:gd name="T32" fmla="*/ 273 w 370"/>
                <a:gd name="T33" fmla="*/ 72 h 445"/>
                <a:gd name="T34" fmla="*/ 294 w 370"/>
                <a:gd name="T35" fmla="*/ 178 h 445"/>
                <a:gd name="T36" fmla="*/ 246 w 370"/>
                <a:gd name="T37" fmla="*/ 314 h 445"/>
                <a:gd name="T38" fmla="*/ 183 w 370"/>
                <a:gd name="T39" fmla="*/ 271 h 445"/>
                <a:gd name="T40" fmla="*/ 135 w 370"/>
                <a:gd name="T41" fmla="*/ 312 h 445"/>
                <a:gd name="T42" fmla="*/ 137 w 370"/>
                <a:gd name="T43" fmla="*/ 323 h 445"/>
                <a:gd name="T44" fmla="*/ 225 w 370"/>
                <a:gd name="T45" fmla="*/ 326 h 445"/>
                <a:gd name="T46" fmla="*/ 184 w 370"/>
                <a:gd name="T47" fmla="*/ 334 h 445"/>
                <a:gd name="T48" fmla="*/ 153 w 370"/>
                <a:gd name="T49" fmla="*/ 312 h 445"/>
                <a:gd name="T50" fmla="*/ 184 w 370"/>
                <a:gd name="T51" fmla="*/ 289 h 445"/>
                <a:gd name="T52" fmla="*/ 225 w 370"/>
                <a:gd name="T53" fmla="*/ 326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70" h="445">
                  <a:moveTo>
                    <a:pt x="264" y="339"/>
                  </a:moveTo>
                  <a:cubicBezTo>
                    <a:pt x="345" y="307"/>
                    <a:pt x="367" y="233"/>
                    <a:pt x="367" y="179"/>
                  </a:cubicBezTo>
                  <a:cubicBezTo>
                    <a:pt x="367" y="71"/>
                    <a:pt x="295" y="0"/>
                    <a:pt x="184" y="0"/>
                  </a:cubicBezTo>
                  <a:cubicBezTo>
                    <a:pt x="70" y="0"/>
                    <a:pt x="0" y="74"/>
                    <a:pt x="0" y="179"/>
                  </a:cubicBezTo>
                  <a:cubicBezTo>
                    <a:pt x="0" y="281"/>
                    <a:pt x="68" y="354"/>
                    <a:pt x="184" y="354"/>
                  </a:cubicBezTo>
                  <a:cubicBezTo>
                    <a:pt x="195" y="354"/>
                    <a:pt x="211" y="353"/>
                    <a:pt x="231" y="349"/>
                  </a:cubicBezTo>
                  <a:cubicBezTo>
                    <a:pt x="245" y="406"/>
                    <a:pt x="255" y="445"/>
                    <a:pt x="302" y="445"/>
                  </a:cubicBezTo>
                  <a:cubicBezTo>
                    <a:pt x="352" y="445"/>
                    <a:pt x="370" y="386"/>
                    <a:pt x="370" y="352"/>
                  </a:cubicBezTo>
                  <a:cubicBezTo>
                    <a:pt x="370" y="348"/>
                    <a:pt x="370" y="339"/>
                    <a:pt x="361" y="339"/>
                  </a:cubicBezTo>
                  <a:cubicBezTo>
                    <a:pt x="353" y="339"/>
                    <a:pt x="352" y="346"/>
                    <a:pt x="352" y="349"/>
                  </a:cubicBezTo>
                  <a:cubicBezTo>
                    <a:pt x="349" y="368"/>
                    <a:pt x="318" y="369"/>
                    <a:pt x="310" y="369"/>
                  </a:cubicBezTo>
                  <a:cubicBezTo>
                    <a:pt x="298" y="369"/>
                    <a:pt x="283" y="369"/>
                    <a:pt x="264" y="339"/>
                  </a:cubicBezTo>
                  <a:close/>
                  <a:moveTo>
                    <a:pt x="137" y="323"/>
                  </a:moveTo>
                  <a:cubicBezTo>
                    <a:pt x="75" y="293"/>
                    <a:pt x="74" y="217"/>
                    <a:pt x="74" y="178"/>
                  </a:cubicBezTo>
                  <a:cubicBezTo>
                    <a:pt x="74" y="158"/>
                    <a:pt x="74" y="111"/>
                    <a:pt x="92" y="75"/>
                  </a:cubicBezTo>
                  <a:cubicBezTo>
                    <a:pt x="118" y="27"/>
                    <a:pt x="161" y="20"/>
                    <a:pt x="183" y="20"/>
                  </a:cubicBezTo>
                  <a:cubicBezTo>
                    <a:pt x="210" y="20"/>
                    <a:pt x="249" y="30"/>
                    <a:pt x="273" y="72"/>
                  </a:cubicBezTo>
                  <a:cubicBezTo>
                    <a:pt x="292" y="106"/>
                    <a:pt x="294" y="149"/>
                    <a:pt x="294" y="178"/>
                  </a:cubicBezTo>
                  <a:cubicBezTo>
                    <a:pt x="294" y="206"/>
                    <a:pt x="294" y="281"/>
                    <a:pt x="246" y="314"/>
                  </a:cubicBezTo>
                  <a:cubicBezTo>
                    <a:pt x="235" y="297"/>
                    <a:pt x="217" y="271"/>
                    <a:pt x="183" y="271"/>
                  </a:cubicBezTo>
                  <a:cubicBezTo>
                    <a:pt x="158" y="271"/>
                    <a:pt x="135" y="288"/>
                    <a:pt x="135" y="312"/>
                  </a:cubicBezTo>
                  <a:cubicBezTo>
                    <a:pt x="135" y="315"/>
                    <a:pt x="136" y="320"/>
                    <a:pt x="137" y="323"/>
                  </a:cubicBezTo>
                  <a:close/>
                  <a:moveTo>
                    <a:pt x="225" y="326"/>
                  </a:moveTo>
                  <a:cubicBezTo>
                    <a:pt x="212" y="331"/>
                    <a:pt x="197" y="334"/>
                    <a:pt x="184" y="334"/>
                  </a:cubicBezTo>
                  <a:cubicBezTo>
                    <a:pt x="156" y="334"/>
                    <a:pt x="153" y="318"/>
                    <a:pt x="153" y="312"/>
                  </a:cubicBezTo>
                  <a:cubicBezTo>
                    <a:pt x="153" y="298"/>
                    <a:pt x="167" y="289"/>
                    <a:pt x="184" y="289"/>
                  </a:cubicBezTo>
                  <a:cubicBezTo>
                    <a:pt x="198" y="289"/>
                    <a:pt x="215" y="294"/>
                    <a:pt x="225" y="326"/>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53" name="Group 152" descr="\documentclass{article}&#10;\usepackage{amsmath}&#10;\pagestyle{empty}&#10;&#10;\usepackage{amsfonts}&#10;\usepackage{amssymb}&#10;\usepackage{amsmath}&#10;\usepackage{mathtools}&#10;\usepackage{physics}&#10;&#10;\begin{document}&#10;\begin{equation*}&#10;    V_f = J_{LQR} = \vb{x}^T_d \vb{S} \vb{x}_d&#10;\end{equation*}&#10;\end{document}&#10;" title="IguanaTex Vector Display">
            <a:extLst>
              <a:ext uri="{FF2B5EF4-FFF2-40B4-BE49-F238E27FC236}">
                <a16:creationId xmlns:a16="http://schemas.microsoft.com/office/drawing/2014/main" id="{986428C1-4FBC-43ED-B39F-2897FD58F970}"/>
              </a:ext>
            </a:extLst>
          </p:cNvPr>
          <p:cNvGrpSpPr>
            <a:grpSpLocks noChangeAspect="1"/>
          </p:cNvGrpSpPr>
          <p:nvPr>
            <p:custDataLst>
              <p:tags r:id="rId3"/>
            </p:custDataLst>
          </p:nvPr>
        </p:nvGrpSpPr>
        <p:grpSpPr>
          <a:xfrm>
            <a:off x="2914551" y="3924399"/>
            <a:ext cx="2930525" cy="433388"/>
            <a:chOff x="2541587" y="2540000"/>
            <a:chExt cx="2930525" cy="433388"/>
          </a:xfrm>
        </p:grpSpPr>
        <p:sp>
          <p:nvSpPr>
            <p:cNvPr id="138" name="Freeform 129">
              <a:extLst>
                <a:ext uri="{FF2B5EF4-FFF2-40B4-BE49-F238E27FC236}">
                  <a16:creationId xmlns:a16="http://schemas.microsoft.com/office/drawing/2014/main" id="{74BA1A13-D100-4CBC-9A49-39972A1170C6}"/>
                </a:ext>
              </a:extLst>
            </p:cNvPr>
            <p:cNvSpPr>
              <a:spLocks/>
            </p:cNvSpPr>
            <p:nvPr>
              <p:custDataLst>
                <p:tags r:id="rId4"/>
              </p:custDataLst>
            </p:nvPr>
          </p:nvSpPr>
          <p:spPr bwMode="auto">
            <a:xfrm>
              <a:off x="2541587" y="2614613"/>
              <a:ext cx="231775" cy="258763"/>
            </a:xfrm>
            <a:custGeom>
              <a:avLst/>
              <a:gdLst>
                <a:gd name="T0" fmla="*/ 285 w 355"/>
                <a:gd name="T1" fmla="*/ 57 h 352"/>
                <a:gd name="T2" fmla="*/ 349 w 355"/>
                <a:gd name="T3" fmla="*/ 15 h 352"/>
                <a:gd name="T4" fmla="*/ 355 w 355"/>
                <a:gd name="T5" fmla="*/ 6 h 352"/>
                <a:gd name="T6" fmla="*/ 349 w 355"/>
                <a:gd name="T7" fmla="*/ 0 h 352"/>
                <a:gd name="T8" fmla="*/ 308 w 355"/>
                <a:gd name="T9" fmla="*/ 1 h 352"/>
                <a:gd name="T10" fmla="*/ 259 w 355"/>
                <a:gd name="T11" fmla="*/ 0 h 352"/>
                <a:gd name="T12" fmla="*/ 249 w 355"/>
                <a:gd name="T13" fmla="*/ 9 h 352"/>
                <a:gd name="T14" fmla="*/ 257 w 355"/>
                <a:gd name="T15" fmla="*/ 15 h 352"/>
                <a:gd name="T16" fmla="*/ 280 w 355"/>
                <a:gd name="T17" fmla="*/ 32 h 352"/>
                <a:gd name="T18" fmla="*/ 273 w 355"/>
                <a:gd name="T19" fmla="*/ 51 h 352"/>
                <a:gd name="T20" fmla="*/ 120 w 355"/>
                <a:gd name="T21" fmla="*/ 295 h 352"/>
                <a:gd name="T22" fmla="*/ 86 w 355"/>
                <a:gd name="T23" fmla="*/ 30 h 352"/>
                <a:gd name="T24" fmla="*/ 120 w 355"/>
                <a:gd name="T25" fmla="*/ 15 h 352"/>
                <a:gd name="T26" fmla="*/ 132 w 355"/>
                <a:gd name="T27" fmla="*/ 5 h 352"/>
                <a:gd name="T28" fmla="*/ 125 w 355"/>
                <a:gd name="T29" fmla="*/ 0 h 352"/>
                <a:gd name="T30" fmla="*/ 64 w 355"/>
                <a:gd name="T31" fmla="*/ 1 h 352"/>
                <a:gd name="T32" fmla="*/ 36 w 355"/>
                <a:gd name="T33" fmla="*/ 1 h 352"/>
                <a:gd name="T34" fmla="*/ 9 w 355"/>
                <a:gd name="T35" fmla="*/ 0 h 352"/>
                <a:gd name="T36" fmla="*/ 0 w 355"/>
                <a:gd name="T37" fmla="*/ 9 h 352"/>
                <a:gd name="T38" fmla="*/ 12 w 355"/>
                <a:gd name="T39" fmla="*/ 15 h 352"/>
                <a:gd name="T40" fmla="*/ 42 w 355"/>
                <a:gd name="T41" fmla="*/ 32 h 352"/>
                <a:gd name="T42" fmla="*/ 82 w 355"/>
                <a:gd name="T43" fmla="*/ 341 h 352"/>
                <a:gd name="T44" fmla="*/ 92 w 355"/>
                <a:gd name="T45" fmla="*/ 352 h 352"/>
                <a:gd name="T46" fmla="*/ 106 w 355"/>
                <a:gd name="T47" fmla="*/ 343 h 352"/>
                <a:gd name="T48" fmla="*/ 285 w 355"/>
                <a:gd name="T49" fmla="*/ 57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55" h="352">
                  <a:moveTo>
                    <a:pt x="285" y="57"/>
                  </a:moveTo>
                  <a:cubicBezTo>
                    <a:pt x="310" y="18"/>
                    <a:pt x="330" y="16"/>
                    <a:pt x="349" y="15"/>
                  </a:cubicBezTo>
                  <a:cubicBezTo>
                    <a:pt x="355" y="15"/>
                    <a:pt x="355" y="6"/>
                    <a:pt x="355" y="6"/>
                  </a:cubicBezTo>
                  <a:cubicBezTo>
                    <a:pt x="355" y="2"/>
                    <a:pt x="353" y="0"/>
                    <a:pt x="349" y="0"/>
                  </a:cubicBezTo>
                  <a:cubicBezTo>
                    <a:pt x="336" y="0"/>
                    <a:pt x="321" y="1"/>
                    <a:pt x="308" y="1"/>
                  </a:cubicBezTo>
                  <a:cubicBezTo>
                    <a:pt x="292" y="1"/>
                    <a:pt x="275" y="0"/>
                    <a:pt x="259" y="0"/>
                  </a:cubicBezTo>
                  <a:cubicBezTo>
                    <a:pt x="256" y="0"/>
                    <a:pt x="249" y="0"/>
                    <a:pt x="249" y="9"/>
                  </a:cubicBezTo>
                  <a:cubicBezTo>
                    <a:pt x="249" y="15"/>
                    <a:pt x="254" y="15"/>
                    <a:pt x="257" y="15"/>
                  </a:cubicBezTo>
                  <a:cubicBezTo>
                    <a:pt x="271" y="16"/>
                    <a:pt x="280" y="21"/>
                    <a:pt x="280" y="32"/>
                  </a:cubicBezTo>
                  <a:cubicBezTo>
                    <a:pt x="280" y="39"/>
                    <a:pt x="273" y="50"/>
                    <a:pt x="273" y="51"/>
                  </a:cubicBezTo>
                  <a:lnTo>
                    <a:pt x="120" y="295"/>
                  </a:lnTo>
                  <a:lnTo>
                    <a:pt x="86" y="30"/>
                  </a:lnTo>
                  <a:cubicBezTo>
                    <a:pt x="86" y="22"/>
                    <a:pt x="97" y="15"/>
                    <a:pt x="120" y="15"/>
                  </a:cubicBezTo>
                  <a:cubicBezTo>
                    <a:pt x="127" y="15"/>
                    <a:pt x="132" y="15"/>
                    <a:pt x="132" y="5"/>
                  </a:cubicBezTo>
                  <a:cubicBezTo>
                    <a:pt x="132" y="1"/>
                    <a:pt x="129" y="0"/>
                    <a:pt x="125" y="0"/>
                  </a:cubicBezTo>
                  <a:cubicBezTo>
                    <a:pt x="106" y="0"/>
                    <a:pt x="84" y="1"/>
                    <a:pt x="64" y="1"/>
                  </a:cubicBezTo>
                  <a:cubicBezTo>
                    <a:pt x="55" y="1"/>
                    <a:pt x="45" y="1"/>
                    <a:pt x="36" y="1"/>
                  </a:cubicBezTo>
                  <a:cubicBezTo>
                    <a:pt x="27" y="1"/>
                    <a:pt x="18" y="0"/>
                    <a:pt x="9" y="0"/>
                  </a:cubicBezTo>
                  <a:cubicBezTo>
                    <a:pt x="6" y="0"/>
                    <a:pt x="0" y="0"/>
                    <a:pt x="0" y="9"/>
                  </a:cubicBezTo>
                  <a:cubicBezTo>
                    <a:pt x="0" y="15"/>
                    <a:pt x="4" y="15"/>
                    <a:pt x="12" y="15"/>
                  </a:cubicBezTo>
                  <a:cubicBezTo>
                    <a:pt x="40" y="15"/>
                    <a:pt x="41" y="20"/>
                    <a:pt x="42" y="32"/>
                  </a:cubicBezTo>
                  <a:lnTo>
                    <a:pt x="82" y="341"/>
                  </a:lnTo>
                  <a:cubicBezTo>
                    <a:pt x="83" y="351"/>
                    <a:pt x="85" y="352"/>
                    <a:pt x="92" y="352"/>
                  </a:cubicBezTo>
                  <a:cubicBezTo>
                    <a:pt x="100" y="352"/>
                    <a:pt x="102" y="350"/>
                    <a:pt x="106" y="343"/>
                  </a:cubicBezTo>
                  <a:lnTo>
                    <a:pt x="285" y="57"/>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Freeform 130">
              <a:extLst>
                <a:ext uri="{FF2B5EF4-FFF2-40B4-BE49-F238E27FC236}">
                  <a16:creationId xmlns:a16="http://schemas.microsoft.com/office/drawing/2014/main" id="{8DFD2735-A807-4129-B66B-4D3C6D39309C}"/>
                </a:ext>
              </a:extLst>
            </p:cNvPr>
            <p:cNvSpPr>
              <a:spLocks/>
            </p:cNvSpPr>
            <p:nvPr>
              <p:custDataLst>
                <p:tags r:id="rId5"/>
              </p:custDataLst>
            </p:nvPr>
          </p:nvSpPr>
          <p:spPr bwMode="auto">
            <a:xfrm>
              <a:off x="2730500" y="2740025"/>
              <a:ext cx="120650" cy="233363"/>
            </a:xfrm>
            <a:custGeom>
              <a:avLst/>
              <a:gdLst>
                <a:gd name="T0" fmla="*/ 117 w 185"/>
                <a:gd name="T1" fmla="*/ 108 h 317"/>
                <a:gd name="T2" fmla="*/ 151 w 185"/>
                <a:gd name="T3" fmla="*/ 108 h 317"/>
                <a:gd name="T4" fmla="*/ 162 w 185"/>
                <a:gd name="T5" fmla="*/ 100 h 317"/>
                <a:gd name="T6" fmla="*/ 151 w 185"/>
                <a:gd name="T7" fmla="*/ 95 h 317"/>
                <a:gd name="T8" fmla="*/ 119 w 185"/>
                <a:gd name="T9" fmla="*/ 95 h 317"/>
                <a:gd name="T10" fmla="*/ 133 w 185"/>
                <a:gd name="T11" fmla="*/ 25 h 317"/>
                <a:gd name="T12" fmla="*/ 150 w 185"/>
                <a:gd name="T13" fmla="*/ 10 h 317"/>
                <a:gd name="T14" fmla="*/ 167 w 185"/>
                <a:gd name="T15" fmla="*/ 14 h 317"/>
                <a:gd name="T16" fmla="*/ 151 w 185"/>
                <a:gd name="T17" fmla="*/ 33 h 317"/>
                <a:gd name="T18" fmla="*/ 165 w 185"/>
                <a:gd name="T19" fmla="*/ 46 h 317"/>
                <a:gd name="T20" fmla="*/ 185 w 185"/>
                <a:gd name="T21" fmla="*/ 25 h 317"/>
                <a:gd name="T22" fmla="*/ 150 w 185"/>
                <a:gd name="T23" fmla="*/ 0 h 317"/>
                <a:gd name="T24" fmla="*/ 108 w 185"/>
                <a:gd name="T25" fmla="*/ 26 h 317"/>
                <a:gd name="T26" fmla="*/ 91 w 185"/>
                <a:gd name="T27" fmla="*/ 95 h 317"/>
                <a:gd name="T28" fmla="*/ 64 w 185"/>
                <a:gd name="T29" fmla="*/ 95 h 317"/>
                <a:gd name="T30" fmla="*/ 52 w 185"/>
                <a:gd name="T31" fmla="*/ 103 h 317"/>
                <a:gd name="T32" fmla="*/ 63 w 185"/>
                <a:gd name="T33" fmla="*/ 108 h 317"/>
                <a:gd name="T34" fmla="*/ 89 w 185"/>
                <a:gd name="T35" fmla="*/ 108 h 317"/>
                <a:gd name="T36" fmla="*/ 58 w 185"/>
                <a:gd name="T37" fmla="*/ 273 h 317"/>
                <a:gd name="T38" fmla="*/ 34 w 185"/>
                <a:gd name="T39" fmla="*/ 307 h 317"/>
                <a:gd name="T40" fmla="*/ 19 w 185"/>
                <a:gd name="T41" fmla="*/ 303 h 317"/>
                <a:gd name="T42" fmla="*/ 34 w 185"/>
                <a:gd name="T43" fmla="*/ 284 h 317"/>
                <a:gd name="T44" fmla="*/ 20 w 185"/>
                <a:gd name="T45" fmla="*/ 271 h 317"/>
                <a:gd name="T46" fmla="*/ 0 w 185"/>
                <a:gd name="T47" fmla="*/ 292 h 317"/>
                <a:gd name="T48" fmla="*/ 34 w 185"/>
                <a:gd name="T49" fmla="*/ 317 h 317"/>
                <a:gd name="T50" fmla="*/ 76 w 185"/>
                <a:gd name="T51" fmla="*/ 286 h 317"/>
                <a:gd name="T52" fmla="*/ 97 w 185"/>
                <a:gd name="T53" fmla="*/ 216 h 317"/>
                <a:gd name="T54" fmla="*/ 117 w 185"/>
                <a:gd name="T55" fmla="*/ 108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85" h="317">
                  <a:moveTo>
                    <a:pt x="117" y="108"/>
                  </a:moveTo>
                  <a:lnTo>
                    <a:pt x="151" y="108"/>
                  </a:lnTo>
                  <a:cubicBezTo>
                    <a:pt x="158" y="108"/>
                    <a:pt x="162" y="108"/>
                    <a:pt x="162" y="100"/>
                  </a:cubicBezTo>
                  <a:cubicBezTo>
                    <a:pt x="162" y="95"/>
                    <a:pt x="158" y="95"/>
                    <a:pt x="151" y="95"/>
                  </a:cubicBezTo>
                  <a:lnTo>
                    <a:pt x="119" y="95"/>
                  </a:lnTo>
                  <a:cubicBezTo>
                    <a:pt x="127" y="51"/>
                    <a:pt x="130" y="35"/>
                    <a:pt x="133" y="25"/>
                  </a:cubicBezTo>
                  <a:cubicBezTo>
                    <a:pt x="134" y="17"/>
                    <a:pt x="142" y="10"/>
                    <a:pt x="150" y="10"/>
                  </a:cubicBezTo>
                  <a:cubicBezTo>
                    <a:pt x="151" y="10"/>
                    <a:pt x="160" y="10"/>
                    <a:pt x="167" y="14"/>
                  </a:cubicBezTo>
                  <a:cubicBezTo>
                    <a:pt x="152" y="18"/>
                    <a:pt x="151" y="31"/>
                    <a:pt x="151" y="33"/>
                  </a:cubicBezTo>
                  <a:cubicBezTo>
                    <a:pt x="151" y="41"/>
                    <a:pt x="157" y="46"/>
                    <a:pt x="165" y="46"/>
                  </a:cubicBezTo>
                  <a:cubicBezTo>
                    <a:pt x="175" y="46"/>
                    <a:pt x="185" y="38"/>
                    <a:pt x="185" y="25"/>
                  </a:cubicBezTo>
                  <a:cubicBezTo>
                    <a:pt x="185" y="9"/>
                    <a:pt x="168" y="0"/>
                    <a:pt x="150" y="0"/>
                  </a:cubicBezTo>
                  <a:cubicBezTo>
                    <a:pt x="135" y="0"/>
                    <a:pt x="118" y="9"/>
                    <a:pt x="108" y="26"/>
                  </a:cubicBezTo>
                  <a:cubicBezTo>
                    <a:pt x="102" y="39"/>
                    <a:pt x="99" y="55"/>
                    <a:pt x="91" y="95"/>
                  </a:cubicBezTo>
                  <a:lnTo>
                    <a:pt x="64" y="95"/>
                  </a:lnTo>
                  <a:cubicBezTo>
                    <a:pt x="57" y="95"/>
                    <a:pt x="52" y="95"/>
                    <a:pt x="52" y="103"/>
                  </a:cubicBezTo>
                  <a:cubicBezTo>
                    <a:pt x="52" y="108"/>
                    <a:pt x="57" y="108"/>
                    <a:pt x="63" y="108"/>
                  </a:cubicBezTo>
                  <a:lnTo>
                    <a:pt x="89" y="108"/>
                  </a:lnTo>
                  <a:cubicBezTo>
                    <a:pt x="89" y="110"/>
                    <a:pt x="67" y="236"/>
                    <a:pt x="58" y="273"/>
                  </a:cubicBezTo>
                  <a:cubicBezTo>
                    <a:pt x="57" y="281"/>
                    <a:pt x="51" y="307"/>
                    <a:pt x="34" y="307"/>
                  </a:cubicBezTo>
                  <a:cubicBezTo>
                    <a:pt x="34" y="307"/>
                    <a:pt x="25" y="307"/>
                    <a:pt x="19" y="303"/>
                  </a:cubicBezTo>
                  <a:cubicBezTo>
                    <a:pt x="33" y="299"/>
                    <a:pt x="34" y="286"/>
                    <a:pt x="34" y="284"/>
                  </a:cubicBezTo>
                  <a:cubicBezTo>
                    <a:pt x="34" y="276"/>
                    <a:pt x="28" y="271"/>
                    <a:pt x="20" y="271"/>
                  </a:cubicBezTo>
                  <a:cubicBezTo>
                    <a:pt x="11" y="271"/>
                    <a:pt x="0" y="279"/>
                    <a:pt x="0" y="292"/>
                  </a:cubicBezTo>
                  <a:cubicBezTo>
                    <a:pt x="0" y="308"/>
                    <a:pt x="16" y="317"/>
                    <a:pt x="34" y="317"/>
                  </a:cubicBezTo>
                  <a:cubicBezTo>
                    <a:pt x="56" y="317"/>
                    <a:pt x="72" y="294"/>
                    <a:pt x="76" y="286"/>
                  </a:cubicBezTo>
                  <a:cubicBezTo>
                    <a:pt x="88" y="263"/>
                    <a:pt x="96" y="220"/>
                    <a:pt x="97" y="216"/>
                  </a:cubicBezTo>
                  <a:lnTo>
                    <a:pt x="117" y="108"/>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 name="Freeform 131">
              <a:extLst>
                <a:ext uri="{FF2B5EF4-FFF2-40B4-BE49-F238E27FC236}">
                  <a16:creationId xmlns:a16="http://schemas.microsoft.com/office/drawing/2014/main" id="{6B6D160C-B757-41C1-AC42-93E6F98FE8C0}"/>
                </a:ext>
              </a:extLst>
            </p:cNvPr>
            <p:cNvSpPr>
              <a:spLocks noEditPoints="1"/>
            </p:cNvSpPr>
            <p:nvPr>
              <p:custDataLst>
                <p:tags r:id="rId6"/>
              </p:custDataLst>
            </p:nvPr>
          </p:nvSpPr>
          <p:spPr bwMode="auto">
            <a:xfrm>
              <a:off x="2990850" y="2730500"/>
              <a:ext cx="217488" cy="85725"/>
            </a:xfrm>
            <a:custGeom>
              <a:avLst/>
              <a:gdLst>
                <a:gd name="T0" fmla="*/ 315 w 332"/>
                <a:gd name="T1" fmla="*/ 20 h 117"/>
                <a:gd name="T2" fmla="*/ 332 w 332"/>
                <a:gd name="T3" fmla="*/ 10 h 117"/>
                <a:gd name="T4" fmla="*/ 315 w 332"/>
                <a:gd name="T5" fmla="*/ 0 h 117"/>
                <a:gd name="T6" fmla="*/ 17 w 332"/>
                <a:gd name="T7" fmla="*/ 0 h 117"/>
                <a:gd name="T8" fmla="*/ 0 w 332"/>
                <a:gd name="T9" fmla="*/ 10 h 117"/>
                <a:gd name="T10" fmla="*/ 17 w 332"/>
                <a:gd name="T11" fmla="*/ 20 h 117"/>
                <a:gd name="T12" fmla="*/ 315 w 332"/>
                <a:gd name="T13" fmla="*/ 20 h 117"/>
                <a:gd name="T14" fmla="*/ 315 w 332"/>
                <a:gd name="T15" fmla="*/ 117 h 117"/>
                <a:gd name="T16" fmla="*/ 332 w 332"/>
                <a:gd name="T17" fmla="*/ 107 h 117"/>
                <a:gd name="T18" fmla="*/ 315 w 332"/>
                <a:gd name="T19" fmla="*/ 97 h 117"/>
                <a:gd name="T20" fmla="*/ 17 w 332"/>
                <a:gd name="T21" fmla="*/ 97 h 117"/>
                <a:gd name="T22" fmla="*/ 0 w 332"/>
                <a:gd name="T23" fmla="*/ 107 h 117"/>
                <a:gd name="T24" fmla="*/ 17 w 332"/>
                <a:gd name="T25" fmla="*/ 117 h 117"/>
                <a:gd name="T26" fmla="*/ 315 w 332"/>
                <a:gd name="T27" fmla="*/ 117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2" h="117">
                  <a:moveTo>
                    <a:pt x="315" y="20"/>
                  </a:moveTo>
                  <a:cubicBezTo>
                    <a:pt x="322" y="20"/>
                    <a:pt x="332" y="20"/>
                    <a:pt x="332" y="10"/>
                  </a:cubicBezTo>
                  <a:cubicBezTo>
                    <a:pt x="332" y="0"/>
                    <a:pt x="322" y="0"/>
                    <a:pt x="315" y="0"/>
                  </a:cubicBezTo>
                  <a:lnTo>
                    <a:pt x="17" y="0"/>
                  </a:lnTo>
                  <a:cubicBezTo>
                    <a:pt x="10" y="0"/>
                    <a:pt x="0" y="0"/>
                    <a:pt x="0" y="10"/>
                  </a:cubicBezTo>
                  <a:cubicBezTo>
                    <a:pt x="0" y="20"/>
                    <a:pt x="10" y="20"/>
                    <a:pt x="17" y="20"/>
                  </a:cubicBezTo>
                  <a:lnTo>
                    <a:pt x="315" y="20"/>
                  </a:lnTo>
                  <a:close/>
                  <a:moveTo>
                    <a:pt x="315" y="117"/>
                  </a:moveTo>
                  <a:cubicBezTo>
                    <a:pt x="322" y="117"/>
                    <a:pt x="332" y="117"/>
                    <a:pt x="332" y="107"/>
                  </a:cubicBezTo>
                  <a:cubicBezTo>
                    <a:pt x="332" y="97"/>
                    <a:pt x="322" y="97"/>
                    <a:pt x="315" y="97"/>
                  </a:cubicBezTo>
                  <a:lnTo>
                    <a:pt x="17" y="97"/>
                  </a:lnTo>
                  <a:cubicBezTo>
                    <a:pt x="10" y="97"/>
                    <a:pt x="0" y="97"/>
                    <a:pt x="0" y="107"/>
                  </a:cubicBezTo>
                  <a:cubicBezTo>
                    <a:pt x="0" y="117"/>
                    <a:pt x="10" y="117"/>
                    <a:pt x="17" y="117"/>
                  </a:cubicBezTo>
                  <a:lnTo>
                    <a:pt x="315" y="117"/>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 name="Freeform 132">
              <a:extLst>
                <a:ext uri="{FF2B5EF4-FFF2-40B4-BE49-F238E27FC236}">
                  <a16:creationId xmlns:a16="http://schemas.microsoft.com/office/drawing/2014/main" id="{A92D7DE8-FFF3-4585-8294-6CE885A48290}"/>
                </a:ext>
              </a:extLst>
            </p:cNvPr>
            <p:cNvSpPr>
              <a:spLocks/>
            </p:cNvSpPr>
            <p:nvPr>
              <p:custDataLst>
                <p:tags r:id="rId7"/>
              </p:custDataLst>
            </p:nvPr>
          </p:nvSpPr>
          <p:spPr bwMode="auto">
            <a:xfrm>
              <a:off x="3340100" y="2614613"/>
              <a:ext cx="184150" cy="258763"/>
            </a:xfrm>
            <a:custGeom>
              <a:avLst/>
              <a:gdLst>
                <a:gd name="T0" fmla="*/ 235 w 281"/>
                <a:gd name="T1" fmla="*/ 36 h 352"/>
                <a:gd name="T2" fmla="*/ 267 w 281"/>
                <a:gd name="T3" fmla="*/ 15 h 352"/>
                <a:gd name="T4" fmla="*/ 281 w 281"/>
                <a:gd name="T5" fmla="*/ 6 h 352"/>
                <a:gd name="T6" fmla="*/ 274 w 281"/>
                <a:gd name="T7" fmla="*/ 0 h 352"/>
                <a:gd name="T8" fmla="*/ 218 w 281"/>
                <a:gd name="T9" fmla="*/ 1 h 352"/>
                <a:gd name="T10" fmla="*/ 145 w 281"/>
                <a:gd name="T11" fmla="*/ 0 h 352"/>
                <a:gd name="T12" fmla="*/ 135 w 281"/>
                <a:gd name="T13" fmla="*/ 10 h 352"/>
                <a:gd name="T14" fmla="*/ 151 w 281"/>
                <a:gd name="T15" fmla="*/ 15 h 352"/>
                <a:gd name="T16" fmla="*/ 180 w 281"/>
                <a:gd name="T17" fmla="*/ 16 h 352"/>
                <a:gd name="T18" fmla="*/ 196 w 281"/>
                <a:gd name="T19" fmla="*/ 26 h 352"/>
                <a:gd name="T20" fmla="*/ 194 w 281"/>
                <a:gd name="T21" fmla="*/ 37 h 352"/>
                <a:gd name="T22" fmla="*/ 137 w 281"/>
                <a:gd name="T23" fmla="*/ 266 h 352"/>
                <a:gd name="T24" fmla="*/ 65 w 281"/>
                <a:gd name="T25" fmla="*/ 341 h 352"/>
                <a:gd name="T26" fmla="*/ 17 w 281"/>
                <a:gd name="T27" fmla="*/ 310 h 352"/>
                <a:gd name="T28" fmla="*/ 23 w 281"/>
                <a:gd name="T29" fmla="*/ 311 h 352"/>
                <a:gd name="T30" fmla="*/ 56 w 281"/>
                <a:gd name="T31" fmla="*/ 279 h 352"/>
                <a:gd name="T32" fmla="*/ 34 w 281"/>
                <a:gd name="T33" fmla="*/ 258 h 352"/>
                <a:gd name="T34" fmla="*/ 0 w 281"/>
                <a:gd name="T35" fmla="*/ 298 h 352"/>
                <a:gd name="T36" fmla="*/ 66 w 281"/>
                <a:gd name="T37" fmla="*/ 352 h 352"/>
                <a:gd name="T38" fmla="*/ 176 w 281"/>
                <a:gd name="T39" fmla="*/ 270 h 352"/>
                <a:gd name="T40" fmla="*/ 235 w 281"/>
                <a:gd name="T41" fmla="*/ 36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1" h="352">
                  <a:moveTo>
                    <a:pt x="235" y="36"/>
                  </a:moveTo>
                  <a:cubicBezTo>
                    <a:pt x="239" y="20"/>
                    <a:pt x="240" y="15"/>
                    <a:pt x="267" y="15"/>
                  </a:cubicBezTo>
                  <a:cubicBezTo>
                    <a:pt x="275" y="15"/>
                    <a:pt x="281" y="15"/>
                    <a:pt x="281" y="6"/>
                  </a:cubicBezTo>
                  <a:cubicBezTo>
                    <a:pt x="281" y="1"/>
                    <a:pt x="278" y="0"/>
                    <a:pt x="274" y="0"/>
                  </a:cubicBezTo>
                  <a:cubicBezTo>
                    <a:pt x="261" y="0"/>
                    <a:pt x="231" y="1"/>
                    <a:pt x="218" y="1"/>
                  </a:cubicBezTo>
                  <a:cubicBezTo>
                    <a:pt x="202" y="1"/>
                    <a:pt x="161" y="0"/>
                    <a:pt x="145" y="0"/>
                  </a:cubicBezTo>
                  <a:cubicBezTo>
                    <a:pt x="141" y="0"/>
                    <a:pt x="135" y="0"/>
                    <a:pt x="135" y="10"/>
                  </a:cubicBezTo>
                  <a:cubicBezTo>
                    <a:pt x="135" y="15"/>
                    <a:pt x="139" y="15"/>
                    <a:pt x="151" y="15"/>
                  </a:cubicBezTo>
                  <a:cubicBezTo>
                    <a:pt x="163" y="15"/>
                    <a:pt x="168" y="15"/>
                    <a:pt x="180" y="16"/>
                  </a:cubicBezTo>
                  <a:cubicBezTo>
                    <a:pt x="192" y="18"/>
                    <a:pt x="196" y="19"/>
                    <a:pt x="196" y="26"/>
                  </a:cubicBezTo>
                  <a:cubicBezTo>
                    <a:pt x="196" y="29"/>
                    <a:pt x="195" y="33"/>
                    <a:pt x="194" y="37"/>
                  </a:cubicBezTo>
                  <a:lnTo>
                    <a:pt x="137" y="266"/>
                  </a:lnTo>
                  <a:cubicBezTo>
                    <a:pt x="125" y="315"/>
                    <a:pt x="91" y="341"/>
                    <a:pt x="65" y="341"/>
                  </a:cubicBezTo>
                  <a:cubicBezTo>
                    <a:pt x="52" y="341"/>
                    <a:pt x="25" y="336"/>
                    <a:pt x="17" y="310"/>
                  </a:cubicBezTo>
                  <a:cubicBezTo>
                    <a:pt x="19" y="311"/>
                    <a:pt x="22" y="311"/>
                    <a:pt x="23" y="311"/>
                  </a:cubicBezTo>
                  <a:cubicBezTo>
                    <a:pt x="43" y="311"/>
                    <a:pt x="56" y="294"/>
                    <a:pt x="56" y="279"/>
                  </a:cubicBezTo>
                  <a:cubicBezTo>
                    <a:pt x="56" y="263"/>
                    <a:pt x="42" y="258"/>
                    <a:pt x="34" y="258"/>
                  </a:cubicBezTo>
                  <a:cubicBezTo>
                    <a:pt x="25" y="258"/>
                    <a:pt x="0" y="264"/>
                    <a:pt x="0" y="298"/>
                  </a:cubicBezTo>
                  <a:cubicBezTo>
                    <a:pt x="0" y="329"/>
                    <a:pt x="27" y="352"/>
                    <a:pt x="66" y="352"/>
                  </a:cubicBezTo>
                  <a:cubicBezTo>
                    <a:pt x="112" y="352"/>
                    <a:pt x="164" y="319"/>
                    <a:pt x="176" y="270"/>
                  </a:cubicBezTo>
                  <a:lnTo>
                    <a:pt x="235" y="36"/>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 name="Freeform 133">
              <a:extLst>
                <a:ext uri="{FF2B5EF4-FFF2-40B4-BE49-F238E27FC236}">
                  <a16:creationId xmlns:a16="http://schemas.microsoft.com/office/drawing/2014/main" id="{09BE7DC8-55B9-468D-ACD6-B90A0FFF3F0D}"/>
                </a:ext>
              </a:extLst>
            </p:cNvPr>
            <p:cNvSpPr>
              <a:spLocks/>
            </p:cNvSpPr>
            <p:nvPr>
              <p:custDataLst>
                <p:tags r:id="rId8"/>
              </p:custDataLst>
            </p:nvPr>
          </p:nvSpPr>
          <p:spPr bwMode="auto">
            <a:xfrm>
              <a:off x="3513137" y="2744788"/>
              <a:ext cx="149225" cy="176213"/>
            </a:xfrm>
            <a:custGeom>
              <a:avLst/>
              <a:gdLst>
                <a:gd name="T0" fmla="*/ 120 w 228"/>
                <a:gd name="T1" fmla="*/ 29 h 239"/>
                <a:gd name="T2" fmla="*/ 156 w 228"/>
                <a:gd name="T3" fmla="*/ 13 h 239"/>
                <a:gd name="T4" fmla="*/ 171 w 228"/>
                <a:gd name="T5" fmla="*/ 5 h 239"/>
                <a:gd name="T6" fmla="*/ 165 w 228"/>
                <a:gd name="T7" fmla="*/ 0 h 239"/>
                <a:gd name="T8" fmla="*/ 139 w 228"/>
                <a:gd name="T9" fmla="*/ 1 h 239"/>
                <a:gd name="T10" fmla="*/ 111 w 228"/>
                <a:gd name="T11" fmla="*/ 2 h 239"/>
                <a:gd name="T12" fmla="*/ 87 w 228"/>
                <a:gd name="T13" fmla="*/ 1 h 239"/>
                <a:gd name="T14" fmla="*/ 64 w 228"/>
                <a:gd name="T15" fmla="*/ 0 h 239"/>
                <a:gd name="T16" fmla="*/ 57 w 228"/>
                <a:gd name="T17" fmla="*/ 8 h 239"/>
                <a:gd name="T18" fmla="*/ 68 w 228"/>
                <a:gd name="T19" fmla="*/ 13 h 239"/>
                <a:gd name="T20" fmla="*/ 81 w 228"/>
                <a:gd name="T21" fmla="*/ 14 h 239"/>
                <a:gd name="T22" fmla="*/ 89 w 228"/>
                <a:gd name="T23" fmla="*/ 18 h 239"/>
                <a:gd name="T24" fmla="*/ 88 w 228"/>
                <a:gd name="T25" fmla="*/ 26 h 239"/>
                <a:gd name="T26" fmla="*/ 41 w 228"/>
                <a:gd name="T27" fmla="*/ 212 h 239"/>
                <a:gd name="T28" fmla="*/ 11 w 228"/>
                <a:gd name="T29" fmla="*/ 226 h 239"/>
                <a:gd name="T30" fmla="*/ 0 w 228"/>
                <a:gd name="T31" fmla="*/ 234 h 239"/>
                <a:gd name="T32" fmla="*/ 11 w 228"/>
                <a:gd name="T33" fmla="*/ 239 h 239"/>
                <a:gd name="T34" fmla="*/ 186 w 228"/>
                <a:gd name="T35" fmla="*/ 239 h 239"/>
                <a:gd name="T36" fmla="*/ 198 w 228"/>
                <a:gd name="T37" fmla="*/ 232 h 239"/>
                <a:gd name="T38" fmla="*/ 228 w 228"/>
                <a:gd name="T39" fmla="*/ 152 h 239"/>
                <a:gd name="T40" fmla="*/ 222 w 228"/>
                <a:gd name="T41" fmla="*/ 147 h 239"/>
                <a:gd name="T42" fmla="*/ 215 w 228"/>
                <a:gd name="T43" fmla="*/ 154 h 239"/>
                <a:gd name="T44" fmla="*/ 122 w 228"/>
                <a:gd name="T45" fmla="*/ 226 h 239"/>
                <a:gd name="T46" fmla="*/ 83 w 228"/>
                <a:gd name="T47" fmla="*/ 226 h 239"/>
                <a:gd name="T48" fmla="*/ 72 w 228"/>
                <a:gd name="T49" fmla="*/ 223 h 239"/>
                <a:gd name="T50" fmla="*/ 73 w 228"/>
                <a:gd name="T51" fmla="*/ 215 h 239"/>
                <a:gd name="T52" fmla="*/ 120 w 228"/>
                <a:gd name="T53" fmla="*/ 29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8" h="239">
                  <a:moveTo>
                    <a:pt x="120" y="29"/>
                  </a:moveTo>
                  <a:cubicBezTo>
                    <a:pt x="123" y="16"/>
                    <a:pt x="124" y="13"/>
                    <a:pt x="156" y="13"/>
                  </a:cubicBezTo>
                  <a:cubicBezTo>
                    <a:pt x="167" y="13"/>
                    <a:pt x="171" y="13"/>
                    <a:pt x="171" y="5"/>
                  </a:cubicBezTo>
                  <a:cubicBezTo>
                    <a:pt x="171" y="5"/>
                    <a:pt x="170" y="0"/>
                    <a:pt x="165" y="0"/>
                  </a:cubicBezTo>
                  <a:cubicBezTo>
                    <a:pt x="157" y="0"/>
                    <a:pt x="147" y="1"/>
                    <a:pt x="139" y="1"/>
                  </a:cubicBezTo>
                  <a:cubicBezTo>
                    <a:pt x="130" y="2"/>
                    <a:pt x="120" y="2"/>
                    <a:pt x="111" y="2"/>
                  </a:cubicBezTo>
                  <a:cubicBezTo>
                    <a:pt x="104" y="2"/>
                    <a:pt x="94" y="1"/>
                    <a:pt x="87" y="1"/>
                  </a:cubicBezTo>
                  <a:cubicBezTo>
                    <a:pt x="80" y="1"/>
                    <a:pt x="71" y="0"/>
                    <a:pt x="64" y="0"/>
                  </a:cubicBezTo>
                  <a:cubicBezTo>
                    <a:pt x="62" y="0"/>
                    <a:pt x="57" y="0"/>
                    <a:pt x="57" y="8"/>
                  </a:cubicBezTo>
                  <a:cubicBezTo>
                    <a:pt x="57" y="13"/>
                    <a:pt x="61" y="13"/>
                    <a:pt x="68" y="13"/>
                  </a:cubicBezTo>
                  <a:cubicBezTo>
                    <a:pt x="68" y="13"/>
                    <a:pt x="75" y="13"/>
                    <a:pt x="81" y="14"/>
                  </a:cubicBezTo>
                  <a:cubicBezTo>
                    <a:pt x="89" y="14"/>
                    <a:pt x="89" y="15"/>
                    <a:pt x="89" y="18"/>
                  </a:cubicBezTo>
                  <a:cubicBezTo>
                    <a:pt x="89" y="19"/>
                    <a:pt x="89" y="21"/>
                    <a:pt x="88" y="26"/>
                  </a:cubicBezTo>
                  <a:lnTo>
                    <a:pt x="41" y="212"/>
                  </a:lnTo>
                  <a:cubicBezTo>
                    <a:pt x="38" y="223"/>
                    <a:pt x="38" y="226"/>
                    <a:pt x="11" y="226"/>
                  </a:cubicBezTo>
                  <a:cubicBezTo>
                    <a:pt x="5" y="226"/>
                    <a:pt x="0" y="226"/>
                    <a:pt x="0" y="234"/>
                  </a:cubicBezTo>
                  <a:cubicBezTo>
                    <a:pt x="0" y="239"/>
                    <a:pt x="5" y="239"/>
                    <a:pt x="11" y="239"/>
                  </a:cubicBezTo>
                  <a:lnTo>
                    <a:pt x="186" y="239"/>
                  </a:lnTo>
                  <a:cubicBezTo>
                    <a:pt x="195" y="239"/>
                    <a:pt x="195" y="238"/>
                    <a:pt x="198" y="232"/>
                  </a:cubicBezTo>
                  <a:cubicBezTo>
                    <a:pt x="202" y="222"/>
                    <a:pt x="228" y="155"/>
                    <a:pt x="228" y="152"/>
                  </a:cubicBezTo>
                  <a:cubicBezTo>
                    <a:pt x="228" y="151"/>
                    <a:pt x="227" y="147"/>
                    <a:pt x="222" y="147"/>
                  </a:cubicBezTo>
                  <a:cubicBezTo>
                    <a:pt x="218" y="147"/>
                    <a:pt x="217" y="149"/>
                    <a:pt x="215" y="154"/>
                  </a:cubicBezTo>
                  <a:cubicBezTo>
                    <a:pt x="202" y="188"/>
                    <a:pt x="186" y="226"/>
                    <a:pt x="122" y="226"/>
                  </a:cubicBezTo>
                  <a:lnTo>
                    <a:pt x="83" y="226"/>
                  </a:lnTo>
                  <a:cubicBezTo>
                    <a:pt x="72" y="226"/>
                    <a:pt x="72" y="226"/>
                    <a:pt x="72" y="223"/>
                  </a:cubicBezTo>
                  <a:cubicBezTo>
                    <a:pt x="72" y="222"/>
                    <a:pt x="72" y="221"/>
                    <a:pt x="73" y="215"/>
                  </a:cubicBezTo>
                  <a:lnTo>
                    <a:pt x="120" y="29"/>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Freeform 134">
              <a:extLst>
                <a:ext uri="{FF2B5EF4-FFF2-40B4-BE49-F238E27FC236}">
                  <a16:creationId xmlns:a16="http://schemas.microsoft.com/office/drawing/2014/main" id="{6C41E450-8391-4C34-B86B-6969A8F1F21E}"/>
                </a:ext>
              </a:extLst>
            </p:cNvPr>
            <p:cNvSpPr>
              <a:spLocks noEditPoints="1"/>
            </p:cNvSpPr>
            <p:nvPr>
              <p:custDataLst>
                <p:tags r:id="rId9"/>
              </p:custDataLst>
            </p:nvPr>
          </p:nvSpPr>
          <p:spPr bwMode="auto">
            <a:xfrm>
              <a:off x="3692525" y="2740025"/>
              <a:ext cx="174625" cy="231775"/>
            </a:xfrm>
            <a:custGeom>
              <a:avLst/>
              <a:gdLst>
                <a:gd name="T0" fmla="*/ 138 w 265"/>
                <a:gd name="T1" fmla="*/ 267 h 314"/>
                <a:gd name="T2" fmla="*/ 171 w 265"/>
                <a:gd name="T3" fmla="*/ 314 h 314"/>
                <a:gd name="T4" fmla="*/ 233 w 265"/>
                <a:gd name="T5" fmla="*/ 246 h 314"/>
                <a:gd name="T6" fmla="*/ 228 w 265"/>
                <a:gd name="T7" fmla="*/ 241 h 314"/>
                <a:gd name="T8" fmla="*/ 223 w 265"/>
                <a:gd name="T9" fmla="*/ 245 h 314"/>
                <a:gd name="T10" fmla="*/ 180 w 265"/>
                <a:gd name="T11" fmla="*/ 277 h 314"/>
                <a:gd name="T12" fmla="*/ 153 w 265"/>
                <a:gd name="T13" fmla="*/ 243 h 314"/>
                <a:gd name="T14" fmla="*/ 265 w 265"/>
                <a:gd name="T15" fmla="*/ 97 h 314"/>
                <a:gd name="T16" fmla="*/ 163 w 265"/>
                <a:gd name="T17" fmla="*/ 0 h 314"/>
                <a:gd name="T18" fmla="*/ 0 w 265"/>
                <a:gd name="T19" fmla="*/ 157 h 314"/>
                <a:gd name="T20" fmla="*/ 101 w 265"/>
                <a:gd name="T21" fmla="*/ 253 h 314"/>
                <a:gd name="T22" fmla="*/ 138 w 265"/>
                <a:gd name="T23" fmla="*/ 248 h 314"/>
                <a:gd name="T24" fmla="*/ 138 w 265"/>
                <a:gd name="T25" fmla="*/ 267 h 314"/>
                <a:gd name="T26" fmla="*/ 77 w 265"/>
                <a:gd name="T27" fmla="*/ 237 h 314"/>
                <a:gd name="T28" fmla="*/ 33 w 265"/>
                <a:gd name="T29" fmla="*/ 166 h 314"/>
                <a:gd name="T30" fmla="*/ 72 w 265"/>
                <a:gd name="T31" fmla="*/ 58 h 314"/>
                <a:gd name="T32" fmla="*/ 161 w 265"/>
                <a:gd name="T33" fmla="*/ 11 h 314"/>
                <a:gd name="T34" fmla="*/ 231 w 265"/>
                <a:gd name="T35" fmla="*/ 88 h 314"/>
                <a:gd name="T36" fmla="*/ 150 w 265"/>
                <a:gd name="T37" fmla="*/ 230 h 314"/>
                <a:gd name="T38" fmla="*/ 115 w 265"/>
                <a:gd name="T39" fmla="*/ 193 h 314"/>
                <a:gd name="T40" fmla="*/ 76 w 265"/>
                <a:gd name="T41" fmla="*/ 228 h 314"/>
                <a:gd name="T42" fmla="*/ 77 w 265"/>
                <a:gd name="T43" fmla="*/ 237 h 314"/>
                <a:gd name="T44" fmla="*/ 138 w 265"/>
                <a:gd name="T45" fmla="*/ 235 h 314"/>
                <a:gd name="T46" fmla="*/ 103 w 265"/>
                <a:gd name="T47" fmla="*/ 242 h 314"/>
                <a:gd name="T48" fmla="*/ 86 w 265"/>
                <a:gd name="T49" fmla="*/ 228 h 314"/>
                <a:gd name="T50" fmla="*/ 115 w 265"/>
                <a:gd name="T51" fmla="*/ 203 h 314"/>
                <a:gd name="T52" fmla="*/ 138 w 265"/>
                <a:gd name="T53" fmla="*/ 23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65" h="314">
                  <a:moveTo>
                    <a:pt x="138" y="267"/>
                  </a:moveTo>
                  <a:cubicBezTo>
                    <a:pt x="138" y="289"/>
                    <a:pt x="142" y="314"/>
                    <a:pt x="171" y="314"/>
                  </a:cubicBezTo>
                  <a:cubicBezTo>
                    <a:pt x="213" y="314"/>
                    <a:pt x="233" y="254"/>
                    <a:pt x="233" y="246"/>
                  </a:cubicBezTo>
                  <a:cubicBezTo>
                    <a:pt x="233" y="243"/>
                    <a:pt x="231" y="241"/>
                    <a:pt x="228" y="241"/>
                  </a:cubicBezTo>
                  <a:cubicBezTo>
                    <a:pt x="225" y="241"/>
                    <a:pt x="224" y="244"/>
                    <a:pt x="223" y="245"/>
                  </a:cubicBezTo>
                  <a:cubicBezTo>
                    <a:pt x="215" y="270"/>
                    <a:pt x="192" y="277"/>
                    <a:pt x="180" y="277"/>
                  </a:cubicBezTo>
                  <a:cubicBezTo>
                    <a:pt x="166" y="277"/>
                    <a:pt x="159" y="271"/>
                    <a:pt x="153" y="243"/>
                  </a:cubicBezTo>
                  <a:cubicBezTo>
                    <a:pt x="215" y="221"/>
                    <a:pt x="265" y="159"/>
                    <a:pt x="265" y="97"/>
                  </a:cubicBezTo>
                  <a:cubicBezTo>
                    <a:pt x="265" y="43"/>
                    <a:pt x="225" y="0"/>
                    <a:pt x="163" y="0"/>
                  </a:cubicBezTo>
                  <a:cubicBezTo>
                    <a:pt x="80" y="0"/>
                    <a:pt x="0" y="79"/>
                    <a:pt x="0" y="157"/>
                  </a:cubicBezTo>
                  <a:cubicBezTo>
                    <a:pt x="0" y="213"/>
                    <a:pt x="41" y="253"/>
                    <a:pt x="101" y="253"/>
                  </a:cubicBezTo>
                  <a:cubicBezTo>
                    <a:pt x="108" y="253"/>
                    <a:pt x="120" y="252"/>
                    <a:pt x="138" y="248"/>
                  </a:cubicBezTo>
                  <a:lnTo>
                    <a:pt x="138" y="267"/>
                  </a:lnTo>
                  <a:close/>
                  <a:moveTo>
                    <a:pt x="77" y="237"/>
                  </a:moveTo>
                  <a:cubicBezTo>
                    <a:pt x="59" y="231"/>
                    <a:pt x="33" y="213"/>
                    <a:pt x="33" y="166"/>
                  </a:cubicBezTo>
                  <a:cubicBezTo>
                    <a:pt x="33" y="144"/>
                    <a:pt x="41" y="97"/>
                    <a:pt x="72" y="58"/>
                  </a:cubicBezTo>
                  <a:cubicBezTo>
                    <a:pt x="94" y="31"/>
                    <a:pt x="128" y="11"/>
                    <a:pt x="161" y="11"/>
                  </a:cubicBezTo>
                  <a:cubicBezTo>
                    <a:pt x="199" y="11"/>
                    <a:pt x="231" y="37"/>
                    <a:pt x="231" y="88"/>
                  </a:cubicBezTo>
                  <a:cubicBezTo>
                    <a:pt x="231" y="123"/>
                    <a:pt x="214" y="198"/>
                    <a:pt x="150" y="230"/>
                  </a:cubicBezTo>
                  <a:cubicBezTo>
                    <a:pt x="144" y="208"/>
                    <a:pt x="135" y="193"/>
                    <a:pt x="115" y="193"/>
                  </a:cubicBezTo>
                  <a:cubicBezTo>
                    <a:pt x="95" y="193"/>
                    <a:pt x="76" y="210"/>
                    <a:pt x="76" y="228"/>
                  </a:cubicBezTo>
                  <a:cubicBezTo>
                    <a:pt x="76" y="234"/>
                    <a:pt x="76" y="235"/>
                    <a:pt x="77" y="237"/>
                  </a:cubicBezTo>
                  <a:close/>
                  <a:moveTo>
                    <a:pt x="138" y="235"/>
                  </a:moveTo>
                  <a:cubicBezTo>
                    <a:pt x="130" y="238"/>
                    <a:pt x="117" y="242"/>
                    <a:pt x="103" y="242"/>
                  </a:cubicBezTo>
                  <a:cubicBezTo>
                    <a:pt x="98" y="242"/>
                    <a:pt x="86" y="242"/>
                    <a:pt x="86" y="228"/>
                  </a:cubicBezTo>
                  <a:cubicBezTo>
                    <a:pt x="86" y="215"/>
                    <a:pt x="100" y="203"/>
                    <a:pt x="115" y="203"/>
                  </a:cubicBezTo>
                  <a:cubicBezTo>
                    <a:pt x="127" y="203"/>
                    <a:pt x="137" y="208"/>
                    <a:pt x="138" y="235"/>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135">
              <a:extLst>
                <a:ext uri="{FF2B5EF4-FFF2-40B4-BE49-F238E27FC236}">
                  <a16:creationId xmlns:a16="http://schemas.microsoft.com/office/drawing/2014/main" id="{0B7A699F-9C7D-4662-B76B-E039BF9F8834}"/>
                </a:ext>
              </a:extLst>
            </p:cNvPr>
            <p:cNvSpPr>
              <a:spLocks noEditPoints="1"/>
            </p:cNvSpPr>
            <p:nvPr>
              <p:custDataLst>
                <p:tags r:id="rId10"/>
              </p:custDataLst>
            </p:nvPr>
          </p:nvSpPr>
          <p:spPr bwMode="auto">
            <a:xfrm>
              <a:off x="3898900" y="2744788"/>
              <a:ext cx="177800" cy="180975"/>
            </a:xfrm>
            <a:custGeom>
              <a:avLst/>
              <a:gdLst>
                <a:gd name="T0" fmla="*/ 119 w 271"/>
                <a:gd name="T1" fmla="*/ 25 h 246"/>
                <a:gd name="T2" fmla="*/ 130 w 271"/>
                <a:gd name="T3" fmla="*/ 13 h 246"/>
                <a:gd name="T4" fmla="*/ 152 w 271"/>
                <a:gd name="T5" fmla="*/ 13 h 246"/>
                <a:gd name="T6" fmla="*/ 225 w 271"/>
                <a:gd name="T7" fmla="*/ 49 h 246"/>
                <a:gd name="T8" fmla="*/ 202 w 271"/>
                <a:gd name="T9" fmla="*/ 98 h 246"/>
                <a:gd name="T10" fmla="*/ 142 w 271"/>
                <a:gd name="T11" fmla="*/ 115 h 246"/>
                <a:gd name="T12" fmla="*/ 97 w 271"/>
                <a:gd name="T13" fmla="*/ 115 h 246"/>
                <a:gd name="T14" fmla="*/ 119 w 271"/>
                <a:gd name="T15" fmla="*/ 25 h 246"/>
                <a:gd name="T16" fmla="*/ 182 w 271"/>
                <a:gd name="T17" fmla="*/ 120 h 246"/>
                <a:gd name="T18" fmla="*/ 261 w 271"/>
                <a:gd name="T19" fmla="*/ 54 h 246"/>
                <a:gd name="T20" fmla="*/ 175 w 271"/>
                <a:gd name="T21" fmla="*/ 0 h 246"/>
                <a:gd name="T22" fmla="*/ 68 w 271"/>
                <a:gd name="T23" fmla="*/ 0 h 246"/>
                <a:gd name="T24" fmla="*/ 56 w 271"/>
                <a:gd name="T25" fmla="*/ 8 h 246"/>
                <a:gd name="T26" fmla="*/ 68 w 271"/>
                <a:gd name="T27" fmla="*/ 13 h 246"/>
                <a:gd name="T28" fmla="*/ 81 w 271"/>
                <a:gd name="T29" fmla="*/ 14 h 246"/>
                <a:gd name="T30" fmla="*/ 89 w 271"/>
                <a:gd name="T31" fmla="*/ 18 h 246"/>
                <a:gd name="T32" fmla="*/ 88 w 271"/>
                <a:gd name="T33" fmla="*/ 26 h 246"/>
                <a:gd name="T34" fmla="*/ 41 w 271"/>
                <a:gd name="T35" fmla="*/ 212 h 246"/>
                <a:gd name="T36" fmla="*/ 10 w 271"/>
                <a:gd name="T37" fmla="*/ 226 h 246"/>
                <a:gd name="T38" fmla="*/ 0 w 271"/>
                <a:gd name="T39" fmla="*/ 234 h 246"/>
                <a:gd name="T40" fmla="*/ 6 w 271"/>
                <a:gd name="T41" fmla="*/ 239 h 246"/>
                <a:gd name="T42" fmla="*/ 27 w 271"/>
                <a:gd name="T43" fmla="*/ 238 h 246"/>
                <a:gd name="T44" fmla="*/ 50 w 271"/>
                <a:gd name="T45" fmla="*/ 237 h 246"/>
                <a:gd name="T46" fmla="*/ 73 w 271"/>
                <a:gd name="T47" fmla="*/ 238 h 246"/>
                <a:gd name="T48" fmla="*/ 96 w 271"/>
                <a:gd name="T49" fmla="*/ 239 h 246"/>
                <a:gd name="T50" fmla="*/ 103 w 271"/>
                <a:gd name="T51" fmla="*/ 232 h 246"/>
                <a:gd name="T52" fmla="*/ 92 w 271"/>
                <a:gd name="T53" fmla="*/ 226 h 246"/>
                <a:gd name="T54" fmla="*/ 78 w 271"/>
                <a:gd name="T55" fmla="*/ 226 h 246"/>
                <a:gd name="T56" fmla="*/ 71 w 271"/>
                <a:gd name="T57" fmla="*/ 220 h 246"/>
                <a:gd name="T58" fmla="*/ 72 w 271"/>
                <a:gd name="T59" fmla="*/ 213 h 246"/>
                <a:gd name="T60" fmla="*/ 94 w 271"/>
                <a:gd name="T61" fmla="*/ 124 h 246"/>
                <a:gd name="T62" fmla="*/ 142 w 271"/>
                <a:gd name="T63" fmla="*/ 124 h 246"/>
                <a:gd name="T64" fmla="*/ 184 w 271"/>
                <a:gd name="T65" fmla="*/ 156 h 246"/>
                <a:gd name="T66" fmla="*/ 180 w 271"/>
                <a:gd name="T67" fmla="*/ 180 h 246"/>
                <a:gd name="T68" fmla="*/ 174 w 271"/>
                <a:gd name="T69" fmla="*/ 207 h 246"/>
                <a:gd name="T70" fmla="*/ 225 w 271"/>
                <a:gd name="T71" fmla="*/ 246 h 246"/>
                <a:gd name="T72" fmla="*/ 271 w 271"/>
                <a:gd name="T73" fmla="*/ 205 h 246"/>
                <a:gd name="T74" fmla="*/ 265 w 271"/>
                <a:gd name="T75" fmla="*/ 200 h 246"/>
                <a:gd name="T76" fmla="*/ 259 w 271"/>
                <a:gd name="T77" fmla="*/ 206 h 246"/>
                <a:gd name="T78" fmla="*/ 227 w 271"/>
                <a:gd name="T79" fmla="*/ 236 h 246"/>
                <a:gd name="T80" fmla="*/ 211 w 271"/>
                <a:gd name="T81" fmla="*/ 213 h 246"/>
                <a:gd name="T82" fmla="*/ 214 w 271"/>
                <a:gd name="T83" fmla="*/ 177 h 246"/>
                <a:gd name="T84" fmla="*/ 216 w 271"/>
                <a:gd name="T85" fmla="*/ 161 h 246"/>
                <a:gd name="T86" fmla="*/ 206 w 271"/>
                <a:gd name="T87" fmla="*/ 135 h 246"/>
                <a:gd name="T88" fmla="*/ 182 w 271"/>
                <a:gd name="T89" fmla="*/ 12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71" h="246">
                  <a:moveTo>
                    <a:pt x="119" y="25"/>
                  </a:moveTo>
                  <a:cubicBezTo>
                    <a:pt x="122" y="15"/>
                    <a:pt x="122" y="14"/>
                    <a:pt x="130" y="13"/>
                  </a:cubicBezTo>
                  <a:lnTo>
                    <a:pt x="152" y="13"/>
                  </a:lnTo>
                  <a:cubicBezTo>
                    <a:pt x="185" y="13"/>
                    <a:pt x="225" y="13"/>
                    <a:pt x="225" y="49"/>
                  </a:cubicBezTo>
                  <a:cubicBezTo>
                    <a:pt x="225" y="63"/>
                    <a:pt x="218" y="85"/>
                    <a:pt x="202" y="98"/>
                  </a:cubicBezTo>
                  <a:cubicBezTo>
                    <a:pt x="188" y="109"/>
                    <a:pt x="166" y="115"/>
                    <a:pt x="142" y="115"/>
                  </a:cubicBezTo>
                  <a:lnTo>
                    <a:pt x="97" y="115"/>
                  </a:lnTo>
                  <a:lnTo>
                    <a:pt x="119" y="25"/>
                  </a:lnTo>
                  <a:close/>
                  <a:moveTo>
                    <a:pt x="182" y="120"/>
                  </a:moveTo>
                  <a:cubicBezTo>
                    <a:pt x="224" y="110"/>
                    <a:pt x="261" y="85"/>
                    <a:pt x="261" y="54"/>
                  </a:cubicBezTo>
                  <a:cubicBezTo>
                    <a:pt x="261" y="24"/>
                    <a:pt x="225" y="0"/>
                    <a:pt x="175" y="0"/>
                  </a:cubicBezTo>
                  <a:lnTo>
                    <a:pt x="68" y="0"/>
                  </a:lnTo>
                  <a:cubicBezTo>
                    <a:pt x="61" y="0"/>
                    <a:pt x="56" y="0"/>
                    <a:pt x="56" y="8"/>
                  </a:cubicBezTo>
                  <a:cubicBezTo>
                    <a:pt x="56" y="13"/>
                    <a:pt x="61" y="13"/>
                    <a:pt x="68" y="13"/>
                  </a:cubicBezTo>
                  <a:cubicBezTo>
                    <a:pt x="68" y="13"/>
                    <a:pt x="75" y="13"/>
                    <a:pt x="81" y="14"/>
                  </a:cubicBezTo>
                  <a:cubicBezTo>
                    <a:pt x="88" y="14"/>
                    <a:pt x="89" y="15"/>
                    <a:pt x="89" y="18"/>
                  </a:cubicBezTo>
                  <a:cubicBezTo>
                    <a:pt x="89" y="19"/>
                    <a:pt x="89" y="21"/>
                    <a:pt x="88" y="26"/>
                  </a:cubicBezTo>
                  <a:lnTo>
                    <a:pt x="41" y="212"/>
                  </a:lnTo>
                  <a:cubicBezTo>
                    <a:pt x="38" y="223"/>
                    <a:pt x="38" y="226"/>
                    <a:pt x="10" y="226"/>
                  </a:cubicBezTo>
                  <a:cubicBezTo>
                    <a:pt x="5" y="226"/>
                    <a:pt x="0" y="226"/>
                    <a:pt x="0" y="234"/>
                  </a:cubicBezTo>
                  <a:cubicBezTo>
                    <a:pt x="0" y="237"/>
                    <a:pt x="2" y="239"/>
                    <a:pt x="6" y="239"/>
                  </a:cubicBezTo>
                  <a:cubicBezTo>
                    <a:pt x="12" y="239"/>
                    <a:pt x="20" y="238"/>
                    <a:pt x="27" y="238"/>
                  </a:cubicBezTo>
                  <a:cubicBezTo>
                    <a:pt x="34" y="238"/>
                    <a:pt x="44" y="237"/>
                    <a:pt x="50" y="237"/>
                  </a:cubicBezTo>
                  <a:cubicBezTo>
                    <a:pt x="57" y="237"/>
                    <a:pt x="65" y="238"/>
                    <a:pt x="73" y="238"/>
                  </a:cubicBezTo>
                  <a:cubicBezTo>
                    <a:pt x="80" y="238"/>
                    <a:pt x="89" y="239"/>
                    <a:pt x="96" y="239"/>
                  </a:cubicBezTo>
                  <a:cubicBezTo>
                    <a:pt x="98" y="239"/>
                    <a:pt x="103" y="239"/>
                    <a:pt x="103" y="232"/>
                  </a:cubicBezTo>
                  <a:cubicBezTo>
                    <a:pt x="103" y="226"/>
                    <a:pt x="100" y="226"/>
                    <a:pt x="92" y="226"/>
                  </a:cubicBezTo>
                  <a:cubicBezTo>
                    <a:pt x="86" y="226"/>
                    <a:pt x="85" y="226"/>
                    <a:pt x="78" y="226"/>
                  </a:cubicBezTo>
                  <a:cubicBezTo>
                    <a:pt x="71" y="225"/>
                    <a:pt x="71" y="224"/>
                    <a:pt x="71" y="220"/>
                  </a:cubicBezTo>
                  <a:cubicBezTo>
                    <a:pt x="71" y="220"/>
                    <a:pt x="71" y="218"/>
                    <a:pt x="72" y="213"/>
                  </a:cubicBezTo>
                  <a:lnTo>
                    <a:pt x="94" y="124"/>
                  </a:lnTo>
                  <a:lnTo>
                    <a:pt x="142" y="124"/>
                  </a:lnTo>
                  <a:cubicBezTo>
                    <a:pt x="172" y="124"/>
                    <a:pt x="184" y="139"/>
                    <a:pt x="184" y="156"/>
                  </a:cubicBezTo>
                  <a:cubicBezTo>
                    <a:pt x="184" y="160"/>
                    <a:pt x="181" y="172"/>
                    <a:pt x="180" y="180"/>
                  </a:cubicBezTo>
                  <a:cubicBezTo>
                    <a:pt x="175" y="196"/>
                    <a:pt x="174" y="201"/>
                    <a:pt x="174" y="207"/>
                  </a:cubicBezTo>
                  <a:cubicBezTo>
                    <a:pt x="174" y="235"/>
                    <a:pt x="199" y="246"/>
                    <a:pt x="225" y="246"/>
                  </a:cubicBezTo>
                  <a:cubicBezTo>
                    <a:pt x="257" y="246"/>
                    <a:pt x="271" y="212"/>
                    <a:pt x="271" y="205"/>
                  </a:cubicBezTo>
                  <a:cubicBezTo>
                    <a:pt x="271" y="204"/>
                    <a:pt x="271" y="200"/>
                    <a:pt x="265" y="200"/>
                  </a:cubicBezTo>
                  <a:cubicBezTo>
                    <a:pt x="261" y="200"/>
                    <a:pt x="260" y="203"/>
                    <a:pt x="259" y="206"/>
                  </a:cubicBezTo>
                  <a:cubicBezTo>
                    <a:pt x="254" y="222"/>
                    <a:pt x="241" y="236"/>
                    <a:pt x="227" y="236"/>
                  </a:cubicBezTo>
                  <a:cubicBezTo>
                    <a:pt x="218" y="236"/>
                    <a:pt x="211" y="232"/>
                    <a:pt x="211" y="213"/>
                  </a:cubicBezTo>
                  <a:cubicBezTo>
                    <a:pt x="211" y="205"/>
                    <a:pt x="213" y="186"/>
                    <a:pt x="214" y="177"/>
                  </a:cubicBezTo>
                  <a:cubicBezTo>
                    <a:pt x="216" y="168"/>
                    <a:pt x="216" y="164"/>
                    <a:pt x="216" y="161"/>
                  </a:cubicBezTo>
                  <a:cubicBezTo>
                    <a:pt x="216" y="156"/>
                    <a:pt x="216" y="145"/>
                    <a:pt x="206" y="135"/>
                  </a:cubicBezTo>
                  <a:cubicBezTo>
                    <a:pt x="199" y="127"/>
                    <a:pt x="190" y="123"/>
                    <a:pt x="182" y="120"/>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136">
              <a:extLst>
                <a:ext uri="{FF2B5EF4-FFF2-40B4-BE49-F238E27FC236}">
                  <a16:creationId xmlns:a16="http://schemas.microsoft.com/office/drawing/2014/main" id="{823D4690-3CB1-4AF9-9B1B-320EA9E4AA7A}"/>
                </a:ext>
              </a:extLst>
            </p:cNvPr>
            <p:cNvSpPr>
              <a:spLocks noEditPoints="1"/>
            </p:cNvSpPr>
            <p:nvPr>
              <p:custDataLst>
                <p:tags r:id="rId11"/>
              </p:custDataLst>
            </p:nvPr>
          </p:nvSpPr>
          <p:spPr bwMode="auto">
            <a:xfrm>
              <a:off x="4205287" y="2730500"/>
              <a:ext cx="217488" cy="85725"/>
            </a:xfrm>
            <a:custGeom>
              <a:avLst/>
              <a:gdLst>
                <a:gd name="T0" fmla="*/ 314 w 331"/>
                <a:gd name="T1" fmla="*/ 20 h 117"/>
                <a:gd name="T2" fmla="*/ 331 w 331"/>
                <a:gd name="T3" fmla="*/ 10 h 117"/>
                <a:gd name="T4" fmla="*/ 315 w 331"/>
                <a:gd name="T5" fmla="*/ 0 h 117"/>
                <a:gd name="T6" fmla="*/ 16 w 331"/>
                <a:gd name="T7" fmla="*/ 0 h 117"/>
                <a:gd name="T8" fmla="*/ 0 w 331"/>
                <a:gd name="T9" fmla="*/ 10 h 117"/>
                <a:gd name="T10" fmla="*/ 16 w 331"/>
                <a:gd name="T11" fmla="*/ 20 h 117"/>
                <a:gd name="T12" fmla="*/ 314 w 331"/>
                <a:gd name="T13" fmla="*/ 20 h 117"/>
                <a:gd name="T14" fmla="*/ 315 w 331"/>
                <a:gd name="T15" fmla="*/ 117 h 117"/>
                <a:gd name="T16" fmla="*/ 331 w 331"/>
                <a:gd name="T17" fmla="*/ 107 h 117"/>
                <a:gd name="T18" fmla="*/ 314 w 331"/>
                <a:gd name="T19" fmla="*/ 97 h 117"/>
                <a:gd name="T20" fmla="*/ 16 w 331"/>
                <a:gd name="T21" fmla="*/ 97 h 117"/>
                <a:gd name="T22" fmla="*/ 0 w 331"/>
                <a:gd name="T23" fmla="*/ 107 h 117"/>
                <a:gd name="T24" fmla="*/ 16 w 331"/>
                <a:gd name="T25" fmla="*/ 117 h 117"/>
                <a:gd name="T26" fmla="*/ 315 w 331"/>
                <a:gd name="T27" fmla="*/ 117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1" h="117">
                  <a:moveTo>
                    <a:pt x="314" y="20"/>
                  </a:moveTo>
                  <a:cubicBezTo>
                    <a:pt x="322" y="20"/>
                    <a:pt x="331" y="20"/>
                    <a:pt x="331" y="10"/>
                  </a:cubicBezTo>
                  <a:cubicBezTo>
                    <a:pt x="331" y="0"/>
                    <a:pt x="322" y="0"/>
                    <a:pt x="315" y="0"/>
                  </a:cubicBezTo>
                  <a:lnTo>
                    <a:pt x="16" y="0"/>
                  </a:lnTo>
                  <a:cubicBezTo>
                    <a:pt x="9" y="0"/>
                    <a:pt x="0" y="0"/>
                    <a:pt x="0" y="10"/>
                  </a:cubicBezTo>
                  <a:cubicBezTo>
                    <a:pt x="0" y="20"/>
                    <a:pt x="9" y="20"/>
                    <a:pt x="16" y="20"/>
                  </a:cubicBezTo>
                  <a:lnTo>
                    <a:pt x="314" y="20"/>
                  </a:lnTo>
                  <a:close/>
                  <a:moveTo>
                    <a:pt x="315" y="117"/>
                  </a:moveTo>
                  <a:cubicBezTo>
                    <a:pt x="322" y="117"/>
                    <a:pt x="331" y="117"/>
                    <a:pt x="331" y="107"/>
                  </a:cubicBezTo>
                  <a:cubicBezTo>
                    <a:pt x="331" y="97"/>
                    <a:pt x="322" y="97"/>
                    <a:pt x="314" y="97"/>
                  </a:cubicBezTo>
                  <a:lnTo>
                    <a:pt x="16" y="97"/>
                  </a:lnTo>
                  <a:cubicBezTo>
                    <a:pt x="9" y="97"/>
                    <a:pt x="0" y="97"/>
                    <a:pt x="0" y="107"/>
                  </a:cubicBezTo>
                  <a:cubicBezTo>
                    <a:pt x="0" y="117"/>
                    <a:pt x="9" y="117"/>
                    <a:pt x="16" y="117"/>
                  </a:cubicBezTo>
                  <a:lnTo>
                    <a:pt x="315" y="117"/>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137">
              <a:extLst>
                <a:ext uri="{FF2B5EF4-FFF2-40B4-BE49-F238E27FC236}">
                  <a16:creationId xmlns:a16="http://schemas.microsoft.com/office/drawing/2014/main" id="{924864F7-626F-435F-B276-3646E8CD715D}"/>
                </a:ext>
              </a:extLst>
            </p:cNvPr>
            <p:cNvSpPr>
              <a:spLocks/>
            </p:cNvSpPr>
            <p:nvPr>
              <p:custDataLst>
                <p:tags r:id="rId12"/>
              </p:custDataLst>
            </p:nvPr>
          </p:nvSpPr>
          <p:spPr bwMode="auto">
            <a:xfrm>
              <a:off x="4538662" y="2701925"/>
              <a:ext cx="184150" cy="163513"/>
            </a:xfrm>
            <a:custGeom>
              <a:avLst/>
              <a:gdLst>
                <a:gd name="T0" fmla="*/ 162 w 281"/>
                <a:gd name="T1" fmla="*/ 99 h 222"/>
                <a:gd name="T2" fmla="*/ 220 w 281"/>
                <a:gd name="T3" fmla="*/ 34 h 222"/>
                <a:gd name="T4" fmla="*/ 271 w 281"/>
                <a:gd name="T5" fmla="*/ 24 h 222"/>
                <a:gd name="T6" fmla="*/ 271 w 281"/>
                <a:gd name="T7" fmla="*/ 0 h 222"/>
                <a:gd name="T8" fmla="*/ 225 w 281"/>
                <a:gd name="T9" fmla="*/ 2 h 222"/>
                <a:gd name="T10" fmla="*/ 174 w 281"/>
                <a:gd name="T11" fmla="*/ 0 h 222"/>
                <a:gd name="T12" fmla="*/ 174 w 281"/>
                <a:gd name="T13" fmla="*/ 24 h 222"/>
                <a:gd name="T14" fmla="*/ 193 w 281"/>
                <a:gd name="T15" fmla="*/ 28 h 222"/>
                <a:gd name="T16" fmla="*/ 189 w 281"/>
                <a:gd name="T17" fmla="*/ 34 h 222"/>
                <a:gd name="T18" fmla="*/ 147 w 281"/>
                <a:gd name="T19" fmla="*/ 81 h 222"/>
                <a:gd name="T20" fmla="*/ 98 w 281"/>
                <a:gd name="T21" fmla="*/ 24 h 222"/>
                <a:gd name="T22" fmla="*/ 118 w 281"/>
                <a:gd name="T23" fmla="*/ 24 h 222"/>
                <a:gd name="T24" fmla="*/ 118 w 281"/>
                <a:gd name="T25" fmla="*/ 0 h 222"/>
                <a:gd name="T26" fmla="*/ 58 w 281"/>
                <a:gd name="T27" fmla="*/ 2 h 222"/>
                <a:gd name="T28" fmla="*/ 3 w 281"/>
                <a:gd name="T29" fmla="*/ 0 h 222"/>
                <a:gd name="T30" fmla="*/ 3 w 281"/>
                <a:gd name="T31" fmla="*/ 24 h 222"/>
                <a:gd name="T32" fmla="*/ 38 w 281"/>
                <a:gd name="T33" fmla="*/ 24 h 222"/>
                <a:gd name="T34" fmla="*/ 116 w 281"/>
                <a:gd name="T35" fmla="*/ 116 h 222"/>
                <a:gd name="T36" fmla="*/ 51 w 281"/>
                <a:gd name="T37" fmla="*/ 189 h 222"/>
                <a:gd name="T38" fmla="*/ 0 w 281"/>
                <a:gd name="T39" fmla="*/ 199 h 222"/>
                <a:gd name="T40" fmla="*/ 0 w 281"/>
                <a:gd name="T41" fmla="*/ 222 h 222"/>
                <a:gd name="T42" fmla="*/ 46 w 281"/>
                <a:gd name="T43" fmla="*/ 221 h 222"/>
                <a:gd name="T44" fmla="*/ 98 w 281"/>
                <a:gd name="T45" fmla="*/ 222 h 222"/>
                <a:gd name="T46" fmla="*/ 98 w 281"/>
                <a:gd name="T47" fmla="*/ 199 h 222"/>
                <a:gd name="T48" fmla="*/ 79 w 281"/>
                <a:gd name="T49" fmla="*/ 193 h 222"/>
                <a:gd name="T50" fmla="*/ 83 w 281"/>
                <a:gd name="T51" fmla="*/ 188 h 222"/>
                <a:gd name="T52" fmla="*/ 131 w 281"/>
                <a:gd name="T53" fmla="*/ 134 h 222"/>
                <a:gd name="T54" fmla="*/ 186 w 281"/>
                <a:gd name="T55" fmla="*/ 199 h 222"/>
                <a:gd name="T56" fmla="*/ 166 w 281"/>
                <a:gd name="T57" fmla="*/ 199 h 222"/>
                <a:gd name="T58" fmla="*/ 166 w 281"/>
                <a:gd name="T59" fmla="*/ 222 h 222"/>
                <a:gd name="T60" fmla="*/ 226 w 281"/>
                <a:gd name="T61" fmla="*/ 221 h 222"/>
                <a:gd name="T62" fmla="*/ 281 w 281"/>
                <a:gd name="T63" fmla="*/ 222 h 222"/>
                <a:gd name="T64" fmla="*/ 281 w 281"/>
                <a:gd name="T65" fmla="*/ 199 h 222"/>
                <a:gd name="T66" fmla="*/ 246 w 281"/>
                <a:gd name="T67" fmla="*/ 199 h 222"/>
                <a:gd name="T68" fmla="*/ 162 w 281"/>
                <a:gd name="T69" fmla="*/ 99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81" h="222">
                  <a:moveTo>
                    <a:pt x="162" y="99"/>
                  </a:moveTo>
                  <a:lnTo>
                    <a:pt x="220" y="34"/>
                  </a:lnTo>
                  <a:cubicBezTo>
                    <a:pt x="227" y="27"/>
                    <a:pt x="230" y="24"/>
                    <a:pt x="271" y="24"/>
                  </a:cubicBezTo>
                  <a:lnTo>
                    <a:pt x="271" y="0"/>
                  </a:lnTo>
                  <a:cubicBezTo>
                    <a:pt x="254" y="1"/>
                    <a:pt x="228" y="2"/>
                    <a:pt x="225" y="2"/>
                  </a:cubicBezTo>
                  <a:cubicBezTo>
                    <a:pt x="213" y="2"/>
                    <a:pt x="188" y="1"/>
                    <a:pt x="174" y="0"/>
                  </a:cubicBezTo>
                  <a:lnTo>
                    <a:pt x="174" y="24"/>
                  </a:lnTo>
                  <a:cubicBezTo>
                    <a:pt x="181" y="24"/>
                    <a:pt x="187" y="25"/>
                    <a:pt x="193" y="28"/>
                  </a:cubicBezTo>
                  <a:cubicBezTo>
                    <a:pt x="191" y="31"/>
                    <a:pt x="191" y="32"/>
                    <a:pt x="189" y="34"/>
                  </a:cubicBezTo>
                  <a:lnTo>
                    <a:pt x="147" y="81"/>
                  </a:lnTo>
                  <a:lnTo>
                    <a:pt x="98" y="24"/>
                  </a:lnTo>
                  <a:lnTo>
                    <a:pt x="118" y="24"/>
                  </a:lnTo>
                  <a:lnTo>
                    <a:pt x="118" y="0"/>
                  </a:lnTo>
                  <a:cubicBezTo>
                    <a:pt x="105" y="1"/>
                    <a:pt x="74" y="2"/>
                    <a:pt x="58" y="2"/>
                  </a:cubicBezTo>
                  <a:cubicBezTo>
                    <a:pt x="42" y="2"/>
                    <a:pt x="19" y="1"/>
                    <a:pt x="3" y="0"/>
                  </a:cubicBezTo>
                  <a:lnTo>
                    <a:pt x="3" y="24"/>
                  </a:lnTo>
                  <a:lnTo>
                    <a:pt x="38" y="24"/>
                  </a:lnTo>
                  <a:lnTo>
                    <a:pt x="116" y="116"/>
                  </a:lnTo>
                  <a:lnTo>
                    <a:pt x="51" y="189"/>
                  </a:lnTo>
                  <a:cubicBezTo>
                    <a:pt x="42" y="199"/>
                    <a:pt x="24" y="199"/>
                    <a:pt x="0" y="199"/>
                  </a:cubicBezTo>
                  <a:lnTo>
                    <a:pt x="0" y="222"/>
                  </a:lnTo>
                  <a:cubicBezTo>
                    <a:pt x="18" y="221"/>
                    <a:pt x="44" y="221"/>
                    <a:pt x="46" y="221"/>
                  </a:cubicBezTo>
                  <a:cubicBezTo>
                    <a:pt x="59" y="221"/>
                    <a:pt x="88" y="222"/>
                    <a:pt x="98" y="222"/>
                  </a:cubicBezTo>
                  <a:lnTo>
                    <a:pt x="98" y="199"/>
                  </a:lnTo>
                  <a:cubicBezTo>
                    <a:pt x="89" y="199"/>
                    <a:pt x="79" y="196"/>
                    <a:pt x="79" y="193"/>
                  </a:cubicBezTo>
                  <a:cubicBezTo>
                    <a:pt x="79" y="193"/>
                    <a:pt x="79" y="192"/>
                    <a:pt x="83" y="188"/>
                  </a:cubicBezTo>
                  <a:lnTo>
                    <a:pt x="131" y="134"/>
                  </a:lnTo>
                  <a:lnTo>
                    <a:pt x="186" y="199"/>
                  </a:lnTo>
                  <a:lnTo>
                    <a:pt x="166" y="199"/>
                  </a:lnTo>
                  <a:lnTo>
                    <a:pt x="166" y="222"/>
                  </a:lnTo>
                  <a:cubicBezTo>
                    <a:pt x="179" y="222"/>
                    <a:pt x="210" y="221"/>
                    <a:pt x="226" y="221"/>
                  </a:cubicBezTo>
                  <a:cubicBezTo>
                    <a:pt x="242" y="221"/>
                    <a:pt x="265" y="222"/>
                    <a:pt x="281" y="222"/>
                  </a:cubicBezTo>
                  <a:lnTo>
                    <a:pt x="281" y="199"/>
                  </a:lnTo>
                  <a:lnTo>
                    <a:pt x="246" y="199"/>
                  </a:lnTo>
                  <a:lnTo>
                    <a:pt x="162" y="99"/>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138">
              <a:extLst>
                <a:ext uri="{FF2B5EF4-FFF2-40B4-BE49-F238E27FC236}">
                  <a16:creationId xmlns:a16="http://schemas.microsoft.com/office/drawing/2014/main" id="{F7A1F05D-5D1C-4E03-B4C0-BEAADCFE5C8B}"/>
                </a:ext>
              </a:extLst>
            </p:cNvPr>
            <p:cNvSpPr>
              <a:spLocks/>
            </p:cNvSpPr>
            <p:nvPr>
              <p:custDataLst>
                <p:tags r:id="rId13"/>
              </p:custDataLst>
            </p:nvPr>
          </p:nvSpPr>
          <p:spPr bwMode="auto">
            <a:xfrm>
              <a:off x="4738687" y="2540000"/>
              <a:ext cx="171450" cy="173038"/>
            </a:xfrm>
            <a:custGeom>
              <a:avLst/>
              <a:gdLst>
                <a:gd name="T0" fmla="*/ 154 w 260"/>
                <a:gd name="T1" fmla="*/ 25 h 236"/>
                <a:gd name="T2" fmla="*/ 165 w 260"/>
                <a:gd name="T3" fmla="*/ 13 h 236"/>
                <a:gd name="T4" fmla="*/ 186 w 260"/>
                <a:gd name="T5" fmla="*/ 12 h 236"/>
                <a:gd name="T6" fmla="*/ 225 w 260"/>
                <a:gd name="T7" fmla="*/ 15 h 236"/>
                <a:gd name="T8" fmla="*/ 241 w 260"/>
                <a:gd name="T9" fmla="*/ 43 h 236"/>
                <a:gd name="T10" fmla="*/ 239 w 260"/>
                <a:gd name="T11" fmla="*/ 71 h 236"/>
                <a:gd name="T12" fmla="*/ 238 w 260"/>
                <a:gd name="T13" fmla="*/ 75 h 236"/>
                <a:gd name="T14" fmla="*/ 244 w 260"/>
                <a:gd name="T15" fmla="*/ 80 h 236"/>
                <a:gd name="T16" fmla="*/ 251 w 260"/>
                <a:gd name="T17" fmla="*/ 71 h 236"/>
                <a:gd name="T18" fmla="*/ 260 w 260"/>
                <a:gd name="T19" fmla="*/ 5 h 236"/>
                <a:gd name="T20" fmla="*/ 250 w 260"/>
                <a:gd name="T21" fmla="*/ 0 h 236"/>
                <a:gd name="T22" fmla="*/ 35 w 260"/>
                <a:gd name="T23" fmla="*/ 0 h 236"/>
                <a:gd name="T24" fmla="*/ 23 w 260"/>
                <a:gd name="T25" fmla="*/ 7 h 236"/>
                <a:gd name="T26" fmla="*/ 1 w 260"/>
                <a:gd name="T27" fmla="*/ 69 h 236"/>
                <a:gd name="T28" fmla="*/ 0 w 260"/>
                <a:gd name="T29" fmla="*/ 75 h 236"/>
                <a:gd name="T30" fmla="*/ 6 w 260"/>
                <a:gd name="T31" fmla="*/ 80 h 236"/>
                <a:gd name="T32" fmla="*/ 13 w 260"/>
                <a:gd name="T33" fmla="*/ 72 h 236"/>
                <a:gd name="T34" fmla="*/ 98 w 260"/>
                <a:gd name="T35" fmla="*/ 12 h 236"/>
                <a:gd name="T36" fmla="*/ 112 w 260"/>
                <a:gd name="T37" fmla="*/ 12 h 236"/>
                <a:gd name="T38" fmla="*/ 123 w 260"/>
                <a:gd name="T39" fmla="*/ 16 h 236"/>
                <a:gd name="T40" fmla="*/ 122 w 260"/>
                <a:gd name="T41" fmla="*/ 23 h 236"/>
                <a:gd name="T42" fmla="*/ 76 w 260"/>
                <a:gd name="T43" fmla="*/ 207 h 236"/>
                <a:gd name="T44" fmla="*/ 35 w 260"/>
                <a:gd name="T45" fmla="*/ 223 h 236"/>
                <a:gd name="T46" fmla="*/ 19 w 260"/>
                <a:gd name="T47" fmla="*/ 231 h 236"/>
                <a:gd name="T48" fmla="*/ 25 w 260"/>
                <a:gd name="T49" fmla="*/ 236 h 236"/>
                <a:gd name="T50" fmla="*/ 55 w 260"/>
                <a:gd name="T51" fmla="*/ 235 h 236"/>
                <a:gd name="T52" fmla="*/ 85 w 260"/>
                <a:gd name="T53" fmla="*/ 235 h 236"/>
                <a:gd name="T54" fmla="*/ 117 w 260"/>
                <a:gd name="T55" fmla="*/ 235 h 236"/>
                <a:gd name="T56" fmla="*/ 146 w 260"/>
                <a:gd name="T57" fmla="*/ 236 h 236"/>
                <a:gd name="T58" fmla="*/ 154 w 260"/>
                <a:gd name="T59" fmla="*/ 228 h 236"/>
                <a:gd name="T60" fmla="*/ 140 w 260"/>
                <a:gd name="T61" fmla="*/ 223 h 236"/>
                <a:gd name="T62" fmla="*/ 119 w 260"/>
                <a:gd name="T63" fmla="*/ 223 h 236"/>
                <a:gd name="T64" fmla="*/ 107 w 260"/>
                <a:gd name="T65" fmla="*/ 216 h 236"/>
                <a:gd name="T66" fmla="*/ 108 w 260"/>
                <a:gd name="T67" fmla="*/ 208 h 236"/>
                <a:gd name="T68" fmla="*/ 154 w 260"/>
                <a:gd name="T69" fmla="*/ 25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60" h="236">
                  <a:moveTo>
                    <a:pt x="154" y="25"/>
                  </a:moveTo>
                  <a:cubicBezTo>
                    <a:pt x="157" y="15"/>
                    <a:pt x="157" y="14"/>
                    <a:pt x="165" y="13"/>
                  </a:cubicBezTo>
                  <a:cubicBezTo>
                    <a:pt x="167" y="12"/>
                    <a:pt x="179" y="12"/>
                    <a:pt x="186" y="12"/>
                  </a:cubicBezTo>
                  <a:cubicBezTo>
                    <a:pt x="207" y="12"/>
                    <a:pt x="216" y="12"/>
                    <a:pt x="225" y="15"/>
                  </a:cubicBezTo>
                  <a:cubicBezTo>
                    <a:pt x="241" y="20"/>
                    <a:pt x="241" y="30"/>
                    <a:pt x="241" y="43"/>
                  </a:cubicBezTo>
                  <a:cubicBezTo>
                    <a:pt x="241" y="48"/>
                    <a:pt x="241" y="53"/>
                    <a:pt x="239" y="71"/>
                  </a:cubicBezTo>
                  <a:lnTo>
                    <a:pt x="238" y="75"/>
                  </a:lnTo>
                  <a:cubicBezTo>
                    <a:pt x="238" y="78"/>
                    <a:pt x="241" y="80"/>
                    <a:pt x="244" y="80"/>
                  </a:cubicBezTo>
                  <a:cubicBezTo>
                    <a:pt x="249" y="80"/>
                    <a:pt x="250" y="77"/>
                    <a:pt x="251" y="71"/>
                  </a:cubicBezTo>
                  <a:lnTo>
                    <a:pt x="260" y="5"/>
                  </a:lnTo>
                  <a:cubicBezTo>
                    <a:pt x="260" y="0"/>
                    <a:pt x="256" y="0"/>
                    <a:pt x="250" y="0"/>
                  </a:cubicBezTo>
                  <a:lnTo>
                    <a:pt x="35" y="0"/>
                  </a:lnTo>
                  <a:cubicBezTo>
                    <a:pt x="27" y="0"/>
                    <a:pt x="26" y="0"/>
                    <a:pt x="23" y="7"/>
                  </a:cubicBezTo>
                  <a:lnTo>
                    <a:pt x="1" y="69"/>
                  </a:lnTo>
                  <a:cubicBezTo>
                    <a:pt x="1" y="70"/>
                    <a:pt x="0" y="74"/>
                    <a:pt x="0" y="75"/>
                  </a:cubicBezTo>
                  <a:cubicBezTo>
                    <a:pt x="0" y="77"/>
                    <a:pt x="0" y="80"/>
                    <a:pt x="6" y="80"/>
                  </a:cubicBezTo>
                  <a:cubicBezTo>
                    <a:pt x="10" y="80"/>
                    <a:pt x="11" y="78"/>
                    <a:pt x="13" y="72"/>
                  </a:cubicBezTo>
                  <a:cubicBezTo>
                    <a:pt x="33" y="16"/>
                    <a:pt x="45" y="12"/>
                    <a:pt x="98" y="12"/>
                  </a:cubicBezTo>
                  <a:lnTo>
                    <a:pt x="112" y="12"/>
                  </a:lnTo>
                  <a:cubicBezTo>
                    <a:pt x="123" y="12"/>
                    <a:pt x="123" y="13"/>
                    <a:pt x="123" y="16"/>
                  </a:cubicBezTo>
                  <a:cubicBezTo>
                    <a:pt x="123" y="16"/>
                    <a:pt x="123" y="18"/>
                    <a:pt x="122" y="23"/>
                  </a:cubicBezTo>
                  <a:lnTo>
                    <a:pt x="76" y="207"/>
                  </a:lnTo>
                  <a:cubicBezTo>
                    <a:pt x="73" y="220"/>
                    <a:pt x="72" y="223"/>
                    <a:pt x="35" y="223"/>
                  </a:cubicBezTo>
                  <a:cubicBezTo>
                    <a:pt x="22" y="223"/>
                    <a:pt x="19" y="223"/>
                    <a:pt x="19" y="231"/>
                  </a:cubicBezTo>
                  <a:cubicBezTo>
                    <a:pt x="19" y="232"/>
                    <a:pt x="20" y="236"/>
                    <a:pt x="25" y="236"/>
                  </a:cubicBezTo>
                  <a:cubicBezTo>
                    <a:pt x="35" y="236"/>
                    <a:pt x="45" y="235"/>
                    <a:pt x="55" y="235"/>
                  </a:cubicBezTo>
                  <a:cubicBezTo>
                    <a:pt x="65" y="235"/>
                    <a:pt x="75" y="235"/>
                    <a:pt x="85" y="235"/>
                  </a:cubicBezTo>
                  <a:cubicBezTo>
                    <a:pt x="95" y="235"/>
                    <a:pt x="107" y="235"/>
                    <a:pt x="117" y="235"/>
                  </a:cubicBezTo>
                  <a:cubicBezTo>
                    <a:pt x="126" y="235"/>
                    <a:pt x="136" y="236"/>
                    <a:pt x="146" y="236"/>
                  </a:cubicBezTo>
                  <a:cubicBezTo>
                    <a:pt x="149" y="236"/>
                    <a:pt x="154" y="236"/>
                    <a:pt x="154" y="228"/>
                  </a:cubicBezTo>
                  <a:cubicBezTo>
                    <a:pt x="154" y="223"/>
                    <a:pt x="150" y="223"/>
                    <a:pt x="140" y="223"/>
                  </a:cubicBezTo>
                  <a:cubicBezTo>
                    <a:pt x="133" y="223"/>
                    <a:pt x="126" y="223"/>
                    <a:pt x="119" y="223"/>
                  </a:cubicBezTo>
                  <a:cubicBezTo>
                    <a:pt x="107" y="222"/>
                    <a:pt x="107" y="220"/>
                    <a:pt x="107" y="216"/>
                  </a:cubicBezTo>
                  <a:cubicBezTo>
                    <a:pt x="107" y="214"/>
                    <a:pt x="107" y="213"/>
                    <a:pt x="108" y="208"/>
                  </a:cubicBezTo>
                  <a:lnTo>
                    <a:pt x="154" y="25"/>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139">
              <a:extLst>
                <a:ext uri="{FF2B5EF4-FFF2-40B4-BE49-F238E27FC236}">
                  <a16:creationId xmlns:a16="http://schemas.microsoft.com/office/drawing/2014/main" id="{64F9DC93-FC7E-499F-859B-3DCB035537B1}"/>
                </a:ext>
              </a:extLst>
            </p:cNvPr>
            <p:cNvSpPr>
              <a:spLocks noEditPoints="1"/>
            </p:cNvSpPr>
            <p:nvPr>
              <p:custDataLst>
                <p:tags r:id="rId14"/>
              </p:custDataLst>
            </p:nvPr>
          </p:nvSpPr>
          <p:spPr bwMode="auto">
            <a:xfrm>
              <a:off x="4743450" y="2778125"/>
              <a:ext cx="117475" cy="180975"/>
            </a:xfrm>
            <a:custGeom>
              <a:avLst/>
              <a:gdLst>
                <a:gd name="T0" fmla="*/ 178 w 179"/>
                <a:gd name="T1" fmla="*/ 11 h 246"/>
                <a:gd name="T2" fmla="*/ 179 w 179"/>
                <a:gd name="T3" fmla="*/ 5 h 246"/>
                <a:gd name="T4" fmla="*/ 174 w 179"/>
                <a:gd name="T5" fmla="*/ 0 h 246"/>
                <a:gd name="T6" fmla="*/ 129 w 179"/>
                <a:gd name="T7" fmla="*/ 4 h 246"/>
                <a:gd name="T8" fmla="*/ 121 w 179"/>
                <a:gd name="T9" fmla="*/ 12 h 246"/>
                <a:gd name="T10" fmla="*/ 130 w 179"/>
                <a:gd name="T11" fmla="*/ 17 h 246"/>
                <a:gd name="T12" fmla="*/ 147 w 179"/>
                <a:gd name="T13" fmla="*/ 22 h 246"/>
                <a:gd name="T14" fmla="*/ 146 w 179"/>
                <a:gd name="T15" fmla="*/ 29 h 246"/>
                <a:gd name="T16" fmla="*/ 126 w 179"/>
                <a:gd name="T17" fmla="*/ 109 h 246"/>
                <a:gd name="T18" fmla="*/ 90 w 179"/>
                <a:gd name="T19" fmla="*/ 88 h 246"/>
                <a:gd name="T20" fmla="*/ 0 w 179"/>
                <a:gd name="T21" fmla="*/ 188 h 246"/>
                <a:gd name="T22" fmla="*/ 53 w 179"/>
                <a:gd name="T23" fmla="*/ 246 h 246"/>
                <a:gd name="T24" fmla="*/ 102 w 179"/>
                <a:gd name="T25" fmla="*/ 222 h 246"/>
                <a:gd name="T26" fmla="*/ 138 w 179"/>
                <a:gd name="T27" fmla="*/ 246 h 246"/>
                <a:gd name="T28" fmla="*/ 166 w 179"/>
                <a:gd name="T29" fmla="*/ 227 h 246"/>
                <a:gd name="T30" fmla="*/ 178 w 179"/>
                <a:gd name="T31" fmla="*/ 193 h 246"/>
                <a:gd name="T32" fmla="*/ 172 w 179"/>
                <a:gd name="T33" fmla="*/ 188 h 246"/>
                <a:gd name="T34" fmla="*/ 165 w 179"/>
                <a:gd name="T35" fmla="*/ 199 h 246"/>
                <a:gd name="T36" fmla="*/ 139 w 179"/>
                <a:gd name="T37" fmla="*/ 236 h 246"/>
                <a:gd name="T38" fmla="*/ 128 w 179"/>
                <a:gd name="T39" fmla="*/ 219 h 246"/>
                <a:gd name="T40" fmla="*/ 129 w 179"/>
                <a:gd name="T41" fmla="*/ 205 h 246"/>
                <a:gd name="T42" fmla="*/ 178 w 179"/>
                <a:gd name="T43" fmla="*/ 11 h 246"/>
                <a:gd name="T44" fmla="*/ 104 w 179"/>
                <a:gd name="T45" fmla="*/ 199 h 246"/>
                <a:gd name="T46" fmla="*/ 86 w 179"/>
                <a:gd name="T47" fmla="*/ 222 h 246"/>
                <a:gd name="T48" fmla="*/ 54 w 179"/>
                <a:gd name="T49" fmla="*/ 236 h 246"/>
                <a:gd name="T50" fmla="*/ 28 w 179"/>
                <a:gd name="T51" fmla="*/ 202 h 246"/>
                <a:gd name="T52" fmla="*/ 46 w 179"/>
                <a:gd name="T53" fmla="*/ 131 h 246"/>
                <a:gd name="T54" fmla="*/ 90 w 179"/>
                <a:gd name="T55" fmla="*/ 98 h 246"/>
                <a:gd name="T56" fmla="*/ 121 w 179"/>
                <a:gd name="T57" fmla="*/ 129 h 246"/>
                <a:gd name="T58" fmla="*/ 120 w 179"/>
                <a:gd name="T59" fmla="*/ 134 h 246"/>
                <a:gd name="T60" fmla="*/ 104 w 179"/>
                <a:gd name="T61" fmla="*/ 199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79" h="246">
                  <a:moveTo>
                    <a:pt x="178" y="11"/>
                  </a:moveTo>
                  <a:cubicBezTo>
                    <a:pt x="178" y="10"/>
                    <a:pt x="179" y="5"/>
                    <a:pt x="179" y="5"/>
                  </a:cubicBezTo>
                  <a:cubicBezTo>
                    <a:pt x="179" y="3"/>
                    <a:pt x="178" y="0"/>
                    <a:pt x="174" y="0"/>
                  </a:cubicBezTo>
                  <a:cubicBezTo>
                    <a:pt x="167" y="0"/>
                    <a:pt x="138" y="3"/>
                    <a:pt x="129" y="4"/>
                  </a:cubicBezTo>
                  <a:cubicBezTo>
                    <a:pt x="126" y="4"/>
                    <a:pt x="121" y="4"/>
                    <a:pt x="121" y="12"/>
                  </a:cubicBezTo>
                  <a:cubicBezTo>
                    <a:pt x="121" y="17"/>
                    <a:pt x="126" y="17"/>
                    <a:pt x="130" y="17"/>
                  </a:cubicBezTo>
                  <a:cubicBezTo>
                    <a:pt x="147" y="17"/>
                    <a:pt x="147" y="19"/>
                    <a:pt x="147" y="22"/>
                  </a:cubicBezTo>
                  <a:cubicBezTo>
                    <a:pt x="147" y="24"/>
                    <a:pt x="146" y="26"/>
                    <a:pt x="146" y="29"/>
                  </a:cubicBezTo>
                  <a:lnTo>
                    <a:pt x="126" y="109"/>
                  </a:lnTo>
                  <a:cubicBezTo>
                    <a:pt x="119" y="98"/>
                    <a:pt x="107" y="88"/>
                    <a:pt x="90" y="88"/>
                  </a:cubicBezTo>
                  <a:cubicBezTo>
                    <a:pt x="45" y="88"/>
                    <a:pt x="0" y="138"/>
                    <a:pt x="0" y="188"/>
                  </a:cubicBezTo>
                  <a:cubicBezTo>
                    <a:pt x="0" y="222"/>
                    <a:pt x="23" y="246"/>
                    <a:pt x="53" y="246"/>
                  </a:cubicBezTo>
                  <a:cubicBezTo>
                    <a:pt x="71" y="246"/>
                    <a:pt x="88" y="235"/>
                    <a:pt x="102" y="222"/>
                  </a:cubicBezTo>
                  <a:cubicBezTo>
                    <a:pt x="109" y="242"/>
                    <a:pt x="129" y="246"/>
                    <a:pt x="138" y="246"/>
                  </a:cubicBezTo>
                  <a:cubicBezTo>
                    <a:pt x="151" y="246"/>
                    <a:pt x="159" y="238"/>
                    <a:pt x="166" y="227"/>
                  </a:cubicBezTo>
                  <a:cubicBezTo>
                    <a:pt x="173" y="214"/>
                    <a:pt x="178" y="194"/>
                    <a:pt x="178" y="193"/>
                  </a:cubicBezTo>
                  <a:cubicBezTo>
                    <a:pt x="178" y="188"/>
                    <a:pt x="173" y="188"/>
                    <a:pt x="172" y="188"/>
                  </a:cubicBezTo>
                  <a:cubicBezTo>
                    <a:pt x="167" y="188"/>
                    <a:pt x="167" y="189"/>
                    <a:pt x="165" y="199"/>
                  </a:cubicBezTo>
                  <a:cubicBezTo>
                    <a:pt x="160" y="216"/>
                    <a:pt x="154" y="236"/>
                    <a:pt x="139" y="236"/>
                  </a:cubicBezTo>
                  <a:cubicBezTo>
                    <a:pt x="130" y="236"/>
                    <a:pt x="128" y="229"/>
                    <a:pt x="128" y="219"/>
                  </a:cubicBezTo>
                  <a:cubicBezTo>
                    <a:pt x="128" y="212"/>
                    <a:pt x="128" y="209"/>
                    <a:pt x="129" y="205"/>
                  </a:cubicBezTo>
                  <a:lnTo>
                    <a:pt x="178" y="11"/>
                  </a:lnTo>
                  <a:close/>
                  <a:moveTo>
                    <a:pt x="104" y="199"/>
                  </a:moveTo>
                  <a:cubicBezTo>
                    <a:pt x="101" y="209"/>
                    <a:pt x="93" y="216"/>
                    <a:pt x="86" y="222"/>
                  </a:cubicBezTo>
                  <a:cubicBezTo>
                    <a:pt x="83" y="225"/>
                    <a:pt x="69" y="236"/>
                    <a:pt x="54" y="236"/>
                  </a:cubicBezTo>
                  <a:cubicBezTo>
                    <a:pt x="41" y="236"/>
                    <a:pt x="28" y="227"/>
                    <a:pt x="28" y="202"/>
                  </a:cubicBezTo>
                  <a:cubicBezTo>
                    <a:pt x="28" y="184"/>
                    <a:pt x="38" y="145"/>
                    <a:pt x="46" y="131"/>
                  </a:cubicBezTo>
                  <a:cubicBezTo>
                    <a:pt x="62" y="103"/>
                    <a:pt x="80" y="98"/>
                    <a:pt x="90" y="98"/>
                  </a:cubicBezTo>
                  <a:cubicBezTo>
                    <a:pt x="114" y="98"/>
                    <a:pt x="121" y="125"/>
                    <a:pt x="121" y="129"/>
                  </a:cubicBezTo>
                  <a:cubicBezTo>
                    <a:pt x="121" y="130"/>
                    <a:pt x="120" y="132"/>
                    <a:pt x="120" y="134"/>
                  </a:cubicBezTo>
                  <a:lnTo>
                    <a:pt x="104" y="199"/>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140">
              <a:extLst>
                <a:ext uri="{FF2B5EF4-FFF2-40B4-BE49-F238E27FC236}">
                  <a16:creationId xmlns:a16="http://schemas.microsoft.com/office/drawing/2014/main" id="{CDD20104-8D23-4EC7-A418-687CCB8B4A24}"/>
                </a:ext>
              </a:extLst>
            </p:cNvPr>
            <p:cNvSpPr>
              <a:spLocks/>
            </p:cNvSpPr>
            <p:nvPr>
              <p:custDataLst>
                <p:tags r:id="rId15"/>
              </p:custDataLst>
            </p:nvPr>
          </p:nvSpPr>
          <p:spPr bwMode="auto">
            <a:xfrm>
              <a:off x="4956175" y="2608263"/>
              <a:ext cx="166688" cy="261938"/>
            </a:xfrm>
            <a:custGeom>
              <a:avLst/>
              <a:gdLst>
                <a:gd name="T0" fmla="*/ 168 w 254"/>
                <a:gd name="T1" fmla="*/ 141 h 354"/>
                <a:gd name="T2" fmla="*/ 96 w 254"/>
                <a:gd name="T3" fmla="*/ 126 h 354"/>
                <a:gd name="T4" fmla="*/ 48 w 254"/>
                <a:gd name="T5" fmla="*/ 74 h 354"/>
                <a:gd name="T6" fmla="*/ 112 w 254"/>
                <a:gd name="T7" fmla="*/ 21 h 354"/>
                <a:gd name="T8" fmla="*/ 213 w 254"/>
                <a:gd name="T9" fmla="*/ 106 h 354"/>
                <a:gd name="T10" fmla="*/ 226 w 254"/>
                <a:gd name="T11" fmla="*/ 119 h 354"/>
                <a:gd name="T12" fmla="*/ 238 w 254"/>
                <a:gd name="T13" fmla="*/ 105 h 354"/>
                <a:gd name="T14" fmla="*/ 238 w 254"/>
                <a:gd name="T15" fmla="*/ 14 h 354"/>
                <a:gd name="T16" fmla="*/ 229 w 254"/>
                <a:gd name="T17" fmla="*/ 0 h 354"/>
                <a:gd name="T18" fmla="*/ 219 w 254"/>
                <a:gd name="T19" fmla="*/ 5 h 354"/>
                <a:gd name="T20" fmla="*/ 196 w 254"/>
                <a:gd name="T21" fmla="*/ 27 h 354"/>
                <a:gd name="T22" fmla="*/ 111 w 254"/>
                <a:gd name="T23" fmla="*/ 0 h 354"/>
                <a:gd name="T24" fmla="*/ 0 w 254"/>
                <a:gd name="T25" fmla="*/ 100 h 354"/>
                <a:gd name="T26" fmla="*/ 26 w 254"/>
                <a:gd name="T27" fmla="*/ 167 h 354"/>
                <a:gd name="T28" fmla="*/ 122 w 254"/>
                <a:gd name="T29" fmla="*/ 207 h 354"/>
                <a:gd name="T30" fmla="*/ 186 w 254"/>
                <a:gd name="T31" fmla="*/ 228 h 354"/>
                <a:gd name="T32" fmla="*/ 205 w 254"/>
                <a:gd name="T33" fmla="*/ 272 h 354"/>
                <a:gd name="T34" fmla="*/ 141 w 254"/>
                <a:gd name="T35" fmla="*/ 330 h 354"/>
                <a:gd name="T36" fmla="*/ 23 w 254"/>
                <a:gd name="T37" fmla="*/ 246 h 354"/>
                <a:gd name="T38" fmla="*/ 11 w 254"/>
                <a:gd name="T39" fmla="*/ 234 h 354"/>
                <a:gd name="T40" fmla="*/ 0 w 254"/>
                <a:gd name="T41" fmla="*/ 249 h 354"/>
                <a:gd name="T42" fmla="*/ 0 w 254"/>
                <a:gd name="T43" fmla="*/ 340 h 354"/>
                <a:gd name="T44" fmla="*/ 8 w 254"/>
                <a:gd name="T45" fmla="*/ 354 h 354"/>
                <a:gd name="T46" fmla="*/ 18 w 254"/>
                <a:gd name="T47" fmla="*/ 349 h 354"/>
                <a:gd name="T48" fmla="*/ 41 w 254"/>
                <a:gd name="T49" fmla="*/ 326 h 354"/>
                <a:gd name="T50" fmla="*/ 141 w 254"/>
                <a:gd name="T51" fmla="*/ 354 h 354"/>
                <a:gd name="T52" fmla="*/ 254 w 254"/>
                <a:gd name="T53" fmla="*/ 247 h 354"/>
                <a:gd name="T54" fmla="*/ 168 w 254"/>
                <a:gd name="T55" fmla="*/ 141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54" h="354">
                  <a:moveTo>
                    <a:pt x="168" y="141"/>
                  </a:moveTo>
                  <a:lnTo>
                    <a:pt x="96" y="126"/>
                  </a:lnTo>
                  <a:cubicBezTo>
                    <a:pt x="76" y="121"/>
                    <a:pt x="48" y="104"/>
                    <a:pt x="48" y="74"/>
                  </a:cubicBezTo>
                  <a:cubicBezTo>
                    <a:pt x="48" y="52"/>
                    <a:pt x="62" y="21"/>
                    <a:pt x="112" y="21"/>
                  </a:cubicBezTo>
                  <a:cubicBezTo>
                    <a:pt x="152" y="21"/>
                    <a:pt x="202" y="38"/>
                    <a:pt x="213" y="106"/>
                  </a:cubicBezTo>
                  <a:cubicBezTo>
                    <a:pt x="215" y="118"/>
                    <a:pt x="215" y="119"/>
                    <a:pt x="226" y="119"/>
                  </a:cubicBezTo>
                  <a:cubicBezTo>
                    <a:pt x="238" y="119"/>
                    <a:pt x="238" y="117"/>
                    <a:pt x="238" y="105"/>
                  </a:cubicBezTo>
                  <a:lnTo>
                    <a:pt x="238" y="14"/>
                  </a:lnTo>
                  <a:cubicBezTo>
                    <a:pt x="238" y="4"/>
                    <a:pt x="238" y="0"/>
                    <a:pt x="229" y="0"/>
                  </a:cubicBezTo>
                  <a:cubicBezTo>
                    <a:pt x="225" y="0"/>
                    <a:pt x="224" y="0"/>
                    <a:pt x="219" y="5"/>
                  </a:cubicBezTo>
                  <a:lnTo>
                    <a:pt x="196" y="27"/>
                  </a:lnTo>
                  <a:cubicBezTo>
                    <a:pt x="168" y="4"/>
                    <a:pt x="135" y="0"/>
                    <a:pt x="111" y="0"/>
                  </a:cubicBezTo>
                  <a:cubicBezTo>
                    <a:pt x="35" y="0"/>
                    <a:pt x="0" y="48"/>
                    <a:pt x="0" y="100"/>
                  </a:cubicBezTo>
                  <a:cubicBezTo>
                    <a:pt x="0" y="133"/>
                    <a:pt x="16" y="156"/>
                    <a:pt x="26" y="167"/>
                  </a:cubicBezTo>
                  <a:cubicBezTo>
                    <a:pt x="51" y="191"/>
                    <a:pt x="68" y="195"/>
                    <a:pt x="122" y="207"/>
                  </a:cubicBezTo>
                  <a:cubicBezTo>
                    <a:pt x="166" y="216"/>
                    <a:pt x="175" y="218"/>
                    <a:pt x="186" y="228"/>
                  </a:cubicBezTo>
                  <a:cubicBezTo>
                    <a:pt x="193" y="236"/>
                    <a:pt x="205" y="249"/>
                    <a:pt x="205" y="272"/>
                  </a:cubicBezTo>
                  <a:cubicBezTo>
                    <a:pt x="205" y="296"/>
                    <a:pt x="193" y="330"/>
                    <a:pt x="141" y="330"/>
                  </a:cubicBezTo>
                  <a:cubicBezTo>
                    <a:pt x="103" y="330"/>
                    <a:pt x="27" y="320"/>
                    <a:pt x="23" y="246"/>
                  </a:cubicBezTo>
                  <a:cubicBezTo>
                    <a:pt x="22" y="237"/>
                    <a:pt x="22" y="234"/>
                    <a:pt x="11" y="234"/>
                  </a:cubicBezTo>
                  <a:cubicBezTo>
                    <a:pt x="0" y="234"/>
                    <a:pt x="0" y="237"/>
                    <a:pt x="0" y="249"/>
                  </a:cubicBezTo>
                  <a:lnTo>
                    <a:pt x="0" y="340"/>
                  </a:lnTo>
                  <a:cubicBezTo>
                    <a:pt x="0" y="349"/>
                    <a:pt x="0" y="354"/>
                    <a:pt x="8" y="354"/>
                  </a:cubicBezTo>
                  <a:cubicBezTo>
                    <a:pt x="13" y="354"/>
                    <a:pt x="14" y="353"/>
                    <a:pt x="18" y="349"/>
                  </a:cubicBezTo>
                  <a:lnTo>
                    <a:pt x="41" y="326"/>
                  </a:lnTo>
                  <a:cubicBezTo>
                    <a:pt x="74" y="351"/>
                    <a:pt x="120" y="354"/>
                    <a:pt x="141" y="354"/>
                  </a:cubicBezTo>
                  <a:cubicBezTo>
                    <a:pt x="223" y="354"/>
                    <a:pt x="254" y="297"/>
                    <a:pt x="254" y="247"/>
                  </a:cubicBezTo>
                  <a:cubicBezTo>
                    <a:pt x="254" y="191"/>
                    <a:pt x="213" y="151"/>
                    <a:pt x="168" y="141"/>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141">
              <a:extLst>
                <a:ext uri="{FF2B5EF4-FFF2-40B4-BE49-F238E27FC236}">
                  <a16:creationId xmlns:a16="http://schemas.microsoft.com/office/drawing/2014/main" id="{E008EB15-2470-4E46-BCD9-1AED8AF9FF02}"/>
                </a:ext>
              </a:extLst>
            </p:cNvPr>
            <p:cNvSpPr>
              <a:spLocks/>
            </p:cNvSpPr>
            <p:nvPr>
              <p:custDataLst>
                <p:tags r:id="rId16"/>
              </p:custDataLst>
            </p:nvPr>
          </p:nvSpPr>
          <p:spPr bwMode="auto">
            <a:xfrm>
              <a:off x="5149850" y="2701925"/>
              <a:ext cx="184150" cy="163513"/>
            </a:xfrm>
            <a:custGeom>
              <a:avLst/>
              <a:gdLst>
                <a:gd name="T0" fmla="*/ 162 w 281"/>
                <a:gd name="T1" fmla="*/ 99 h 222"/>
                <a:gd name="T2" fmla="*/ 220 w 281"/>
                <a:gd name="T3" fmla="*/ 34 h 222"/>
                <a:gd name="T4" fmla="*/ 271 w 281"/>
                <a:gd name="T5" fmla="*/ 24 h 222"/>
                <a:gd name="T6" fmla="*/ 271 w 281"/>
                <a:gd name="T7" fmla="*/ 0 h 222"/>
                <a:gd name="T8" fmla="*/ 225 w 281"/>
                <a:gd name="T9" fmla="*/ 2 h 222"/>
                <a:gd name="T10" fmla="*/ 173 w 281"/>
                <a:gd name="T11" fmla="*/ 0 h 222"/>
                <a:gd name="T12" fmla="*/ 173 w 281"/>
                <a:gd name="T13" fmla="*/ 24 h 222"/>
                <a:gd name="T14" fmla="*/ 192 w 281"/>
                <a:gd name="T15" fmla="*/ 28 h 222"/>
                <a:gd name="T16" fmla="*/ 188 w 281"/>
                <a:gd name="T17" fmla="*/ 34 h 222"/>
                <a:gd name="T18" fmla="*/ 147 w 281"/>
                <a:gd name="T19" fmla="*/ 81 h 222"/>
                <a:gd name="T20" fmla="*/ 98 w 281"/>
                <a:gd name="T21" fmla="*/ 24 h 222"/>
                <a:gd name="T22" fmla="*/ 118 w 281"/>
                <a:gd name="T23" fmla="*/ 24 h 222"/>
                <a:gd name="T24" fmla="*/ 118 w 281"/>
                <a:gd name="T25" fmla="*/ 0 h 222"/>
                <a:gd name="T26" fmla="*/ 57 w 281"/>
                <a:gd name="T27" fmla="*/ 2 h 222"/>
                <a:gd name="T28" fmla="*/ 2 w 281"/>
                <a:gd name="T29" fmla="*/ 0 h 222"/>
                <a:gd name="T30" fmla="*/ 2 w 281"/>
                <a:gd name="T31" fmla="*/ 24 h 222"/>
                <a:gd name="T32" fmla="*/ 38 w 281"/>
                <a:gd name="T33" fmla="*/ 24 h 222"/>
                <a:gd name="T34" fmla="*/ 116 w 281"/>
                <a:gd name="T35" fmla="*/ 116 h 222"/>
                <a:gd name="T36" fmla="*/ 50 w 281"/>
                <a:gd name="T37" fmla="*/ 189 h 222"/>
                <a:gd name="T38" fmla="*/ 0 w 281"/>
                <a:gd name="T39" fmla="*/ 199 h 222"/>
                <a:gd name="T40" fmla="*/ 0 w 281"/>
                <a:gd name="T41" fmla="*/ 222 h 222"/>
                <a:gd name="T42" fmla="*/ 46 w 281"/>
                <a:gd name="T43" fmla="*/ 221 h 222"/>
                <a:gd name="T44" fmla="*/ 97 w 281"/>
                <a:gd name="T45" fmla="*/ 222 h 222"/>
                <a:gd name="T46" fmla="*/ 97 w 281"/>
                <a:gd name="T47" fmla="*/ 199 h 222"/>
                <a:gd name="T48" fmla="*/ 79 w 281"/>
                <a:gd name="T49" fmla="*/ 193 h 222"/>
                <a:gd name="T50" fmla="*/ 82 w 281"/>
                <a:gd name="T51" fmla="*/ 188 h 222"/>
                <a:gd name="T52" fmla="*/ 131 w 281"/>
                <a:gd name="T53" fmla="*/ 134 h 222"/>
                <a:gd name="T54" fmla="*/ 185 w 281"/>
                <a:gd name="T55" fmla="*/ 199 h 222"/>
                <a:gd name="T56" fmla="*/ 166 w 281"/>
                <a:gd name="T57" fmla="*/ 199 h 222"/>
                <a:gd name="T58" fmla="*/ 166 w 281"/>
                <a:gd name="T59" fmla="*/ 222 h 222"/>
                <a:gd name="T60" fmla="*/ 226 w 281"/>
                <a:gd name="T61" fmla="*/ 221 h 222"/>
                <a:gd name="T62" fmla="*/ 281 w 281"/>
                <a:gd name="T63" fmla="*/ 222 h 222"/>
                <a:gd name="T64" fmla="*/ 281 w 281"/>
                <a:gd name="T65" fmla="*/ 199 h 222"/>
                <a:gd name="T66" fmla="*/ 245 w 281"/>
                <a:gd name="T67" fmla="*/ 199 h 222"/>
                <a:gd name="T68" fmla="*/ 162 w 281"/>
                <a:gd name="T69" fmla="*/ 99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81" h="222">
                  <a:moveTo>
                    <a:pt x="162" y="99"/>
                  </a:moveTo>
                  <a:lnTo>
                    <a:pt x="220" y="34"/>
                  </a:lnTo>
                  <a:cubicBezTo>
                    <a:pt x="226" y="27"/>
                    <a:pt x="229" y="24"/>
                    <a:pt x="271" y="24"/>
                  </a:cubicBezTo>
                  <a:lnTo>
                    <a:pt x="271" y="0"/>
                  </a:lnTo>
                  <a:cubicBezTo>
                    <a:pt x="253" y="1"/>
                    <a:pt x="227" y="2"/>
                    <a:pt x="225" y="2"/>
                  </a:cubicBezTo>
                  <a:cubicBezTo>
                    <a:pt x="212" y="2"/>
                    <a:pt x="187" y="1"/>
                    <a:pt x="173" y="0"/>
                  </a:cubicBezTo>
                  <a:lnTo>
                    <a:pt x="173" y="24"/>
                  </a:lnTo>
                  <a:cubicBezTo>
                    <a:pt x="180" y="24"/>
                    <a:pt x="186" y="25"/>
                    <a:pt x="192" y="28"/>
                  </a:cubicBezTo>
                  <a:cubicBezTo>
                    <a:pt x="190" y="31"/>
                    <a:pt x="190" y="32"/>
                    <a:pt x="188" y="34"/>
                  </a:cubicBezTo>
                  <a:lnTo>
                    <a:pt x="147" y="81"/>
                  </a:lnTo>
                  <a:lnTo>
                    <a:pt x="98" y="24"/>
                  </a:lnTo>
                  <a:lnTo>
                    <a:pt x="118" y="24"/>
                  </a:lnTo>
                  <a:lnTo>
                    <a:pt x="118" y="0"/>
                  </a:lnTo>
                  <a:cubicBezTo>
                    <a:pt x="105" y="1"/>
                    <a:pt x="73" y="2"/>
                    <a:pt x="57" y="2"/>
                  </a:cubicBezTo>
                  <a:cubicBezTo>
                    <a:pt x="41" y="2"/>
                    <a:pt x="19" y="1"/>
                    <a:pt x="2" y="0"/>
                  </a:cubicBezTo>
                  <a:lnTo>
                    <a:pt x="2" y="24"/>
                  </a:lnTo>
                  <a:lnTo>
                    <a:pt x="38" y="24"/>
                  </a:lnTo>
                  <a:lnTo>
                    <a:pt x="116" y="116"/>
                  </a:lnTo>
                  <a:lnTo>
                    <a:pt x="50" y="189"/>
                  </a:lnTo>
                  <a:cubicBezTo>
                    <a:pt x="42" y="199"/>
                    <a:pt x="24" y="199"/>
                    <a:pt x="0" y="199"/>
                  </a:cubicBezTo>
                  <a:lnTo>
                    <a:pt x="0" y="222"/>
                  </a:lnTo>
                  <a:cubicBezTo>
                    <a:pt x="17" y="221"/>
                    <a:pt x="43" y="221"/>
                    <a:pt x="46" y="221"/>
                  </a:cubicBezTo>
                  <a:cubicBezTo>
                    <a:pt x="58" y="221"/>
                    <a:pt x="87" y="222"/>
                    <a:pt x="97" y="222"/>
                  </a:cubicBezTo>
                  <a:lnTo>
                    <a:pt x="97" y="199"/>
                  </a:lnTo>
                  <a:cubicBezTo>
                    <a:pt x="88" y="199"/>
                    <a:pt x="79" y="196"/>
                    <a:pt x="79" y="193"/>
                  </a:cubicBezTo>
                  <a:cubicBezTo>
                    <a:pt x="79" y="193"/>
                    <a:pt x="79" y="192"/>
                    <a:pt x="82" y="188"/>
                  </a:cubicBezTo>
                  <a:lnTo>
                    <a:pt x="131" y="134"/>
                  </a:lnTo>
                  <a:lnTo>
                    <a:pt x="185" y="199"/>
                  </a:lnTo>
                  <a:lnTo>
                    <a:pt x="166" y="199"/>
                  </a:lnTo>
                  <a:lnTo>
                    <a:pt x="166" y="222"/>
                  </a:lnTo>
                  <a:cubicBezTo>
                    <a:pt x="179" y="222"/>
                    <a:pt x="209" y="221"/>
                    <a:pt x="226" y="221"/>
                  </a:cubicBezTo>
                  <a:cubicBezTo>
                    <a:pt x="242" y="221"/>
                    <a:pt x="264" y="222"/>
                    <a:pt x="281" y="222"/>
                  </a:cubicBezTo>
                  <a:lnTo>
                    <a:pt x="281" y="199"/>
                  </a:lnTo>
                  <a:lnTo>
                    <a:pt x="245" y="199"/>
                  </a:lnTo>
                  <a:lnTo>
                    <a:pt x="162" y="99"/>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142">
              <a:extLst>
                <a:ext uri="{FF2B5EF4-FFF2-40B4-BE49-F238E27FC236}">
                  <a16:creationId xmlns:a16="http://schemas.microsoft.com/office/drawing/2014/main" id="{25D3E34A-5586-4FB3-8E04-53CF968B544F}"/>
                </a:ext>
              </a:extLst>
            </p:cNvPr>
            <p:cNvSpPr>
              <a:spLocks noEditPoints="1"/>
            </p:cNvSpPr>
            <p:nvPr>
              <p:custDataLst>
                <p:tags r:id="rId17"/>
              </p:custDataLst>
            </p:nvPr>
          </p:nvSpPr>
          <p:spPr bwMode="auto">
            <a:xfrm>
              <a:off x="5354637" y="2741613"/>
              <a:ext cx="117475" cy="180975"/>
            </a:xfrm>
            <a:custGeom>
              <a:avLst/>
              <a:gdLst>
                <a:gd name="T0" fmla="*/ 177 w 179"/>
                <a:gd name="T1" fmla="*/ 11 h 246"/>
                <a:gd name="T2" fmla="*/ 179 w 179"/>
                <a:gd name="T3" fmla="*/ 5 h 246"/>
                <a:gd name="T4" fmla="*/ 173 w 179"/>
                <a:gd name="T5" fmla="*/ 0 h 246"/>
                <a:gd name="T6" fmla="*/ 129 w 179"/>
                <a:gd name="T7" fmla="*/ 4 h 246"/>
                <a:gd name="T8" fmla="*/ 121 w 179"/>
                <a:gd name="T9" fmla="*/ 12 h 246"/>
                <a:gd name="T10" fmla="*/ 130 w 179"/>
                <a:gd name="T11" fmla="*/ 17 h 246"/>
                <a:gd name="T12" fmla="*/ 147 w 179"/>
                <a:gd name="T13" fmla="*/ 22 h 246"/>
                <a:gd name="T14" fmla="*/ 145 w 179"/>
                <a:gd name="T15" fmla="*/ 30 h 246"/>
                <a:gd name="T16" fmla="*/ 125 w 179"/>
                <a:gd name="T17" fmla="*/ 109 h 246"/>
                <a:gd name="T18" fmla="*/ 90 w 179"/>
                <a:gd name="T19" fmla="*/ 89 h 246"/>
                <a:gd name="T20" fmla="*/ 0 w 179"/>
                <a:gd name="T21" fmla="*/ 188 h 246"/>
                <a:gd name="T22" fmla="*/ 52 w 179"/>
                <a:gd name="T23" fmla="*/ 246 h 246"/>
                <a:gd name="T24" fmla="*/ 102 w 179"/>
                <a:gd name="T25" fmla="*/ 222 h 246"/>
                <a:gd name="T26" fmla="*/ 138 w 179"/>
                <a:gd name="T27" fmla="*/ 246 h 246"/>
                <a:gd name="T28" fmla="*/ 165 w 179"/>
                <a:gd name="T29" fmla="*/ 228 h 246"/>
                <a:gd name="T30" fmla="*/ 177 w 179"/>
                <a:gd name="T31" fmla="*/ 193 h 246"/>
                <a:gd name="T32" fmla="*/ 172 w 179"/>
                <a:gd name="T33" fmla="*/ 188 h 246"/>
                <a:gd name="T34" fmla="*/ 164 w 179"/>
                <a:gd name="T35" fmla="*/ 199 h 246"/>
                <a:gd name="T36" fmla="*/ 139 w 179"/>
                <a:gd name="T37" fmla="*/ 237 h 246"/>
                <a:gd name="T38" fmla="*/ 127 w 179"/>
                <a:gd name="T39" fmla="*/ 219 h 246"/>
                <a:gd name="T40" fmla="*/ 129 w 179"/>
                <a:gd name="T41" fmla="*/ 205 h 246"/>
                <a:gd name="T42" fmla="*/ 177 w 179"/>
                <a:gd name="T43" fmla="*/ 11 h 246"/>
                <a:gd name="T44" fmla="*/ 103 w 179"/>
                <a:gd name="T45" fmla="*/ 199 h 246"/>
                <a:gd name="T46" fmla="*/ 85 w 179"/>
                <a:gd name="T47" fmla="*/ 223 h 246"/>
                <a:gd name="T48" fmla="*/ 53 w 179"/>
                <a:gd name="T49" fmla="*/ 237 h 246"/>
                <a:gd name="T50" fmla="*/ 28 w 179"/>
                <a:gd name="T51" fmla="*/ 203 h 246"/>
                <a:gd name="T52" fmla="*/ 46 w 179"/>
                <a:gd name="T53" fmla="*/ 132 h 246"/>
                <a:gd name="T54" fmla="*/ 90 w 179"/>
                <a:gd name="T55" fmla="*/ 99 h 246"/>
                <a:gd name="T56" fmla="*/ 121 w 179"/>
                <a:gd name="T57" fmla="*/ 129 h 246"/>
                <a:gd name="T58" fmla="*/ 120 w 179"/>
                <a:gd name="T59" fmla="*/ 134 h 246"/>
                <a:gd name="T60" fmla="*/ 103 w 179"/>
                <a:gd name="T61" fmla="*/ 199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79" h="246">
                  <a:moveTo>
                    <a:pt x="177" y="11"/>
                  </a:moveTo>
                  <a:cubicBezTo>
                    <a:pt x="178" y="10"/>
                    <a:pt x="179" y="6"/>
                    <a:pt x="179" y="5"/>
                  </a:cubicBezTo>
                  <a:cubicBezTo>
                    <a:pt x="179" y="4"/>
                    <a:pt x="177" y="0"/>
                    <a:pt x="173" y="0"/>
                  </a:cubicBezTo>
                  <a:cubicBezTo>
                    <a:pt x="166" y="0"/>
                    <a:pt x="137" y="3"/>
                    <a:pt x="129" y="4"/>
                  </a:cubicBezTo>
                  <a:cubicBezTo>
                    <a:pt x="126" y="4"/>
                    <a:pt x="121" y="5"/>
                    <a:pt x="121" y="12"/>
                  </a:cubicBezTo>
                  <a:cubicBezTo>
                    <a:pt x="121" y="17"/>
                    <a:pt x="126" y="17"/>
                    <a:pt x="130" y="17"/>
                  </a:cubicBezTo>
                  <a:cubicBezTo>
                    <a:pt x="147" y="17"/>
                    <a:pt x="147" y="19"/>
                    <a:pt x="147" y="22"/>
                  </a:cubicBezTo>
                  <a:cubicBezTo>
                    <a:pt x="147" y="25"/>
                    <a:pt x="146" y="27"/>
                    <a:pt x="145" y="30"/>
                  </a:cubicBezTo>
                  <a:lnTo>
                    <a:pt x="125" y="109"/>
                  </a:lnTo>
                  <a:cubicBezTo>
                    <a:pt x="118" y="98"/>
                    <a:pt x="106" y="89"/>
                    <a:pt x="90" y="89"/>
                  </a:cubicBezTo>
                  <a:cubicBezTo>
                    <a:pt x="45" y="89"/>
                    <a:pt x="0" y="138"/>
                    <a:pt x="0" y="188"/>
                  </a:cubicBezTo>
                  <a:cubicBezTo>
                    <a:pt x="0" y="222"/>
                    <a:pt x="22" y="246"/>
                    <a:pt x="52" y="246"/>
                  </a:cubicBezTo>
                  <a:cubicBezTo>
                    <a:pt x="71" y="246"/>
                    <a:pt x="88" y="236"/>
                    <a:pt x="102" y="222"/>
                  </a:cubicBezTo>
                  <a:cubicBezTo>
                    <a:pt x="108" y="243"/>
                    <a:pt x="129" y="246"/>
                    <a:pt x="138" y="246"/>
                  </a:cubicBezTo>
                  <a:cubicBezTo>
                    <a:pt x="150" y="246"/>
                    <a:pt x="159" y="239"/>
                    <a:pt x="165" y="228"/>
                  </a:cubicBezTo>
                  <a:cubicBezTo>
                    <a:pt x="173" y="214"/>
                    <a:pt x="177" y="194"/>
                    <a:pt x="177" y="193"/>
                  </a:cubicBezTo>
                  <a:cubicBezTo>
                    <a:pt x="177" y="188"/>
                    <a:pt x="173" y="188"/>
                    <a:pt x="172" y="188"/>
                  </a:cubicBezTo>
                  <a:cubicBezTo>
                    <a:pt x="167" y="188"/>
                    <a:pt x="167" y="190"/>
                    <a:pt x="164" y="199"/>
                  </a:cubicBezTo>
                  <a:cubicBezTo>
                    <a:pt x="160" y="216"/>
                    <a:pt x="153" y="237"/>
                    <a:pt x="139" y="237"/>
                  </a:cubicBezTo>
                  <a:cubicBezTo>
                    <a:pt x="130" y="237"/>
                    <a:pt x="127" y="229"/>
                    <a:pt x="127" y="219"/>
                  </a:cubicBezTo>
                  <a:cubicBezTo>
                    <a:pt x="127" y="213"/>
                    <a:pt x="128" y="210"/>
                    <a:pt x="129" y="205"/>
                  </a:cubicBezTo>
                  <a:lnTo>
                    <a:pt x="177" y="11"/>
                  </a:lnTo>
                  <a:close/>
                  <a:moveTo>
                    <a:pt x="103" y="199"/>
                  </a:moveTo>
                  <a:cubicBezTo>
                    <a:pt x="101" y="209"/>
                    <a:pt x="93" y="216"/>
                    <a:pt x="85" y="223"/>
                  </a:cubicBezTo>
                  <a:cubicBezTo>
                    <a:pt x="82" y="225"/>
                    <a:pt x="68" y="237"/>
                    <a:pt x="53" y="237"/>
                  </a:cubicBezTo>
                  <a:cubicBezTo>
                    <a:pt x="40" y="237"/>
                    <a:pt x="28" y="227"/>
                    <a:pt x="28" y="203"/>
                  </a:cubicBezTo>
                  <a:cubicBezTo>
                    <a:pt x="28" y="184"/>
                    <a:pt x="38" y="146"/>
                    <a:pt x="46" y="132"/>
                  </a:cubicBezTo>
                  <a:cubicBezTo>
                    <a:pt x="62" y="104"/>
                    <a:pt x="80" y="99"/>
                    <a:pt x="90" y="99"/>
                  </a:cubicBezTo>
                  <a:cubicBezTo>
                    <a:pt x="114" y="99"/>
                    <a:pt x="121" y="125"/>
                    <a:pt x="121" y="129"/>
                  </a:cubicBezTo>
                  <a:cubicBezTo>
                    <a:pt x="121" y="130"/>
                    <a:pt x="120" y="133"/>
                    <a:pt x="120" y="134"/>
                  </a:cubicBezTo>
                  <a:lnTo>
                    <a:pt x="103" y="199"/>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3690280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F4A6F53-0952-49B3-B6A1-0974BDE635C4}"/>
              </a:ext>
            </a:extLst>
          </p:cNvPr>
          <p:cNvSpPr>
            <a:spLocks noGrp="1"/>
          </p:cNvSpPr>
          <p:nvPr>
            <p:ph type="title"/>
          </p:nvPr>
        </p:nvSpPr>
        <p:spPr>
          <a:xfrm>
            <a:off x="234156" y="-7341"/>
            <a:ext cx="8675688" cy="568704"/>
          </a:xfrm>
        </p:spPr>
        <p:txBody>
          <a:bodyPr/>
          <a:lstStyle/>
          <a:p>
            <a:pPr algn="ctr"/>
            <a:r>
              <a:rPr lang="it-IT" sz="3200" dirty="0">
                <a:effectLst>
                  <a:outerShdw blurRad="38100" dist="38100" dir="2700000" algn="tl">
                    <a:srgbClr val="000000">
                      <a:alpha val="43137"/>
                    </a:srgbClr>
                  </a:outerShdw>
                </a:effectLst>
              </a:rPr>
              <a:t>MPC </a:t>
            </a:r>
            <a:r>
              <a:rPr lang="it-IT" sz="3200" dirty="0" err="1">
                <a:effectLst>
                  <a:outerShdw blurRad="38100" dist="38100" dir="2700000" algn="tl">
                    <a:srgbClr val="000000">
                      <a:alpha val="43137"/>
                    </a:srgbClr>
                  </a:outerShdw>
                </a:effectLst>
              </a:rPr>
              <a:t>constraints</a:t>
            </a:r>
            <a:endParaRPr lang="it-IT" sz="3200" dirty="0">
              <a:effectLst>
                <a:outerShdw blurRad="38100" dist="38100" dir="2700000" algn="tl">
                  <a:srgbClr val="000000">
                    <a:alpha val="43137"/>
                  </a:srgbClr>
                </a:outerShdw>
              </a:effectLst>
            </a:endParaRPr>
          </a:p>
        </p:txBody>
      </p:sp>
      <p:sp>
        <p:nvSpPr>
          <p:cNvPr id="3" name="Segnaposto contenuto 2">
            <a:extLst>
              <a:ext uri="{FF2B5EF4-FFF2-40B4-BE49-F238E27FC236}">
                <a16:creationId xmlns:a16="http://schemas.microsoft.com/office/drawing/2014/main" id="{E98A1A00-DE69-4297-AEB5-40F5C8BE695F}"/>
              </a:ext>
            </a:extLst>
          </p:cNvPr>
          <p:cNvSpPr>
            <a:spLocks noGrp="1"/>
          </p:cNvSpPr>
          <p:nvPr>
            <p:ph idx="1"/>
          </p:nvPr>
        </p:nvSpPr>
        <p:spPr>
          <a:xfrm>
            <a:off x="234156" y="739195"/>
            <a:ext cx="8675688" cy="5379609"/>
          </a:xfrm>
        </p:spPr>
        <p:txBody>
          <a:bodyPr/>
          <a:lstStyle/>
          <a:p>
            <a:endParaRPr lang="it-IT" sz="2000" b="1" dirty="0">
              <a:solidFill>
                <a:schemeClr val="tx1"/>
              </a:solidFill>
              <a:latin typeface="Arial (Corpo)"/>
            </a:endParaRPr>
          </a:p>
          <a:p>
            <a:r>
              <a:rPr lang="it-IT" sz="2000" b="1" dirty="0" err="1">
                <a:solidFill>
                  <a:schemeClr val="tx1"/>
                </a:solidFill>
                <a:latin typeface="Arial (Corpo)"/>
              </a:rPr>
              <a:t>Bounded</a:t>
            </a:r>
            <a:r>
              <a:rPr lang="it-IT" sz="2000" b="1" dirty="0">
                <a:solidFill>
                  <a:schemeClr val="tx1"/>
                </a:solidFill>
                <a:latin typeface="Arial (Corpo)"/>
              </a:rPr>
              <a:t> </a:t>
            </a:r>
            <a:r>
              <a:rPr lang="it-IT" sz="2000" b="1" dirty="0" err="1">
                <a:solidFill>
                  <a:schemeClr val="tx1"/>
                </a:solidFill>
                <a:latin typeface="Arial (Corpo)"/>
              </a:rPr>
              <a:t>torques</a:t>
            </a:r>
            <a:endParaRPr lang="it-IT" sz="2000" b="1" dirty="0">
              <a:solidFill>
                <a:schemeClr val="tx1"/>
              </a:solidFill>
              <a:latin typeface="Arial (Corpo)"/>
            </a:endParaRPr>
          </a:p>
          <a:p>
            <a:endParaRPr lang="it-IT" sz="2000" b="1" dirty="0">
              <a:solidFill>
                <a:schemeClr val="tx1"/>
              </a:solidFill>
              <a:latin typeface="Arial (Corpo)"/>
            </a:endParaRPr>
          </a:p>
          <a:p>
            <a:endParaRPr lang="it-IT" sz="2000" b="1" dirty="0">
              <a:solidFill>
                <a:schemeClr val="tx1"/>
              </a:solidFill>
              <a:latin typeface="Arial (Corpo)"/>
            </a:endParaRPr>
          </a:p>
          <a:p>
            <a:r>
              <a:rPr lang="it-IT" sz="2000" b="1" dirty="0">
                <a:solidFill>
                  <a:schemeClr val="tx1"/>
                </a:solidFill>
                <a:latin typeface="Arial (Corpo)"/>
              </a:rPr>
              <a:t>Terminal </a:t>
            </a:r>
            <a:r>
              <a:rPr lang="it-IT" sz="2000" b="1" dirty="0" err="1">
                <a:solidFill>
                  <a:schemeClr val="tx1"/>
                </a:solidFill>
                <a:latin typeface="Arial (Corpo)"/>
              </a:rPr>
              <a:t>constraint</a:t>
            </a:r>
            <a:r>
              <a:rPr lang="it-IT" sz="2000" b="1" dirty="0">
                <a:solidFill>
                  <a:schemeClr val="tx1"/>
                </a:solidFill>
                <a:latin typeface="Arial (Corpo)"/>
              </a:rPr>
              <a:t> </a:t>
            </a:r>
            <a:r>
              <a:rPr lang="it-IT" sz="2000" dirty="0">
                <a:latin typeface="Arial (Corpo)"/>
              </a:rPr>
              <a:t> to </a:t>
            </a:r>
            <a:r>
              <a:rPr lang="it-IT" sz="2000" dirty="0" err="1">
                <a:latin typeface="Arial (Corpo)"/>
              </a:rPr>
              <a:t>improve</a:t>
            </a:r>
            <a:r>
              <a:rPr lang="it-IT" sz="2000" dirty="0">
                <a:latin typeface="Arial (Corpo)"/>
              </a:rPr>
              <a:t> </a:t>
            </a:r>
            <a:r>
              <a:rPr lang="it-IT" sz="2000" dirty="0" err="1">
                <a:latin typeface="Arial (Corpo)"/>
              </a:rPr>
              <a:t>closed</a:t>
            </a:r>
            <a:r>
              <a:rPr lang="it-IT" sz="2000" dirty="0">
                <a:latin typeface="Arial (Corpo)"/>
              </a:rPr>
              <a:t> loop </a:t>
            </a:r>
            <a:r>
              <a:rPr lang="it-IT" sz="2000" dirty="0" err="1">
                <a:latin typeface="Arial (Corpo)"/>
              </a:rPr>
              <a:t>stability</a:t>
            </a:r>
            <a:endParaRPr lang="it-IT" sz="2000" dirty="0">
              <a:latin typeface="Arial (Corpo)"/>
            </a:endParaRPr>
          </a:p>
          <a:p>
            <a:endParaRPr lang="it-IT" sz="2000" dirty="0">
              <a:latin typeface="Arial (Corpo)"/>
            </a:endParaRPr>
          </a:p>
          <a:p>
            <a:endParaRPr lang="it-IT" sz="2000" dirty="0">
              <a:latin typeface="Arial (Corpo)"/>
            </a:endParaRPr>
          </a:p>
          <a:p>
            <a:endParaRPr lang="it-IT" sz="2000" dirty="0">
              <a:latin typeface="Arial (Corpo)"/>
            </a:endParaRPr>
          </a:p>
          <a:p>
            <a:r>
              <a:rPr lang="it-IT" sz="2000" dirty="0" err="1">
                <a:latin typeface="Arial (Corpo)"/>
              </a:rPr>
              <a:t>Overall</a:t>
            </a:r>
            <a:endParaRPr lang="it-IT" sz="2000" dirty="0">
              <a:latin typeface="Arial (Corpo)"/>
            </a:endParaRPr>
          </a:p>
          <a:p>
            <a:endParaRPr lang="it-IT" sz="2000" b="1" dirty="0">
              <a:solidFill>
                <a:schemeClr val="tx1"/>
              </a:solidFill>
              <a:latin typeface="Arial (Corpo)"/>
            </a:endParaRPr>
          </a:p>
          <a:p>
            <a:pPr marL="0" indent="0">
              <a:buNone/>
            </a:pPr>
            <a:br>
              <a:rPr lang="it-IT" sz="2200" dirty="0">
                <a:latin typeface="Arial (Corpo)"/>
              </a:rPr>
            </a:br>
            <a:endParaRPr lang="it-IT" sz="2200" dirty="0">
              <a:latin typeface="Arial (Corpo)"/>
            </a:endParaRPr>
          </a:p>
          <a:p>
            <a:pPr marL="0" indent="0">
              <a:buNone/>
            </a:pPr>
            <a:endParaRPr lang="it-IT" sz="800" dirty="0">
              <a:latin typeface="Arial (Corpo)"/>
            </a:endParaRPr>
          </a:p>
          <a:p>
            <a:endParaRPr lang="it-IT" sz="2000" b="1" dirty="0">
              <a:solidFill>
                <a:schemeClr val="tx1"/>
              </a:solidFill>
              <a:latin typeface="Arial (Corpo)"/>
            </a:endParaRPr>
          </a:p>
          <a:p>
            <a:endParaRPr lang="it-IT" sz="2000" b="1" dirty="0">
              <a:solidFill>
                <a:schemeClr val="tx1"/>
              </a:solidFill>
              <a:latin typeface="Arial (Corpo)"/>
            </a:endParaRPr>
          </a:p>
          <a:p>
            <a:endParaRPr lang="it-IT" sz="800" dirty="0">
              <a:latin typeface="Arial (Corpo)"/>
            </a:endParaRPr>
          </a:p>
          <a:p>
            <a:pPr marL="0" indent="0">
              <a:buNone/>
            </a:pPr>
            <a:endParaRPr lang="it-IT" sz="1100" dirty="0"/>
          </a:p>
          <a:p>
            <a:endParaRPr lang="it-IT" sz="2800" dirty="0"/>
          </a:p>
        </p:txBody>
      </p:sp>
      <p:sp>
        <p:nvSpPr>
          <p:cNvPr id="4" name="Segnaposto data 3">
            <a:extLst>
              <a:ext uri="{FF2B5EF4-FFF2-40B4-BE49-F238E27FC236}">
                <a16:creationId xmlns:a16="http://schemas.microsoft.com/office/drawing/2014/main" id="{02AA449A-C2B7-42C9-9F33-B2FF9E55F2E1}"/>
              </a:ext>
            </a:extLst>
          </p:cNvPr>
          <p:cNvSpPr>
            <a:spLocks noGrp="1"/>
          </p:cNvSpPr>
          <p:nvPr>
            <p:ph type="dt" sz="half" idx="10"/>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it-IT" sz="1100" b="0" i="0" u="none" strike="noStrike" kern="1200" cap="none" spc="0" normalizeH="0" baseline="0" noProof="0">
                <a:ln>
                  <a:noFill/>
                </a:ln>
                <a:solidFill>
                  <a:srgbClr val="FFFFFF"/>
                </a:solidFill>
                <a:effectLst/>
                <a:uLnTx/>
                <a:uFillTx/>
                <a:latin typeface="Arial" panose="020B0604020202020204" pitchFamily="34" charset="0"/>
                <a:ea typeface="ＭＳ Ｐゴシック" panose="020B0600070205080204" pitchFamily="34" charset="-128"/>
                <a:cs typeface="+mn-cs"/>
              </a:rPr>
              <a:t>A.Y. 2020/2021</a:t>
            </a:r>
            <a:endParaRPr kumimoji="0" lang="it-IT" altLang="it-IT" sz="1100" b="0" i="0" u="none" strike="noStrike" kern="1200" cap="none" spc="0" normalizeH="0" baseline="0" noProof="0">
              <a:ln>
                <a:noFill/>
              </a:ln>
              <a:solidFill>
                <a:srgbClr val="FFFFFF"/>
              </a:solidFill>
              <a:effectLst/>
              <a:uLnTx/>
              <a:uFillTx/>
              <a:latin typeface="Arial" panose="020B0604020202020204" pitchFamily="34" charset="0"/>
              <a:ea typeface="ＭＳ Ｐゴシック" panose="020B0600070205080204" pitchFamily="34" charset="-128"/>
              <a:cs typeface="+mn-cs"/>
            </a:endParaRPr>
          </a:p>
        </p:txBody>
      </p:sp>
      <p:sp>
        <p:nvSpPr>
          <p:cNvPr id="5" name="Segnaposto piè di pagina 4">
            <a:extLst>
              <a:ext uri="{FF2B5EF4-FFF2-40B4-BE49-F238E27FC236}">
                <a16:creationId xmlns:a16="http://schemas.microsoft.com/office/drawing/2014/main" id="{EE2D4534-A0B6-4A91-950D-65ED32B970CF}"/>
              </a:ext>
            </a:extLst>
          </p:cNvPr>
          <p:cNvSpPr>
            <a:spLocks noGrp="1"/>
          </p:cNvSpPr>
          <p:nvPr>
            <p:ph type="ftr" sz="quarter" idx="11"/>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Arial" panose="020B0604020202020204" pitchFamily="34" charset="0"/>
                <a:ea typeface="ＭＳ Ｐゴシック" panose="020B0600070205080204" pitchFamily="34" charset="-128"/>
                <a:cs typeface="+mn-cs"/>
              </a:rPr>
              <a:t>Control Learning techniques for set point regulation of robots with nonlinear joints flexibility</a:t>
            </a:r>
            <a:endParaRPr kumimoji="0" lang="it-IT" altLang="it-IT" sz="1100" b="0" i="0" u="none" strike="noStrike" kern="1200" cap="none" spc="0" normalizeH="0" baseline="0" noProof="0" dirty="0">
              <a:ln>
                <a:noFill/>
              </a:ln>
              <a:solidFill>
                <a:srgbClr val="FFFFFF"/>
              </a:solidFill>
              <a:effectLst/>
              <a:uLnTx/>
              <a:uFillTx/>
              <a:latin typeface="Arial" panose="020B0604020202020204" pitchFamily="34" charset="0"/>
              <a:ea typeface="ＭＳ Ｐゴシック" panose="020B0600070205080204" pitchFamily="34" charset="-128"/>
              <a:cs typeface="+mn-cs"/>
            </a:endParaRPr>
          </a:p>
        </p:txBody>
      </p:sp>
      <p:sp>
        <p:nvSpPr>
          <p:cNvPr id="6" name="Segnaposto numero diapositiva 5">
            <a:extLst>
              <a:ext uri="{FF2B5EF4-FFF2-40B4-BE49-F238E27FC236}">
                <a16:creationId xmlns:a16="http://schemas.microsoft.com/office/drawing/2014/main" id="{9290ABC9-2EB2-4F12-8C99-564768F08BBD}"/>
              </a:ext>
            </a:extLst>
          </p:cNvPr>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it-IT" altLang="it-IT" sz="1100" b="0" i="0" u="none" strike="noStrike" kern="1200" cap="none" spc="0" normalizeH="0" baseline="0" noProof="0">
                <a:ln>
                  <a:noFill/>
                </a:ln>
                <a:solidFill>
                  <a:srgbClr val="FFFFFF"/>
                </a:solidFill>
                <a:effectLst/>
                <a:uLnTx/>
                <a:uFillTx/>
                <a:latin typeface="Arial" panose="020B0604020202020204" pitchFamily="34" charset="0"/>
                <a:ea typeface="ＭＳ Ｐゴシック" panose="020B0600070205080204" pitchFamily="34" charset="-128"/>
                <a:cs typeface="+mn-cs"/>
              </a:rPr>
              <a:t>Pagina </a:t>
            </a:r>
            <a:fld id="{BA685955-B0BA-445A-8774-01A37A6AC08F}" type="slidenum">
              <a:rPr kumimoji="0" lang="it-IT" altLang="it-IT" sz="1100" b="0" i="0" u="none" strike="noStrike" kern="1200" cap="none" spc="0" normalizeH="0" baseline="0" noProof="0" smtClean="0">
                <a:ln>
                  <a:noFill/>
                </a:ln>
                <a:solidFill>
                  <a:srgbClr val="FFFFFF"/>
                </a:solidFill>
                <a:effectLst/>
                <a:uLnTx/>
                <a:uFillTx/>
                <a:latin typeface="Arial" panose="020B0604020202020204" pitchFamily="34" charset="0"/>
                <a:ea typeface="ＭＳ Ｐゴシック" panose="020B0600070205080204" pitchFamily="34"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11</a:t>
            </a:fld>
            <a:endParaRPr kumimoji="0" lang="it-IT" altLang="it-IT" sz="1100" b="0" i="0" u="none" strike="noStrike" kern="1200" cap="none" spc="0" normalizeH="0" baseline="0" noProof="0">
              <a:ln>
                <a:noFill/>
              </a:ln>
              <a:solidFill>
                <a:srgbClr val="FFFFFF"/>
              </a:solidFill>
              <a:effectLst/>
              <a:uLnTx/>
              <a:uFillTx/>
              <a:latin typeface="Arial" panose="020B0604020202020204" pitchFamily="34" charset="0"/>
              <a:ea typeface="ＭＳ Ｐゴシック" panose="020B0600070205080204" pitchFamily="34" charset="-128"/>
              <a:cs typeface="+mn-cs"/>
            </a:endParaRPr>
          </a:p>
        </p:txBody>
      </p:sp>
      <p:grpSp>
        <p:nvGrpSpPr>
          <p:cNvPr id="26" name="Group 25" descr="\documentclass{article}&#10;&#10;\usepackage{amsfonts}&#10;\usepackage{amssymb}&#10;\usepackage{amsmath}&#10;\usepackage{mathtools}&#10;\usepackage{physics}&#10;&#10;\pagestyle{empty}&#10;\begin{document}&#10;&#10;\begin{align*}&#10;\abs{\vb*{\theta}(k) - \vb*{\theta}_d} \leq \epsilon\end{align*}&#10;&#10;\end{document}" title="IguanaTex Vector Display">
            <a:extLst>
              <a:ext uri="{FF2B5EF4-FFF2-40B4-BE49-F238E27FC236}">
                <a16:creationId xmlns:a16="http://schemas.microsoft.com/office/drawing/2014/main" id="{B23FFE0C-5908-4710-8C3B-1C4186DC27D0}"/>
              </a:ext>
            </a:extLst>
          </p:cNvPr>
          <p:cNvGrpSpPr>
            <a:grpSpLocks noChangeAspect="1"/>
          </p:cNvGrpSpPr>
          <p:nvPr>
            <p:custDataLst>
              <p:tags r:id="rId1"/>
            </p:custDataLst>
          </p:nvPr>
        </p:nvGrpSpPr>
        <p:grpSpPr>
          <a:xfrm>
            <a:off x="1141413" y="2902556"/>
            <a:ext cx="1690688" cy="307975"/>
            <a:chOff x="1220788" y="5149851"/>
            <a:chExt cx="1690688" cy="307975"/>
          </a:xfrm>
        </p:grpSpPr>
        <p:sp>
          <p:nvSpPr>
            <p:cNvPr id="14" name="Freeform 7 1 1">
              <a:extLst>
                <a:ext uri="{FF2B5EF4-FFF2-40B4-BE49-F238E27FC236}">
                  <a16:creationId xmlns:a16="http://schemas.microsoft.com/office/drawing/2014/main" id="{86ECE1E7-8119-42AA-BDFA-6C8E347127D0}"/>
                </a:ext>
              </a:extLst>
            </p:cNvPr>
            <p:cNvSpPr>
              <a:spLocks/>
            </p:cNvSpPr>
            <p:nvPr>
              <p:custDataLst>
                <p:tags r:id="rId114"/>
              </p:custDataLst>
            </p:nvPr>
          </p:nvSpPr>
          <p:spPr bwMode="auto">
            <a:xfrm>
              <a:off x="1220788" y="5149851"/>
              <a:ext cx="11113" cy="307975"/>
            </a:xfrm>
            <a:custGeom>
              <a:avLst/>
              <a:gdLst>
                <a:gd name="T0" fmla="*/ 20 w 20"/>
                <a:gd name="T1" fmla="*/ 18 h 499"/>
                <a:gd name="T2" fmla="*/ 10 w 20"/>
                <a:gd name="T3" fmla="*/ 0 h 499"/>
                <a:gd name="T4" fmla="*/ 0 w 20"/>
                <a:gd name="T5" fmla="*/ 18 h 499"/>
                <a:gd name="T6" fmla="*/ 0 w 20"/>
                <a:gd name="T7" fmla="*/ 481 h 499"/>
                <a:gd name="T8" fmla="*/ 10 w 20"/>
                <a:gd name="T9" fmla="*/ 499 h 499"/>
                <a:gd name="T10" fmla="*/ 20 w 20"/>
                <a:gd name="T11" fmla="*/ 481 h 499"/>
                <a:gd name="T12" fmla="*/ 20 w 20"/>
                <a:gd name="T13" fmla="*/ 18 h 499"/>
              </a:gdLst>
              <a:ahLst/>
              <a:cxnLst>
                <a:cxn ang="0">
                  <a:pos x="T0" y="T1"/>
                </a:cxn>
                <a:cxn ang="0">
                  <a:pos x="T2" y="T3"/>
                </a:cxn>
                <a:cxn ang="0">
                  <a:pos x="T4" y="T5"/>
                </a:cxn>
                <a:cxn ang="0">
                  <a:pos x="T6" y="T7"/>
                </a:cxn>
                <a:cxn ang="0">
                  <a:pos x="T8" y="T9"/>
                </a:cxn>
                <a:cxn ang="0">
                  <a:pos x="T10" y="T11"/>
                </a:cxn>
                <a:cxn ang="0">
                  <a:pos x="T12" y="T13"/>
                </a:cxn>
              </a:cxnLst>
              <a:rect l="0" t="0" r="r" b="b"/>
              <a:pathLst>
                <a:path w="20" h="499">
                  <a:moveTo>
                    <a:pt x="20" y="18"/>
                  </a:moveTo>
                  <a:cubicBezTo>
                    <a:pt x="20" y="9"/>
                    <a:pt x="20" y="0"/>
                    <a:pt x="10" y="0"/>
                  </a:cubicBezTo>
                  <a:cubicBezTo>
                    <a:pt x="0" y="0"/>
                    <a:pt x="0" y="9"/>
                    <a:pt x="0" y="18"/>
                  </a:cubicBezTo>
                  <a:lnTo>
                    <a:pt x="0" y="481"/>
                  </a:lnTo>
                  <a:cubicBezTo>
                    <a:pt x="0" y="490"/>
                    <a:pt x="0" y="499"/>
                    <a:pt x="10" y="499"/>
                  </a:cubicBezTo>
                  <a:cubicBezTo>
                    <a:pt x="20" y="499"/>
                    <a:pt x="20" y="490"/>
                    <a:pt x="20" y="481"/>
                  </a:cubicBezTo>
                  <a:lnTo>
                    <a:pt x="20" y="18"/>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8 1 1">
              <a:extLst>
                <a:ext uri="{FF2B5EF4-FFF2-40B4-BE49-F238E27FC236}">
                  <a16:creationId xmlns:a16="http://schemas.microsoft.com/office/drawing/2014/main" id="{A844D515-5F06-41A3-A05A-71264C11E3EA}"/>
                </a:ext>
              </a:extLst>
            </p:cNvPr>
            <p:cNvSpPr>
              <a:spLocks noEditPoints="1"/>
            </p:cNvSpPr>
            <p:nvPr>
              <p:custDataLst>
                <p:tags r:id="rId115"/>
              </p:custDataLst>
            </p:nvPr>
          </p:nvSpPr>
          <p:spPr bwMode="auto">
            <a:xfrm>
              <a:off x="1276351" y="5165726"/>
              <a:ext cx="133350" cy="217488"/>
            </a:xfrm>
            <a:custGeom>
              <a:avLst/>
              <a:gdLst>
                <a:gd name="T0" fmla="*/ 250 w 250"/>
                <a:gd name="T1" fmla="*/ 106 h 354"/>
                <a:gd name="T2" fmla="*/ 167 w 250"/>
                <a:gd name="T3" fmla="*/ 0 h 354"/>
                <a:gd name="T4" fmla="*/ 41 w 250"/>
                <a:gd name="T5" fmla="*/ 94 h 354"/>
                <a:gd name="T6" fmla="*/ 0 w 250"/>
                <a:gd name="T7" fmla="*/ 249 h 354"/>
                <a:gd name="T8" fmla="*/ 82 w 250"/>
                <a:gd name="T9" fmla="*/ 354 h 354"/>
                <a:gd name="T10" fmla="*/ 194 w 250"/>
                <a:gd name="T11" fmla="*/ 284 h 354"/>
                <a:gd name="T12" fmla="*/ 250 w 250"/>
                <a:gd name="T13" fmla="*/ 106 h 354"/>
                <a:gd name="T14" fmla="*/ 76 w 250"/>
                <a:gd name="T15" fmla="*/ 165 h 354"/>
                <a:gd name="T16" fmla="*/ 110 w 250"/>
                <a:gd name="T17" fmla="*/ 65 h 354"/>
                <a:gd name="T18" fmla="*/ 166 w 250"/>
                <a:gd name="T19" fmla="*/ 18 h 354"/>
                <a:gd name="T20" fmla="*/ 196 w 250"/>
                <a:gd name="T21" fmla="*/ 70 h 354"/>
                <a:gd name="T22" fmla="*/ 180 w 250"/>
                <a:gd name="T23" fmla="*/ 165 h 354"/>
                <a:gd name="T24" fmla="*/ 76 w 250"/>
                <a:gd name="T25" fmla="*/ 165 h 354"/>
                <a:gd name="T26" fmla="*/ 174 w 250"/>
                <a:gd name="T27" fmla="*/ 189 h 354"/>
                <a:gd name="T28" fmla="*/ 83 w 250"/>
                <a:gd name="T29" fmla="*/ 336 h 354"/>
                <a:gd name="T30" fmla="*/ 59 w 250"/>
                <a:gd name="T31" fmla="*/ 319 h 354"/>
                <a:gd name="T32" fmla="*/ 53 w 250"/>
                <a:gd name="T33" fmla="*/ 286 h 354"/>
                <a:gd name="T34" fmla="*/ 70 w 250"/>
                <a:gd name="T35" fmla="*/ 189 h 354"/>
                <a:gd name="T36" fmla="*/ 174 w 250"/>
                <a:gd name="T37" fmla="*/ 189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0" h="354">
                  <a:moveTo>
                    <a:pt x="250" y="106"/>
                  </a:moveTo>
                  <a:cubicBezTo>
                    <a:pt x="250" y="18"/>
                    <a:pt x="198" y="0"/>
                    <a:pt x="167" y="0"/>
                  </a:cubicBezTo>
                  <a:cubicBezTo>
                    <a:pt x="128" y="0"/>
                    <a:pt x="78" y="26"/>
                    <a:pt x="41" y="94"/>
                  </a:cubicBezTo>
                  <a:cubicBezTo>
                    <a:pt x="15" y="141"/>
                    <a:pt x="0" y="209"/>
                    <a:pt x="0" y="249"/>
                  </a:cubicBezTo>
                  <a:cubicBezTo>
                    <a:pt x="0" y="321"/>
                    <a:pt x="38" y="354"/>
                    <a:pt x="82" y="354"/>
                  </a:cubicBezTo>
                  <a:cubicBezTo>
                    <a:pt x="116" y="354"/>
                    <a:pt x="160" y="335"/>
                    <a:pt x="194" y="284"/>
                  </a:cubicBezTo>
                  <a:cubicBezTo>
                    <a:pt x="236" y="223"/>
                    <a:pt x="250" y="143"/>
                    <a:pt x="250" y="106"/>
                  </a:cubicBezTo>
                  <a:close/>
                  <a:moveTo>
                    <a:pt x="76" y="165"/>
                  </a:moveTo>
                  <a:cubicBezTo>
                    <a:pt x="82" y="136"/>
                    <a:pt x="95" y="91"/>
                    <a:pt x="110" y="65"/>
                  </a:cubicBezTo>
                  <a:cubicBezTo>
                    <a:pt x="122" y="45"/>
                    <a:pt x="142" y="18"/>
                    <a:pt x="166" y="18"/>
                  </a:cubicBezTo>
                  <a:cubicBezTo>
                    <a:pt x="187" y="18"/>
                    <a:pt x="196" y="40"/>
                    <a:pt x="196" y="70"/>
                  </a:cubicBezTo>
                  <a:cubicBezTo>
                    <a:pt x="196" y="101"/>
                    <a:pt x="185" y="144"/>
                    <a:pt x="180" y="165"/>
                  </a:cubicBezTo>
                  <a:lnTo>
                    <a:pt x="76" y="165"/>
                  </a:lnTo>
                  <a:close/>
                  <a:moveTo>
                    <a:pt x="174" y="189"/>
                  </a:moveTo>
                  <a:cubicBezTo>
                    <a:pt x="143" y="323"/>
                    <a:pt x="101" y="336"/>
                    <a:pt x="83" y="336"/>
                  </a:cubicBezTo>
                  <a:cubicBezTo>
                    <a:pt x="77" y="336"/>
                    <a:pt x="66" y="334"/>
                    <a:pt x="59" y="319"/>
                  </a:cubicBezTo>
                  <a:cubicBezTo>
                    <a:pt x="53" y="305"/>
                    <a:pt x="53" y="286"/>
                    <a:pt x="53" y="286"/>
                  </a:cubicBezTo>
                  <a:cubicBezTo>
                    <a:pt x="53" y="257"/>
                    <a:pt x="64" y="211"/>
                    <a:pt x="70" y="189"/>
                  </a:cubicBezTo>
                  <a:lnTo>
                    <a:pt x="174" y="189"/>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9 1 1">
              <a:extLst>
                <a:ext uri="{FF2B5EF4-FFF2-40B4-BE49-F238E27FC236}">
                  <a16:creationId xmlns:a16="http://schemas.microsoft.com/office/drawing/2014/main" id="{EB1C5419-0CA6-446F-9078-299679D23C15}"/>
                </a:ext>
              </a:extLst>
            </p:cNvPr>
            <p:cNvSpPr>
              <a:spLocks/>
            </p:cNvSpPr>
            <p:nvPr>
              <p:custDataLst>
                <p:tags r:id="rId116"/>
              </p:custDataLst>
            </p:nvPr>
          </p:nvSpPr>
          <p:spPr bwMode="auto">
            <a:xfrm>
              <a:off x="1447801" y="5149851"/>
              <a:ext cx="61913" cy="307975"/>
            </a:xfrm>
            <a:custGeom>
              <a:avLst/>
              <a:gdLst>
                <a:gd name="T0" fmla="*/ 116 w 116"/>
                <a:gd name="T1" fmla="*/ 494 h 499"/>
                <a:gd name="T2" fmla="*/ 107 w 116"/>
                <a:gd name="T3" fmla="*/ 483 h 499"/>
                <a:gd name="T4" fmla="*/ 29 w 116"/>
                <a:gd name="T5" fmla="*/ 250 h 499"/>
                <a:gd name="T6" fmla="*/ 109 w 116"/>
                <a:gd name="T7" fmla="*/ 14 h 499"/>
                <a:gd name="T8" fmla="*/ 116 w 116"/>
                <a:gd name="T9" fmla="*/ 5 h 499"/>
                <a:gd name="T10" fmla="*/ 111 w 116"/>
                <a:gd name="T11" fmla="*/ 0 h 499"/>
                <a:gd name="T12" fmla="*/ 31 w 116"/>
                <a:gd name="T13" fmla="*/ 98 h 499"/>
                <a:gd name="T14" fmla="*/ 0 w 116"/>
                <a:gd name="T15" fmla="*/ 250 h 499"/>
                <a:gd name="T16" fmla="*/ 33 w 116"/>
                <a:gd name="T17" fmla="*/ 405 h 499"/>
                <a:gd name="T18" fmla="*/ 111 w 116"/>
                <a:gd name="T19" fmla="*/ 499 h 499"/>
                <a:gd name="T20" fmla="*/ 116 w 116"/>
                <a:gd name="T21" fmla="*/ 494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6" h="499">
                  <a:moveTo>
                    <a:pt x="116" y="494"/>
                  </a:moveTo>
                  <a:cubicBezTo>
                    <a:pt x="116" y="493"/>
                    <a:pt x="116" y="492"/>
                    <a:pt x="107" y="483"/>
                  </a:cubicBezTo>
                  <a:cubicBezTo>
                    <a:pt x="45" y="420"/>
                    <a:pt x="29" y="326"/>
                    <a:pt x="29" y="250"/>
                  </a:cubicBezTo>
                  <a:cubicBezTo>
                    <a:pt x="29" y="163"/>
                    <a:pt x="48" y="76"/>
                    <a:pt x="109" y="14"/>
                  </a:cubicBezTo>
                  <a:cubicBezTo>
                    <a:pt x="116" y="8"/>
                    <a:pt x="116" y="7"/>
                    <a:pt x="116" y="5"/>
                  </a:cubicBezTo>
                  <a:cubicBezTo>
                    <a:pt x="116" y="2"/>
                    <a:pt x="114" y="0"/>
                    <a:pt x="111" y="0"/>
                  </a:cubicBezTo>
                  <a:cubicBezTo>
                    <a:pt x="106" y="0"/>
                    <a:pt x="61" y="34"/>
                    <a:pt x="31" y="98"/>
                  </a:cubicBezTo>
                  <a:cubicBezTo>
                    <a:pt x="6" y="152"/>
                    <a:pt x="0" y="208"/>
                    <a:pt x="0" y="250"/>
                  </a:cubicBezTo>
                  <a:cubicBezTo>
                    <a:pt x="0" y="289"/>
                    <a:pt x="5" y="349"/>
                    <a:pt x="33" y="405"/>
                  </a:cubicBezTo>
                  <a:cubicBezTo>
                    <a:pt x="63" y="467"/>
                    <a:pt x="106" y="499"/>
                    <a:pt x="111" y="499"/>
                  </a:cubicBezTo>
                  <a:cubicBezTo>
                    <a:pt x="114" y="499"/>
                    <a:pt x="116" y="498"/>
                    <a:pt x="116" y="494"/>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0 1 1">
              <a:extLst>
                <a:ext uri="{FF2B5EF4-FFF2-40B4-BE49-F238E27FC236}">
                  <a16:creationId xmlns:a16="http://schemas.microsoft.com/office/drawing/2014/main" id="{9349E49D-AA36-4655-A25C-08A2BA928594}"/>
                </a:ext>
              </a:extLst>
            </p:cNvPr>
            <p:cNvSpPr>
              <a:spLocks/>
            </p:cNvSpPr>
            <p:nvPr>
              <p:custDataLst>
                <p:tags r:id="rId117"/>
              </p:custDataLst>
            </p:nvPr>
          </p:nvSpPr>
          <p:spPr bwMode="auto">
            <a:xfrm>
              <a:off x="1539876" y="5167314"/>
              <a:ext cx="120650" cy="217488"/>
            </a:xfrm>
            <a:custGeom>
              <a:avLst/>
              <a:gdLst>
                <a:gd name="T0" fmla="*/ 115 w 226"/>
                <a:gd name="T1" fmla="*/ 6 h 352"/>
                <a:gd name="T2" fmla="*/ 109 w 226"/>
                <a:gd name="T3" fmla="*/ 0 h 352"/>
                <a:gd name="T4" fmla="*/ 48 w 226"/>
                <a:gd name="T5" fmla="*/ 5 h 352"/>
                <a:gd name="T6" fmla="*/ 39 w 226"/>
                <a:gd name="T7" fmla="*/ 15 h 352"/>
                <a:gd name="T8" fmla="*/ 51 w 226"/>
                <a:gd name="T9" fmla="*/ 21 h 352"/>
                <a:gd name="T10" fmla="*/ 76 w 226"/>
                <a:gd name="T11" fmla="*/ 30 h 352"/>
                <a:gd name="T12" fmla="*/ 74 w 226"/>
                <a:gd name="T13" fmla="*/ 40 h 352"/>
                <a:gd name="T14" fmla="*/ 2 w 226"/>
                <a:gd name="T15" fmla="*/ 327 h 352"/>
                <a:gd name="T16" fmla="*/ 0 w 226"/>
                <a:gd name="T17" fmla="*/ 338 h 352"/>
                <a:gd name="T18" fmla="*/ 14 w 226"/>
                <a:gd name="T19" fmla="*/ 352 h 352"/>
                <a:gd name="T20" fmla="*/ 31 w 226"/>
                <a:gd name="T21" fmla="*/ 341 h 352"/>
                <a:gd name="T22" fmla="*/ 59 w 226"/>
                <a:gd name="T23" fmla="*/ 232 h 352"/>
                <a:gd name="T24" fmla="*/ 117 w 226"/>
                <a:gd name="T25" fmla="*/ 275 h 352"/>
                <a:gd name="T26" fmla="*/ 115 w 226"/>
                <a:gd name="T27" fmla="*/ 285 h 352"/>
                <a:gd name="T28" fmla="*/ 113 w 226"/>
                <a:gd name="T29" fmla="*/ 302 h 352"/>
                <a:gd name="T30" fmla="*/ 159 w 226"/>
                <a:gd name="T31" fmla="*/ 352 h 352"/>
                <a:gd name="T32" fmla="*/ 199 w 226"/>
                <a:gd name="T33" fmla="*/ 325 h 352"/>
                <a:gd name="T34" fmla="*/ 217 w 226"/>
                <a:gd name="T35" fmla="*/ 275 h 352"/>
                <a:gd name="T36" fmla="*/ 211 w 226"/>
                <a:gd name="T37" fmla="*/ 270 h 352"/>
                <a:gd name="T38" fmla="*/ 204 w 226"/>
                <a:gd name="T39" fmla="*/ 279 h 352"/>
                <a:gd name="T40" fmla="*/ 160 w 226"/>
                <a:gd name="T41" fmla="*/ 341 h 352"/>
                <a:gd name="T42" fmla="*/ 144 w 226"/>
                <a:gd name="T43" fmla="*/ 317 h 352"/>
                <a:gd name="T44" fmla="*/ 148 w 226"/>
                <a:gd name="T45" fmla="*/ 290 h 352"/>
                <a:gd name="T46" fmla="*/ 150 w 226"/>
                <a:gd name="T47" fmla="*/ 274 h 352"/>
                <a:gd name="T48" fmla="*/ 77 w 226"/>
                <a:gd name="T49" fmla="*/ 222 h 352"/>
                <a:gd name="T50" fmla="*/ 119 w 226"/>
                <a:gd name="T51" fmla="*/ 185 h 352"/>
                <a:gd name="T52" fmla="*/ 191 w 226"/>
                <a:gd name="T53" fmla="*/ 137 h 352"/>
                <a:gd name="T54" fmla="*/ 195 w 226"/>
                <a:gd name="T55" fmla="*/ 137 h 352"/>
                <a:gd name="T56" fmla="*/ 206 w 226"/>
                <a:gd name="T57" fmla="*/ 141 h 352"/>
                <a:gd name="T58" fmla="*/ 208 w 226"/>
                <a:gd name="T59" fmla="*/ 143 h 352"/>
                <a:gd name="T60" fmla="*/ 179 w 226"/>
                <a:gd name="T61" fmla="*/ 170 h 352"/>
                <a:gd name="T62" fmla="*/ 198 w 226"/>
                <a:gd name="T63" fmla="*/ 188 h 352"/>
                <a:gd name="T64" fmla="*/ 226 w 226"/>
                <a:gd name="T65" fmla="*/ 157 h 352"/>
                <a:gd name="T66" fmla="*/ 192 w 226"/>
                <a:gd name="T67" fmla="*/ 126 h 352"/>
                <a:gd name="T68" fmla="*/ 119 w 226"/>
                <a:gd name="T69" fmla="*/ 170 h 352"/>
                <a:gd name="T70" fmla="*/ 64 w 226"/>
                <a:gd name="T71" fmla="*/ 216 h 352"/>
                <a:gd name="T72" fmla="*/ 115 w 226"/>
                <a:gd name="T73" fmla="*/ 6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26" h="352">
                  <a:moveTo>
                    <a:pt x="115" y="6"/>
                  </a:moveTo>
                  <a:cubicBezTo>
                    <a:pt x="115" y="5"/>
                    <a:pt x="115" y="0"/>
                    <a:pt x="109" y="0"/>
                  </a:cubicBezTo>
                  <a:cubicBezTo>
                    <a:pt x="97" y="0"/>
                    <a:pt x="61" y="4"/>
                    <a:pt x="48" y="5"/>
                  </a:cubicBezTo>
                  <a:cubicBezTo>
                    <a:pt x="44" y="6"/>
                    <a:pt x="39" y="6"/>
                    <a:pt x="39" y="15"/>
                  </a:cubicBezTo>
                  <a:cubicBezTo>
                    <a:pt x="39" y="21"/>
                    <a:pt x="43" y="21"/>
                    <a:pt x="51" y="21"/>
                  </a:cubicBezTo>
                  <a:cubicBezTo>
                    <a:pt x="75" y="21"/>
                    <a:pt x="76" y="25"/>
                    <a:pt x="76" y="30"/>
                  </a:cubicBezTo>
                  <a:lnTo>
                    <a:pt x="74" y="40"/>
                  </a:lnTo>
                  <a:lnTo>
                    <a:pt x="2" y="327"/>
                  </a:lnTo>
                  <a:cubicBezTo>
                    <a:pt x="0" y="334"/>
                    <a:pt x="0" y="335"/>
                    <a:pt x="0" y="338"/>
                  </a:cubicBezTo>
                  <a:cubicBezTo>
                    <a:pt x="0" y="349"/>
                    <a:pt x="10" y="352"/>
                    <a:pt x="14" y="352"/>
                  </a:cubicBezTo>
                  <a:cubicBezTo>
                    <a:pt x="21" y="352"/>
                    <a:pt x="28" y="347"/>
                    <a:pt x="31" y="341"/>
                  </a:cubicBezTo>
                  <a:cubicBezTo>
                    <a:pt x="34" y="337"/>
                    <a:pt x="56" y="245"/>
                    <a:pt x="59" y="232"/>
                  </a:cubicBezTo>
                  <a:cubicBezTo>
                    <a:pt x="76" y="234"/>
                    <a:pt x="117" y="242"/>
                    <a:pt x="117" y="275"/>
                  </a:cubicBezTo>
                  <a:cubicBezTo>
                    <a:pt x="117" y="278"/>
                    <a:pt x="117" y="280"/>
                    <a:pt x="115" y="285"/>
                  </a:cubicBezTo>
                  <a:cubicBezTo>
                    <a:pt x="114" y="291"/>
                    <a:pt x="113" y="297"/>
                    <a:pt x="113" y="302"/>
                  </a:cubicBezTo>
                  <a:cubicBezTo>
                    <a:pt x="113" y="332"/>
                    <a:pt x="133" y="352"/>
                    <a:pt x="159" y="352"/>
                  </a:cubicBezTo>
                  <a:cubicBezTo>
                    <a:pt x="174" y="352"/>
                    <a:pt x="188" y="344"/>
                    <a:pt x="199" y="325"/>
                  </a:cubicBezTo>
                  <a:cubicBezTo>
                    <a:pt x="211" y="303"/>
                    <a:pt x="217" y="276"/>
                    <a:pt x="217" y="275"/>
                  </a:cubicBezTo>
                  <a:cubicBezTo>
                    <a:pt x="217" y="270"/>
                    <a:pt x="212" y="270"/>
                    <a:pt x="211" y="270"/>
                  </a:cubicBezTo>
                  <a:cubicBezTo>
                    <a:pt x="206" y="270"/>
                    <a:pt x="205" y="272"/>
                    <a:pt x="204" y="279"/>
                  </a:cubicBezTo>
                  <a:cubicBezTo>
                    <a:pt x="194" y="315"/>
                    <a:pt x="182" y="341"/>
                    <a:pt x="160" y="341"/>
                  </a:cubicBezTo>
                  <a:cubicBezTo>
                    <a:pt x="151" y="341"/>
                    <a:pt x="144" y="335"/>
                    <a:pt x="144" y="317"/>
                  </a:cubicBezTo>
                  <a:cubicBezTo>
                    <a:pt x="144" y="309"/>
                    <a:pt x="146" y="298"/>
                    <a:pt x="148" y="290"/>
                  </a:cubicBezTo>
                  <a:cubicBezTo>
                    <a:pt x="150" y="281"/>
                    <a:pt x="150" y="279"/>
                    <a:pt x="150" y="274"/>
                  </a:cubicBezTo>
                  <a:cubicBezTo>
                    <a:pt x="150" y="242"/>
                    <a:pt x="119" y="227"/>
                    <a:pt x="77" y="222"/>
                  </a:cubicBezTo>
                  <a:cubicBezTo>
                    <a:pt x="92" y="213"/>
                    <a:pt x="108" y="197"/>
                    <a:pt x="119" y="185"/>
                  </a:cubicBezTo>
                  <a:cubicBezTo>
                    <a:pt x="143" y="158"/>
                    <a:pt x="166" y="137"/>
                    <a:pt x="191" y="137"/>
                  </a:cubicBezTo>
                  <a:cubicBezTo>
                    <a:pt x="194" y="137"/>
                    <a:pt x="194" y="137"/>
                    <a:pt x="195" y="137"/>
                  </a:cubicBezTo>
                  <a:cubicBezTo>
                    <a:pt x="201" y="138"/>
                    <a:pt x="202" y="138"/>
                    <a:pt x="206" y="141"/>
                  </a:cubicBezTo>
                  <a:cubicBezTo>
                    <a:pt x="207" y="142"/>
                    <a:pt x="207" y="142"/>
                    <a:pt x="208" y="143"/>
                  </a:cubicBezTo>
                  <a:cubicBezTo>
                    <a:pt x="184" y="145"/>
                    <a:pt x="179" y="164"/>
                    <a:pt x="179" y="170"/>
                  </a:cubicBezTo>
                  <a:cubicBezTo>
                    <a:pt x="179" y="178"/>
                    <a:pt x="185" y="188"/>
                    <a:pt x="198" y="188"/>
                  </a:cubicBezTo>
                  <a:cubicBezTo>
                    <a:pt x="211" y="188"/>
                    <a:pt x="226" y="177"/>
                    <a:pt x="226" y="157"/>
                  </a:cubicBezTo>
                  <a:cubicBezTo>
                    <a:pt x="226" y="142"/>
                    <a:pt x="214" y="126"/>
                    <a:pt x="192" y="126"/>
                  </a:cubicBezTo>
                  <a:cubicBezTo>
                    <a:pt x="178" y="126"/>
                    <a:pt x="155" y="130"/>
                    <a:pt x="119" y="170"/>
                  </a:cubicBezTo>
                  <a:cubicBezTo>
                    <a:pt x="102" y="189"/>
                    <a:pt x="83" y="209"/>
                    <a:pt x="64" y="216"/>
                  </a:cubicBezTo>
                  <a:lnTo>
                    <a:pt x="115" y="6"/>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1 1 1">
              <a:extLst>
                <a:ext uri="{FF2B5EF4-FFF2-40B4-BE49-F238E27FC236}">
                  <a16:creationId xmlns:a16="http://schemas.microsoft.com/office/drawing/2014/main" id="{83366153-5900-43AC-A57D-49082BF00010}"/>
                </a:ext>
              </a:extLst>
            </p:cNvPr>
            <p:cNvSpPr>
              <a:spLocks/>
            </p:cNvSpPr>
            <p:nvPr>
              <p:custDataLst>
                <p:tags r:id="rId118"/>
              </p:custDataLst>
            </p:nvPr>
          </p:nvSpPr>
          <p:spPr bwMode="auto">
            <a:xfrm>
              <a:off x="1687513" y="5149851"/>
              <a:ext cx="61913" cy="307975"/>
            </a:xfrm>
            <a:custGeom>
              <a:avLst/>
              <a:gdLst>
                <a:gd name="T0" fmla="*/ 116 w 116"/>
                <a:gd name="T1" fmla="*/ 250 h 499"/>
                <a:gd name="T2" fmla="*/ 83 w 116"/>
                <a:gd name="T3" fmla="*/ 94 h 499"/>
                <a:gd name="T4" fmla="*/ 5 w 116"/>
                <a:gd name="T5" fmla="*/ 0 h 499"/>
                <a:gd name="T6" fmla="*/ 0 w 116"/>
                <a:gd name="T7" fmla="*/ 5 h 499"/>
                <a:gd name="T8" fmla="*/ 9 w 116"/>
                <a:gd name="T9" fmla="*/ 17 h 499"/>
                <a:gd name="T10" fmla="*/ 87 w 116"/>
                <a:gd name="T11" fmla="*/ 250 h 499"/>
                <a:gd name="T12" fmla="*/ 6 w 116"/>
                <a:gd name="T13" fmla="*/ 486 h 499"/>
                <a:gd name="T14" fmla="*/ 0 w 116"/>
                <a:gd name="T15" fmla="*/ 494 h 499"/>
                <a:gd name="T16" fmla="*/ 5 w 116"/>
                <a:gd name="T17" fmla="*/ 499 h 499"/>
                <a:gd name="T18" fmla="*/ 84 w 116"/>
                <a:gd name="T19" fmla="*/ 402 h 499"/>
                <a:gd name="T20" fmla="*/ 116 w 116"/>
                <a:gd name="T21" fmla="*/ 250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6" h="499">
                  <a:moveTo>
                    <a:pt x="116" y="250"/>
                  </a:moveTo>
                  <a:cubicBezTo>
                    <a:pt x="116" y="211"/>
                    <a:pt x="110" y="150"/>
                    <a:pt x="83" y="94"/>
                  </a:cubicBezTo>
                  <a:cubicBezTo>
                    <a:pt x="53" y="33"/>
                    <a:pt x="10" y="0"/>
                    <a:pt x="5" y="0"/>
                  </a:cubicBezTo>
                  <a:cubicBezTo>
                    <a:pt x="2" y="0"/>
                    <a:pt x="0" y="2"/>
                    <a:pt x="0" y="5"/>
                  </a:cubicBezTo>
                  <a:cubicBezTo>
                    <a:pt x="0" y="7"/>
                    <a:pt x="0" y="8"/>
                    <a:pt x="9" y="17"/>
                  </a:cubicBezTo>
                  <a:cubicBezTo>
                    <a:pt x="58" y="66"/>
                    <a:pt x="87" y="146"/>
                    <a:pt x="87" y="250"/>
                  </a:cubicBezTo>
                  <a:cubicBezTo>
                    <a:pt x="87" y="335"/>
                    <a:pt x="68" y="423"/>
                    <a:pt x="6" y="486"/>
                  </a:cubicBezTo>
                  <a:cubicBezTo>
                    <a:pt x="0" y="492"/>
                    <a:pt x="0" y="493"/>
                    <a:pt x="0" y="494"/>
                  </a:cubicBezTo>
                  <a:cubicBezTo>
                    <a:pt x="0" y="497"/>
                    <a:pt x="2" y="499"/>
                    <a:pt x="5" y="499"/>
                  </a:cubicBezTo>
                  <a:cubicBezTo>
                    <a:pt x="10" y="499"/>
                    <a:pt x="55" y="465"/>
                    <a:pt x="84" y="402"/>
                  </a:cubicBezTo>
                  <a:cubicBezTo>
                    <a:pt x="110" y="347"/>
                    <a:pt x="116" y="292"/>
                    <a:pt x="116" y="250"/>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2 1 1">
              <a:extLst>
                <a:ext uri="{FF2B5EF4-FFF2-40B4-BE49-F238E27FC236}">
                  <a16:creationId xmlns:a16="http://schemas.microsoft.com/office/drawing/2014/main" id="{11D55560-828B-41B0-B40E-D3265E48482E}"/>
                </a:ext>
              </a:extLst>
            </p:cNvPr>
            <p:cNvSpPr>
              <a:spLocks/>
            </p:cNvSpPr>
            <p:nvPr>
              <p:custDataLst>
                <p:tags r:id="rId119"/>
              </p:custDataLst>
            </p:nvPr>
          </p:nvSpPr>
          <p:spPr bwMode="auto">
            <a:xfrm>
              <a:off x="1855788" y="5297489"/>
              <a:ext cx="163513" cy="12700"/>
            </a:xfrm>
            <a:custGeom>
              <a:avLst/>
              <a:gdLst>
                <a:gd name="T0" fmla="*/ 288 w 305"/>
                <a:gd name="T1" fmla="*/ 20 h 20"/>
                <a:gd name="T2" fmla="*/ 305 w 305"/>
                <a:gd name="T3" fmla="*/ 10 h 20"/>
                <a:gd name="T4" fmla="*/ 288 w 305"/>
                <a:gd name="T5" fmla="*/ 0 h 20"/>
                <a:gd name="T6" fmla="*/ 18 w 305"/>
                <a:gd name="T7" fmla="*/ 0 h 20"/>
                <a:gd name="T8" fmla="*/ 0 w 305"/>
                <a:gd name="T9" fmla="*/ 10 h 20"/>
                <a:gd name="T10" fmla="*/ 18 w 305"/>
                <a:gd name="T11" fmla="*/ 20 h 20"/>
                <a:gd name="T12" fmla="*/ 288 w 305"/>
                <a:gd name="T13" fmla="*/ 20 h 20"/>
              </a:gdLst>
              <a:ahLst/>
              <a:cxnLst>
                <a:cxn ang="0">
                  <a:pos x="T0" y="T1"/>
                </a:cxn>
                <a:cxn ang="0">
                  <a:pos x="T2" y="T3"/>
                </a:cxn>
                <a:cxn ang="0">
                  <a:pos x="T4" y="T5"/>
                </a:cxn>
                <a:cxn ang="0">
                  <a:pos x="T6" y="T7"/>
                </a:cxn>
                <a:cxn ang="0">
                  <a:pos x="T8" y="T9"/>
                </a:cxn>
                <a:cxn ang="0">
                  <a:pos x="T10" y="T11"/>
                </a:cxn>
                <a:cxn ang="0">
                  <a:pos x="T12" y="T13"/>
                </a:cxn>
              </a:cxnLst>
              <a:rect l="0" t="0" r="r" b="b"/>
              <a:pathLst>
                <a:path w="305" h="20">
                  <a:moveTo>
                    <a:pt x="288" y="20"/>
                  </a:moveTo>
                  <a:cubicBezTo>
                    <a:pt x="296" y="20"/>
                    <a:pt x="305" y="20"/>
                    <a:pt x="305" y="10"/>
                  </a:cubicBezTo>
                  <a:cubicBezTo>
                    <a:pt x="305" y="0"/>
                    <a:pt x="296" y="0"/>
                    <a:pt x="288" y="0"/>
                  </a:cubicBezTo>
                  <a:lnTo>
                    <a:pt x="18" y="0"/>
                  </a:lnTo>
                  <a:cubicBezTo>
                    <a:pt x="9" y="0"/>
                    <a:pt x="0" y="0"/>
                    <a:pt x="0" y="10"/>
                  </a:cubicBezTo>
                  <a:cubicBezTo>
                    <a:pt x="0" y="20"/>
                    <a:pt x="9" y="20"/>
                    <a:pt x="18" y="20"/>
                  </a:cubicBezTo>
                  <a:lnTo>
                    <a:pt x="288" y="2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3 1 1">
              <a:extLst>
                <a:ext uri="{FF2B5EF4-FFF2-40B4-BE49-F238E27FC236}">
                  <a16:creationId xmlns:a16="http://schemas.microsoft.com/office/drawing/2014/main" id="{F570B0B9-30F7-4A2B-BBBD-9424ABE0075E}"/>
                </a:ext>
              </a:extLst>
            </p:cNvPr>
            <p:cNvSpPr>
              <a:spLocks noEditPoints="1"/>
            </p:cNvSpPr>
            <p:nvPr>
              <p:custDataLst>
                <p:tags r:id="rId120"/>
              </p:custDataLst>
            </p:nvPr>
          </p:nvSpPr>
          <p:spPr bwMode="auto">
            <a:xfrm>
              <a:off x="2112963" y="5165726"/>
              <a:ext cx="133350" cy="217488"/>
            </a:xfrm>
            <a:custGeom>
              <a:avLst/>
              <a:gdLst>
                <a:gd name="T0" fmla="*/ 250 w 250"/>
                <a:gd name="T1" fmla="*/ 106 h 354"/>
                <a:gd name="T2" fmla="*/ 168 w 250"/>
                <a:gd name="T3" fmla="*/ 0 h 354"/>
                <a:gd name="T4" fmla="*/ 41 w 250"/>
                <a:gd name="T5" fmla="*/ 94 h 354"/>
                <a:gd name="T6" fmla="*/ 0 w 250"/>
                <a:gd name="T7" fmla="*/ 249 h 354"/>
                <a:gd name="T8" fmla="*/ 83 w 250"/>
                <a:gd name="T9" fmla="*/ 354 h 354"/>
                <a:gd name="T10" fmla="*/ 195 w 250"/>
                <a:gd name="T11" fmla="*/ 284 h 354"/>
                <a:gd name="T12" fmla="*/ 250 w 250"/>
                <a:gd name="T13" fmla="*/ 106 h 354"/>
                <a:gd name="T14" fmla="*/ 76 w 250"/>
                <a:gd name="T15" fmla="*/ 165 h 354"/>
                <a:gd name="T16" fmla="*/ 111 w 250"/>
                <a:gd name="T17" fmla="*/ 65 h 354"/>
                <a:gd name="T18" fmla="*/ 167 w 250"/>
                <a:gd name="T19" fmla="*/ 18 h 354"/>
                <a:gd name="T20" fmla="*/ 197 w 250"/>
                <a:gd name="T21" fmla="*/ 70 h 354"/>
                <a:gd name="T22" fmla="*/ 180 w 250"/>
                <a:gd name="T23" fmla="*/ 165 h 354"/>
                <a:gd name="T24" fmla="*/ 76 w 250"/>
                <a:gd name="T25" fmla="*/ 165 h 354"/>
                <a:gd name="T26" fmla="*/ 174 w 250"/>
                <a:gd name="T27" fmla="*/ 189 h 354"/>
                <a:gd name="T28" fmla="*/ 84 w 250"/>
                <a:gd name="T29" fmla="*/ 336 h 354"/>
                <a:gd name="T30" fmla="*/ 59 w 250"/>
                <a:gd name="T31" fmla="*/ 319 h 354"/>
                <a:gd name="T32" fmla="*/ 53 w 250"/>
                <a:gd name="T33" fmla="*/ 286 h 354"/>
                <a:gd name="T34" fmla="*/ 70 w 250"/>
                <a:gd name="T35" fmla="*/ 189 h 354"/>
                <a:gd name="T36" fmla="*/ 174 w 250"/>
                <a:gd name="T37" fmla="*/ 189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0" h="354">
                  <a:moveTo>
                    <a:pt x="250" y="106"/>
                  </a:moveTo>
                  <a:cubicBezTo>
                    <a:pt x="250" y="18"/>
                    <a:pt x="198" y="0"/>
                    <a:pt x="168" y="0"/>
                  </a:cubicBezTo>
                  <a:cubicBezTo>
                    <a:pt x="128" y="0"/>
                    <a:pt x="78" y="26"/>
                    <a:pt x="41" y="94"/>
                  </a:cubicBezTo>
                  <a:cubicBezTo>
                    <a:pt x="16" y="141"/>
                    <a:pt x="0" y="209"/>
                    <a:pt x="0" y="249"/>
                  </a:cubicBezTo>
                  <a:cubicBezTo>
                    <a:pt x="0" y="321"/>
                    <a:pt x="38" y="354"/>
                    <a:pt x="83" y="354"/>
                  </a:cubicBezTo>
                  <a:cubicBezTo>
                    <a:pt x="116" y="354"/>
                    <a:pt x="160" y="335"/>
                    <a:pt x="195" y="284"/>
                  </a:cubicBezTo>
                  <a:cubicBezTo>
                    <a:pt x="237" y="223"/>
                    <a:pt x="250" y="143"/>
                    <a:pt x="250" y="106"/>
                  </a:cubicBezTo>
                  <a:close/>
                  <a:moveTo>
                    <a:pt x="76" y="165"/>
                  </a:moveTo>
                  <a:cubicBezTo>
                    <a:pt x="83" y="136"/>
                    <a:pt x="96" y="91"/>
                    <a:pt x="111" y="65"/>
                  </a:cubicBezTo>
                  <a:cubicBezTo>
                    <a:pt x="122" y="45"/>
                    <a:pt x="143" y="18"/>
                    <a:pt x="167" y="18"/>
                  </a:cubicBezTo>
                  <a:cubicBezTo>
                    <a:pt x="188" y="18"/>
                    <a:pt x="197" y="40"/>
                    <a:pt x="197" y="70"/>
                  </a:cubicBezTo>
                  <a:cubicBezTo>
                    <a:pt x="197" y="101"/>
                    <a:pt x="186" y="144"/>
                    <a:pt x="180" y="165"/>
                  </a:cubicBezTo>
                  <a:lnTo>
                    <a:pt x="76" y="165"/>
                  </a:lnTo>
                  <a:close/>
                  <a:moveTo>
                    <a:pt x="174" y="189"/>
                  </a:moveTo>
                  <a:cubicBezTo>
                    <a:pt x="143" y="323"/>
                    <a:pt x="101" y="336"/>
                    <a:pt x="84" y="336"/>
                  </a:cubicBezTo>
                  <a:cubicBezTo>
                    <a:pt x="77" y="336"/>
                    <a:pt x="66" y="334"/>
                    <a:pt x="59" y="319"/>
                  </a:cubicBezTo>
                  <a:cubicBezTo>
                    <a:pt x="53" y="305"/>
                    <a:pt x="53" y="286"/>
                    <a:pt x="53" y="286"/>
                  </a:cubicBezTo>
                  <a:cubicBezTo>
                    <a:pt x="53" y="257"/>
                    <a:pt x="64" y="211"/>
                    <a:pt x="70" y="189"/>
                  </a:cubicBezTo>
                  <a:lnTo>
                    <a:pt x="174" y="189"/>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4 1 1">
              <a:extLst>
                <a:ext uri="{FF2B5EF4-FFF2-40B4-BE49-F238E27FC236}">
                  <a16:creationId xmlns:a16="http://schemas.microsoft.com/office/drawing/2014/main" id="{0C5148C1-364C-47D8-B299-2B6D49B739AD}"/>
                </a:ext>
              </a:extLst>
            </p:cNvPr>
            <p:cNvSpPr>
              <a:spLocks noEditPoints="1"/>
            </p:cNvSpPr>
            <p:nvPr>
              <p:custDataLst>
                <p:tags r:id="rId121"/>
              </p:custDataLst>
            </p:nvPr>
          </p:nvSpPr>
          <p:spPr bwMode="auto">
            <a:xfrm>
              <a:off x="2270126" y="5276851"/>
              <a:ext cx="95250" cy="152400"/>
            </a:xfrm>
            <a:custGeom>
              <a:avLst/>
              <a:gdLst>
                <a:gd name="T0" fmla="*/ 178 w 180"/>
                <a:gd name="T1" fmla="*/ 11 h 246"/>
                <a:gd name="T2" fmla="*/ 180 w 180"/>
                <a:gd name="T3" fmla="*/ 5 h 246"/>
                <a:gd name="T4" fmla="*/ 174 w 180"/>
                <a:gd name="T5" fmla="*/ 0 h 246"/>
                <a:gd name="T6" fmla="*/ 129 w 180"/>
                <a:gd name="T7" fmla="*/ 4 h 246"/>
                <a:gd name="T8" fmla="*/ 122 w 180"/>
                <a:gd name="T9" fmla="*/ 12 h 246"/>
                <a:gd name="T10" fmla="*/ 131 w 180"/>
                <a:gd name="T11" fmla="*/ 17 h 246"/>
                <a:gd name="T12" fmla="*/ 148 w 180"/>
                <a:gd name="T13" fmla="*/ 22 h 246"/>
                <a:gd name="T14" fmla="*/ 146 w 180"/>
                <a:gd name="T15" fmla="*/ 30 h 246"/>
                <a:gd name="T16" fmla="*/ 126 w 180"/>
                <a:gd name="T17" fmla="*/ 109 h 246"/>
                <a:gd name="T18" fmla="*/ 90 w 180"/>
                <a:gd name="T19" fmla="*/ 88 h 246"/>
                <a:gd name="T20" fmla="*/ 0 w 180"/>
                <a:gd name="T21" fmla="*/ 188 h 246"/>
                <a:gd name="T22" fmla="*/ 53 w 180"/>
                <a:gd name="T23" fmla="*/ 246 h 246"/>
                <a:gd name="T24" fmla="*/ 103 w 180"/>
                <a:gd name="T25" fmla="*/ 221 h 246"/>
                <a:gd name="T26" fmla="*/ 139 w 180"/>
                <a:gd name="T27" fmla="*/ 246 h 246"/>
                <a:gd name="T28" fmla="*/ 166 w 180"/>
                <a:gd name="T29" fmla="*/ 227 h 246"/>
                <a:gd name="T30" fmla="*/ 178 w 180"/>
                <a:gd name="T31" fmla="*/ 192 h 246"/>
                <a:gd name="T32" fmla="*/ 173 w 180"/>
                <a:gd name="T33" fmla="*/ 188 h 246"/>
                <a:gd name="T34" fmla="*/ 165 w 180"/>
                <a:gd name="T35" fmla="*/ 199 h 246"/>
                <a:gd name="T36" fmla="*/ 140 w 180"/>
                <a:gd name="T37" fmla="*/ 236 h 246"/>
                <a:gd name="T38" fmla="*/ 128 w 180"/>
                <a:gd name="T39" fmla="*/ 219 h 246"/>
                <a:gd name="T40" fmla="*/ 130 w 180"/>
                <a:gd name="T41" fmla="*/ 205 h 246"/>
                <a:gd name="T42" fmla="*/ 178 w 180"/>
                <a:gd name="T43" fmla="*/ 11 h 246"/>
                <a:gd name="T44" fmla="*/ 104 w 180"/>
                <a:gd name="T45" fmla="*/ 199 h 246"/>
                <a:gd name="T46" fmla="*/ 86 w 180"/>
                <a:gd name="T47" fmla="*/ 222 h 246"/>
                <a:gd name="T48" fmla="*/ 54 w 180"/>
                <a:gd name="T49" fmla="*/ 236 h 246"/>
                <a:gd name="T50" fmla="*/ 29 w 180"/>
                <a:gd name="T51" fmla="*/ 202 h 246"/>
                <a:gd name="T52" fmla="*/ 47 w 180"/>
                <a:gd name="T53" fmla="*/ 131 h 246"/>
                <a:gd name="T54" fmla="*/ 90 w 180"/>
                <a:gd name="T55" fmla="*/ 98 h 246"/>
                <a:gd name="T56" fmla="*/ 121 w 180"/>
                <a:gd name="T57" fmla="*/ 129 h 246"/>
                <a:gd name="T58" fmla="*/ 120 w 180"/>
                <a:gd name="T59" fmla="*/ 133 h 246"/>
                <a:gd name="T60" fmla="*/ 104 w 180"/>
                <a:gd name="T61" fmla="*/ 199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80" h="246">
                  <a:moveTo>
                    <a:pt x="178" y="11"/>
                  </a:moveTo>
                  <a:cubicBezTo>
                    <a:pt x="179" y="10"/>
                    <a:pt x="180" y="5"/>
                    <a:pt x="180" y="5"/>
                  </a:cubicBezTo>
                  <a:cubicBezTo>
                    <a:pt x="180" y="3"/>
                    <a:pt x="178" y="0"/>
                    <a:pt x="174" y="0"/>
                  </a:cubicBezTo>
                  <a:cubicBezTo>
                    <a:pt x="167" y="0"/>
                    <a:pt x="138" y="3"/>
                    <a:pt x="129" y="4"/>
                  </a:cubicBezTo>
                  <a:cubicBezTo>
                    <a:pt x="127" y="4"/>
                    <a:pt x="122" y="4"/>
                    <a:pt x="122" y="12"/>
                  </a:cubicBezTo>
                  <a:cubicBezTo>
                    <a:pt x="122" y="17"/>
                    <a:pt x="127" y="17"/>
                    <a:pt x="131" y="17"/>
                  </a:cubicBezTo>
                  <a:cubicBezTo>
                    <a:pt x="148" y="17"/>
                    <a:pt x="148" y="19"/>
                    <a:pt x="148" y="22"/>
                  </a:cubicBezTo>
                  <a:cubicBezTo>
                    <a:pt x="148" y="24"/>
                    <a:pt x="147" y="26"/>
                    <a:pt x="146" y="30"/>
                  </a:cubicBezTo>
                  <a:lnTo>
                    <a:pt x="126" y="109"/>
                  </a:lnTo>
                  <a:cubicBezTo>
                    <a:pt x="119" y="97"/>
                    <a:pt x="107" y="88"/>
                    <a:pt x="90" y="88"/>
                  </a:cubicBezTo>
                  <a:cubicBezTo>
                    <a:pt x="46" y="88"/>
                    <a:pt x="0" y="138"/>
                    <a:pt x="0" y="188"/>
                  </a:cubicBezTo>
                  <a:cubicBezTo>
                    <a:pt x="0" y="222"/>
                    <a:pt x="23" y="246"/>
                    <a:pt x="53" y="246"/>
                  </a:cubicBezTo>
                  <a:cubicBezTo>
                    <a:pt x="72" y="246"/>
                    <a:pt x="89" y="235"/>
                    <a:pt x="103" y="221"/>
                  </a:cubicBezTo>
                  <a:cubicBezTo>
                    <a:pt x="109" y="242"/>
                    <a:pt x="129" y="246"/>
                    <a:pt x="139" y="246"/>
                  </a:cubicBezTo>
                  <a:cubicBezTo>
                    <a:pt x="151" y="246"/>
                    <a:pt x="160" y="238"/>
                    <a:pt x="166" y="227"/>
                  </a:cubicBezTo>
                  <a:cubicBezTo>
                    <a:pt x="174" y="214"/>
                    <a:pt x="178" y="194"/>
                    <a:pt x="178" y="192"/>
                  </a:cubicBezTo>
                  <a:cubicBezTo>
                    <a:pt x="178" y="188"/>
                    <a:pt x="174" y="188"/>
                    <a:pt x="173" y="188"/>
                  </a:cubicBezTo>
                  <a:cubicBezTo>
                    <a:pt x="168" y="188"/>
                    <a:pt x="167" y="189"/>
                    <a:pt x="165" y="199"/>
                  </a:cubicBezTo>
                  <a:cubicBezTo>
                    <a:pt x="161" y="215"/>
                    <a:pt x="154" y="236"/>
                    <a:pt x="140" y="236"/>
                  </a:cubicBezTo>
                  <a:cubicBezTo>
                    <a:pt x="130" y="236"/>
                    <a:pt x="128" y="228"/>
                    <a:pt x="128" y="219"/>
                  </a:cubicBezTo>
                  <a:cubicBezTo>
                    <a:pt x="128" y="212"/>
                    <a:pt x="129" y="209"/>
                    <a:pt x="130" y="205"/>
                  </a:cubicBezTo>
                  <a:lnTo>
                    <a:pt x="178" y="11"/>
                  </a:lnTo>
                  <a:close/>
                  <a:moveTo>
                    <a:pt x="104" y="199"/>
                  </a:moveTo>
                  <a:cubicBezTo>
                    <a:pt x="102" y="208"/>
                    <a:pt x="94" y="215"/>
                    <a:pt x="86" y="222"/>
                  </a:cubicBezTo>
                  <a:cubicBezTo>
                    <a:pt x="83" y="225"/>
                    <a:pt x="69" y="236"/>
                    <a:pt x="54" y="236"/>
                  </a:cubicBezTo>
                  <a:cubicBezTo>
                    <a:pt x="41" y="236"/>
                    <a:pt x="29" y="227"/>
                    <a:pt x="29" y="202"/>
                  </a:cubicBezTo>
                  <a:cubicBezTo>
                    <a:pt x="29" y="184"/>
                    <a:pt x="39" y="145"/>
                    <a:pt x="47" y="131"/>
                  </a:cubicBezTo>
                  <a:cubicBezTo>
                    <a:pt x="63" y="103"/>
                    <a:pt x="81" y="98"/>
                    <a:pt x="90" y="98"/>
                  </a:cubicBezTo>
                  <a:cubicBezTo>
                    <a:pt x="115" y="98"/>
                    <a:pt x="121" y="125"/>
                    <a:pt x="121" y="129"/>
                  </a:cubicBezTo>
                  <a:cubicBezTo>
                    <a:pt x="121" y="130"/>
                    <a:pt x="121" y="132"/>
                    <a:pt x="120" y="133"/>
                  </a:cubicBezTo>
                  <a:lnTo>
                    <a:pt x="104" y="199"/>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15 1">
              <a:extLst>
                <a:ext uri="{FF2B5EF4-FFF2-40B4-BE49-F238E27FC236}">
                  <a16:creationId xmlns:a16="http://schemas.microsoft.com/office/drawing/2014/main" id="{BA1FC18D-A8AE-45D9-A7F1-AF4E3220DE16}"/>
                </a:ext>
              </a:extLst>
            </p:cNvPr>
            <p:cNvSpPr>
              <a:spLocks/>
            </p:cNvSpPr>
            <p:nvPr>
              <p:custDataLst>
                <p:tags r:id="rId122"/>
              </p:custDataLst>
            </p:nvPr>
          </p:nvSpPr>
          <p:spPr bwMode="auto">
            <a:xfrm>
              <a:off x="2414588" y="5149851"/>
              <a:ext cx="11113" cy="307975"/>
            </a:xfrm>
            <a:custGeom>
              <a:avLst/>
              <a:gdLst>
                <a:gd name="T0" fmla="*/ 20 w 20"/>
                <a:gd name="T1" fmla="*/ 18 h 499"/>
                <a:gd name="T2" fmla="*/ 10 w 20"/>
                <a:gd name="T3" fmla="*/ 0 h 499"/>
                <a:gd name="T4" fmla="*/ 0 w 20"/>
                <a:gd name="T5" fmla="*/ 18 h 499"/>
                <a:gd name="T6" fmla="*/ 0 w 20"/>
                <a:gd name="T7" fmla="*/ 481 h 499"/>
                <a:gd name="T8" fmla="*/ 10 w 20"/>
                <a:gd name="T9" fmla="*/ 499 h 499"/>
                <a:gd name="T10" fmla="*/ 20 w 20"/>
                <a:gd name="T11" fmla="*/ 481 h 499"/>
                <a:gd name="T12" fmla="*/ 20 w 20"/>
                <a:gd name="T13" fmla="*/ 18 h 499"/>
              </a:gdLst>
              <a:ahLst/>
              <a:cxnLst>
                <a:cxn ang="0">
                  <a:pos x="T0" y="T1"/>
                </a:cxn>
                <a:cxn ang="0">
                  <a:pos x="T2" y="T3"/>
                </a:cxn>
                <a:cxn ang="0">
                  <a:pos x="T4" y="T5"/>
                </a:cxn>
                <a:cxn ang="0">
                  <a:pos x="T6" y="T7"/>
                </a:cxn>
                <a:cxn ang="0">
                  <a:pos x="T8" y="T9"/>
                </a:cxn>
                <a:cxn ang="0">
                  <a:pos x="T10" y="T11"/>
                </a:cxn>
                <a:cxn ang="0">
                  <a:pos x="T12" y="T13"/>
                </a:cxn>
              </a:cxnLst>
              <a:rect l="0" t="0" r="r" b="b"/>
              <a:pathLst>
                <a:path w="20" h="499">
                  <a:moveTo>
                    <a:pt x="20" y="18"/>
                  </a:moveTo>
                  <a:cubicBezTo>
                    <a:pt x="20" y="9"/>
                    <a:pt x="20" y="0"/>
                    <a:pt x="10" y="0"/>
                  </a:cubicBezTo>
                  <a:cubicBezTo>
                    <a:pt x="0" y="0"/>
                    <a:pt x="0" y="9"/>
                    <a:pt x="0" y="18"/>
                  </a:cubicBezTo>
                  <a:lnTo>
                    <a:pt x="0" y="481"/>
                  </a:lnTo>
                  <a:cubicBezTo>
                    <a:pt x="0" y="490"/>
                    <a:pt x="0" y="499"/>
                    <a:pt x="10" y="499"/>
                  </a:cubicBezTo>
                  <a:cubicBezTo>
                    <a:pt x="20" y="499"/>
                    <a:pt x="20" y="490"/>
                    <a:pt x="20" y="481"/>
                  </a:cubicBezTo>
                  <a:lnTo>
                    <a:pt x="20" y="18"/>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16 1">
              <a:extLst>
                <a:ext uri="{FF2B5EF4-FFF2-40B4-BE49-F238E27FC236}">
                  <a16:creationId xmlns:a16="http://schemas.microsoft.com/office/drawing/2014/main" id="{E01D55FF-EA54-4422-AE52-10DCE909AF47}"/>
                </a:ext>
              </a:extLst>
            </p:cNvPr>
            <p:cNvSpPr>
              <a:spLocks noEditPoints="1"/>
            </p:cNvSpPr>
            <p:nvPr>
              <p:custDataLst>
                <p:tags r:id="rId123"/>
              </p:custDataLst>
            </p:nvPr>
          </p:nvSpPr>
          <p:spPr bwMode="auto">
            <a:xfrm>
              <a:off x="2552701" y="5184776"/>
              <a:ext cx="163513" cy="238125"/>
            </a:xfrm>
            <a:custGeom>
              <a:avLst/>
              <a:gdLst>
                <a:gd name="T0" fmla="*/ 295 w 305"/>
                <a:gd name="T1" fmla="*/ 21 h 386"/>
                <a:gd name="T2" fmla="*/ 305 w 305"/>
                <a:gd name="T3" fmla="*/ 10 h 386"/>
                <a:gd name="T4" fmla="*/ 295 w 305"/>
                <a:gd name="T5" fmla="*/ 0 h 386"/>
                <a:gd name="T6" fmla="*/ 286 w 305"/>
                <a:gd name="T7" fmla="*/ 3 h 386"/>
                <a:gd name="T8" fmla="*/ 10 w 305"/>
                <a:gd name="T9" fmla="*/ 133 h 386"/>
                <a:gd name="T10" fmla="*/ 0 w 305"/>
                <a:gd name="T11" fmla="*/ 145 h 386"/>
                <a:gd name="T12" fmla="*/ 10 w 305"/>
                <a:gd name="T13" fmla="*/ 156 h 386"/>
                <a:gd name="T14" fmla="*/ 286 w 305"/>
                <a:gd name="T15" fmla="*/ 285 h 386"/>
                <a:gd name="T16" fmla="*/ 295 w 305"/>
                <a:gd name="T17" fmla="*/ 289 h 386"/>
                <a:gd name="T18" fmla="*/ 305 w 305"/>
                <a:gd name="T19" fmla="*/ 279 h 386"/>
                <a:gd name="T20" fmla="*/ 294 w 305"/>
                <a:gd name="T21" fmla="*/ 268 h 386"/>
                <a:gd name="T22" fmla="*/ 33 w 305"/>
                <a:gd name="T23" fmla="*/ 145 h 386"/>
                <a:gd name="T24" fmla="*/ 295 w 305"/>
                <a:gd name="T25" fmla="*/ 21 h 386"/>
                <a:gd name="T26" fmla="*/ 287 w 305"/>
                <a:gd name="T27" fmla="*/ 386 h 386"/>
                <a:gd name="T28" fmla="*/ 305 w 305"/>
                <a:gd name="T29" fmla="*/ 376 h 386"/>
                <a:gd name="T30" fmla="*/ 287 w 305"/>
                <a:gd name="T31" fmla="*/ 366 h 386"/>
                <a:gd name="T32" fmla="*/ 18 w 305"/>
                <a:gd name="T33" fmla="*/ 366 h 386"/>
                <a:gd name="T34" fmla="*/ 0 w 305"/>
                <a:gd name="T35" fmla="*/ 376 h 386"/>
                <a:gd name="T36" fmla="*/ 17 w 305"/>
                <a:gd name="T37" fmla="*/ 386 h 386"/>
                <a:gd name="T38" fmla="*/ 287 w 305"/>
                <a:gd name="T39" fmla="*/ 386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05" h="386">
                  <a:moveTo>
                    <a:pt x="295" y="21"/>
                  </a:moveTo>
                  <a:cubicBezTo>
                    <a:pt x="301" y="19"/>
                    <a:pt x="305" y="16"/>
                    <a:pt x="305" y="10"/>
                  </a:cubicBezTo>
                  <a:cubicBezTo>
                    <a:pt x="305" y="5"/>
                    <a:pt x="301" y="0"/>
                    <a:pt x="295" y="0"/>
                  </a:cubicBezTo>
                  <a:cubicBezTo>
                    <a:pt x="292" y="0"/>
                    <a:pt x="288" y="2"/>
                    <a:pt x="286" y="3"/>
                  </a:cubicBezTo>
                  <a:lnTo>
                    <a:pt x="10" y="133"/>
                  </a:lnTo>
                  <a:cubicBezTo>
                    <a:pt x="1" y="137"/>
                    <a:pt x="0" y="141"/>
                    <a:pt x="0" y="145"/>
                  </a:cubicBezTo>
                  <a:cubicBezTo>
                    <a:pt x="0" y="149"/>
                    <a:pt x="3" y="153"/>
                    <a:pt x="10" y="156"/>
                  </a:cubicBezTo>
                  <a:lnTo>
                    <a:pt x="286" y="285"/>
                  </a:lnTo>
                  <a:cubicBezTo>
                    <a:pt x="292" y="289"/>
                    <a:pt x="293" y="289"/>
                    <a:pt x="295" y="289"/>
                  </a:cubicBezTo>
                  <a:cubicBezTo>
                    <a:pt x="300" y="289"/>
                    <a:pt x="305" y="284"/>
                    <a:pt x="305" y="279"/>
                  </a:cubicBezTo>
                  <a:cubicBezTo>
                    <a:pt x="305" y="274"/>
                    <a:pt x="303" y="271"/>
                    <a:pt x="294" y="268"/>
                  </a:cubicBezTo>
                  <a:lnTo>
                    <a:pt x="33" y="145"/>
                  </a:lnTo>
                  <a:lnTo>
                    <a:pt x="295" y="21"/>
                  </a:lnTo>
                  <a:close/>
                  <a:moveTo>
                    <a:pt x="287" y="386"/>
                  </a:moveTo>
                  <a:cubicBezTo>
                    <a:pt x="296" y="386"/>
                    <a:pt x="305" y="386"/>
                    <a:pt x="305" y="376"/>
                  </a:cubicBezTo>
                  <a:cubicBezTo>
                    <a:pt x="305" y="366"/>
                    <a:pt x="294" y="366"/>
                    <a:pt x="287" y="366"/>
                  </a:cubicBezTo>
                  <a:lnTo>
                    <a:pt x="18" y="366"/>
                  </a:lnTo>
                  <a:cubicBezTo>
                    <a:pt x="10" y="366"/>
                    <a:pt x="0" y="366"/>
                    <a:pt x="0" y="376"/>
                  </a:cubicBezTo>
                  <a:cubicBezTo>
                    <a:pt x="0" y="386"/>
                    <a:pt x="9" y="386"/>
                    <a:pt x="17" y="386"/>
                  </a:cubicBezTo>
                  <a:lnTo>
                    <a:pt x="287" y="386"/>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7 1">
              <a:extLst>
                <a:ext uri="{FF2B5EF4-FFF2-40B4-BE49-F238E27FC236}">
                  <a16:creationId xmlns:a16="http://schemas.microsoft.com/office/drawing/2014/main" id="{7F482024-C502-4E55-8405-E06AA79473E4}"/>
                </a:ext>
              </a:extLst>
            </p:cNvPr>
            <p:cNvSpPr>
              <a:spLocks/>
            </p:cNvSpPr>
            <p:nvPr>
              <p:custDataLst>
                <p:tags r:id="rId124"/>
              </p:custDataLst>
            </p:nvPr>
          </p:nvSpPr>
          <p:spPr bwMode="auto">
            <a:xfrm>
              <a:off x="2824163" y="5248276"/>
              <a:ext cx="87313" cy="136525"/>
            </a:xfrm>
            <a:custGeom>
              <a:avLst/>
              <a:gdLst>
                <a:gd name="T0" fmla="*/ 125 w 164"/>
                <a:gd name="T1" fmla="*/ 103 h 221"/>
                <a:gd name="T2" fmla="*/ 142 w 164"/>
                <a:gd name="T3" fmla="*/ 94 h 221"/>
                <a:gd name="T4" fmla="*/ 127 w 164"/>
                <a:gd name="T5" fmla="*/ 87 h 221"/>
                <a:gd name="T6" fmla="*/ 46 w 164"/>
                <a:gd name="T7" fmla="*/ 87 h 221"/>
                <a:gd name="T8" fmla="*/ 132 w 164"/>
                <a:gd name="T9" fmla="*/ 16 h 221"/>
                <a:gd name="T10" fmla="*/ 147 w 164"/>
                <a:gd name="T11" fmla="*/ 16 h 221"/>
                <a:gd name="T12" fmla="*/ 164 w 164"/>
                <a:gd name="T13" fmla="*/ 7 h 221"/>
                <a:gd name="T14" fmla="*/ 149 w 164"/>
                <a:gd name="T15" fmla="*/ 0 h 221"/>
                <a:gd name="T16" fmla="*/ 131 w 164"/>
                <a:gd name="T17" fmla="*/ 0 h 221"/>
                <a:gd name="T18" fmla="*/ 0 w 164"/>
                <a:gd name="T19" fmla="*/ 127 h 221"/>
                <a:gd name="T20" fmla="*/ 90 w 164"/>
                <a:gd name="T21" fmla="*/ 221 h 221"/>
                <a:gd name="T22" fmla="*/ 155 w 164"/>
                <a:gd name="T23" fmla="*/ 195 h 221"/>
                <a:gd name="T24" fmla="*/ 150 w 164"/>
                <a:gd name="T25" fmla="*/ 188 h 221"/>
                <a:gd name="T26" fmla="*/ 143 w 164"/>
                <a:gd name="T27" fmla="*/ 191 h 221"/>
                <a:gd name="T28" fmla="*/ 91 w 164"/>
                <a:gd name="T29" fmla="*/ 210 h 221"/>
                <a:gd name="T30" fmla="*/ 37 w 164"/>
                <a:gd name="T31" fmla="*/ 145 h 221"/>
                <a:gd name="T32" fmla="*/ 42 w 164"/>
                <a:gd name="T33" fmla="*/ 103 h 221"/>
                <a:gd name="T34" fmla="*/ 125 w 164"/>
                <a:gd name="T35" fmla="*/ 103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4" h="221">
                  <a:moveTo>
                    <a:pt x="125" y="103"/>
                  </a:moveTo>
                  <a:cubicBezTo>
                    <a:pt x="133" y="103"/>
                    <a:pt x="142" y="103"/>
                    <a:pt x="142" y="94"/>
                  </a:cubicBezTo>
                  <a:cubicBezTo>
                    <a:pt x="142" y="87"/>
                    <a:pt x="136" y="87"/>
                    <a:pt x="127" y="87"/>
                  </a:cubicBezTo>
                  <a:lnTo>
                    <a:pt x="46" y="87"/>
                  </a:lnTo>
                  <a:cubicBezTo>
                    <a:pt x="58" y="45"/>
                    <a:pt x="86" y="16"/>
                    <a:pt x="132" y="16"/>
                  </a:cubicBezTo>
                  <a:lnTo>
                    <a:pt x="147" y="16"/>
                  </a:lnTo>
                  <a:cubicBezTo>
                    <a:pt x="156" y="16"/>
                    <a:pt x="164" y="16"/>
                    <a:pt x="164" y="7"/>
                  </a:cubicBezTo>
                  <a:cubicBezTo>
                    <a:pt x="164" y="0"/>
                    <a:pt x="157" y="0"/>
                    <a:pt x="149" y="0"/>
                  </a:cubicBezTo>
                  <a:lnTo>
                    <a:pt x="131" y="0"/>
                  </a:lnTo>
                  <a:cubicBezTo>
                    <a:pt x="66" y="0"/>
                    <a:pt x="0" y="50"/>
                    <a:pt x="0" y="127"/>
                  </a:cubicBezTo>
                  <a:cubicBezTo>
                    <a:pt x="0" y="181"/>
                    <a:pt x="37" y="221"/>
                    <a:pt x="90" y="221"/>
                  </a:cubicBezTo>
                  <a:cubicBezTo>
                    <a:pt x="122" y="221"/>
                    <a:pt x="155" y="201"/>
                    <a:pt x="155" y="195"/>
                  </a:cubicBezTo>
                  <a:cubicBezTo>
                    <a:pt x="155" y="194"/>
                    <a:pt x="154" y="188"/>
                    <a:pt x="150" y="188"/>
                  </a:cubicBezTo>
                  <a:cubicBezTo>
                    <a:pt x="149" y="188"/>
                    <a:pt x="148" y="188"/>
                    <a:pt x="143" y="191"/>
                  </a:cubicBezTo>
                  <a:cubicBezTo>
                    <a:pt x="128" y="201"/>
                    <a:pt x="109" y="210"/>
                    <a:pt x="91" y="210"/>
                  </a:cubicBezTo>
                  <a:cubicBezTo>
                    <a:pt x="62" y="210"/>
                    <a:pt x="37" y="189"/>
                    <a:pt x="37" y="145"/>
                  </a:cubicBezTo>
                  <a:cubicBezTo>
                    <a:pt x="37" y="128"/>
                    <a:pt x="41" y="109"/>
                    <a:pt x="42" y="103"/>
                  </a:cubicBezTo>
                  <a:lnTo>
                    <a:pt x="125" y="103"/>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5" name="Group 54" descr="\documentclass{article}&#10;\usepackage{amsmath}&#10;\pagestyle{empty}&#10;&#10;\usepackage{amsfonts}&#10;\usepackage{amssymb}&#10;\usepackage{amsmath}&#10;\usepackage{mathtools}&#10;\usepackage{physics}&#10;&#10;\begin{document}&#10;&#10;&#10;\begin{equation*}&#10;\vb*{\theta}_d \coloneqq \vb{g}(\vb{q}_d) + \vb*{\psi}(\vb{q}_d - \vb*{\theta}_d) = 0&#10;\end{equation*}&#10;&#10;\end{document}" title="IguanaTex Vector Display">
            <a:extLst>
              <a:ext uri="{FF2B5EF4-FFF2-40B4-BE49-F238E27FC236}">
                <a16:creationId xmlns:a16="http://schemas.microsoft.com/office/drawing/2014/main" id="{86A7ED3B-20EC-4905-BA0A-FFF94F85B9EF}"/>
              </a:ext>
            </a:extLst>
          </p:cNvPr>
          <p:cNvGrpSpPr>
            <a:grpSpLocks noChangeAspect="1"/>
          </p:cNvGrpSpPr>
          <p:nvPr>
            <p:custDataLst>
              <p:tags r:id="rId2"/>
            </p:custDataLst>
          </p:nvPr>
        </p:nvGrpSpPr>
        <p:grpSpPr>
          <a:xfrm>
            <a:off x="4368516" y="3190222"/>
            <a:ext cx="3375026" cy="306388"/>
            <a:chOff x="4654550" y="5127625"/>
            <a:chExt cx="3375026" cy="306388"/>
          </a:xfrm>
        </p:grpSpPr>
        <p:sp>
          <p:nvSpPr>
            <p:cNvPr id="34" name="Freeform 24">
              <a:extLst>
                <a:ext uri="{FF2B5EF4-FFF2-40B4-BE49-F238E27FC236}">
                  <a16:creationId xmlns:a16="http://schemas.microsoft.com/office/drawing/2014/main" id="{EDC0DB1D-7503-459A-A91C-5CD26FA7A810}"/>
                </a:ext>
              </a:extLst>
            </p:cNvPr>
            <p:cNvSpPr>
              <a:spLocks noEditPoints="1"/>
            </p:cNvSpPr>
            <p:nvPr>
              <p:custDataLst>
                <p:tags r:id="rId94"/>
              </p:custDataLst>
            </p:nvPr>
          </p:nvSpPr>
          <p:spPr bwMode="auto">
            <a:xfrm>
              <a:off x="4654550" y="5141913"/>
              <a:ext cx="130175" cy="217488"/>
            </a:xfrm>
            <a:custGeom>
              <a:avLst/>
              <a:gdLst>
                <a:gd name="T0" fmla="*/ 250 w 250"/>
                <a:gd name="T1" fmla="*/ 106 h 354"/>
                <a:gd name="T2" fmla="*/ 168 w 250"/>
                <a:gd name="T3" fmla="*/ 0 h 354"/>
                <a:gd name="T4" fmla="*/ 41 w 250"/>
                <a:gd name="T5" fmla="*/ 94 h 354"/>
                <a:gd name="T6" fmla="*/ 0 w 250"/>
                <a:gd name="T7" fmla="*/ 249 h 354"/>
                <a:gd name="T8" fmla="*/ 83 w 250"/>
                <a:gd name="T9" fmla="*/ 354 h 354"/>
                <a:gd name="T10" fmla="*/ 195 w 250"/>
                <a:gd name="T11" fmla="*/ 284 h 354"/>
                <a:gd name="T12" fmla="*/ 250 w 250"/>
                <a:gd name="T13" fmla="*/ 106 h 354"/>
                <a:gd name="T14" fmla="*/ 76 w 250"/>
                <a:gd name="T15" fmla="*/ 165 h 354"/>
                <a:gd name="T16" fmla="*/ 111 w 250"/>
                <a:gd name="T17" fmla="*/ 65 h 354"/>
                <a:gd name="T18" fmla="*/ 167 w 250"/>
                <a:gd name="T19" fmla="*/ 18 h 354"/>
                <a:gd name="T20" fmla="*/ 197 w 250"/>
                <a:gd name="T21" fmla="*/ 69 h 354"/>
                <a:gd name="T22" fmla="*/ 180 w 250"/>
                <a:gd name="T23" fmla="*/ 165 h 354"/>
                <a:gd name="T24" fmla="*/ 76 w 250"/>
                <a:gd name="T25" fmla="*/ 165 h 354"/>
                <a:gd name="T26" fmla="*/ 174 w 250"/>
                <a:gd name="T27" fmla="*/ 189 h 354"/>
                <a:gd name="T28" fmla="*/ 84 w 250"/>
                <a:gd name="T29" fmla="*/ 336 h 354"/>
                <a:gd name="T30" fmla="*/ 59 w 250"/>
                <a:gd name="T31" fmla="*/ 318 h 354"/>
                <a:gd name="T32" fmla="*/ 54 w 250"/>
                <a:gd name="T33" fmla="*/ 285 h 354"/>
                <a:gd name="T34" fmla="*/ 70 w 250"/>
                <a:gd name="T35" fmla="*/ 189 h 354"/>
                <a:gd name="T36" fmla="*/ 174 w 250"/>
                <a:gd name="T37" fmla="*/ 189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0" h="354">
                  <a:moveTo>
                    <a:pt x="250" y="106"/>
                  </a:moveTo>
                  <a:cubicBezTo>
                    <a:pt x="250" y="18"/>
                    <a:pt x="198" y="0"/>
                    <a:pt x="168" y="0"/>
                  </a:cubicBezTo>
                  <a:cubicBezTo>
                    <a:pt x="128" y="0"/>
                    <a:pt x="78" y="26"/>
                    <a:pt x="41" y="94"/>
                  </a:cubicBezTo>
                  <a:cubicBezTo>
                    <a:pt x="16" y="140"/>
                    <a:pt x="0" y="208"/>
                    <a:pt x="0" y="249"/>
                  </a:cubicBezTo>
                  <a:cubicBezTo>
                    <a:pt x="0" y="321"/>
                    <a:pt x="38" y="354"/>
                    <a:pt x="83" y="354"/>
                  </a:cubicBezTo>
                  <a:cubicBezTo>
                    <a:pt x="116" y="354"/>
                    <a:pt x="160" y="334"/>
                    <a:pt x="195" y="284"/>
                  </a:cubicBezTo>
                  <a:cubicBezTo>
                    <a:pt x="237" y="222"/>
                    <a:pt x="250" y="143"/>
                    <a:pt x="250" y="106"/>
                  </a:cubicBezTo>
                  <a:close/>
                  <a:moveTo>
                    <a:pt x="76" y="165"/>
                  </a:moveTo>
                  <a:cubicBezTo>
                    <a:pt x="83" y="136"/>
                    <a:pt x="96" y="91"/>
                    <a:pt x="111" y="65"/>
                  </a:cubicBezTo>
                  <a:cubicBezTo>
                    <a:pt x="122" y="44"/>
                    <a:pt x="143" y="18"/>
                    <a:pt x="167" y="18"/>
                  </a:cubicBezTo>
                  <a:cubicBezTo>
                    <a:pt x="188" y="18"/>
                    <a:pt x="197" y="40"/>
                    <a:pt x="197" y="69"/>
                  </a:cubicBezTo>
                  <a:cubicBezTo>
                    <a:pt x="197" y="101"/>
                    <a:pt x="186" y="144"/>
                    <a:pt x="180" y="165"/>
                  </a:cubicBezTo>
                  <a:lnTo>
                    <a:pt x="76" y="165"/>
                  </a:lnTo>
                  <a:close/>
                  <a:moveTo>
                    <a:pt x="174" y="189"/>
                  </a:moveTo>
                  <a:cubicBezTo>
                    <a:pt x="143" y="322"/>
                    <a:pt x="101" y="336"/>
                    <a:pt x="84" y="336"/>
                  </a:cubicBezTo>
                  <a:cubicBezTo>
                    <a:pt x="77" y="336"/>
                    <a:pt x="66" y="334"/>
                    <a:pt x="59" y="318"/>
                  </a:cubicBezTo>
                  <a:cubicBezTo>
                    <a:pt x="54" y="305"/>
                    <a:pt x="54" y="286"/>
                    <a:pt x="54" y="285"/>
                  </a:cubicBezTo>
                  <a:cubicBezTo>
                    <a:pt x="54" y="257"/>
                    <a:pt x="64" y="210"/>
                    <a:pt x="70" y="189"/>
                  </a:cubicBezTo>
                  <a:lnTo>
                    <a:pt x="174" y="189"/>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25">
              <a:extLst>
                <a:ext uri="{FF2B5EF4-FFF2-40B4-BE49-F238E27FC236}">
                  <a16:creationId xmlns:a16="http://schemas.microsoft.com/office/drawing/2014/main" id="{6F3697A0-9933-4FA8-8B21-AE02F4CD9B0A}"/>
                </a:ext>
              </a:extLst>
            </p:cNvPr>
            <p:cNvSpPr>
              <a:spLocks noEditPoints="1"/>
            </p:cNvSpPr>
            <p:nvPr>
              <p:custDataLst>
                <p:tags r:id="rId95"/>
              </p:custDataLst>
            </p:nvPr>
          </p:nvSpPr>
          <p:spPr bwMode="auto">
            <a:xfrm>
              <a:off x="4808538" y="5254625"/>
              <a:ext cx="93663" cy="150813"/>
            </a:xfrm>
            <a:custGeom>
              <a:avLst/>
              <a:gdLst>
                <a:gd name="T0" fmla="*/ 178 w 180"/>
                <a:gd name="T1" fmla="*/ 10 h 245"/>
                <a:gd name="T2" fmla="*/ 180 w 180"/>
                <a:gd name="T3" fmla="*/ 4 h 245"/>
                <a:gd name="T4" fmla="*/ 174 w 180"/>
                <a:gd name="T5" fmla="*/ 0 h 245"/>
                <a:gd name="T6" fmla="*/ 129 w 180"/>
                <a:gd name="T7" fmla="*/ 3 h 245"/>
                <a:gd name="T8" fmla="*/ 122 w 180"/>
                <a:gd name="T9" fmla="*/ 11 h 245"/>
                <a:gd name="T10" fmla="*/ 131 w 180"/>
                <a:gd name="T11" fmla="*/ 16 h 245"/>
                <a:gd name="T12" fmla="*/ 148 w 180"/>
                <a:gd name="T13" fmla="*/ 21 h 245"/>
                <a:gd name="T14" fmla="*/ 146 w 180"/>
                <a:gd name="T15" fmla="*/ 29 h 245"/>
                <a:gd name="T16" fmla="*/ 126 w 180"/>
                <a:gd name="T17" fmla="*/ 108 h 245"/>
                <a:gd name="T18" fmla="*/ 90 w 180"/>
                <a:gd name="T19" fmla="*/ 88 h 245"/>
                <a:gd name="T20" fmla="*/ 0 w 180"/>
                <a:gd name="T21" fmla="*/ 187 h 245"/>
                <a:gd name="T22" fmla="*/ 53 w 180"/>
                <a:gd name="T23" fmla="*/ 245 h 245"/>
                <a:gd name="T24" fmla="*/ 103 w 180"/>
                <a:gd name="T25" fmla="*/ 221 h 245"/>
                <a:gd name="T26" fmla="*/ 138 w 180"/>
                <a:gd name="T27" fmla="*/ 245 h 245"/>
                <a:gd name="T28" fmla="*/ 166 w 180"/>
                <a:gd name="T29" fmla="*/ 227 h 245"/>
                <a:gd name="T30" fmla="*/ 178 w 180"/>
                <a:gd name="T31" fmla="*/ 192 h 245"/>
                <a:gd name="T32" fmla="*/ 173 w 180"/>
                <a:gd name="T33" fmla="*/ 187 h 245"/>
                <a:gd name="T34" fmla="*/ 165 w 180"/>
                <a:gd name="T35" fmla="*/ 198 h 245"/>
                <a:gd name="T36" fmla="*/ 140 w 180"/>
                <a:gd name="T37" fmla="*/ 235 h 245"/>
                <a:gd name="T38" fmla="*/ 128 w 180"/>
                <a:gd name="T39" fmla="*/ 218 h 245"/>
                <a:gd name="T40" fmla="*/ 130 w 180"/>
                <a:gd name="T41" fmla="*/ 204 h 245"/>
                <a:gd name="T42" fmla="*/ 178 w 180"/>
                <a:gd name="T43" fmla="*/ 10 h 245"/>
                <a:gd name="T44" fmla="*/ 104 w 180"/>
                <a:gd name="T45" fmla="*/ 198 h 245"/>
                <a:gd name="T46" fmla="*/ 86 w 180"/>
                <a:gd name="T47" fmla="*/ 221 h 245"/>
                <a:gd name="T48" fmla="*/ 54 w 180"/>
                <a:gd name="T49" fmla="*/ 235 h 245"/>
                <a:gd name="T50" fmla="*/ 29 w 180"/>
                <a:gd name="T51" fmla="*/ 201 h 245"/>
                <a:gd name="T52" fmla="*/ 47 w 180"/>
                <a:gd name="T53" fmla="*/ 131 h 245"/>
                <a:gd name="T54" fmla="*/ 90 w 180"/>
                <a:gd name="T55" fmla="*/ 98 h 245"/>
                <a:gd name="T56" fmla="*/ 121 w 180"/>
                <a:gd name="T57" fmla="*/ 128 h 245"/>
                <a:gd name="T58" fmla="*/ 120 w 180"/>
                <a:gd name="T59" fmla="*/ 133 h 245"/>
                <a:gd name="T60" fmla="*/ 104 w 180"/>
                <a:gd name="T61" fmla="*/ 198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80" h="245">
                  <a:moveTo>
                    <a:pt x="178" y="10"/>
                  </a:moveTo>
                  <a:cubicBezTo>
                    <a:pt x="179" y="9"/>
                    <a:pt x="180" y="5"/>
                    <a:pt x="180" y="4"/>
                  </a:cubicBezTo>
                  <a:cubicBezTo>
                    <a:pt x="180" y="3"/>
                    <a:pt x="178" y="0"/>
                    <a:pt x="174" y="0"/>
                  </a:cubicBezTo>
                  <a:cubicBezTo>
                    <a:pt x="167" y="0"/>
                    <a:pt x="138" y="2"/>
                    <a:pt x="129" y="3"/>
                  </a:cubicBezTo>
                  <a:cubicBezTo>
                    <a:pt x="127" y="3"/>
                    <a:pt x="122" y="4"/>
                    <a:pt x="122" y="11"/>
                  </a:cubicBezTo>
                  <a:cubicBezTo>
                    <a:pt x="122" y="16"/>
                    <a:pt x="127" y="16"/>
                    <a:pt x="131" y="16"/>
                  </a:cubicBezTo>
                  <a:cubicBezTo>
                    <a:pt x="148" y="16"/>
                    <a:pt x="148" y="18"/>
                    <a:pt x="148" y="21"/>
                  </a:cubicBezTo>
                  <a:cubicBezTo>
                    <a:pt x="148" y="24"/>
                    <a:pt x="147" y="26"/>
                    <a:pt x="146" y="29"/>
                  </a:cubicBezTo>
                  <a:lnTo>
                    <a:pt x="126" y="108"/>
                  </a:lnTo>
                  <a:cubicBezTo>
                    <a:pt x="119" y="97"/>
                    <a:pt x="107" y="88"/>
                    <a:pt x="90" y="88"/>
                  </a:cubicBezTo>
                  <a:cubicBezTo>
                    <a:pt x="46" y="88"/>
                    <a:pt x="0" y="137"/>
                    <a:pt x="0" y="187"/>
                  </a:cubicBezTo>
                  <a:cubicBezTo>
                    <a:pt x="0" y="221"/>
                    <a:pt x="23" y="245"/>
                    <a:pt x="53" y="245"/>
                  </a:cubicBezTo>
                  <a:cubicBezTo>
                    <a:pt x="72" y="245"/>
                    <a:pt x="89" y="234"/>
                    <a:pt x="103" y="221"/>
                  </a:cubicBezTo>
                  <a:cubicBezTo>
                    <a:pt x="109" y="242"/>
                    <a:pt x="129" y="245"/>
                    <a:pt x="138" y="245"/>
                  </a:cubicBezTo>
                  <a:cubicBezTo>
                    <a:pt x="151" y="245"/>
                    <a:pt x="160" y="237"/>
                    <a:pt x="166" y="227"/>
                  </a:cubicBezTo>
                  <a:cubicBezTo>
                    <a:pt x="174" y="213"/>
                    <a:pt x="178" y="193"/>
                    <a:pt x="178" y="192"/>
                  </a:cubicBezTo>
                  <a:cubicBezTo>
                    <a:pt x="178" y="187"/>
                    <a:pt x="174" y="187"/>
                    <a:pt x="173" y="187"/>
                  </a:cubicBezTo>
                  <a:cubicBezTo>
                    <a:pt x="168" y="187"/>
                    <a:pt x="167" y="189"/>
                    <a:pt x="165" y="198"/>
                  </a:cubicBezTo>
                  <a:cubicBezTo>
                    <a:pt x="161" y="215"/>
                    <a:pt x="154" y="235"/>
                    <a:pt x="140" y="235"/>
                  </a:cubicBezTo>
                  <a:cubicBezTo>
                    <a:pt x="130" y="235"/>
                    <a:pt x="128" y="228"/>
                    <a:pt x="128" y="218"/>
                  </a:cubicBezTo>
                  <a:cubicBezTo>
                    <a:pt x="128" y="212"/>
                    <a:pt x="129" y="208"/>
                    <a:pt x="130" y="204"/>
                  </a:cubicBezTo>
                  <a:lnTo>
                    <a:pt x="178" y="10"/>
                  </a:lnTo>
                  <a:close/>
                  <a:moveTo>
                    <a:pt x="104" y="198"/>
                  </a:moveTo>
                  <a:cubicBezTo>
                    <a:pt x="102" y="208"/>
                    <a:pt x="94" y="215"/>
                    <a:pt x="86" y="221"/>
                  </a:cubicBezTo>
                  <a:cubicBezTo>
                    <a:pt x="83" y="224"/>
                    <a:pt x="69" y="235"/>
                    <a:pt x="54" y="235"/>
                  </a:cubicBezTo>
                  <a:cubicBezTo>
                    <a:pt x="41" y="235"/>
                    <a:pt x="29" y="226"/>
                    <a:pt x="29" y="201"/>
                  </a:cubicBezTo>
                  <a:cubicBezTo>
                    <a:pt x="29" y="183"/>
                    <a:pt x="39" y="145"/>
                    <a:pt x="47" y="131"/>
                  </a:cubicBezTo>
                  <a:cubicBezTo>
                    <a:pt x="63" y="103"/>
                    <a:pt x="81" y="98"/>
                    <a:pt x="90" y="98"/>
                  </a:cubicBezTo>
                  <a:cubicBezTo>
                    <a:pt x="115" y="98"/>
                    <a:pt x="121" y="124"/>
                    <a:pt x="121" y="128"/>
                  </a:cubicBezTo>
                  <a:cubicBezTo>
                    <a:pt x="121" y="129"/>
                    <a:pt x="121" y="132"/>
                    <a:pt x="120" y="133"/>
                  </a:cubicBezTo>
                  <a:lnTo>
                    <a:pt x="104" y="198"/>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26">
              <a:extLst>
                <a:ext uri="{FF2B5EF4-FFF2-40B4-BE49-F238E27FC236}">
                  <a16:creationId xmlns:a16="http://schemas.microsoft.com/office/drawing/2014/main" id="{9CCAF9E2-8ED4-4A2B-A003-17DF89CA109B}"/>
                </a:ext>
              </a:extLst>
            </p:cNvPr>
            <p:cNvSpPr>
              <a:spLocks noEditPoints="1"/>
            </p:cNvSpPr>
            <p:nvPr>
              <p:custDataLst>
                <p:tags r:id="rId96"/>
              </p:custDataLst>
            </p:nvPr>
          </p:nvSpPr>
          <p:spPr bwMode="auto">
            <a:xfrm>
              <a:off x="5014913" y="5214938"/>
              <a:ext cx="26988" cy="131763"/>
            </a:xfrm>
            <a:custGeom>
              <a:avLst/>
              <a:gdLst>
                <a:gd name="T0" fmla="*/ 52 w 52"/>
                <a:gd name="T1" fmla="*/ 26 h 215"/>
                <a:gd name="T2" fmla="*/ 26 w 52"/>
                <a:gd name="T3" fmla="*/ 0 h 215"/>
                <a:gd name="T4" fmla="*/ 0 w 52"/>
                <a:gd name="T5" fmla="*/ 26 h 215"/>
                <a:gd name="T6" fmla="*/ 26 w 52"/>
                <a:gd name="T7" fmla="*/ 53 h 215"/>
                <a:gd name="T8" fmla="*/ 52 w 52"/>
                <a:gd name="T9" fmla="*/ 26 h 215"/>
                <a:gd name="T10" fmla="*/ 52 w 52"/>
                <a:gd name="T11" fmla="*/ 188 h 215"/>
                <a:gd name="T12" fmla="*/ 26 w 52"/>
                <a:gd name="T13" fmla="*/ 162 h 215"/>
                <a:gd name="T14" fmla="*/ 0 w 52"/>
                <a:gd name="T15" fmla="*/ 188 h 215"/>
                <a:gd name="T16" fmla="*/ 26 w 52"/>
                <a:gd name="T17" fmla="*/ 215 h 215"/>
                <a:gd name="T18" fmla="*/ 52 w 52"/>
                <a:gd name="T19" fmla="*/ 188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 h="215">
                  <a:moveTo>
                    <a:pt x="52" y="26"/>
                  </a:moveTo>
                  <a:cubicBezTo>
                    <a:pt x="52" y="12"/>
                    <a:pt x="40" y="0"/>
                    <a:pt x="26" y="0"/>
                  </a:cubicBezTo>
                  <a:cubicBezTo>
                    <a:pt x="12" y="0"/>
                    <a:pt x="0" y="12"/>
                    <a:pt x="0" y="26"/>
                  </a:cubicBezTo>
                  <a:cubicBezTo>
                    <a:pt x="0" y="41"/>
                    <a:pt x="12" y="53"/>
                    <a:pt x="26" y="53"/>
                  </a:cubicBezTo>
                  <a:cubicBezTo>
                    <a:pt x="40" y="53"/>
                    <a:pt x="52" y="41"/>
                    <a:pt x="52" y="26"/>
                  </a:cubicBezTo>
                  <a:close/>
                  <a:moveTo>
                    <a:pt x="52" y="188"/>
                  </a:moveTo>
                  <a:cubicBezTo>
                    <a:pt x="52" y="174"/>
                    <a:pt x="40" y="162"/>
                    <a:pt x="26" y="162"/>
                  </a:cubicBezTo>
                  <a:cubicBezTo>
                    <a:pt x="12" y="162"/>
                    <a:pt x="0" y="174"/>
                    <a:pt x="0" y="188"/>
                  </a:cubicBezTo>
                  <a:cubicBezTo>
                    <a:pt x="0" y="203"/>
                    <a:pt x="12" y="215"/>
                    <a:pt x="26" y="215"/>
                  </a:cubicBezTo>
                  <a:cubicBezTo>
                    <a:pt x="40" y="215"/>
                    <a:pt x="52" y="203"/>
                    <a:pt x="52" y="188"/>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27">
              <a:extLst>
                <a:ext uri="{FF2B5EF4-FFF2-40B4-BE49-F238E27FC236}">
                  <a16:creationId xmlns:a16="http://schemas.microsoft.com/office/drawing/2014/main" id="{336F479E-D98F-43EA-8124-32C93E2E1908}"/>
                </a:ext>
              </a:extLst>
            </p:cNvPr>
            <p:cNvSpPr>
              <a:spLocks noEditPoints="1"/>
            </p:cNvSpPr>
            <p:nvPr>
              <p:custDataLst>
                <p:tags r:id="rId97"/>
              </p:custDataLst>
            </p:nvPr>
          </p:nvSpPr>
          <p:spPr bwMode="auto">
            <a:xfrm>
              <a:off x="5060950" y="5245100"/>
              <a:ext cx="173038" cy="71438"/>
            </a:xfrm>
            <a:custGeom>
              <a:avLst/>
              <a:gdLst>
                <a:gd name="T0" fmla="*/ 315 w 331"/>
                <a:gd name="T1" fmla="*/ 20 h 117"/>
                <a:gd name="T2" fmla="*/ 331 w 331"/>
                <a:gd name="T3" fmla="*/ 10 h 117"/>
                <a:gd name="T4" fmla="*/ 315 w 331"/>
                <a:gd name="T5" fmla="*/ 0 h 117"/>
                <a:gd name="T6" fmla="*/ 16 w 331"/>
                <a:gd name="T7" fmla="*/ 0 h 117"/>
                <a:gd name="T8" fmla="*/ 0 w 331"/>
                <a:gd name="T9" fmla="*/ 10 h 117"/>
                <a:gd name="T10" fmla="*/ 17 w 331"/>
                <a:gd name="T11" fmla="*/ 20 h 117"/>
                <a:gd name="T12" fmla="*/ 315 w 331"/>
                <a:gd name="T13" fmla="*/ 20 h 117"/>
                <a:gd name="T14" fmla="*/ 315 w 331"/>
                <a:gd name="T15" fmla="*/ 117 h 117"/>
                <a:gd name="T16" fmla="*/ 331 w 331"/>
                <a:gd name="T17" fmla="*/ 107 h 117"/>
                <a:gd name="T18" fmla="*/ 315 w 331"/>
                <a:gd name="T19" fmla="*/ 97 h 117"/>
                <a:gd name="T20" fmla="*/ 17 w 331"/>
                <a:gd name="T21" fmla="*/ 97 h 117"/>
                <a:gd name="T22" fmla="*/ 0 w 331"/>
                <a:gd name="T23" fmla="*/ 107 h 117"/>
                <a:gd name="T24" fmla="*/ 16 w 331"/>
                <a:gd name="T25" fmla="*/ 117 h 117"/>
                <a:gd name="T26" fmla="*/ 315 w 331"/>
                <a:gd name="T27" fmla="*/ 117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1" h="117">
                  <a:moveTo>
                    <a:pt x="315" y="20"/>
                  </a:moveTo>
                  <a:cubicBezTo>
                    <a:pt x="322" y="20"/>
                    <a:pt x="331" y="20"/>
                    <a:pt x="331" y="10"/>
                  </a:cubicBezTo>
                  <a:cubicBezTo>
                    <a:pt x="331" y="0"/>
                    <a:pt x="322" y="0"/>
                    <a:pt x="315" y="0"/>
                  </a:cubicBezTo>
                  <a:lnTo>
                    <a:pt x="16" y="0"/>
                  </a:lnTo>
                  <a:cubicBezTo>
                    <a:pt x="9" y="0"/>
                    <a:pt x="0" y="0"/>
                    <a:pt x="0" y="10"/>
                  </a:cubicBezTo>
                  <a:cubicBezTo>
                    <a:pt x="0" y="20"/>
                    <a:pt x="9" y="20"/>
                    <a:pt x="17" y="20"/>
                  </a:cubicBezTo>
                  <a:lnTo>
                    <a:pt x="315" y="20"/>
                  </a:lnTo>
                  <a:close/>
                  <a:moveTo>
                    <a:pt x="315" y="117"/>
                  </a:moveTo>
                  <a:cubicBezTo>
                    <a:pt x="322" y="117"/>
                    <a:pt x="331" y="117"/>
                    <a:pt x="331" y="107"/>
                  </a:cubicBezTo>
                  <a:cubicBezTo>
                    <a:pt x="331" y="97"/>
                    <a:pt x="322" y="97"/>
                    <a:pt x="315" y="97"/>
                  </a:cubicBezTo>
                  <a:lnTo>
                    <a:pt x="17" y="97"/>
                  </a:lnTo>
                  <a:cubicBezTo>
                    <a:pt x="9" y="97"/>
                    <a:pt x="0" y="97"/>
                    <a:pt x="0" y="107"/>
                  </a:cubicBezTo>
                  <a:cubicBezTo>
                    <a:pt x="0" y="117"/>
                    <a:pt x="9" y="117"/>
                    <a:pt x="16" y="117"/>
                  </a:cubicBezTo>
                  <a:lnTo>
                    <a:pt x="315" y="117"/>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28">
              <a:extLst>
                <a:ext uri="{FF2B5EF4-FFF2-40B4-BE49-F238E27FC236}">
                  <a16:creationId xmlns:a16="http://schemas.microsoft.com/office/drawing/2014/main" id="{DFD36C46-4466-4094-83D2-DECA9B6D6C95}"/>
                </a:ext>
              </a:extLst>
            </p:cNvPr>
            <p:cNvSpPr>
              <a:spLocks noEditPoints="1"/>
            </p:cNvSpPr>
            <p:nvPr>
              <p:custDataLst>
                <p:tags r:id="rId98"/>
              </p:custDataLst>
            </p:nvPr>
          </p:nvSpPr>
          <p:spPr bwMode="auto">
            <a:xfrm>
              <a:off x="5330825" y="5218113"/>
              <a:ext cx="136525" cy="200025"/>
            </a:xfrm>
            <a:custGeom>
              <a:avLst/>
              <a:gdLst>
                <a:gd name="T0" fmla="*/ 111 w 262"/>
                <a:gd name="T1" fmla="*/ 132 h 327"/>
                <a:gd name="T2" fmla="*/ 67 w 262"/>
                <a:gd name="T3" fmla="*/ 76 h 327"/>
                <a:gd name="T4" fmla="*/ 111 w 262"/>
                <a:gd name="T5" fmla="*/ 20 h 327"/>
                <a:gd name="T6" fmla="*/ 155 w 262"/>
                <a:gd name="T7" fmla="*/ 76 h 327"/>
                <a:gd name="T8" fmla="*/ 111 w 262"/>
                <a:gd name="T9" fmla="*/ 132 h 327"/>
                <a:gd name="T10" fmla="*/ 50 w 262"/>
                <a:gd name="T11" fmla="*/ 137 h 327"/>
                <a:gd name="T12" fmla="*/ 111 w 262"/>
                <a:gd name="T13" fmla="*/ 150 h 327"/>
                <a:gd name="T14" fmla="*/ 210 w 262"/>
                <a:gd name="T15" fmla="*/ 76 h 327"/>
                <a:gd name="T16" fmla="*/ 190 w 262"/>
                <a:gd name="T17" fmla="*/ 28 h 327"/>
                <a:gd name="T18" fmla="*/ 221 w 262"/>
                <a:gd name="T19" fmla="*/ 19 h 327"/>
                <a:gd name="T20" fmla="*/ 219 w 262"/>
                <a:gd name="T21" fmla="*/ 29 h 327"/>
                <a:gd name="T22" fmla="*/ 241 w 262"/>
                <a:gd name="T23" fmla="*/ 50 h 327"/>
                <a:gd name="T24" fmla="*/ 262 w 262"/>
                <a:gd name="T25" fmla="*/ 29 h 327"/>
                <a:gd name="T26" fmla="*/ 231 w 262"/>
                <a:gd name="T27" fmla="*/ 0 h 327"/>
                <a:gd name="T28" fmla="*/ 178 w 262"/>
                <a:gd name="T29" fmla="*/ 19 h 327"/>
                <a:gd name="T30" fmla="*/ 111 w 262"/>
                <a:gd name="T31" fmla="*/ 3 h 327"/>
                <a:gd name="T32" fmla="*/ 12 w 262"/>
                <a:gd name="T33" fmla="*/ 76 h 327"/>
                <a:gd name="T34" fmla="*/ 38 w 262"/>
                <a:gd name="T35" fmla="*/ 129 h 327"/>
                <a:gd name="T36" fmla="*/ 21 w 262"/>
                <a:gd name="T37" fmla="*/ 173 h 327"/>
                <a:gd name="T38" fmla="*/ 43 w 262"/>
                <a:gd name="T39" fmla="*/ 221 h 327"/>
                <a:gd name="T40" fmla="*/ 0 w 262"/>
                <a:gd name="T41" fmla="*/ 264 h 327"/>
                <a:gd name="T42" fmla="*/ 127 w 262"/>
                <a:gd name="T43" fmla="*/ 327 h 327"/>
                <a:gd name="T44" fmla="*/ 254 w 262"/>
                <a:gd name="T45" fmla="*/ 263 h 327"/>
                <a:gd name="T46" fmla="*/ 217 w 262"/>
                <a:gd name="T47" fmla="*/ 199 h 327"/>
                <a:gd name="T48" fmla="*/ 111 w 262"/>
                <a:gd name="T49" fmla="*/ 186 h 327"/>
                <a:gd name="T50" fmla="*/ 72 w 262"/>
                <a:gd name="T51" fmla="*/ 185 h 327"/>
                <a:gd name="T52" fmla="*/ 45 w 262"/>
                <a:gd name="T53" fmla="*/ 154 h 327"/>
                <a:gd name="T54" fmla="*/ 50 w 262"/>
                <a:gd name="T55" fmla="*/ 137 h 327"/>
                <a:gd name="T56" fmla="*/ 81 w 262"/>
                <a:gd name="T57" fmla="*/ 233 h 327"/>
                <a:gd name="T58" fmla="*/ 139 w 262"/>
                <a:gd name="T59" fmla="*/ 233 h 327"/>
                <a:gd name="T60" fmla="*/ 211 w 262"/>
                <a:gd name="T61" fmla="*/ 264 h 327"/>
                <a:gd name="T62" fmla="*/ 127 w 262"/>
                <a:gd name="T63" fmla="*/ 309 h 327"/>
                <a:gd name="T64" fmla="*/ 43 w 262"/>
                <a:gd name="T65" fmla="*/ 263 h 327"/>
                <a:gd name="T66" fmla="*/ 81 w 262"/>
                <a:gd name="T67" fmla="*/ 233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62" h="327">
                  <a:moveTo>
                    <a:pt x="111" y="132"/>
                  </a:moveTo>
                  <a:cubicBezTo>
                    <a:pt x="67" y="132"/>
                    <a:pt x="67" y="99"/>
                    <a:pt x="67" y="76"/>
                  </a:cubicBezTo>
                  <a:cubicBezTo>
                    <a:pt x="67" y="54"/>
                    <a:pt x="67" y="20"/>
                    <a:pt x="111" y="20"/>
                  </a:cubicBezTo>
                  <a:cubicBezTo>
                    <a:pt x="155" y="20"/>
                    <a:pt x="155" y="54"/>
                    <a:pt x="155" y="76"/>
                  </a:cubicBezTo>
                  <a:cubicBezTo>
                    <a:pt x="155" y="99"/>
                    <a:pt x="155" y="132"/>
                    <a:pt x="111" y="132"/>
                  </a:cubicBezTo>
                  <a:close/>
                  <a:moveTo>
                    <a:pt x="50" y="137"/>
                  </a:moveTo>
                  <a:cubicBezTo>
                    <a:pt x="73" y="149"/>
                    <a:pt x="98" y="150"/>
                    <a:pt x="111" y="150"/>
                  </a:cubicBezTo>
                  <a:cubicBezTo>
                    <a:pt x="183" y="150"/>
                    <a:pt x="210" y="111"/>
                    <a:pt x="210" y="76"/>
                  </a:cubicBezTo>
                  <a:cubicBezTo>
                    <a:pt x="210" y="53"/>
                    <a:pt x="198" y="36"/>
                    <a:pt x="190" y="28"/>
                  </a:cubicBezTo>
                  <a:cubicBezTo>
                    <a:pt x="205" y="20"/>
                    <a:pt x="216" y="19"/>
                    <a:pt x="221" y="19"/>
                  </a:cubicBezTo>
                  <a:cubicBezTo>
                    <a:pt x="220" y="21"/>
                    <a:pt x="219" y="26"/>
                    <a:pt x="219" y="29"/>
                  </a:cubicBezTo>
                  <a:cubicBezTo>
                    <a:pt x="219" y="41"/>
                    <a:pt x="228" y="50"/>
                    <a:pt x="241" y="50"/>
                  </a:cubicBezTo>
                  <a:cubicBezTo>
                    <a:pt x="254" y="50"/>
                    <a:pt x="262" y="41"/>
                    <a:pt x="262" y="29"/>
                  </a:cubicBezTo>
                  <a:cubicBezTo>
                    <a:pt x="262" y="17"/>
                    <a:pt x="254" y="0"/>
                    <a:pt x="231" y="0"/>
                  </a:cubicBezTo>
                  <a:cubicBezTo>
                    <a:pt x="223" y="0"/>
                    <a:pt x="200" y="2"/>
                    <a:pt x="178" y="19"/>
                  </a:cubicBezTo>
                  <a:cubicBezTo>
                    <a:pt x="169" y="13"/>
                    <a:pt x="148" y="3"/>
                    <a:pt x="111" y="3"/>
                  </a:cubicBezTo>
                  <a:cubicBezTo>
                    <a:pt x="39" y="3"/>
                    <a:pt x="12" y="41"/>
                    <a:pt x="12" y="76"/>
                  </a:cubicBezTo>
                  <a:cubicBezTo>
                    <a:pt x="12" y="97"/>
                    <a:pt x="22" y="117"/>
                    <a:pt x="38" y="129"/>
                  </a:cubicBezTo>
                  <a:cubicBezTo>
                    <a:pt x="24" y="146"/>
                    <a:pt x="21" y="163"/>
                    <a:pt x="21" y="173"/>
                  </a:cubicBezTo>
                  <a:cubicBezTo>
                    <a:pt x="21" y="181"/>
                    <a:pt x="23" y="205"/>
                    <a:pt x="43" y="221"/>
                  </a:cubicBezTo>
                  <a:cubicBezTo>
                    <a:pt x="36" y="222"/>
                    <a:pt x="0" y="233"/>
                    <a:pt x="0" y="264"/>
                  </a:cubicBezTo>
                  <a:cubicBezTo>
                    <a:pt x="0" y="290"/>
                    <a:pt x="27" y="327"/>
                    <a:pt x="127" y="327"/>
                  </a:cubicBezTo>
                  <a:cubicBezTo>
                    <a:pt x="215" y="327"/>
                    <a:pt x="254" y="298"/>
                    <a:pt x="254" y="263"/>
                  </a:cubicBezTo>
                  <a:cubicBezTo>
                    <a:pt x="254" y="248"/>
                    <a:pt x="250" y="216"/>
                    <a:pt x="217" y="199"/>
                  </a:cubicBezTo>
                  <a:cubicBezTo>
                    <a:pt x="189" y="186"/>
                    <a:pt x="159" y="186"/>
                    <a:pt x="111" y="186"/>
                  </a:cubicBezTo>
                  <a:cubicBezTo>
                    <a:pt x="98" y="186"/>
                    <a:pt x="75" y="186"/>
                    <a:pt x="72" y="185"/>
                  </a:cubicBezTo>
                  <a:cubicBezTo>
                    <a:pt x="51" y="182"/>
                    <a:pt x="45" y="163"/>
                    <a:pt x="45" y="154"/>
                  </a:cubicBezTo>
                  <a:cubicBezTo>
                    <a:pt x="45" y="149"/>
                    <a:pt x="47" y="141"/>
                    <a:pt x="50" y="137"/>
                  </a:cubicBezTo>
                  <a:close/>
                  <a:moveTo>
                    <a:pt x="81" y="233"/>
                  </a:moveTo>
                  <a:lnTo>
                    <a:pt x="139" y="233"/>
                  </a:lnTo>
                  <a:cubicBezTo>
                    <a:pt x="155" y="233"/>
                    <a:pt x="211" y="233"/>
                    <a:pt x="211" y="264"/>
                  </a:cubicBezTo>
                  <a:cubicBezTo>
                    <a:pt x="211" y="282"/>
                    <a:pt x="192" y="309"/>
                    <a:pt x="127" y="309"/>
                  </a:cubicBezTo>
                  <a:cubicBezTo>
                    <a:pt x="67" y="309"/>
                    <a:pt x="43" y="286"/>
                    <a:pt x="43" y="263"/>
                  </a:cubicBezTo>
                  <a:cubicBezTo>
                    <a:pt x="43" y="233"/>
                    <a:pt x="74" y="233"/>
                    <a:pt x="81" y="233"/>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29">
              <a:extLst>
                <a:ext uri="{FF2B5EF4-FFF2-40B4-BE49-F238E27FC236}">
                  <a16:creationId xmlns:a16="http://schemas.microsoft.com/office/drawing/2014/main" id="{2804CDE1-C116-40C9-B4E6-236E87899BC2}"/>
                </a:ext>
              </a:extLst>
            </p:cNvPr>
            <p:cNvSpPr>
              <a:spLocks/>
            </p:cNvSpPr>
            <p:nvPr>
              <p:custDataLst>
                <p:tags r:id="rId99"/>
              </p:custDataLst>
            </p:nvPr>
          </p:nvSpPr>
          <p:spPr bwMode="auto">
            <a:xfrm>
              <a:off x="5502275" y="5127625"/>
              <a:ext cx="60325" cy="306388"/>
            </a:xfrm>
            <a:custGeom>
              <a:avLst/>
              <a:gdLst>
                <a:gd name="T0" fmla="*/ 115 w 115"/>
                <a:gd name="T1" fmla="*/ 494 h 499"/>
                <a:gd name="T2" fmla="*/ 107 w 115"/>
                <a:gd name="T3" fmla="*/ 483 h 499"/>
                <a:gd name="T4" fmla="*/ 28 w 115"/>
                <a:gd name="T5" fmla="*/ 249 h 499"/>
                <a:gd name="T6" fmla="*/ 109 w 115"/>
                <a:gd name="T7" fmla="*/ 13 h 499"/>
                <a:gd name="T8" fmla="*/ 115 w 115"/>
                <a:gd name="T9" fmla="*/ 5 h 499"/>
                <a:gd name="T10" fmla="*/ 110 w 115"/>
                <a:gd name="T11" fmla="*/ 0 h 499"/>
                <a:gd name="T12" fmla="*/ 31 w 115"/>
                <a:gd name="T13" fmla="*/ 97 h 499"/>
                <a:gd name="T14" fmla="*/ 0 w 115"/>
                <a:gd name="T15" fmla="*/ 249 h 499"/>
                <a:gd name="T16" fmla="*/ 32 w 115"/>
                <a:gd name="T17" fmla="*/ 405 h 499"/>
                <a:gd name="T18" fmla="*/ 110 w 115"/>
                <a:gd name="T19" fmla="*/ 499 h 499"/>
                <a:gd name="T20" fmla="*/ 115 w 115"/>
                <a:gd name="T21" fmla="*/ 494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5" h="499">
                  <a:moveTo>
                    <a:pt x="115" y="494"/>
                  </a:moveTo>
                  <a:cubicBezTo>
                    <a:pt x="115" y="492"/>
                    <a:pt x="115" y="491"/>
                    <a:pt x="107" y="483"/>
                  </a:cubicBezTo>
                  <a:cubicBezTo>
                    <a:pt x="44" y="420"/>
                    <a:pt x="28" y="326"/>
                    <a:pt x="28" y="249"/>
                  </a:cubicBezTo>
                  <a:cubicBezTo>
                    <a:pt x="28" y="162"/>
                    <a:pt x="47" y="76"/>
                    <a:pt x="109" y="13"/>
                  </a:cubicBezTo>
                  <a:cubicBezTo>
                    <a:pt x="115" y="7"/>
                    <a:pt x="115" y="6"/>
                    <a:pt x="115" y="5"/>
                  </a:cubicBezTo>
                  <a:cubicBezTo>
                    <a:pt x="115" y="1"/>
                    <a:pt x="113" y="0"/>
                    <a:pt x="110" y="0"/>
                  </a:cubicBezTo>
                  <a:cubicBezTo>
                    <a:pt x="105" y="0"/>
                    <a:pt x="60" y="34"/>
                    <a:pt x="31" y="97"/>
                  </a:cubicBezTo>
                  <a:cubicBezTo>
                    <a:pt x="6" y="152"/>
                    <a:pt x="0" y="207"/>
                    <a:pt x="0" y="249"/>
                  </a:cubicBezTo>
                  <a:cubicBezTo>
                    <a:pt x="0" y="288"/>
                    <a:pt x="5" y="348"/>
                    <a:pt x="32" y="405"/>
                  </a:cubicBezTo>
                  <a:cubicBezTo>
                    <a:pt x="62" y="466"/>
                    <a:pt x="105" y="499"/>
                    <a:pt x="110" y="499"/>
                  </a:cubicBezTo>
                  <a:cubicBezTo>
                    <a:pt x="113" y="499"/>
                    <a:pt x="115" y="497"/>
                    <a:pt x="115" y="494"/>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30">
              <a:extLst>
                <a:ext uri="{FF2B5EF4-FFF2-40B4-BE49-F238E27FC236}">
                  <a16:creationId xmlns:a16="http://schemas.microsoft.com/office/drawing/2014/main" id="{F560116F-AB45-4181-95E3-367AAC2280CF}"/>
                </a:ext>
              </a:extLst>
            </p:cNvPr>
            <p:cNvSpPr>
              <a:spLocks noEditPoints="1"/>
            </p:cNvSpPr>
            <p:nvPr>
              <p:custDataLst>
                <p:tags r:id="rId100"/>
              </p:custDataLst>
            </p:nvPr>
          </p:nvSpPr>
          <p:spPr bwMode="auto">
            <a:xfrm>
              <a:off x="5586413" y="5219700"/>
              <a:ext cx="147638" cy="196850"/>
            </a:xfrm>
            <a:custGeom>
              <a:avLst/>
              <a:gdLst>
                <a:gd name="T0" fmla="*/ 192 w 281"/>
                <a:gd name="T1" fmla="*/ 153 h 321"/>
                <a:gd name="T2" fmla="*/ 185 w 281"/>
                <a:gd name="T3" fmla="*/ 174 h 321"/>
                <a:gd name="T4" fmla="*/ 125 w 281"/>
                <a:gd name="T5" fmla="*/ 209 h 321"/>
                <a:gd name="T6" fmla="*/ 64 w 281"/>
                <a:gd name="T7" fmla="*/ 114 h 321"/>
                <a:gd name="T8" fmla="*/ 131 w 281"/>
                <a:gd name="T9" fmla="*/ 19 h 321"/>
                <a:gd name="T10" fmla="*/ 192 w 281"/>
                <a:gd name="T11" fmla="*/ 84 h 321"/>
                <a:gd name="T12" fmla="*/ 192 w 281"/>
                <a:gd name="T13" fmla="*/ 153 h 321"/>
                <a:gd name="T14" fmla="*/ 199 w 281"/>
                <a:gd name="T15" fmla="*/ 39 h 321"/>
                <a:gd name="T16" fmla="*/ 124 w 281"/>
                <a:gd name="T17" fmla="*/ 0 h 321"/>
                <a:gd name="T18" fmla="*/ 0 w 281"/>
                <a:gd name="T19" fmla="*/ 113 h 321"/>
                <a:gd name="T20" fmla="*/ 120 w 281"/>
                <a:gd name="T21" fmla="*/ 227 h 321"/>
                <a:gd name="T22" fmla="*/ 189 w 281"/>
                <a:gd name="T23" fmla="*/ 200 h 321"/>
                <a:gd name="T24" fmla="*/ 189 w 281"/>
                <a:gd name="T25" fmla="*/ 297 h 321"/>
                <a:gd name="T26" fmla="*/ 155 w 281"/>
                <a:gd name="T27" fmla="*/ 297 h 321"/>
                <a:gd name="T28" fmla="*/ 155 w 281"/>
                <a:gd name="T29" fmla="*/ 321 h 321"/>
                <a:gd name="T30" fmla="*/ 218 w 281"/>
                <a:gd name="T31" fmla="*/ 319 h 321"/>
                <a:gd name="T32" fmla="*/ 281 w 281"/>
                <a:gd name="T33" fmla="*/ 321 h 321"/>
                <a:gd name="T34" fmla="*/ 281 w 281"/>
                <a:gd name="T35" fmla="*/ 297 h 321"/>
                <a:gd name="T36" fmla="*/ 246 w 281"/>
                <a:gd name="T37" fmla="*/ 297 h 321"/>
                <a:gd name="T38" fmla="*/ 246 w 281"/>
                <a:gd name="T39" fmla="*/ 0 h 321"/>
                <a:gd name="T40" fmla="*/ 226 w 281"/>
                <a:gd name="T41" fmla="*/ 0 h 321"/>
                <a:gd name="T42" fmla="*/ 199 w 281"/>
                <a:gd name="T43" fmla="*/ 39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1" h="321">
                  <a:moveTo>
                    <a:pt x="192" y="153"/>
                  </a:moveTo>
                  <a:cubicBezTo>
                    <a:pt x="192" y="162"/>
                    <a:pt x="192" y="164"/>
                    <a:pt x="185" y="174"/>
                  </a:cubicBezTo>
                  <a:cubicBezTo>
                    <a:pt x="165" y="203"/>
                    <a:pt x="139" y="209"/>
                    <a:pt x="125" y="209"/>
                  </a:cubicBezTo>
                  <a:cubicBezTo>
                    <a:pt x="94" y="209"/>
                    <a:pt x="64" y="180"/>
                    <a:pt x="64" y="114"/>
                  </a:cubicBezTo>
                  <a:cubicBezTo>
                    <a:pt x="64" y="43"/>
                    <a:pt x="101" y="19"/>
                    <a:pt x="131" y="19"/>
                  </a:cubicBezTo>
                  <a:cubicBezTo>
                    <a:pt x="168" y="19"/>
                    <a:pt x="192" y="59"/>
                    <a:pt x="192" y="84"/>
                  </a:cubicBezTo>
                  <a:lnTo>
                    <a:pt x="192" y="153"/>
                  </a:lnTo>
                  <a:close/>
                  <a:moveTo>
                    <a:pt x="199" y="39"/>
                  </a:moveTo>
                  <a:cubicBezTo>
                    <a:pt x="182" y="14"/>
                    <a:pt x="154" y="0"/>
                    <a:pt x="124" y="0"/>
                  </a:cubicBezTo>
                  <a:cubicBezTo>
                    <a:pt x="51" y="0"/>
                    <a:pt x="0" y="44"/>
                    <a:pt x="0" y="113"/>
                  </a:cubicBezTo>
                  <a:cubicBezTo>
                    <a:pt x="0" y="184"/>
                    <a:pt x="50" y="227"/>
                    <a:pt x="120" y="227"/>
                  </a:cubicBezTo>
                  <a:cubicBezTo>
                    <a:pt x="144" y="227"/>
                    <a:pt x="166" y="220"/>
                    <a:pt x="189" y="200"/>
                  </a:cubicBezTo>
                  <a:lnTo>
                    <a:pt x="189" y="297"/>
                  </a:lnTo>
                  <a:lnTo>
                    <a:pt x="155" y="297"/>
                  </a:lnTo>
                  <a:lnTo>
                    <a:pt x="155" y="321"/>
                  </a:lnTo>
                  <a:cubicBezTo>
                    <a:pt x="169" y="320"/>
                    <a:pt x="199" y="319"/>
                    <a:pt x="218" y="319"/>
                  </a:cubicBezTo>
                  <a:cubicBezTo>
                    <a:pt x="237" y="319"/>
                    <a:pt x="267" y="320"/>
                    <a:pt x="281" y="321"/>
                  </a:cubicBezTo>
                  <a:lnTo>
                    <a:pt x="281" y="297"/>
                  </a:lnTo>
                  <a:lnTo>
                    <a:pt x="246" y="297"/>
                  </a:lnTo>
                  <a:lnTo>
                    <a:pt x="246" y="0"/>
                  </a:lnTo>
                  <a:lnTo>
                    <a:pt x="226" y="0"/>
                  </a:lnTo>
                  <a:lnTo>
                    <a:pt x="199" y="39"/>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31">
              <a:extLst>
                <a:ext uri="{FF2B5EF4-FFF2-40B4-BE49-F238E27FC236}">
                  <a16:creationId xmlns:a16="http://schemas.microsoft.com/office/drawing/2014/main" id="{DDA9C38F-BEC4-435F-9667-4360E3A5E027}"/>
                </a:ext>
              </a:extLst>
            </p:cNvPr>
            <p:cNvSpPr>
              <a:spLocks noEditPoints="1"/>
            </p:cNvSpPr>
            <p:nvPr>
              <p:custDataLst>
                <p:tags r:id="rId101"/>
              </p:custDataLst>
            </p:nvPr>
          </p:nvSpPr>
          <p:spPr bwMode="auto">
            <a:xfrm>
              <a:off x="5746750" y="5254625"/>
              <a:ext cx="93663" cy="150813"/>
            </a:xfrm>
            <a:custGeom>
              <a:avLst/>
              <a:gdLst>
                <a:gd name="T0" fmla="*/ 177 w 179"/>
                <a:gd name="T1" fmla="*/ 10 h 245"/>
                <a:gd name="T2" fmla="*/ 179 w 179"/>
                <a:gd name="T3" fmla="*/ 4 h 245"/>
                <a:gd name="T4" fmla="*/ 173 w 179"/>
                <a:gd name="T5" fmla="*/ 0 h 245"/>
                <a:gd name="T6" fmla="*/ 129 w 179"/>
                <a:gd name="T7" fmla="*/ 3 h 245"/>
                <a:gd name="T8" fmla="*/ 121 w 179"/>
                <a:gd name="T9" fmla="*/ 11 h 245"/>
                <a:gd name="T10" fmla="*/ 130 w 179"/>
                <a:gd name="T11" fmla="*/ 16 h 245"/>
                <a:gd name="T12" fmla="*/ 147 w 179"/>
                <a:gd name="T13" fmla="*/ 21 h 245"/>
                <a:gd name="T14" fmla="*/ 145 w 179"/>
                <a:gd name="T15" fmla="*/ 29 h 245"/>
                <a:gd name="T16" fmla="*/ 125 w 179"/>
                <a:gd name="T17" fmla="*/ 108 h 245"/>
                <a:gd name="T18" fmla="*/ 90 w 179"/>
                <a:gd name="T19" fmla="*/ 88 h 245"/>
                <a:gd name="T20" fmla="*/ 0 w 179"/>
                <a:gd name="T21" fmla="*/ 187 h 245"/>
                <a:gd name="T22" fmla="*/ 52 w 179"/>
                <a:gd name="T23" fmla="*/ 245 h 245"/>
                <a:gd name="T24" fmla="*/ 102 w 179"/>
                <a:gd name="T25" fmla="*/ 221 h 245"/>
                <a:gd name="T26" fmla="*/ 138 w 179"/>
                <a:gd name="T27" fmla="*/ 245 h 245"/>
                <a:gd name="T28" fmla="*/ 165 w 179"/>
                <a:gd name="T29" fmla="*/ 227 h 245"/>
                <a:gd name="T30" fmla="*/ 177 w 179"/>
                <a:gd name="T31" fmla="*/ 192 h 245"/>
                <a:gd name="T32" fmla="*/ 172 w 179"/>
                <a:gd name="T33" fmla="*/ 187 h 245"/>
                <a:gd name="T34" fmla="*/ 164 w 179"/>
                <a:gd name="T35" fmla="*/ 198 h 245"/>
                <a:gd name="T36" fmla="*/ 139 w 179"/>
                <a:gd name="T37" fmla="*/ 235 h 245"/>
                <a:gd name="T38" fmla="*/ 127 w 179"/>
                <a:gd name="T39" fmla="*/ 218 h 245"/>
                <a:gd name="T40" fmla="*/ 129 w 179"/>
                <a:gd name="T41" fmla="*/ 204 h 245"/>
                <a:gd name="T42" fmla="*/ 177 w 179"/>
                <a:gd name="T43" fmla="*/ 10 h 245"/>
                <a:gd name="T44" fmla="*/ 103 w 179"/>
                <a:gd name="T45" fmla="*/ 198 h 245"/>
                <a:gd name="T46" fmla="*/ 85 w 179"/>
                <a:gd name="T47" fmla="*/ 221 h 245"/>
                <a:gd name="T48" fmla="*/ 53 w 179"/>
                <a:gd name="T49" fmla="*/ 235 h 245"/>
                <a:gd name="T50" fmla="*/ 28 w 179"/>
                <a:gd name="T51" fmla="*/ 201 h 245"/>
                <a:gd name="T52" fmla="*/ 46 w 179"/>
                <a:gd name="T53" fmla="*/ 131 h 245"/>
                <a:gd name="T54" fmla="*/ 90 w 179"/>
                <a:gd name="T55" fmla="*/ 98 h 245"/>
                <a:gd name="T56" fmla="*/ 121 w 179"/>
                <a:gd name="T57" fmla="*/ 128 h 245"/>
                <a:gd name="T58" fmla="*/ 120 w 179"/>
                <a:gd name="T59" fmla="*/ 133 h 245"/>
                <a:gd name="T60" fmla="*/ 103 w 179"/>
                <a:gd name="T61" fmla="*/ 198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79" h="245">
                  <a:moveTo>
                    <a:pt x="177" y="10"/>
                  </a:moveTo>
                  <a:cubicBezTo>
                    <a:pt x="178" y="9"/>
                    <a:pt x="179" y="5"/>
                    <a:pt x="179" y="4"/>
                  </a:cubicBezTo>
                  <a:cubicBezTo>
                    <a:pt x="179" y="3"/>
                    <a:pt x="177" y="0"/>
                    <a:pt x="173" y="0"/>
                  </a:cubicBezTo>
                  <a:cubicBezTo>
                    <a:pt x="166" y="0"/>
                    <a:pt x="137" y="2"/>
                    <a:pt x="129" y="3"/>
                  </a:cubicBezTo>
                  <a:cubicBezTo>
                    <a:pt x="126" y="3"/>
                    <a:pt x="121" y="4"/>
                    <a:pt x="121" y="11"/>
                  </a:cubicBezTo>
                  <a:cubicBezTo>
                    <a:pt x="121" y="16"/>
                    <a:pt x="126" y="16"/>
                    <a:pt x="130" y="16"/>
                  </a:cubicBezTo>
                  <a:cubicBezTo>
                    <a:pt x="147" y="16"/>
                    <a:pt x="147" y="18"/>
                    <a:pt x="147" y="21"/>
                  </a:cubicBezTo>
                  <a:cubicBezTo>
                    <a:pt x="147" y="24"/>
                    <a:pt x="146" y="26"/>
                    <a:pt x="145" y="29"/>
                  </a:cubicBezTo>
                  <a:lnTo>
                    <a:pt x="125" y="108"/>
                  </a:lnTo>
                  <a:cubicBezTo>
                    <a:pt x="118" y="97"/>
                    <a:pt x="106" y="88"/>
                    <a:pt x="90" y="88"/>
                  </a:cubicBezTo>
                  <a:cubicBezTo>
                    <a:pt x="45" y="88"/>
                    <a:pt x="0" y="137"/>
                    <a:pt x="0" y="187"/>
                  </a:cubicBezTo>
                  <a:cubicBezTo>
                    <a:pt x="0" y="221"/>
                    <a:pt x="22" y="245"/>
                    <a:pt x="52" y="245"/>
                  </a:cubicBezTo>
                  <a:cubicBezTo>
                    <a:pt x="71" y="245"/>
                    <a:pt x="88" y="234"/>
                    <a:pt x="102" y="221"/>
                  </a:cubicBezTo>
                  <a:cubicBezTo>
                    <a:pt x="108" y="242"/>
                    <a:pt x="129" y="245"/>
                    <a:pt x="138" y="245"/>
                  </a:cubicBezTo>
                  <a:cubicBezTo>
                    <a:pt x="150" y="245"/>
                    <a:pt x="159" y="237"/>
                    <a:pt x="165" y="227"/>
                  </a:cubicBezTo>
                  <a:cubicBezTo>
                    <a:pt x="173" y="213"/>
                    <a:pt x="177" y="193"/>
                    <a:pt x="177" y="192"/>
                  </a:cubicBezTo>
                  <a:cubicBezTo>
                    <a:pt x="177" y="187"/>
                    <a:pt x="173" y="187"/>
                    <a:pt x="172" y="187"/>
                  </a:cubicBezTo>
                  <a:cubicBezTo>
                    <a:pt x="167" y="187"/>
                    <a:pt x="167" y="189"/>
                    <a:pt x="164" y="198"/>
                  </a:cubicBezTo>
                  <a:cubicBezTo>
                    <a:pt x="160" y="215"/>
                    <a:pt x="153" y="235"/>
                    <a:pt x="139" y="235"/>
                  </a:cubicBezTo>
                  <a:cubicBezTo>
                    <a:pt x="130" y="235"/>
                    <a:pt x="127" y="228"/>
                    <a:pt x="127" y="218"/>
                  </a:cubicBezTo>
                  <a:cubicBezTo>
                    <a:pt x="127" y="212"/>
                    <a:pt x="128" y="208"/>
                    <a:pt x="129" y="204"/>
                  </a:cubicBezTo>
                  <a:lnTo>
                    <a:pt x="177" y="10"/>
                  </a:lnTo>
                  <a:close/>
                  <a:moveTo>
                    <a:pt x="103" y="198"/>
                  </a:moveTo>
                  <a:cubicBezTo>
                    <a:pt x="101" y="208"/>
                    <a:pt x="93" y="215"/>
                    <a:pt x="85" y="221"/>
                  </a:cubicBezTo>
                  <a:cubicBezTo>
                    <a:pt x="82" y="224"/>
                    <a:pt x="68" y="235"/>
                    <a:pt x="53" y="235"/>
                  </a:cubicBezTo>
                  <a:cubicBezTo>
                    <a:pt x="40" y="235"/>
                    <a:pt x="28" y="226"/>
                    <a:pt x="28" y="201"/>
                  </a:cubicBezTo>
                  <a:cubicBezTo>
                    <a:pt x="28" y="183"/>
                    <a:pt x="38" y="145"/>
                    <a:pt x="46" y="131"/>
                  </a:cubicBezTo>
                  <a:cubicBezTo>
                    <a:pt x="62" y="103"/>
                    <a:pt x="80" y="98"/>
                    <a:pt x="90" y="98"/>
                  </a:cubicBezTo>
                  <a:cubicBezTo>
                    <a:pt x="114" y="98"/>
                    <a:pt x="121" y="124"/>
                    <a:pt x="121" y="128"/>
                  </a:cubicBezTo>
                  <a:cubicBezTo>
                    <a:pt x="121" y="129"/>
                    <a:pt x="120" y="132"/>
                    <a:pt x="120" y="133"/>
                  </a:cubicBezTo>
                  <a:lnTo>
                    <a:pt x="103" y="198"/>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32">
              <a:extLst>
                <a:ext uri="{FF2B5EF4-FFF2-40B4-BE49-F238E27FC236}">
                  <a16:creationId xmlns:a16="http://schemas.microsoft.com/office/drawing/2014/main" id="{7AB4A7D1-C2BA-40D9-A708-EF381CEE15F6}"/>
                </a:ext>
              </a:extLst>
            </p:cNvPr>
            <p:cNvSpPr>
              <a:spLocks/>
            </p:cNvSpPr>
            <p:nvPr>
              <p:custDataLst>
                <p:tags r:id="rId102"/>
              </p:custDataLst>
            </p:nvPr>
          </p:nvSpPr>
          <p:spPr bwMode="auto">
            <a:xfrm>
              <a:off x="5872163" y="5127625"/>
              <a:ext cx="60325" cy="306388"/>
            </a:xfrm>
            <a:custGeom>
              <a:avLst/>
              <a:gdLst>
                <a:gd name="T0" fmla="*/ 116 w 116"/>
                <a:gd name="T1" fmla="*/ 249 h 499"/>
                <a:gd name="T2" fmla="*/ 83 w 116"/>
                <a:gd name="T3" fmla="*/ 94 h 499"/>
                <a:gd name="T4" fmla="*/ 5 w 116"/>
                <a:gd name="T5" fmla="*/ 0 h 499"/>
                <a:gd name="T6" fmla="*/ 0 w 116"/>
                <a:gd name="T7" fmla="*/ 5 h 499"/>
                <a:gd name="T8" fmla="*/ 10 w 116"/>
                <a:gd name="T9" fmla="*/ 16 h 499"/>
                <a:gd name="T10" fmla="*/ 87 w 116"/>
                <a:gd name="T11" fmla="*/ 249 h 499"/>
                <a:gd name="T12" fmla="*/ 7 w 116"/>
                <a:gd name="T13" fmla="*/ 485 h 499"/>
                <a:gd name="T14" fmla="*/ 0 w 116"/>
                <a:gd name="T15" fmla="*/ 494 h 499"/>
                <a:gd name="T16" fmla="*/ 5 w 116"/>
                <a:gd name="T17" fmla="*/ 499 h 499"/>
                <a:gd name="T18" fmla="*/ 84 w 116"/>
                <a:gd name="T19" fmla="*/ 401 h 499"/>
                <a:gd name="T20" fmla="*/ 116 w 116"/>
                <a:gd name="T21" fmla="*/ 249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6" h="499">
                  <a:moveTo>
                    <a:pt x="116" y="249"/>
                  </a:moveTo>
                  <a:cubicBezTo>
                    <a:pt x="116" y="210"/>
                    <a:pt x="110" y="150"/>
                    <a:pt x="83" y="94"/>
                  </a:cubicBezTo>
                  <a:cubicBezTo>
                    <a:pt x="53" y="32"/>
                    <a:pt x="10" y="0"/>
                    <a:pt x="5" y="0"/>
                  </a:cubicBezTo>
                  <a:cubicBezTo>
                    <a:pt x="2" y="0"/>
                    <a:pt x="0" y="2"/>
                    <a:pt x="0" y="5"/>
                  </a:cubicBezTo>
                  <a:cubicBezTo>
                    <a:pt x="0" y="6"/>
                    <a:pt x="0" y="7"/>
                    <a:pt x="10" y="16"/>
                  </a:cubicBezTo>
                  <a:cubicBezTo>
                    <a:pt x="59" y="66"/>
                    <a:pt x="87" y="145"/>
                    <a:pt x="87" y="249"/>
                  </a:cubicBezTo>
                  <a:cubicBezTo>
                    <a:pt x="87" y="335"/>
                    <a:pt x="68" y="422"/>
                    <a:pt x="7" y="485"/>
                  </a:cubicBezTo>
                  <a:cubicBezTo>
                    <a:pt x="0" y="491"/>
                    <a:pt x="0" y="492"/>
                    <a:pt x="0" y="494"/>
                  </a:cubicBezTo>
                  <a:cubicBezTo>
                    <a:pt x="0" y="497"/>
                    <a:pt x="2" y="499"/>
                    <a:pt x="5" y="499"/>
                  </a:cubicBezTo>
                  <a:cubicBezTo>
                    <a:pt x="10" y="499"/>
                    <a:pt x="55" y="465"/>
                    <a:pt x="84" y="401"/>
                  </a:cubicBezTo>
                  <a:cubicBezTo>
                    <a:pt x="110" y="346"/>
                    <a:pt x="116" y="291"/>
                    <a:pt x="116" y="249"/>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33">
              <a:extLst>
                <a:ext uri="{FF2B5EF4-FFF2-40B4-BE49-F238E27FC236}">
                  <a16:creationId xmlns:a16="http://schemas.microsoft.com/office/drawing/2014/main" id="{990D0A22-C170-4CDA-8ADA-C680079425FD}"/>
                </a:ext>
              </a:extLst>
            </p:cNvPr>
            <p:cNvSpPr>
              <a:spLocks/>
            </p:cNvSpPr>
            <p:nvPr>
              <p:custDataLst>
                <p:tags r:id="rId103"/>
              </p:custDataLst>
            </p:nvPr>
          </p:nvSpPr>
          <p:spPr bwMode="auto">
            <a:xfrm>
              <a:off x="6030913" y="5178425"/>
              <a:ext cx="174625" cy="203200"/>
            </a:xfrm>
            <a:custGeom>
              <a:avLst/>
              <a:gdLst>
                <a:gd name="T0" fmla="*/ 176 w 332"/>
                <a:gd name="T1" fmla="*/ 176 h 332"/>
                <a:gd name="T2" fmla="*/ 315 w 332"/>
                <a:gd name="T3" fmla="*/ 176 h 332"/>
                <a:gd name="T4" fmla="*/ 332 w 332"/>
                <a:gd name="T5" fmla="*/ 166 h 332"/>
                <a:gd name="T6" fmla="*/ 315 w 332"/>
                <a:gd name="T7" fmla="*/ 156 h 332"/>
                <a:gd name="T8" fmla="*/ 176 w 332"/>
                <a:gd name="T9" fmla="*/ 156 h 332"/>
                <a:gd name="T10" fmla="*/ 176 w 332"/>
                <a:gd name="T11" fmla="*/ 17 h 332"/>
                <a:gd name="T12" fmla="*/ 166 w 332"/>
                <a:gd name="T13" fmla="*/ 0 h 332"/>
                <a:gd name="T14" fmla="*/ 156 w 332"/>
                <a:gd name="T15" fmla="*/ 17 h 332"/>
                <a:gd name="T16" fmla="*/ 156 w 332"/>
                <a:gd name="T17" fmla="*/ 156 h 332"/>
                <a:gd name="T18" fmla="*/ 16 w 332"/>
                <a:gd name="T19" fmla="*/ 156 h 332"/>
                <a:gd name="T20" fmla="*/ 0 w 332"/>
                <a:gd name="T21" fmla="*/ 166 h 332"/>
                <a:gd name="T22" fmla="*/ 16 w 332"/>
                <a:gd name="T23" fmla="*/ 176 h 332"/>
                <a:gd name="T24" fmla="*/ 156 w 332"/>
                <a:gd name="T25" fmla="*/ 176 h 332"/>
                <a:gd name="T26" fmla="*/ 156 w 332"/>
                <a:gd name="T27" fmla="*/ 316 h 332"/>
                <a:gd name="T28" fmla="*/ 166 w 332"/>
                <a:gd name="T29" fmla="*/ 332 h 332"/>
                <a:gd name="T30" fmla="*/ 176 w 332"/>
                <a:gd name="T31" fmla="*/ 316 h 332"/>
                <a:gd name="T32" fmla="*/ 176 w 332"/>
                <a:gd name="T33" fmla="*/ 176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32" h="332">
                  <a:moveTo>
                    <a:pt x="176" y="176"/>
                  </a:moveTo>
                  <a:lnTo>
                    <a:pt x="315" y="176"/>
                  </a:lnTo>
                  <a:cubicBezTo>
                    <a:pt x="322" y="176"/>
                    <a:pt x="332" y="176"/>
                    <a:pt x="332" y="166"/>
                  </a:cubicBezTo>
                  <a:cubicBezTo>
                    <a:pt x="332" y="156"/>
                    <a:pt x="322" y="156"/>
                    <a:pt x="315" y="156"/>
                  </a:cubicBezTo>
                  <a:lnTo>
                    <a:pt x="176" y="156"/>
                  </a:lnTo>
                  <a:lnTo>
                    <a:pt x="176" y="17"/>
                  </a:lnTo>
                  <a:cubicBezTo>
                    <a:pt x="176" y="10"/>
                    <a:pt x="176" y="0"/>
                    <a:pt x="166" y="0"/>
                  </a:cubicBezTo>
                  <a:cubicBezTo>
                    <a:pt x="156" y="0"/>
                    <a:pt x="156" y="10"/>
                    <a:pt x="156" y="17"/>
                  </a:cubicBezTo>
                  <a:lnTo>
                    <a:pt x="156" y="156"/>
                  </a:lnTo>
                  <a:lnTo>
                    <a:pt x="16" y="156"/>
                  </a:lnTo>
                  <a:cubicBezTo>
                    <a:pt x="9" y="156"/>
                    <a:pt x="0" y="156"/>
                    <a:pt x="0" y="166"/>
                  </a:cubicBezTo>
                  <a:cubicBezTo>
                    <a:pt x="0" y="176"/>
                    <a:pt x="9" y="176"/>
                    <a:pt x="16" y="176"/>
                  </a:cubicBezTo>
                  <a:lnTo>
                    <a:pt x="156" y="176"/>
                  </a:lnTo>
                  <a:lnTo>
                    <a:pt x="156" y="316"/>
                  </a:lnTo>
                  <a:cubicBezTo>
                    <a:pt x="156" y="323"/>
                    <a:pt x="156" y="332"/>
                    <a:pt x="166" y="332"/>
                  </a:cubicBezTo>
                  <a:cubicBezTo>
                    <a:pt x="176" y="332"/>
                    <a:pt x="176" y="323"/>
                    <a:pt x="176" y="316"/>
                  </a:cubicBezTo>
                  <a:lnTo>
                    <a:pt x="176" y="176"/>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34">
              <a:extLst>
                <a:ext uri="{FF2B5EF4-FFF2-40B4-BE49-F238E27FC236}">
                  <a16:creationId xmlns:a16="http://schemas.microsoft.com/office/drawing/2014/main" id="{F0593545-35FC-47D7-84EF-EA264D864AD6}"/>
                </a:ext>
              </a:extLst>
            </p:cNvPr>
            <p:cNvSpPr>
              <a:spLocks/>
            </p:cNvSpPr>
            <p:nvPr>
              <p:custDataLst>
                <p:tags r:id="rId104"/>
              </p:custDataLst>
            </p:nvPr>
          </p:nvSpPr>
          <p:spPr bwMode="auto">
            <a:xfrm>
              <a:off x="6284913" y="5143500"/>
              <a:ext cx="184150" cy="276225"/>
            </a:xfrm>
            <a:custGeom>
              <a:avLst/>
              <a:gdLst>
                <a:gd name="T0" fmla="*/ 260 w 350"/>
                <a:gd name="T1" fmla="*/ 17 h 447"/>
                <a:gd name="T2" fmla="*/ 262 w 350"/>
                <a:gd name="T3" fmla="*/ 7 h 447"/>
                <a:gd name="T4" fmla="*/ 251 w 350"/>
                <a:gd name="T5" fmla="*/ 0 h 447"/>
                <a:gd name="T6" fmla="*/ 238 w 350"/>
                <a:gd name="T7" fmla="*/ 11 h 447"/>
                <a:gd name="T8" fmla="*/ 158 w 350"/>
                <a:gd name="T9" fmla="*/ 330 h 447"/>
                <a:gd name="T10" fmla="*/ 102 w 350"/>
                <a:gd name="T11" fmla="*/ 279 h 447"/>
                <a:gd name="T12" fmla="*/ 126 w 350"/>
                <a:gd name="T13" fmla="*/ 195 h 447"/>
                <a:gd name="T14" fmla="*/ 134 w 350"/>
                <a:gd name="T15" fmla="*/ 165 h 447"/>
                <a:gd name="T16" fmla="*/ 78 w 350"/>
                <a:gd name="T17" fmla="*/ 121 h 447"/>
                <a:gd name="T18" fmla="*/ 0 w 350"/>
                <a:gd name="T19" fmla="*/ 198 h 447"/>
                <a:gd name="T20" fmla="*/ 12 w 350"/>
                <a:gd name="T21" fmla="*/ 205 h 447"/>
                <a:gd name="T22" fmla="*/ 24 w 350"/>
                <a:gd name="T23" fmla="*/ 199 h 447"/>
                <a:gd name="T24" fmla="*/ 75 w 350"/>
                <a:gd name="T25" fmla="*/ 138 h 447"/>
                <a:gd name="T26" fmla="*/ 84 w 350"/>
                <a:gd name="T27" fmla="*/ 149 h 447"/>
                <a:gd name="T28" fmla="*/ 73 w 350"/>
                <a:gd name="T29" fmla="*/ 188 h 447"/>
                <a:gd name="T30" fmla="*/ 47 w 350"/>
                <a:gd name="T31" fmla="*/ 274 h 447"/>
                <a:gd name="T32" fmla="*/ 147 w 350"/>
                <a:gd name="T33" fmla="*/ 349 h 447"/>
                <a:gd name="T34" fmla="*/ 152 w 350"/>
                <a:gd name="T35" fmla="*/ 351 h 447"/>
                <a:gd name="T36" fmla="*/ 142 w 350"/>
                <a:gd name="T37" fmla="*/ 392 h 447"/>
                <a:gd name="T38" fmla="*/ 131 w 350"/>
                <a:gd name="T39" fmla="*/ 440 h 447"/>
                <a:gd name="T40" fmla="*/ 142 w 350"/>
                <a:gd name="T41" fmla="*/ 447 h 447"/>
                <a:gd name="T42" fmla="*/ 155 w 350"/>
                <a:gd name="T43" fmla="*/ 437 h 447"/>
                <a:gd name="T44" fmla="*/ 177 w 350"/>
                <a:gd name="T45" fmla="*/ 350 h 447"/>
                <a:gd name="T46" fmla="*/ 332 w 350"/>
                <a:gd name="T47" fmla="*/ 244 h 447"/>
                <a:gd name="T48" fmla="*/ 350 w 350"/>
                <a:gd name="T49" fmla="*/ 165 h 447"/>
                <a:gd name="T50" fmla="*/ 316 w 350"/>
                <a:gd name="T51" fmla="*/ 120 h 447"/>
                <a:gd name="T52" fmla="*/ 278 w 350"/>
                <a:gd name="T53" fmla="*/ 158 h 447"/>
                <a:gd name="T54" fmla="*/ 293 w 350"/>
                <a:gd name="T55" fmla="*/ 180 h 447"/>
                <a:gd name="T56" fmla="*/ 318 w 350"/>
                <a:gd name="T57" fmla="*/ 212 h 447"/>
                <a:gd name="T58" fmla="*/ 181 w 350"/>
                <a:gd name="T59" fmla="*/ 332 h 447"/>
                <a:gd name="T60" fmla="*/ 260 w 350"/>
                <a:gd name="T61" fmla="*/ 17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50" h="447">
                  <a:moveTo>
                    <a:pt x="260" y="17"/>
                  </a:moveTo>
                  <a:cubicBezTo>
                    <a:pt x="262" y="10"/>
                    <a:pt x="262" y="9"/>
                    <a:pt x="262" y="7"/>
                  </a:cubicBezTo>
                  <a:cubicBezTo>
                    <a:pt x="262" y="0"/>
                    <a:pt x="256" y="0"/>
                    <a:pt x="251" y="0"/>
                  </a:cubicBezTo>
                  <a:cubicBezTo>
                    <a:pt x="241" y="0"/>
                    <a:pt x="240" y="1"/>
                    <a:pt x="238" y="11"/>
                  </a:cubicBezTo>
                  <a:lnTo>
                    <a:pt x="158" y="330"/>
                  </a:lnTo>
                  <a:cubicBezTo>
                    <a:pt x="107" y="325"/>
                    <a:pt x="102" y="298"/>
                    <a:pt x="102" y="279"/>
                  </a:cubicBezTo>
                  <a:cubicBezTo>
                    <a:pt x="102" y="267"/>
                    <a:pt x="103" y="254"/>
                    <a:pt x="126" y="195"/>
                  </a:cubicBezTo>
                  <a:cubicBezTo>
                    <a:pt x="133" y="177"/>
                    <a:pt x="134" y="174"/>
                    <a:pt x="134" y="165"/>
                  </a:cubicBezTo>
                  <a:cubicBezTo>
                    <a:pt x="134" y="136"/>
                    <a:pt x="106" y="121"/>
                    <a:pt x="78" y="121"/>
                  </a:cubicBezTo>
                  <a:cubicBezTo>
                    <a:pt x="25" y="121"/>
                    <a:pt x="0" y="188"/>
                    <a:pt x="0" y="198"/>
                  </a:cubicBezTo>
                  <a:cubicBezTo>
                    <a:pt x="0" y="205"/>
                    <a:pt x="8" y="205"/>
                    <a:pt x="12" y="205"/>
                  </a:cubicBezTo>
                  <a:cubicBezTo>
                    <a:pt x="18" y="205"/>
                    <a:pt x="22" y="205"/>
                    <a:pt x="24" y="199"/>
                  </a:cubicBezTo>
                  <a:cubicBezTo>
                    <a:pt x="40" y="143"/>
                    <a:pt x="67" y="138"/>
                    <a:pt x="75" y="138"/>
                  </a:cubicBezTo>
                  <a:cubicBezTo>
                    <a:pt x="78" y="138"/>
                    <a:pt x="84" y="138"/>
                    <a:pt x="84" y="149"/>
                  </a:cubicBezTo>
                  <a:cubicBezTo>
                    <a:pt x="84" y="160"/>
                    <a:pt x="79" y="173"/>
                    <a:pt x="73" y="188"/>
                  </a:cubicBezTo>
                  <a:cubicBezTo>
                    <a:pt x="55" y="232"/>
                    <a:pt x="47" y="258"/>
                    <a:pt x="47" y="274"/>
                  </a:cubicBezTo>
                  <a:cubicBezTo>
                    <a:pt x="47" y="340"/>
                    <a:pt x="124" y="347"/>
                    <a:pt x="147" y="349"/>
                  </a:cubicBezTo>
                  <a:cubicBezTo>
                    <a:pt x="152" y="349"/>
                    <a:pt x="152" y="350"/>
                    <a:pt x="152" y="351"/>
                  </a:cubicBezTo>
                  <a:cubicBezTo>
                    <a:pt x="152" y="352"/>
                    <a:pt x="143" y="387"/>
                    <a:pt x="142" y="392"/>
                  </a:cubicBezTo>
                  <a:cubicBezTo>
                    <a:pt x="138" y="408"/>
                    <a:pt x="131" y="438"/>
                    <a:pt x="131" y="440"/>
                  </a:cubicBezTo>
                  <a:cubicBezTo>
                    <a:pt x="131" y="447"/>
                    <a:pt x="138" y="447"/>
                    <a:pt x="142" y="447"/>
                  </a:cubicBezTo>
                  <a:cubicBezTo>
                    <a:pt x="151" y="447"/>
                    <a:pt x="152" y="446"/>
                    <a:pt x="155" y="437"/>
                  </a:cubicBezTo>
                  <a:lnTo>
                    <a:pt x="177" y="350"/>
                  </a:lnTo>
                  <a:cubicBezTo>
                    <a:pt x="252" y="350"/>
                    <a:pt x="309" y="295"/>
                    <a:pt x="332" y="244"/>
                  </a:cubicBezTo>
                  <a:cubicBezTo>
                    <a:pt x="338" y="232"/>
                    <a:pt x="350" y="191"/>
                    <a:pt x="350" y="165"/>
                  </a:cubicBezTo>
                  <a:cubicBezTo>
                    <a:pt x="350" y="120"/>
                    <a:pt x="316" y="120"/>
                    <a:pt x="316" y="120"/>
                  </a:cubicBezTo>
                  <a:cubicBezTo>
                    <a:pt x="297" y="120"/>
                    <a:pt x="278" y="140"/>
                    <a:pt x="278" y="158"/>
                  </a:cubicBezTo>
                  <a:cubicBezTo>
                    <a:pt x="278" y="172"/>
                    <a:pt x="289" y="178"/>
                    <a:pt x="293" y="180"/>
                  </a:cubicBezTo>
                  <a:cubicBezTo>
                    <a:pt x="312" y="192"/>
                    <a:pt x="318" y="201"/>
                    <a:pt x="318" y="212"/>
                  </a:cubicBezTo>
                  <a:cubicBezTo>
                    <a:pt x="318" y="243"/>
                    <a:pt x="263" y="331"/>
                    <a:pt x="181" y="332"/>
                  </a:cubicBezTo>
                  <a:lnTo>
                    <a:pt x="260" y="17"/>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35">
              <a:extLst>
                <a:ext uri="{FF2B5EF4-FFF2-40B4-BE49-F238E27FC236}">
                  <a16:creationId xmlns:a16="http://schemas.microsoft.com/office/drawing/2014/main" id="{137E1528-6007-42AF-BD57-1580971C1C41}"/>
                </a:ext>
              </a:extLst>
            </p:cNvPr>
            <p:cNvSpPr>
              <a:spLocks/>
            </p:cNvSpPr>
            <p:nvPr>
              <p:custDataLst>
                <p:tags r:id="rId105"/>
              </p:custDataLst>
            </p:nvPr>
          </p:nvSpPr>
          <p:spPr bwMode="auto">
            <a:xfrm>
              <a:off x="6510338" y="5127625"/>
              <a:ext cx="60325" cy="306388"/>
            </a:xfrm>
            <a:custGeom>
              <a:avLst/>
              <a:gdLst>
                <a:gd name="T0" fmla="*/ 116 w 116"/>
                <a:gd name="T1" fmla="*/ 494 h 499"/>
                <a:gd name="T2" fmla="*/ 107 w 116"/>
                <a:gd name="T3" fmla="*/ 483 h 499"/>
                <a:gd name="T4" fmla="*/ 29 w 116"/>
                <a:gd name="T5" fmla="*/ 249 h 499"/>
                <a:gd name="T6" fmla="*/ 109 w 116"/>
                <a:gd name="T7" fmla="*/ 13 h 499"/>
                <a:gd name="T8" fmla="*/ 116 w 116"/>
                <a:gd name="T9" fmla="*/ 5 h 499"/>
                <a:gd name="T10" fmla="*/ 111 w 116"/>
                <a:gd name="T11" fmla="*/ 0 h 499"/>
                <a:gd name="T12" fmla="*/ 31 w 116"/>
                <a:gd name="T13" fmla="*/ 97 h 499"/>
                <a:gd name="T14" fmla="*/ 0 w 116"/>
                <a:gd name="T15" fmla="*/ 249 h 499"/>
                <a:gd name="T16" fmla="*/ 33 w 116"/>
                <a:gd name="T17" fmla="*/ 405 h 499"/>
                <a:gd name="T18" fmla="*/ 111 w 116"/>
                <a:gd name="T19" fmla="*/ 499 h 499"/>
                <a:gd name="T20" fmla="*/ 116 w 116"/>
                <a:gd name="T21" fmla="*/ 494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6" h="499">
                  <a:moveTo>
                    <a:pt x="116" y="494"/>
                  </a:moveTo>
                  <a:cubicBezTo>
                    <a:pt x="116" y="492"/>
                    <a:pt x="116" y="491"/>
                    <a:pt x="107" y="483"/>
                  </a:cubicBezTo>
                  <a:cubicBezTo>
                    <a:pt x="45" y="420"/>
                    <a:pt x="29" y="326"/>
                    <a:pt x="29" y="249"/>
                  </a:cubicBezTo>
                  <a:cubicBezTo>
                    <a:pt x="29" y="162"/>
                    <a:pt x="48" y="76"/>
                    <a:pt x="109" y="13"/>
                  </a:cubicBezTo>
                  <a:cubicBezTo>
                    <a:pt x="116" y="7"/>
                    <a:pt x="116" y="6"/>
                    <a:pt x="116" y="5"/>
                  </a:cubicBezTo>
                  <a:cubicBezTo>
                    <a:pt x="116" y="1"/>
                    <a:pt x="114" y="0"/>
                    <a:pt x="111" y="0"/>
                  </a:cubicBezTo>
                  <a:cubicBezTo>
                    <a:pt x="106" y="0"/>
                    <a:pt x="61" y="34"/>
                    <a:pt x="31" y="97"/>
                  </a:cubicBezTo>
                  <a:cubicBezTo>
                    <a:pt x="6" y="152"/>
                    <a:pt x="0" y="207"/>
                    <a:pt x="0" y="249"/>
                  </a:cubicBezTo>
                  <a:cubicBezTo>
                    <a:pt x="0" y="288"/>
                    <a:pt x="5" y="348"/>
                    <a:pt x="33" y="405"/>
                  </a:cubicBezTo>
                  <a:cubicBezTo>
                    <a:pt x="63" y="466"/>
                    <a:pt x="106" y="499"/>
                    <a:pt x="111" y="499"/>
                  </a:cubicBezTo>
                  <a:cubicBezTo>
                    <a:pt x="114" y="499"/>
                    <a:pt x="116" y="497"/>
                    <a:pt x="116" y="494"/>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36">
              <a:extLst>
                <a:ext uri="{FF2B5EF4-FFF2-40B4-BE49-F238E27FC236}">
                  <a16:creationId xmlns:a16="http://schemas.microsoft.com/office/drawing/2014/main" id="{9ABBFF7B-6D71-44FC-AB2D-30C8E995B3A1}"/>
                </a:ext>
              </a:extLst>
            </p:cNvPr>
            <p:cNvSpPr>
              <a:spLocks noEditPoints="1"/>
            </p:cNvSpPr>
            <p:nvPr>
              <p:custDataLst>
                <p:tags r:id="rId106"/>
              </p:custDataLst>
            </p:nvPr>
          </p:nvSpPr>
          <p:spPr bwMode="auto">
            <a:xfrm>
              <a:off x="6596063" y="5219700"/>
              <a:ext cx="146050" cy="196850"/>
            </a:xfrm>
            <a:custGeom>
              <a:avLst/>
              <a:gdLst>
                <a:gd name="T0" fmla="*/ 193 w 281"/>
                <a:gd name="T1" fmla="*/ 153 h 321"/>
                <a:gd name="T2" fmla="*/ 185 w 281"/>
                <a:gd name="T3" fmla="*/ 174 h 321"/>
                <a:gd name="T4" fmla="*/ 125 w 281"/>
                <a:gd name="T5" fmla="*/ 209 h 321"/>
                <a:gd name="T6" fmla="*/ 64 w 281"/>
                <a:gd name="T7" fmla="*/ 114 h 321"/>
                <a:gd name="T8" fmla="*/ 131 w 281"/>
                <a:gd name="T9" fmla="*/ 19 h 321"/>
                <a:gd name="T10" fmla="*/ 193 w 281"/>
                <a:gd name="T11" fmla="*/ 84 h 321"/>
                <a:gd name="T12" fmla="*/ 193 w 281"/>
                <a:gd name="T13" fmla="*/ 153 h 321"/>
                <a:gd name="T14" fmla="*/ 200 w 281"/>
                <a:gd name="T15" fmla="*/ 39 h 321"/>
                <a:gd name="T16" fmla="*/ 124 w 281"/>
                <a:gd name="T17" fmla="*/ 0 h 321"/>
                <a:gd name="T18" fmla="*/ 0 w 281"/>
                <a:gd name="T19" fmla="*/ 113 h 321"/>
                <a:gd name="T20" fmla="*/ 120 w 281"/>
                <a:gd name="T21" fmla="*/ 227 h 321"/>
                <a:gd name="T22" fmla="*/ 190 w 281"/>
                <a:gd name="T23" fmla="*/ 200 h 321"/>
                <a:gd name="T24" fmla="*/ 190 w 281"/>
                <a:gd name="T25" fmla="*/ 297 h 321"/>
                <a:gd name="T26" fmla="*/ 155 w 281"/>
                <a:gd name="T27" fmla="*/ 297 h 321"/>
                <a:gd name="T28" fmla="*/ 155 w 281"/>
                <a:gd name="T29" fmla="*/ 321 h 321"/>
                <a:gd name="T30" fmla="*/ 218 w 281"/>
                <a:gd name="T31" fmla="*/ 319 h 321"/>
                <a:gd name="T32" fmla="*/ 281 w 281"/>
                <a:gd name="T33" fmla="*/ 321 h 321"/>
                <a:gd name="T34" fmla="*/ 281 w 281"/>
                <a:gd name="T35" fmla="*/ 297 h 321"/>
                <a:gd name="T36" fmla="*/ 247 w 281"/>
                <a:gd name="T37" fmla="*/ 297 h 321"/>
                <a:gd name="T38" fmla="*/ 247 w 281"/>
                <a:gd name="T39" fmla="*/ 0 h 321"/>
                <a:gd name="T40" fmla="*/ 226 w 281"/>
                <a:gd name="T41" fmla="*/ 0 h 321"/>
                <a:gd name="T42" fmla="*/ 200 w 281"/>
                <a:gd name="T43" fmla="*/ 39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1" h="321">
                  <a:moveTo>
                    <a:pt x="193" y="153"/>
                  </a:moveTo>
                  <a:cubicBezTo>
                    <a:pt x="193" y="162"/>
                    <a:pt x="193" y="164"/>
                    <a:pt x="185" y="174"/>
                  </a:cubicBezTo>
                  <a:cubicBezTo>
                    <a:pt x="165" y="203"/>
                    <a:pt x="140" y="209"/>
                    <a:pt x="125" y="209"/>
                  </a:cubicBezTo>
                  <a:cubicBezTo>
                    <a:pt x="94" y="209"/>
                    <a:pt x="64" y="180"/>
                    <a:pt x="64" y="114"/>
                  </a:cubicBezTo>
                  <a:cubicBezTo>
                    <a:pt x="64" y="43"/>
                    <a:pt x="101" y="19"/>
                    <a:pt x="131" y="19"/>
                  </a:cubicBezTo>
                  <a:cubicBezTo>
                    <a:pt x="169" y="19"/>
                    <a:pt x="193" y="59"/>
                    <a:pt x="193" y="84"/>
                  </a:cubicBezTo>
                  <a:lnTo>
                    <a:pt x="193" y="153"/>
                  </a:lnTo>
                  <a:close/>
                  <a:moveTo>
                    <a:pt x="200" y="39"/>
                  </a:moveTo>
                  <a:cubicBezTo>
                    <a:pt x="182" y="14"/>
                    <a:pt x="154" y="0"/>
                    <a:pt x="124" y="0"/>
                  </a:cubicBezTo>
                  <a:cubicBezTo>
                    <a:pt x="52" y="0"/>
                    <a:pt x="0" y="44"/>
                    <a:pt x="0" y="113"/>
                  </a:cubicBezTo>
                  <a:cubicBezTo>
                    <a:pt x="0" y="184"/>
                    <a:pt x="51" y="227"/>
                    <a:pt x="120" y="227"/>
                  </a:cubicBezTo>
                  <a:cubicBezTo>
                    <a:pt x="144" y="227"/>
                    <a:pt x="167" y="220"/>
                    <a:pt x="190" y="200"/>
                  </a:cubicBezTo>
                  <a:lnTo>
                    <a:pt x="190" y="297"/>
                  </a:lnTo>
                  <a:lnTo>
                    <a:pt x="155" y="297"/>
                  </a:lnTo>
                  <a:lnTo>
                    <a:pt x="155" y="321"/>
                  </a:lnTo>
                  <a:cubicBezTo>
                    <a:pt x="169" y="320"/>
                    <a:pt x="199" y="319"/>
                    <a:pt x="218" y="319"/>
                  </a:cubicBezTo>
                  <a:cubicBezTo>
                    <a:pt x="238" y="319"/>
                    <a:pt x="267" y="320"/>
                    <a:pt x="281" y="321"/>
                  </a:cubicBezTo>
                  <a:lnTo>
                    <a:pt x="281" y="297"/>
                  </a:lnTo>
                  <a:lnTo>
                    <a:pt x="247" y="297"/>
                  </a:lnTo>
                  <a:lnTo>
                    <a:pt x="247" y="0"/>
                  </a:lnTo>
                  <a:lnTo>
                    <a:pt x="226" y="0"/>
                  </a:lnTo>
                  <a:lnTo>
                    <a:pt x="200" y="39"/>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37">
              <a:extLst>
                <a:ext uri="{FF2B5EF4-FFF2-40B4-BE49-F238E27FC236}">
                  <a16:creationId xmlns:a16="http://schemas.microsoft.com/office/drawing/2014/main" id="{8F3296EC-A5D3-4446-A6DC-799B8260515E}"/>
                </a:ext>
              </a:extLst>
            </p:cNvPr>
            <p:cNvSpPr>
              <a:spLocks noEditPoints="1"/>
            </p:cNvSpPr>
            <p:nvPr>
              <p:custDataLst>
                <p:tags r:id="rId107"/>
              </p:custDataLst>
            </p:nvPr>
          </p:nvSpPr>
          <p:spPr bwMode="auto">
            <a:xfrm>
              <a:off x="6754813" y="5254625"/>
              <a:ext cx="93663" cy="150813"/>
            </a:xfrm>
            <a:custGeom>
              <a:avLst/>
              <a:gdLst>
                <a:gd name="T0" fmla="*/ 178 w 179"/>
                <a:gd name="T1" fmla="*/ 10 h 245"/>
                <a:gd name="T2" fmla="*/ 179 w 179"/>
                <a:gd name="T3" fmla="*/ 4 h 245"/>
                <a:gd name="T4" fmla="*/ 174 w 179"/>
                <a:gd name="T5" fmla="*/ 0 h 245"/>
                <a:gd name="T6" fmla="*/ 129 w 179"/>
                <a:gd name="T7" fmla="*/ 3 h 245"/>
                <a:gd name="T8" fmla="*/ 121 w 179"/>
                <a:gd name="T9" fmla="*/ 11 h 245"/>
                <a:gd name="T10" fmla="*/ 130 w 179"/>
                <a:gd name="T11" fmla="*/ 16 h 245"/>
                <a:gd name="T12" fmla="*/ 147 w 179"/>
                <a:gd name="T13" fmla="*/ 21 h 245"/>
                <a:gd name="T14" fmla="*/ 146 w 179"/>
                <a:gd name="T15" fmla="*/ 29 h 245"/>
                <a:gd name="T16" fmla="*/ 126 w 179"/>
                <a:gd name="T17" fmla="*/ 108 h 245"/>
                <a:gd name="T18" fmla="*/ 90 w 179"/>
                <a:gd name="T19" fmla="*/ 88 h 245"/>
                <a:gd name="T20" fmla="*/ 0 w 179"/>
                <a:gd name="T21" fmla="*/ 187 h 245"/>
                <a:gd name="T22" fmla="*/ 53 w 179"/>
                <a:gd name="T23" fmla="*/ 245 h 245"/>
                <a:gd name="T24" fmla="*/ 102 w 179"/>
                <a:gd name="T25" fmla="*/ 221 h 245"/>
                <a:gd name="T26" fmla="*/ 138 w 179"/>
                <a:gd name="T27" fmla="*/ 245 h 245"/>
                <a:gd name="T28" fmla="*/ 166 w 179"/>
                <a:gd name="T29" fmla="*/ 227 h 245"/>
                <a:gd name="T30" fmla="*/ 178 w 179"/>
                <a:gd name="T31" fmla="*/ 192 h 245"/>
                <a:gd name="T32" fmla="*/ 172 w 179"/>
                <a:gd name="T33" fmla="*/ 187 h 245"/>
                <a:gd name="T34" fmla="*/ 165 w 179"/>
                <a:gd name="T35" fmla="*/ 198 h 245"/>
                <a:gd name="T36" fmla="*/ 139 w 179"/>
                <a:gd name="T37" fmla="*/ 235 h 245"/>
                <a:gd name="T38" fmla="*/ 128 w 179"/>
                <a:gd name="T39" fmla="*/ 218 h 245"/>
                <a:gd name="T40" fmla="*/ 129 w 179"/>
                <a:gd name="T41" fmla="*/ 204 h 245"/>
                <a:gd name="T42" fmla="*/ 178 w 179"/>
                <a:gd name="T43" fmla="*/ 10 h 245"/>
                <a:gd name="T44" fmla="*/ 104 w 179"/>
                <a:gd name="T45" fmla="*/ 198 h 245"/>
                <a:gd name="T46" fmla="*/ 86 w 179"/>
                <a:gd name="T47" fmla="*/ 221 h 245"/>
                <a:gd name="T48" fmla="*/ 54 w 179"/>
                <a:gd name="T49" fmla="*/ 235 h 245"/>
                <a:gd name="T50" fmla="*/ 28 w 179"/>
                <a:gd name="T51" fmla="*/ 201 h 245"/>
                <a:gd name="T52" fmla="*/ 46 w 179"/>
                <a:gd name="T53" fmla="*/ 131 h 245"/>
                <a:gd name="T54" fmla="*/ 90 w 179"/>
                <a:gd name="T55" fmla="*/ 98 h 245"/>
                <a:gd name="T56" fmla="*/ 121 w 179"/>
                <a:gd name="T57" fmla="*/ 128 h 245"/>
                <a:gd name="T58" fmla="*/ 120 w 179"/>
                <a:gd name="T59" fmla="*/ 133 h 245"/>
                <a:gd name="T60" fmla="*/ 104 w 179"/>
                <a:gd name="T61" fmla="*/ 198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79" h="245">
                  <a:moveTo>
                    <a:pt x="178" y="10"/>
                  </a:moveTo>
                  <a:cubicBezTo>
                    <a:pt x="178" y="9"/>
                    <a:pt x="179" y="5"/>
                    <a:pt x="179" y="4"/>
                  </a:cubicBezTo>
                  <a:cubicBezTo>
                    <a:pt x="179" y="3"/>
                    <a:pt x="178" y="0"/>
                    <a:pt x="174" y="0"/>
                  </a:cubicBezTo>
                  <a:cubicBezTo>
                    <a:pt x="167" y="0"/>
                    <a:pt x="138" y="2"/>
                    <a:pt x="129" y="3"/>
                  </a:cubicBezTo>
                  <a:cubicBezTo>
                    <a:pt x="126" y="3"/>
                    <a:pt x="121" y="4"/>
                    <a:pt x="121" y="11"/>
                  </a:cubicBezTo>
                  <a:cubicBezTo>
                    <a:pt x="121" y="16"/>
                    <a:pt x="126" y="16"/>
                    <a:pt x="130" y="16"/>
                  </a:cubicBezTo>
                  <a:cubicBezTo>
                    <a:pt x="147" y="16"/>
                    <a:pt x="147" y="18"/>
                    <a:pt x="147" y="21"/>
                  </a:cubicBezTo>
                  <a:cubicBezTo>
                    <a:pt x="147" y="24"/>
                    <a:pt x="146" y="26"/>
                    <a:pt x="146" y="29"/>
                  </a:cubicBezTo>
                  <a:lnTo>
                    <a:pt x="126" y="108"/>
                  </a:lnTo>
                  <a:cubicBezTo>
                    <a:pt x="119" y="97"/>
                    <a:pt x="107" y="88"/>
                    <a:pt x="90" y="88"/>
                  </a:cubicBezTo>
                  <a:cubicBezTo>
                    <a:pt x="45" y="88"/>
                    <a:pt x="0" y="137"/>
                    <a:pt x="0" y="187"/>
                  </a:cubicBezTo>
                  <a:cubicBezTo>
                    <a:pt x="0" y="221"/>
                    <a:pt x="23" y="245"/>
                    <a:pt x="53" y="245"/>
                  </a:cubicBezTo>
                  <a:cubicBezTo>
                    <a:pt x="72" y="245"/>
                    <a:pt x="88" y="234"/>
                    <a:pt x="102" y="221"/>
                  </a:cubicBezTo>
                  <a:cubicBezTo>
                    <a:pt x="109" y="242"/>
                    <a:pt x="129" y="245"/>
                    <a:pt x="138" y="245"/>
                  </a:cubicBezTo>
                  <a:cubicBezTo>
                    <a:pt x="151" y="245"/>
                    <a:pt x="159" y="237"/>
                    <a:pt x="166" y="227"/>
                  </a:cubicBezTo>
                  <a:cubicBezTo>
                    <a:pt x="173" y="213"/>
                    <a:pt x="178" y="193"/>
                    <a:pt x="178" y="192"/>
                  </a:cubicBezTo>
                  <a:cubicBezTo>
                    <a:pt x="178" y="187"/>
                    <a:pt x="173" y="187"/>
                    <a:pt x="172" y="187"/>
                  </a:cubicBezTo>
                  <a:cubicBezTo>
                    <a:pt x="167" y="187"/>
                    <a:pt x="167" y="189"/>
                    <a:pt x="165" y="198"/>
                  </a:cubicBezTo>
                  <a:cubicBezTo>
                    <a:pt x="160" y="215"/>
                    <a:pt x="154" y="235"/>
                    <a:pt x="139" y="235"/>
                  </a:cubicBezTo>
                  <a:cubicBezTo>
                    <a:pt x="130" y="235"/>
                    <a:pt x="128" y="228"/>
                    <a:pt x="128" y="218"/>
                  </a:cubicBezTo>
                  <a:cubicBezTo>
                    <a:pt x="128" y="212"/>
                    <a:pt x="128" y="208"/>
                    <a:pt x="129" y="204"/>
                  </a:cubicBezTo>
                  <a:lnTo>
                    <a:pt x="178" y="10"/>
                  </a:lnTo>
                  <a:close/>
                  <a:moveTo>
                    <a:pt x="104" y="198"/>
                  </a:moveTo>
                  <a:cubicBezTo>
                    <a:pt x="101" y="208"/>
                    <a:pt x="94" y="215"/>
                    <a:pt x="86" y="221"/>
                  </a:cubicBezTo>
                  <a:cubicBezTo>
                    <a:pt x="83" y="224"/>
                    <a:pt x="69" y="235"/>
                    <a:pt x="54" y="235"/>
                  </a:cubicBezTo>
                  <a:cubicBezTo>
                    <a:pt x="41" y="235"/>
                    <a:pt x="28" y="226"/>
                    <a:pt x="28" y="201"/>
                  </a:cubicBezTo>
                  <a:cubicBezTo>
                    <a:pt x="28" y="183"/>
                    <a:pt x="38" y="145"/>
                    <a:pt x="46" y="131"/>
                  </a:cubicBezTo>
                  <a:cubicBezTo>
                    <a:pt x="62" y="103"/>
                    <a:pt x="80" y="98"/>
                    <a:pt x="90" y="98"/>
                  </a:cubicBezTo>
                  <a:cubicBezTo>
                    <a:pt x="114" y="98"/>
                    <a:pt x="121" y="124"/>
                    <a:pt x="121" y="128"/>
                  </a:cubicBezTo>
                  <a:cubicBezTo>
                    <a:pt x="121" y="129"/>
                    <a:pt x="120" y="132"/>
                    <a:pt x="120" y="133"/>
                  </a:cubicBezTo>
                  <a:lnTo>
                    <a:pt x="104" y="198"/>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38">
              <a:extLst>
                <a:ext uri="{FF2B5EF4-FFF2-40B4-BE49-F238E27FC236}">
                  <a16:creationId xmlns:a16="http://schemas.microsoft.com/office/drawing/2014/main" id="{23E5A0E8-B06D-4B7E-96C9-A56D9571E675}"/>
                </a:ext>
              </a:extLst>
            </p:cNvPr>
            <p:cNvSpPr>
              <a:spLocks/>
            </p:cNvSpPr>
            <p:nvPr>
              <p:custDataLst>
                <p:tags r:id="rId108"/>
              </p:custDataLst>
            </p:nvPr>
          </p:nvSpPr>
          <p:spPr bwMode="auto">
            <a:xfrm>
              <a:off x="6945313" y="5273675"/>
              <a:ext cx="160338" cy="12700"/>
            </a:xfrm>
            <a:custGeom>
              <a:avLst/>
              <a:gdLst>
                <a:gd name="T0" fmla="*/ 287 w 305"/>
                <a:gd name="T1" fmla="*/ 20 h 20"/>
                <a:gd name="T2" fmla="*/ 305 w 305"/>
                <a:gd name="T3" fmla="*/ 10 h 20"/>
                <a:gd name="T4" fmla="*/ 287 w 305"/>
                <a:gd name="T5" fmla="*/ 0 h 20"/>
                <a:gd name="T6" fmla="*/ 18 w 305"/>
                <a:gd name="T7" fmla="*/ 0 h 20"/>
                <a:gd name="T8" fmla="*/ 0 w 305"/>
                <a:gd name="T9" fmla="*/ 10 h 20"/>
                <a:gd name="T10" fmla="*/ 18 w 305"/>
                <a:gd name="T11" fmla="*/ 20 h 20"/>
                <a:gd name="T12" fmla="*/ 287 w 305"/>
                <a:gd name="T13" fmla="*/ 20 h 20"/>
              </a:gdLst>
              <a:ahLst/>
              <a:cxnLst>
                <a:cxn ang="0">
                  <a:pos x="T0" y="T1"/>
                </a:cxn>
                <a:cxn ang="0">
                  <a:pos x="T2" y="T3"/>
                </a:cxn>
                <a:cxn ang="0">
                  <a:pos x="T4" y="T5"/>
                </a:cxn>
                <a:cxn ang="0">
                  <a:pos x="T6" y="T7"/>
                </a:cxn>
                <a:cxn ang="0">
                  <a:pos x="T8" y="T9"/>
                </a:cxn>
                <a:cxn ang="0">
                  <a:pos x="T10" y="T11"/>
                </a:cxn>
                <a:cxn ang="0">
                  <a:pos x="T12" y="T13"/>
                </a:cxn>
              </a:cxnLst>
              <a:rect l="0" t="0" r="r" b="b"/>
              <a:pathLst>
                <a:path w="305" h="20">
                  <a:moveTo>
                    <a:pt x="287" y="20"/>
                  </a:moveTo>
                  <a:cubicBezTo>
                    <a:pt x="296" y="20"/>
                    <a:pt x="305" y="20"/>
                    <a:pt x="305" y="10"/>
                  </a:cubicBezTo>
                  <a:cubicBezTo>
                    <a:pt x="305" y="0"/>
                    <a:pt x="296" y="0"/>
                    <a:pt x="287" y="0"/>
                  </a:cubicBezTo>
                  <a:lnTo>
                    <a:pt x="18" y="0"/>
                  </a:lnTo>
                  <a:cubicBezTo>
                    <a:pt x="9" y="0"/>
                    <a:pt x="0" y="0"/>
                    <a:pt x="0" y="10"/>
                  </a:cubicBezTo>
                  <a:cubicBezTo>
                    <a:pt x="0" y="20"/>
                    <a:pt x="9" y="20"/>
                    <a:pt x="18" y="20"/>
                  </a:cubicBezTo>
                  <a:lnTo>
                    <a:pt x="287" y="2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39">
              <a:extLst>
                <a:ext uri="{FF2B5EF4-FFF2-40B4-BE49-F238E27FC236}">
                  <a16:creationId xmlns:a16="http://schemas.microsoft.com/office/drawing/2014/main" id="{9FC59609-445D-48F3-9084-A157BDE191F4}"/>
                </a:ext>
              </a:extLst>
            </p:cNvPr>
            <p:cNvSpPr>
              <a:spLocks noEditPoints="1"/>
            </p:cNvSpPr>
            <p:nvPr>
              <p:custDataLst>
                <p:tags r:id="rId109"/>
              </p:custDataLst>
            </p:nvPr>
          </p:nvSpPr>
          <p:spPr bwMode="auto">
            <a:xfrm>
              <a:off x="7196138" y="5141913"/>
              <a:ext cx="131763" cy="217488"/>
            </a:xfrm>
            <a:custGeom>
              <a:avLst/>
              <a:gdLst>
                <a:gd name="T0" fmla="*/ 250 w 250"/>
                <a:gd name="T1" fmla="*/ 106 h 354"/>
                <a:gd name="T2" fmla="*/ 167 w 250"/>
                <a:gd name="T3" fmla="*/ 0 h 354"/>
                <a:gd name="T4" fmla="*/ 41 w 250"/>
                <a:gd name="T5" fmla="*/ 94 h 354"/>
                <a:gd name="T6" fmla="*/ 0 w 250"/>
                <a:gd name="T7" fmla="*/ 249 h 354"/>
                <a:gd name="T8" fmla="*/ 83 w 250"/>
                <a:gd name="T9" fmla="*/ 354 h 354"/>
                <a:gd name="T10" fmla="*/ 194 w 250"/>
                <a:gd name="T11" fmla="*/ 284 h 354"/>
                <a:gd name="T12" fmla="*/ 250 w 250"/>
                <a:gd name="T13" fmla="*/ 106 h 354"/>
                <a:gd name="T14" fmla="*/ 76 w 250"/>
                <a:gd name="T15" fmla="*/ 165 h 354"/>
                <a:gd name="T16" fmla="*/ 111 w 250"/>
                <a:gd name="T17" fmla="*/ 65 h 354"/>
                <a:gd name="T18" fmla="*/ 166 w 250"/>
                <a:gd name="T19" fmla="*/ 18 h 354"/>
                <a:gd name="T20" fmla="*/ 196 w 250"/>
                <a:gd name="T21" fmla="*/ 69 h 354"/>
                <a:gd name="T22" fmla="*/ 180 w 250"/>
                <a:gd name="T23" fmla="*/ 165 h 354"/>
                <a:gd name="T24" fmla="*/ 76 w 250"/>
                <a:gd name="T25" fmla="*/ 165 h 354"/>
                <a:gd name="T26" fmla="*/ 174 w 250"/>
                <a:gd name="T27" fmla="*/ 189 h 354"/>
                <a:gd name="T28" fmla="*/ 84 w 250"/>
                <a:gd name="T29" fmla="*/ 336 h 354"/>
                <a:gd name="T30" fmla="*/ 59 w 250"/>
                <a:gd name="T31" fmla="*/ 318 h 354"/>
                <a:gd name="T32" fmla="*/ 53 w 250"/>
                <a:gd name="T33" fmla="*/ 285 h 354"/>
                <a:gd name="T34" fmla="*/ 70 w 250"/>
                <a:gd name="T35" fmla="*/ 189 h 354"/>
                <a:gd name="T36" fmla="*/ 174 w 250"/>
                <a:gd name="T37" fmla="*/ 189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0" h="354">
                  <a:moveTo>
                    <a:pt x="250" y="106"/>
                  </a:moveTo>
                  <a:cubicBezTo>
                    <a:pt x="250" y="18"/>
                    <a:pt x="198" y="0"/>
                    <a:pt x="167" y="0"/>
                  </a:cubicBezTo>
                  <a:cubicBezTo>
                    <a:pt x="128" y="0"/>
                    <a:pt x="78" y="26"/>
                    <a:pt x="41" y="94"/>
                  </a:cubicBezTo>
                  <a:cubicBezTo>
                    <a:pt x="15" y="140"/>
                    <a:pt x="0" y="208"/>
                    <a:pt x="0" y="249"/>
                  </a:cubicBezTo>
                  <a:cubicBezTo>
                    <a:pt x="0" y="321"/>
                    <a:pt x="38" y="354"/>
                    <a:pt x="83" y="354"/>
                  </a:cubicBezTo>
                  <a:cubicBezTo>
                    <a:pt x="116" y="354"/>
                    <a:pt x="160" y="334"/>
                    <a:pt x="194" y="284"/>
                  </a:cubicBezTo>
                  <a:cubicBezTo>
                    <a:pt x="236" y="222"/>
                    <a:pt x="250" y="143"/>
                    <a:pt x="250" y="106"/>
                  </a:cubicBezTo>
                  <a:close/>
                  <a:moveTo>
                    <a:pt x="76" y="165"/>
                  </a:moveTo>
                  <a:cubicBezTo>
                    <a:pt x="83" y="136"/>
                    <a:pt x="96" y="91"/>
                    <a:pt x="111" y="65"/>
                  </a:cubicBezTo>
                  <a:cubicBezTo>
                    <a:pt x="122" y="44"/>
                    <a:pt x="142" y="18"/>
                    <a:pt x="166" y="18"/>
                  </a:cubicBezTo>
                  <a:cubicBezTo>
                    <a:pt x="187" y="18"/>
                    <a:pt x="196" y="40"/>
                    <a:pt x="196" y="69"/>
                  </a:cubicBezTo>
                  <a:cubicBezTo>
                    <a:pt x="196" y="101"/>
                    <a:pt x="185" y="144"/>
                    <a:pt x="180" y="165"/>
                  </a:cubicBezTo>
                  <a:lnTo>
                    <a:pt x="76" y="165"/>
                  </a:lnTo>
                  <a:close/>
                  <a:moveTo>
                    <a:pt x="174" y="189"/>
                  </a:moveTo>
                  <a:cubicBezTo>
                    <a:pt x="143" y="322"/>
                    <a:pt x="101" y="336"/>
                    <a:pt x="84" y="336"/>
                  </a:cubicBezTo>
                  <a:cubicBezTo>
                    <a:pt x="77" y="336"/>
                    <a:pt x="66" y="334"/>
                    <a:pt x="59" y="318"/>
                  </a:cubicBezTo>
                  <a:cubicBezTo>
                    <a:pt x="53" y="305"/>
                    <a:pt x="53" y="286"/>
                    <a:pt x="53" y="285"/>
                  </a:cubicBezTo>
                  <a:cubicBezTo>
                    <a:pt x="53" y="257"/>
                    <a:pt x="64" y="210"/>
                    <a:pt x="70" y="189"/>
                  </a:cubicBezTo>
                  <a:lnTo>
                    <a:pt x="174" y="189"/>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40">
              <a:extLst>
                <a:ext uri="{FF2B5EF4-FFF2-40B4-BE49-F238E27FC236}">
                  <a16:creationId xmlns:a16="http://schemas.microsoft.com/office/drawing/2014/main" id="{FB337E04-8E27-4F09-A7C2-80D0F9B32767}"/>
                </a:ext>
              </a:extLst>
            </p:cNvPr>
            <p:cNvSpPr>
              <a:spLocks noEditPoints="1"/>
            </p:cNvSpPr>
            <p:nvPr>
              <p:custDataLst>
                <p:tags r:id="rId110"/>
              </p:custDataLst>
            </p:nvPr>
          </p:nvSpPr>
          <p:spPr bwMode="auto">
            <a:xfrm>
              <a:off x="7350125" y="5254625"/>
              <a:ext cx="93663" cy="150813"/>
            </a:xfrm>
            <a:custGeom>
              <a:avLst/>
              <a:gdLst>
                <a:gd name="T0" fmla="*/ 178 w 179"/>
                <a:gd name="T1" fmla="*/ 10 h 245"/>
                <a:gd name="T2" fmla="*/ 179 w 179"/>
                <a:gd name="T3" fmla="*/ 4 h 245"/>
                <a:gd name="T4" fmla="*/ 174 w 179"/>
                <a:gd name="T5" fmla="*/ 0 h 245"/>
                <a:gd name="T6" fmla="*/ 129 w 179"/>
                <a:gd name="T7" fmla="*/ 3 h 245"/>
                <a:gd name="T8" fmla="*/ 121 w 179"/>
                <a:gd name="T9" fmla="*/ 11 h 245"/>
                <a:gd name="T10" fmla="*/ 130 w 179"/>
                <a:gd name="T11" fmla="*/ 16 h 245"/>
                <a:gd name="T12" fmla="*/ 147 w 179"/>
                <a:gd name="T13" fmla="*/ 21 h 245"/>
                <a:gd name="T14" fmla="*/ 146 w 179"/>
                <a:gd name="T15" fmla="*/ 29 h 245"/>
                <a:gd name="T16" fmla="*/ 126 w 179"/>
                <a:gd name="T17" fmla="*/ 108 h 245"/>
                <a:gd name="T18" fmla="*/ 90 w 179"/>
                <a:gd name="T19" fmla="*/ 88 h 245"/>
                <a:gd name="T20" fmla="*/ 0 w 179"/>
                <a:gd name="T21" fmla="*/ 187 h 245"/>
                <a:gd name="T22" fmla="*/ 53 w 179"/>
                <a:gd name="T23" fmla="*/ 245 h 245"/>
                <a:gd name="T24" fmla="*/ 102 w 179"/>
                <a:gd name="T25" fmla="*/ 221 h 245"/>
                <a:gd name="T26" fmla="*/ 138 w 179"/>
                <a:gd name="T27" fmla="*/ 245 h 245"/>
                <a:gd name="T28" fmla="*/ 166 w 179"/>
                <a:gd name="T29" fmla="*/ 227 h 245"/>
                <a:gd name="T30" fmla="*/ 178 w 179"/>
                <a:gd name="T31" fmla="*/ 192 h 245"/>
                <a:gd name="T32" fmla="*/ 172 w 179"/>
                <a:gd name="T33" fmla="*/ 187 h 245"/>
                <a:gd name="T34" fmla="*/ 165 w 179"/>
                <a:gd name="T35" fmla="*/ 198 h 245"/>
                <a:gd name="T36" fmla="*/ 139 w 179"/>
                <a:gd name="T37" fmla="*/ 235 h 245"/>
                <a:gd name="T38" fmla="*/ 128 w 179"/>
                <a:gd name="T39" fmla="*/ 218 h 245"/>
                <a:gd name="T40" fmla="*/ 129 w 179"/>
                <a:gd name="T41" fmla="*/ 204 h 245"/>
                <a:gd name="T42" fmla="*/ 178 w 179"/>
                <a:gd name="T43" fmla="*/ 10 h 245"/>
                <a:gd name="T44" fmla="*/ 104 w 179"/>
                <a:gd name="T45" fmla="*/ 198 h 245"/>
                <a:gd name="T46" fmla="*/ 86 w 179"/>
                <a:gd name="T47" fmla="*/ 221 h 245"/>
                <a:gd name="T48" fmla="*/ 54 w 179"/>
                <a:gd name="T49" fmla="*/ 235 h 245"/>
                <a:gd name="T50" fmla="*/ 28 w 179"/>
                <a:gd name="T51" fmla="*/ 201 h 245"/>
                <a:gd name="T52" fmla="*/ 46 w 179"/>
                <a:gd name="T53" fmla="*/ 131 h 245"/>
                <a:gd name="T54" fmla="*/ 90 w 179"/>
                <a:gd name="T55" fmla="*/ 98 h 245"/>
                <a:gd name="T56" fmla="*/ 121 w 179"/>
                <a:gd name="T57" fmla="*/ 128 h 245"/>
                <a:gd name="T58" fmla="*/ 120 w 179"/>
                <a:gd name="T59" fmla="*/ 133 h 245"/>
                <a:gd name="T60" fmla="*/ 104 w 179"/>
                <a:gd name="T61" fmla="*/ 198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79" h="245">
                  <a:moveTo>
                    <a:pt x="178" y="10"/>
                  </a:moveTo>
                  <a:cubicBezTo>
                    <a:pt x="178" y="9"/>
                    <a:pt x="179" y="5"/>
                    <a:pt x="179" y="4"/>
                  </a:cubicBezTo>
                  <a:cubicBezTo>
                    <a:pt x="179" y="3"/>
                    <a:pt x="178" y="0"/>
                    <a:pt x="174" y="0"/>
                  </a:cubicBezTo>
                  <a:cubicBezTo>
                    <a:pt x="167" y="0"/>
                    <a:pt x="138" y="2"/>
                    <a:pt x="129" y="3"/>
                  </a:cubicBezTo>
                  <a:cubicBezTo>
                    <a:pt x="126" y="3"/>
                    <a:pt x="121" y="4"/>
                    <a:pt x="121" y="11"/>
                  </a:cubicBezTo>
                  <a:cubicBezTo>
                    <a:pt x="121" y="16"/>
                    <a:pt x="126" y="16"/>
                    <a:pt x="130" y="16"/>
                  </a:cubicBezTo>
                  <a:cubicBezTo>
                    <a:pt x="147" y="16"/>
                    <a:pt x="147" y="18"/>
                    <a:pt x="147" y="21"/>
                  </a:cubicBezTo>
                  <a:cubicBezTo>
                    <a:pt x="147" y="24"/>
                    <a:pt x="147" y="26"/>
                    <a:pt x="146" y="29"/>
                  </a:cubicBezTo>
                  <a:lnTo>
                    <a:pt x="126" y="108"/>
                  </a:lnTo>
                  <a:cubicBezTo>
                    <a:pt x="119" y="97"/>
                    <a:pt x="107" y="88"/>
                    <a:pt x="90" y="88"/>
                  </a:cubicBezTo>
                  <a:cubicBezTo>
                    <a:pt x="45" y="88"/>
                    <a:pt x="0" y="137"/>
                    <a:pt x="0" y="187"/>
                  </a:cubicBezTo>
                  <a:cubicBezTo>
                    <a:pt x="0" y="221"/>
                    <a:pt x="23" y="245"/>
                    <a:pt x="53" y="245"/>
                  </a:cubicBezTo>
                  <a:cubicBezTo>
                    <a:pt x="72" y="245"/>
                    <a:pt x="88" y="234"/>
                    <a:pt x="102" y="221"/>
                  </a:cubicBezTo>
                  <a:cubicBezTo>
                    <a:pt x="109" y="242"/>
                    <a:pt x="129" y="245"/>
                    <a:pt x="138" y="245"/>
                  </a:cubicBezTo>
                  <a:cubicBezTo>
                    <a:pt x="151" y="245"/>
                    <a:pt x="159" y="237"/>
                    <a:pt x="166" y="227"/>
                  </a:cubicBezTo>
                  <a:cubicBezTo>
                    <a:pt x="173" y="213"/>
                    <a:pt x="178" y="193"/>
                    <a:pt x="178" y="192"/>
                  </a:cubicBezTo>
                  <a:cubicBezTo>
                    <a:pt x="178" y="187"/>
                    <a:pt x="173" y="187"/>
                    <a:pt x="172" y="187"/>
                  </a:cubicBezTo>
                  <a:cubicBezTo>
                    <a:pt x="167" y="187"/>
                    <a:pt x="167" y="189"/>
                    <a:pt x="165" y="198"/>
                  </a:cubicBezTo>
                  <a:cubicBezTo>
                    <a:pt x="160" y="215"/>
                    <a:pt x="154" y="235"/>
                    <a:pt x="139" y="235"/>
                  </a:cubicBezTo>
                  <a:cubicBezTo>
                    <a:pt x="130" y="235"/>
                    <a:pt x="128" y="228"/>
                    <a:pt x="128" y="218"/>
                  </a:cubicBezTo>
                  <a:cubicBezTo>
                    <a:pt x="128" y="212"/>
                    <a:pt x="128" y="208"/>
                    <a:pt x="129" y="204"/>
                  </a:cubicBezTo>
                  <a:lnTo>
                    <a:pt x="178" y="10"/>
                  </a:lnTo>
                  <a:close/>
                  <a:moveTo>
                    <a:pt x="104" y="198"/>
                  </a:moveTo>
                  <a:cubicBezTo>
                    <a:pt x="101" y="208"/>
                    <a:pt x="94" y="215"/>
                    <a:pt x="86" y="221"/>
                  </a:cubicBezTo>
                  <a:cubicBezTo>
                    <a:pt x="83" y="224"/>
                    <a:pt x="69" y="235"/>
                    <a:pt x="54" y="235"/>
                  </a:cubicBezTo>
                  <a:cubicBezTo>
                    <a:pt x="41" y="235"/>
                    <a:pt x="28" y="226"/>
                    <a:pt x="28" y="201"/>
                  </a:cubicBezTo>
                  <a:cubicBezTo>
                    <a:pt x="28" y="183"/>
                    <a:pt x="38" y="145"/>
                    <a:pt x="46" y="131"/>
                  </a:cubicBezTo>
                  <a:cubicBezTo>
                    <a:pt x="63" y="103"/>
                    <a:pt x="80" y="98"/>
                    <a:pt x="90" y="98"/>
                  </a:cubicBezTo>
                  <a:cubicBezTo>
                    <a:pt x="114" y="98"/>
                    <a:pt x="121" y="124"/>
                    <a:pt x="121" y="128"/>
                  </a:cubicBezTo>
                  <a:cubicBezTo>
                    <a:pt x="121" y="129"/>
                    <a:pt x="120" y="132"/>
                    <a:pt x="120" y="133"/>
                  </a:cubicBezTo>
                  <a:lnTo>
                    <a:pt x="104" y="198"/>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41">
              <a:extLst>
                <a:ext uri="{FF2B5EF4-FFF2-40B4-BE49-F238E27FC236}">
                  <a16:creationId xmlns:a16="http://schemas.microsoft.com/office/drawing/2014/main" id="{BEEFCB2D-0B10-4EC9-87F1-740A88BD3E67}"/>
                </a:ext>
              </a:extLst>
            </p:cNvPr>
            <p:cNvSpPr>
              <a:spLocks/>
            </p:cNvSpPr>
            <p:nvPr>
              <p:custDataLst>
                <p:tags r:id="rId111"/>
              </p:custDataLst>
            </p:nvPr>
          </p:nvSpPr>
          <p:spPr bwMode="auto">
            <a:xfrm>
              <a:off x="7475538" y="5127625"/>
              <a:ext cx="60325" cy="306388"/>
            </a:xfrm>
            <a:custGeom>
              <a:avLst/>
              <a:gdLst>
                <a:gd name="T0" fmla="*/ 116 w 116"/>
                <a:gd name="T1" fmla="*/ 249 h 499"/>
                <a:gd name="T2" fmla="*/ 83 w 116"/>
                <a:gd name="T3" fmla="*/ 94 h 499"/>
                <a:gd name="T4" fmla="*/ 5 w 116"/>
                <a:gd name="T5" fmla="*/ 0 h 499"/>
                <a:gd name="T6" fmla="*/ 0 w 116"/>
                <a:gd name="T7" fmla="*/ 5 h 499"/>
                <a:gd name="T8" fmla="*/ 10 w 116"/>
                <a:gd name="T9" fmla="*/ 16 h 499"/>
                <a:gd name="T10" fmla="*/ 87 w 116"/>
                <a:gd name="T11" fmla="*/ 249 h 499"/>
                <a:gd name="T12" fmla="*/ 7 w 116"/>
                <a:gd name="T13" fmla="*/ 485 h 499"/>
                <a:gd name="T14" fmla="*/ 0 w 116"/>
                <a:gd name="T15" fmla="*/ 494 h 499"/>
                <a:gd name="T16" fmla="*/ 5 w 116"/>
                <a:gd name="T17" fmla="*/ 499 h 499"/>
                <a:gd name="T18" fmla="*/ 85 w 116"/>
                <a:gd name="T19" fmla="*/ 401 h 499"/>
                <a:gd name="T20" fmla="*/ 116 w 116"/>
                <a:gd name="T21" fmla="*/ 249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6" h="499">
                  <a:moveTo>
                    <a:pt x="116" y="249"/>
                  </a:moveTo>
                  <a:cubicBezTo>
                    <a:pt x="116" y="210"/>
                    <a:pt x="111" y="150"/>
                    <a:pt x="83" y="94"/>
                  </a:cubicBezTo>
                  <a:cubicBezTo>
                    <a:pt x="53" y="32"/>
                    <a:pt x="10" y="0"/>
                    <a:pt x="5" y="0"/>
                  </a:cubicBezTo>
                  <a:cubicBezTo>
                    <a:pt x="2" y="0"/>
                    <a:pt x="0" y="2"/>
                    <a:pt x="0" y="5"/>
                  </a:cubicBezTo>
                  <a:cubicBezTo>
                    <a:pt x="0" y="6"/>
                    <a:pt x="0" y="7"/>
                    <a:pt x="10" y="16"/>
                  </a:cubicBezTo>
                  <a:cubicBezTo>
                    <a:pt x="59" y="66"/>
                    <a:pt x="87" y="145"/>
                    <a:pt x="87" y="249"/>
                  </a:cubicBezTo>
                  <a:cubicBezTo>
                    <a:pt x="87" y="335"/>
                    <a:pt x="69" y="422"/>
                    <a:pt x="7" y="485"/>
                  </a:cubicBezTo>
                  <a:cubicBezTo>
                    <a:pt x="0" y="491"/>
                    <a:pt x="0" y="492"/>
                    <a:pt x="0" y="494"/>
                  </a:cubicBezTo>
                  <a:cubicBezTo>
                    <a:pt x="0" y="497"/>
                    <a:pt x="2" y="499"/>
                    <a:pt x="5" y="499"/>
                  </a:cubicBezTo>
                  <a:cubicBezTo>
                    <a:pt x="10" y="499"/>
                    <a:pt x="55" y="465"/>
                    <a:pt x="85" y="401"/>
                  </a:cubicBezTo>
                  <a:cubicBezTo>
                    <a:pt x="110" y="346"/>
                    <a:pt x="116" y="291"/>
                    <a:pt x="116" y="249"/>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42">
              <a:extLst>
                <a:ext uri="{FF2B5EF4-FFF2-40B4-BE49-F238E27FC236}">
                  <a16:creationId xmlns:a16="http://schemas.microsoft.com/office/drawing/2014/main" id="{73F67E79-3F1E-46B1-847D-BA6F6117C508}"/>
                </a:ext>
              </a:extLst>
            </p:cNvPr>
            <p:cNvSpPr>
              <a:spLocks noEditPoints="1"/>
            </p:cNvSpPr>
            <p:nvPr>
              <p:custDataLst>
                <p:tags r:id="rId112"/>
              </p:custDataLst>
            </p:nvPr>
          </p:nvSpPr>
          <p:spPr bwMode="auto">
            <a:xfrm>
              <a:off x="7648575" y="5245100"/>
              <a:ext cx="174625" cy="71438"/>
            </a:xfrm>
            <a:custGeom>
              <a:avLst/>
              <a:gdLst>
                <a:gd name="T0" fmla="*/ 315 w 332"/>
                <a:gd name="T1" fmla="*/ 20 h 117"/>
                <a:gd name="T2" fmla="*/ 332 w 332"/>
                <a:gd name="T3" fmla="*/ 10 h 117"/>
                <a:gd name="T4" fmla="*/ 315 w 332"/>
                <a:gd name="T5" fmla="*/ 0 h 117"/>
                <a:gd name="T6" fmla="*/ 17 w 332"/>
                <a:gd name="T7" fmla="*/ 0 h 117"/>
                <a:gd name="T8" fmla="*/ 0 w 332"/>
                <a:gd name="T9" fmla="*/ 10 h 117"/>
                <a:gd name="T10" fmla="*/ 17 w 332"/>
                <a:gd name="T11" fmla="*/ 20 h 117"/>
                <a:gd name="T12" fmla="*/ 315 w 332"/>
                <a:gd name="T13" fmla="*/ 20 h 117"/>
                <a:gd name="T14" fmla="*/ 315 w 332"/>
                <a:gd name="T15" fmla="*/ 117 h 117"/>
                <a:gd name="T16" fmla="*/ 332 w 332"/>
                <a:gd name="T17" fmla="*/ 107 h 117"/>
                <a:gd name="T18" fmla="*/ 315 w 332"/>
                <a:gd name="T19" fmla="*/ 97 h 117"/>
                <a:gd name="T20" fmla="*/ 17 w 332"/>
                <a:gd name="T21" fmla="*/ 97 h 117"/>
                <a:gd name="T22" fmla="*/ 0 w 332"/>
                <a:gd name="T23" fmla="*/ 107 h 117"/>
                <a:gd name="T24" fmla="*/ 17 w 332"/>
                <a:gd name="T25" fmla="*/ 117 h 117"/>
                <a:gd name="T26" fmla="*/ 315 w 332"/>
                <a:gd name="T27" fmla="*/ 117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2" h="117">
                  <a:moveTo>
                    <a:pt x="315" y="20"/>
                  </a:moveTo>
                  <a:cubicBezTo>
                    <a:pt x="322" y="20"/>
                    <a:pt x="332" y="20"/>
                    <a:pt x="332" y="10"/>
                  </a:cubicBezTo>
                  <a:cubicBezTo>
                    <a:pt x="332" y="0"/>
                    <a:pt x="322" y="0"/>
                    <a:pt x="315" y="0"/>
                  </a:cubicBezTo>
                  <a:lnTo>
                    <a:pt x="17" y="0"/>
                  </a:lnTo>
                  <a:cubicBezTo>
                    <a:pt x="10" y="0"/>
                    <a:pt x="0" y="0"/>
                    <a:pt x="0" y="10"/>
                  </a:cubicBezTo>
                  <a:cubicBezTo>
                    <a:pt x="0" y="20"/>
                    <a:pt x="10" y="20"/>
                    <a:pt x="17" y="20"/>
                  </a:cubicBezTo>
                  <a:lnTo>
                    <a:pt x="315" y="20"/>
                  </a:lnTo>
                  <a:close/>
                  <a:moveTo>
                    <a:pt x="315" y="117"/>
                  </a:moveTo>
                  <a:cubicBezTo>
                    <a:pt x="322" y="117"/>
                    <a:pt x="332" y="117"/>
                    <a:pt x="332" y="107"/>
                  </a:cubicBezTo>
                  <a:cubicBezTo>
                    <a:pt x="332" y="97"/>
                    <a:pt x="322" y="97"/>
                    <a:pt x="315" y="97"/>
                  </a:cubicBezTo>
                  <a:lnTo>
                    <a:pt x="17" y="97"/>
                  </a:lnTo>
                  <a:cubicBezTo>
                    <a:pt x="10" y="97"/>
                    <a:pt x="0" y="97"/>
                    <a:pt x="0" y="107"/>
                  </a:cubicBezTo>
                  <a:cubicBezTo>
                    <a:pt x="0" y="117"/>
                    <a:pt x="10" y="117"/>
                    <a:pt x="17" y="117"/>
                  </a:cubicBezTo>
                  <a:lnTo>
                    <a:pt x="315" y="117"/>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43">
              <a:extLst>
                <a:ext uri="{FF2B5EF4-FFF2-40B4-BE49-F238E27FC236}">
                  <a16:creationId xmlns:a16="http://schemas.microsoft.com/office/drawing/2014/main" id="{C8D9C233-454B-40F6-9574-F6D55BC49C07}"/>
                </a:ext>
              </a:extLst>
            </p:cNvPr>
            <p:cNvSpPr>
              <a:spLocks noEditPoints="1"/>
            </p:cNvSpPr>
            <p:nvPr>
              <p:custDataLst>
                <p:tags r:id="rId113"/>
              </p:custDataLst>
            </p:nvPr>
          </p:nvSpPr>
          <p:spPr bwMode="auto">
            <a:xfrm>
              <a:off x="7920038" y="5153025"/>
              <a:ext cx="109538" cy="211138"/>
            </a:xfrm>
            <a:custGeom>
              <a:avLst/>
              <a:gdLst>
                <a:gd name="T0" fmla="*/ 210 w 210"/>
                <a:gd name="T1" fmla="*/ 172 h 343"/>
                <a:gd name="T2" fmla="*/ 190 w 210"/>
                <a:gd name="T3" fmla="*/ 56 h 343"/>
                <a:gd name="T4" fmla="*/ 105 w 210"/>
                <a:gd name="T5" fmla="*/ 0 h 343"/>
                <a:gd name="T6" fmla="*/ 18 w 210"/>
                <a:gd name="T7" fmla="*/ 59 h 343"/>
                <a:gd name="T8" fmla="*/ 0 w 210"/>
                <a:gd name="T9" fmla="*/ 172 h 343"/>
                <a:gd name="T10" fmla="*/ 22 w 210"/>
                <a:gd name="T11" fmla="*/ 293 h 343"/>
                <a:gd name="T12" fmla="*/ 104 w 210"/>
                <a:gd name="T13" fmla="*/ 343 h 343"/>
                <a:gd name="T14" fmla="*/ 191 w 210"/>
                <a:gd name="T15" fmla="*/ 285 h 343"/>
                <a:gd name="T16" fmla="*/ 210 w 210"/>
                <a:gd name="T17" fmla="*/ 172 h 343"/>
                <a:gd name="T18" fmla="*/ 104 w 210"/>
                <a:gd name="T19" fmla="*/ 332 h 343"/>
                <a:gd name="T20" fmla="*/ 47 w 210"/>
                <a:gd name="T21" fmla="*/ 272 h 343"/>
                <a:gd name="T22" fmla="*/ 41 w 210"/>
                <a:gd name="T23" fmla="*/ 166 h 343"/>
                <a:gd name="T24" fmla="*/ 45 w 210"/>
                <a:gd name="T25" fmla="*/ 75 h 343"/>
                <a:gd name="T26" fmla="*/ 104 w 210"/>
                <a:gd name="T27" fmla="*/ 11 h 343"/>
                <a:gd name="T28" fmla="*/ 163 w 210"/>
                <a:gd name="T29" fmla="*/ 69 h 343"/>
                <a:gd name="T30" fmla="*/ 168 w 210"/>
                <a:gd name="T31" fmla="*/ 166 h 343"/>
                <a:gd name="T32" fmla="*/ 163 w 210"/>
                <a:gd name="T33" fmla="*/ 270 h 343"/>
                <a:gd name="T34" fmla="*/ 104 w 210"/>
                <a:gd name="T35" fmla="*/ 332 h 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0" h="343">
                  <a:moveTo>
                    <a:pt x="210" y="172"/>
                  </a:moveTo>
                  <a:cubicBezTo>
                    <a:pt x="210" y="132"/>
                    <a:pt x="207" y="93"/>
                    <a:pt x="190" y="56"/>
                  </a:cubicBezTo>
                  <a:cubicBezTo>
                    <a:pt x="167" y="8"/>
                    <a:pt x="126" y="0"/>
                    <a:pt x="105" y="0"/>
                  </a:cubicBezTo>
                  <a:cubicBezTo>
                    <a:pt x="75" y="0"/>
                    <a:pt x="39" y="13"/>
                    <a:pt x="18" y="59"/>
                  </a:cubicBezTo>
                  <a:cubicBezTo>
                    <a:pt x="2" y="94"/>
                    <a:pt x="0" y="132"/>
                    <a:pt x="0" y="172"/>
                  </a:cubicBezTo>
                  <a:cubicBezTo>
                    <a:pt x="0" y="210"/>
                    <a:pt x="2" y="255"/>
                    <a:pt x="22" y="293"/>
                  </a:cubicBezTo>
                  <a:cubicBezTo>
                    <a:pt x="44" y="333"/>
                    <a:pt x="80" y="343"/>
                    <a:pt x="104" y="343"/>
                  </a:cubicBezTo>
                  <a:cubicBezTo>
                    <a:pt x="131" y="343"/>
                    <a:pt x="169" y="332"/>
                    <a:pt x="191" y="285"/>
                  </a:cubicBezTo>
                  <a:cubicBezTo>
                    <a:pt x="207" y="251"/>
                    <a:pt x="210" y="212"/>
                    <a:pt x="210" y="172"/>
                  </a:cubicBezTo>
                  <a:close/>
                  <a:moveTo>
                    <a:pt x="104" y="332"/>
                  </a:moveTo>
                  <a:cubicBezTo>
                    <a:pt x="85" y="332"/>
                    <a:pt x="56" y="319"/>
                    <a:pt x="47" y="272"/>
                  </a:cubicBezTo>
                  <a:cubicBezTo>
                    <a:pt x="41" y="242"/>
                    <a:pt x="41" y="196"/>
                    <a:pt x="41" y="166"/>
                  </a:cubicBezTo>
                  <a:cubicBezTo>
                    <a:pt x="41" y="134"/>
                    <a:pt x="41" y="102"/>
                    <a:pt x="45" y="75"/>
                  </a:cubicBezTo>
                  <a:cubicBezTo>
                    <a:pt x="55" y="15"/>
                    <a:pt x="92" y="11"/>
                    <a:pt x="104" y="11"/>
                  </a:cubicBezTo>
                  <a:cubicBezTo>
                    <a:pt x="121" y="11"/>
                    <a:pt x="154" y="20"/>
                    <a:pt x="163" y="69"/>
                  </a:cubicBezTo>
                  <a:cubicBezTo>
                    <a:pt x="168" y="97"/>
                    <a:pt x="168" y="135"/>
                    <a:pt x="168" y="166"/>
                  </a:cubicBezTo>
                  <a:cubicBezTo>
                    <a:pt x="168" y="204"/>
                    <a:pt x="168" y="238"/>
                    <a:pt x="163" y="270"/>
                  </a:cubicBezTo>
                  <a:cubicBezTo>
                    <a:pt x="155" y="317"/>
                    <a:pt x="127" y="332"/>
                    <a:pt x="104" y="332"/>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02" name="Group 301" descr="\documentclass{article}&#10;&#10;\usepackage{amsfonts}&#10;\usepackage{amssymb}&#10;\usepackage{amsmath}&#10;\usepackage{mathtools}&#10;\usepackage{physics}&#10;&#10;\pagestyle{empty}&#10;\begin{document}&#10;&#10;\begin{align*}&#10;\vb{u}_{min} \leq \vb{u} \leq \vb{u}_{max} &#10;\end{align*}&#10;&#10;\end{document}" title="IguanaTex Vector Display">
            <a:extLst>
              <a:ext uri="{FF2B5EF4-FFF2-40B4-BE49-F238E27FC236}">
                <a16:creationId xmlns:a16="http://schemas.microsoft.com/office/drawing/2014/main" id="{A3D98FFC-026C-413F-B5A8-214061012146}"/>
              </a:ext>
            </a:extLst>
          </p:cNvPr>
          <p:cNvGrpSpPr>
            <a:grpSpLocks noChangeAspect="1"/>
          </p:cNvGrpSpPr>
          <p:nvPr>
            <p:custDataLst>
              <p:tags r:id="rId3"/>
            </p:custDataLst>
          </p:nvPr>
        </p:nvGrpSpPr>
        <p:grpSpPr>
          <a:xfrm>
            <a:off x="3567112" y="1657237"/>
            <a:ext cx="2009775" cy="252413"/>
            <a:chOff x="931863" y="1655763"/>
            <a:chExt cx="2009775" cy="252413"/>
          </a:xfrm>
        </p:grpSpPr>
        <p:sp>
          <p:nvSpPr>
            <p:cNvPr id="290" name="Freeform 127">
              <a:extLst>
                <a:ext uri="{FF2B5EF4-FFF2-40B4-BE49-F238E27FC236}">
                  <a16:creationId xmlns:a16="http://schemas.microsoft.com/office/drawing/2014/main" id="{F2BD80DD-9F06-4BFC-A7C1-C677E2D308F3}"/>
                </a:ext>
              </a:extLst>
            </p:cNvPr>
            <p:cNvSpPr>
              <a:spLocks/>
            </p:cNvSpPr>
            <p:nvPr>
              <p:custDataLst>
                <p:tags r:id="rId83"/>
              </p:custDataLst>
            </p:nvPr>
          </p:nvSpPr>
          <p:spPr bwMode="auto">
            <a:xfrm>
              <a:off x="931863" y="1714501"/>
              <a:ext cx="150813" cy="146050"/>
            </a:xfrm>
            <a:custGeom>
              <a:avLst/>
              <a:gdLst>
                <a:gd name="T0" fmla="*/ 196 w 285"/>
                <a:gd name="T1" fmla="*/ 189 h 228"/>
                <a:gd name="T2" fmla="*/ 196 w 285"/>
                <a:gd name="T3" fmla="*/ 228 h 228"/>
                <a:gd name="T4" fmla="*/ 285 w 285"/>
                <a:gd name="T5" fmla="*/ 225 h 228"/>
                <a:gd name="T6" fmla="*/ 285 w 285"/>
                <a:gd name="T7" fmla="*/ 202 h 228"/>
                <a:gd name="T8" fmla="*/ 250 w 285"/>
                <a:gd name="T9" fmla="*/ 182 h 228"/>
                <a:gd name="T10" fmla="*/ 250 w 285"/>
                <a:gd name="T11" fmla="*/ 0 h 228"/>
                <a:gd name="T12" fmla="*/ 159 w 285"/>
                <a:gd name="T13" fmla="*/ 4 h 228"/>
                <a:gd name="T14" fmla="*/ 159 w 285"/>
                <a:gd name="T15" fmla="*/ 28 h 228"/>
                <a:gd name="T16" fmla="*/ 194 w 285"/>
                <a:gd name="T17" fmla="*/ 47 h 228"/>
                <a:gd name="T18" fmla="*/ 194 w 285"/>
                <a:gd name="T19" fmla="*/ 143 h 228"/>
                <a:gd name="T20" fmla="*/ 132 w 285"/>
                <a:gd name="T21" fmla="*/ 210 h 228"/>
                <a:gd name="T22" fmla="*/ 92 w 285"/>
                <a:gd name="T23" fmla="*/ 171 h 228"/>
                <a:gd name="T24" fmla="*/ 92 w 285"/>
                <a:gd name="T25" fmla="*/ 0 h 228"/>
                <a:gd name="T26" fmla="*/ 0 w 285"/>
                <a:gd name="T27" fmla="*/ 4 h 228"/>
                <a:gd name="T28" fmla="*/ 0 w 285"/>
                <a:gd name="T29" fmla="*/ 28 h 228"/>
                <a:gd name="T30" fmla="*/ 35 w 285"/>
                <a:gd name="T31" fmla="*/ 47 h 228"/>
                <a:gd name="T32" fmla="*/ 35 w 285"/>
                <a:gd name="T33" fmla="*/ 164 h 228"/>
                <a:gd name="T34" fmla="*/ 125 w 285"/>
                <a:gd name="T35" fmla="*/ 228 h 228"/>
                <a:gd name="T36" fmla="*/ 196 w 285"/>
                <a:gd name="T37" fmla="*/ 189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5" h="228">
                  <a:moveTo>
                    <a:pt x="196" y="189"/>
                  </a:moveTo>
                  <a:lnTo>
                    <a:pt x="196" y="228"/>
                  </a:lnTo>
                  <a:lnTo>
                    <a:pt x="285" y="225"/>
                  </a:lnTo>
                  <a:lnTo>
                    <a:pt x="285" y="202"/>
                  </a:lnTo>
                  <a:cubicBezTo>
                    <a:pt x="254" y="202"/>
                    <a:pt x="250" y="202"/>
                    <a:pt x="250" y="182"/>
                  </a:cubicBezTo>
                  <a:lnTo>
                    <a:pt x="250" y="0"/>
                  </a:lnTo>
                  <a:lnTo>
                    <a:pt x="159" y="4"/>
                  </a:lnTo>
                  <a:lnTo>
                    <a:pt x="159" y="28"/>
                  </a:lnTo>
                  <a:cubicBezTo>
                    <a:pt x="190" y="28"/>
                    <a:pt x="194" y="28"/>
                    <a:pt x="194" y="47"/>
                  </a:cubicBezTo>
                  <a:lnTo>
                    <a:pt x="194" y="143"/>
                  </a:lnTo>
                  <a:cubicBezTo>
                    <a:pt x="194" y="184"/>
                    <a:pt x="168" y="210"/>
                    <a:pt x="132" y="210"/>
                  </a:cubicBezTo>
                  <a:cubicBezTo>
                    <a:pt x="93" y="210"/>
                    <a:pt x="92" y="198"/>
                    <a:pt x="92" y="171"/>
                  </a:cubicBezTo>
                  <a:lnTo>
                    <a:pt x="92" y="0"/>
                  </a:lnTo>
                  <a:lnTo>
                    <a:pt x="0" y="4"/>
                  </a:lnTo>
                  <a:lnTo>
                    <a:pt x="0" y="28"/>
                  </a:lnTo>
                  <a:cubicBezTo>
                    <a:pt x="31" y="28"/>
                    <a:pt x="35" y="28"/>
                    <a:pt x="35" y="47"/>
                  </a:cubicBezTo>
                  <a:lnTo>
                    <a:pt x="35" y="164"/>
                  </a:lnTo>
                  <a:cubicBezTo>
                    <a:pt x="35" y="217"/>
                    <a:pt x="75" y="228"/>
                    <a:pt x="125" y="228"/>
                  </a:cubicBezTo>
                  <a:cubicBezTo>
                    <a:pt x="138" y="228"/>
                    <a:pt x="174" y="228"/>
                    <a:pt x="196" y="189"/>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1" name="Freeform 128">
              <a:extLst>
                <a:ext uri="{FF2B5EF4-FFF2-40B4-BE49-F238E27FC236}">
                  <a16:creationId xmlns:a16="http://schemas.microsoft.com/office/drawing/2014/main" id="{5DB7E659-C53D-4947-930A-F5076B73F26D}"/>
                </a:ext>
              </a:extLst>
            </p:cNvPr>
            <p:cNvSpPr>
              <a:spLocks/>
            </p:cNvSpPr>
            <p:nvPr>
              <p:custDataLst>
                <p:tags r:id="rId84"/>
              </p:custDataLst>
            </p:nvPr>
          </p:nvSpPr>
          <p:spPr bwMode="auto">
            <a:xfrm>
              <a:off x="1096963" y="1808163"/>
              <a:ext cx="169863" cy="100013"/>
            </a:xfrm>
            <a:custGeom>
              <a:avLst/>
              <a:gdLst>
                <a:gd name="T0" fmla="*/ 135 w 320"/>
                <a:gd name="T1" fmla="*/ 126 h 158"/>
                <a:gd name="T2" fmla="*/ 130 w 320"/>
                <a:gd name="T3" fmla="*/ 146 h 158"/>
                <a:gd name="T4" fmla="*/ 142 w 320"/>
                <a:gd name="T5" fmla="*/ 158 h 158"/>
                <a:gd name="T6" fmla="*/ 155 w 320"/>
                <a:gd name="T7" fmla="*/ 150 h 158"/>
                <a:gd name="T8" fmla="*/ 162 w 320"/>
                <a:gd name="T9" fmla="*/ 128 h 158"/>
                <a:gd name="T10" fmla="*/ 169 w 320"/>
                <a:gd name="T11" fmla="*/ 97 h 158"/>
                <a:gd name="T12" fmla="*/ 175 w 320"/>
                <a:gd name="T13" fmla="*/ 73 h 158"/>
                <a:gd name="T14" fmla="*/ 186 w 320"/>
                <a:gd name="T15" fmla="*/ 47 h 158"/>
                <a:gd name="T16" fmla="*/ 242 w 320"/>
                <a:gd name="T17" fmla="*/ 10 h 158"/>
                <a:gd name="T18" fmla="*/ 262 w 320"/>
                <a:gd name="T19" fmla="*/ 34 h 158"/>
                <a:gd name="T20" fmla="*/ 242 w 320"/>
                <a:gd name="T21" fmla="*/ 109 h 158"/>
                <a:gd name="T22" fmla="*/ 237 w 320"/>
                <a:gd name="T23" fmla="*/ 127 h 158"/>
                <a:gd name="T24" fmla="*/ 270 w 320"/>
                <a:gd name="T25" fmla="*/ 158 h 158"/>
                <a:gd name="T26" fmla="*/ 320 w 320"/>
                <a:gd name="T27" fmla="*/ 104 h 158"/>
                <a:gd name="T28" fmla="*/ 314 w 320"/>
                <a:gd name="T29" fmla="*/ 100 h 158"/>
                <a:gd name="T30" fmla="*/ 308 w 320"/>
                <a:gd name="T31" fmla="*/ 105 h 158"/>
                <a:gd name="T32" fmla="*/ 271 w 320"/>
                <a:gd name="T33" fmla="*/ 148 h 158"/>
                <a:gd name="T34" fmla="*/ 262 w 320"/>
                <a:gd name="T35" fmla="*/ 136 h 158"/>
                <a:gd name="T36" fmla="*/ 270 w 320"/>
                <a:gd name="T37" fmla="*/ 107 h 158"/>
                <a:gd name="T38" fmla="*/ 289 w 320"/>
                <a:gd name="T39" fmla="*/ 40 h 158"/>
                <a:gd name="T40" fmla="*/ 276 w 320"/>
                <a:gd name="T41" fmla="*/ 9 h 158"/>
                <a:gd name="T42" fmla="*/ 243 w 320"/>
                <a:gd name="T43" fmla="*/ 0 h 158"/>
                <a:gd name="T44" fmla="*/ 182 w 320"/>
                <a:gd name="T45" fmla="*/ 35 h 158"/>
                <a:gd name="T46" fmla="*/ 136 w 320"/>
                <a:gd name="T47" fmla="*/ 0 h 158"/>
                <a:gd name="T48" fmla="*/ 77 w 320"/>
                <a:gd name="T49" fmla="*/ 32 h 158"/>
                <a:gd name="T50" fmla="*/ 40 w 320"/>
                <a:gd name="T51" fmla="*/ 0 h 158"/>
                <a:gd name="T52" fmla="*/ 12 w 320"/>
                <a:gd name="T53" fmla="*/ 19 h 158"/>
                <a:gd name="T54" fmla="*/ 0 w 320"/>
                <a:gd name="T55" fmla="*/ 53 h 158"/>
                <a:gd name="T56" fmla="*/ 6 w 320"/>
                <a:gd name="T57" fmla="*/ 58 h 158"/>
                <a:gd name="T58" fmla="*/ 13 w 320"/>
                <a:gd name="T59" fmla="*/ 47 h 158"/>
                <a:gd name="T60" fmla="*/ 39 w 320"/>
                <a:gd name="T61" fmla="*/ 10 h 158"/>
                <a:gd name="T62" fmla="*/ 50 w 320"/>
                <a:gd name="T63" fmla="*/ 27 h 158"/>
                <a:gd name="T64" fmla="*/ 45 w 320"/>
                <a:gd name="T65" fmla="*/ 56 h 158"/>
                <a:gd name="T66" fmla="*/ 37 w 320"/>
                <a:gd name="T67" fmla="*/ 87 h 158"/>
                <a:gd name="T68" fmla="*/ 26 w 320"/>
                <a:gd name="T69" fmla="*/ 132 h 158"/>
                <a:gd name="T70" fmla="*/ 23 w 320"/>
                <a:gd name="T71" fmla="*/ 146 h 158"/>
                <a:gd name="T72" fmla="*/ 34 w 320"/>
                <a:gd name="T73" fmla="*/ 158 h 158"/>
                <a:gd name="T74" fmla="*/ 48 w 320"/>
                <a:gd name="T75" fmla="*/ 150 h 158"/>
                <a:gd name="T76" fmla="*/ 54 w 320"/>
                <a:gd name="T77" fmla="*/ 128 h 158"/>
                <a:gd name="T78" fmla="*/ 62 w 320"/>
                <a:gd name="T79" fmla="*/ 97 h 158"/>
                <a:gd name="T80" fmla="*/ 68 w 320"/>
                <a:gd name="T81" fmla="*/ 73 h 158"/>
                <a:gd name="T82" fmla="*/ 83 w 320"/>
                <a:gd name="T83" fmla="*/ 42 h 158"/>
                <a:gd name="T84" fmla="*/ 135 w 320"/>
                <a:gd name="T85" fmla="*/ 10 h 158"/>
                <a:gd name="T86" fmla="*/ 155 w 320"/>
                <a:gd name="T87" fmla="*/ 34 h 158"/>
                <a:gd name="T88" fmla="*/ 149 w 320"/>
                <a:gd name="T89" fmla="*/ 67 h 158"/>
                <a:gd name="T90" fmla="*/ 135 w 320"/>
                <a:gd name="T91" fmla="*/ 12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20" h="158">
                  <a:moveTo>
                    <a:pt x="135" y="126"/>
                  </a:moveTo>
                  <a:cubicBezTo>
                    <a:pt x="133" y="133"/>
                    <a:pt x="130" y="145"/>
                    <a:pt x="130" y="146"/>
                  </a:cubicBezTo>
                  <a:cubicBezTo>
                    <a:pt x="130" y="154"/>
                    <a:pt x="136" y="158"/>
                    <a:pt x="142" y="158"/>
                  </a:cubicBezTo>
                  <a:cubicBezTo>
                    <a:pt x="148" y="158"/>
                    <a:pt x="154" y="153"/>
                    <a:pt x="155" y="150"/>
                  </a:cubicBezTo>
                  <a:cubicBezTo>
                    <a:pt x="157" y="147"/>
                    <a:pt x="160" y="136"/>
                    <a:pt x="162" y="128"/>
                  </a:cubicBezTo>
                  <a:cubicBezTo>
                    <a:pt x="163" y="122"/>
                    <a:pt x="167" y="105"/>
                    <a:pt x="169" y="97"/>
                  </a:cubicBezTo>
                  <a:cubicBezTo>
                    <a:pt x="171" y="89"/>
                    <a:pt x="174" y="81"/>
                    <a:pt x="175" y="73"/>
                  </a:cubicBezTo>
                  <a:cubicBezTo>
                    <a:pt x="179" y="58"/>
                    <a:pt x="179" y="58"/>
                    <a:pt x="186" y="47"/>
                  </a:cubicBezTo>
                  <a:cubicBezTo>
                    <a:pt x="197" y="30"/>
                    <a:pt x="215" y="10"/>
                    <a:pt x="242" y="10"/>
                  </a:cubicBezTo>
                  <a:cubicBezTo>
                    <a:pt x="261" y="10"/>
                    <a:pt x="262" y="26"/>
                    <a:pt x="262" y="34"/>
                  </a:cubicBezTo>
                  <a:cubicBezTo>
                    <a:pt x="262" y="55"/>
                    <a:pt x="247" y="94"/>
                    <a:pt x="242" y="109"/>
                  </a:cubicBezTo>
                  <a:cubicBezTo>
                    <a:pt x="238" y="118"/>
                    <a:pt x="237" y="122"/>
                    <a:pt x="237" y="127"/>
                  </a:cubicBezTo>
                  <a:cubicBezTo>
                    <a:pt x="237" y="146"/>
                    <a:pt x="252" y="158"/>
                    <a:pt x="270" y="158"/>
                  </a:cubicBezTo>
                  <a:cubicBezTo>
                    <a:pt x="305" y="158"/>
                    <a:pt x="320" y="109"/>
                    <a:pt x="320" y="104"/>
                  </a:cubicBezTo>
                  <a:cubicBezTo>
                    <a:pt x="320" y="100"/>
                    <a:pt x="315" y="100"/>
                    <a:pt x="314" y="100"/>
                  </a:cubicBezTo>
                  <a:cubicBezTo>
                    <a:pt x="310" y="100"/>
                    <a:pt x="309" y="102"/>
                    <a:pt x="308" y="105"/>
                  </a:cubicBezTo>
                  <a:cubicBezTo>
                    <a:pt x="300" y="133"/>
                    <a:pt x="285" y="148"/>
                    <a:pt x="271" y="148"/>
                  </a:cubicBezTo>
                  <a:cubicBezTo>
                    <a:pt x="264" y="148"/>
                    <a:pt x="262" y="143"/>
                    <a:pt x="262" y="136"/>
                  </a:cubicBezTo>
                  <a:cubicBezTo>
                    <a:pt x="262" y="127"/>
                    <a:pt x="264" y="123"/>
                    <a:pt x="270" y="107"/>
                  </a:cubicBezTo>
                  <a:cubicBezTo>
                    <a:pt x="274" y="96"/>
                    <a:pt x="289" y="59"/>
                    <a:pt x="289" y="40"/>
                  </a:cubicBezTo>
                  <a:cubicBezTo>
                    <a:pt x="289" y="34"/>
                    <a:pt x="289" y="19"/>
                    <a:pt x="276" y="9"/>
                  </a:cubicBezTo>
                  <a:cubicBezTo>
                    <a:pt x="270" y="5"/>
                    <a:pt x="260" y="0"/>
                    <a:pt x="243" y="0"/>
                  </a:cubicBezTo>
                  <a:cubicBezTo>
                    <a:pt x="212" y="0"/>
                    <a:pt x="193" y="21"/>
                    <a:pt x="182" y="35"/>
                  </a:cubicBezTo>
                  <a:cubicBezTo>
                    <a:pt x="179" y="5"/>
                    <a:pt x="154" y="0"/>
                    <a:pt x="136" y="0"/>
                  </a:cubicBezTo>
                  <a:cubicBezTo>
                    <a:pt x="107" y="0"/>
                    <a:pt x="88" y="18"/>
                    <a:pt x="77" y="32"/>
                  </a:cubicBezTo>
                  <a:cubicBezTo>
                    <a:pt x="75" y="8"/>
                    <a:pt x="54" y="0"/>
                    <a:pt x="40" y="0"/>
                  </a:cubicBezTo>
                  <a:cubicBezTo>
                    <a:pt x="25" y="0"/>
                    <a:pt x="17" y="11"/>
                    <a:pt x="12" y="19"/>
                  </a:cubicBezTo>
                  <a:cubicBezTo>
                    <a:pt x="5" y="32"/>
                    <a:pt x="0" y="52"/>
                    <a:pt x="0" y="53"/>
                  </a:cubicBezTo>
                  <a:cubicBezTo>
                    <a:pt x="0" y="58"/>
                    <a:pt x="5" y="58"/>
                    <a:pt x="6" y="58"/>
                  </a:cubicBezTo>
                  <a:cubicBezTo>
                    <a:pt x="11" y="58"/>
                    <a:pt x="11" y="57"/>
                    <a:pt x="13" y="47"/>
                  </a:cubicBezTo>
                  <a:cubicBezTo>
                    <a:pt x="19" y="27"/>
                    <a:pt x="25" y="10"/>
                    <a:pt x="39" y="10"/>
                  </a:cubicBezTo>
                  <a:cubicBezTo>
                    <a:pt x="48" y="10"/>
                    <a:pt x="50" y="17"/>
                    <a:pt x="50" y="27"/>
                  </a:cubicBezTo>
                  <a:cubicBezTo>
                    <a:pt x="50" y="33"/>
                    <a:pt x="47" y="46"/>
                    <a:pt x="45" y="56"/>
                  </a:cubicBezTo>
                  <a:cubicBezTo>
                    <a:pt x="42" y="65"/>
                    <a:pt x="39" y="80"/>
                    <a:pt x="37" y="87"/>
                  </a:cubicBezTo>
                  <a:lnTo>
                    <a:pt x="26" y="132"/>
                  </a:lnTo>
                  <a:cubicBezTo>
                    <a:pt x="25" y="137"/>
                    <a:pt x="23" y="145"/>
                    <a:pt x="23" y="146"/>
                  </a:cubicBezTo>
                  <a:cubicBezTo>
                    <a:pt x="23" y="154"/>
                    <a:pt x="29" y="158"/>
                    <a:pt x="34" y="158"/>
                  </a:cubicBezTo>
                  <a:cubicBezTo>
                    <a:pt x="41" y="158"/>
                    <a:pt x="46" y="153"/>
                    <a:pt x="48" y="150"/>
                  </a:cubicBezTo>
                  <a:cubicBezTo>
                    <a:pt x="50" y="147"/>
                    <a:pt x="53" y="136"/>
                    <a:pt x="54" y="128"/>
                  </a:cubicBezTo>
                  <a:cubicBezTo>
                    <a:pt x="56" y="122"/>
                    <a:pt x="60" y="105"/>
                    <a:pt x="62" y="97"/>
                  </a:cubicBezTo>
                  <a:cubicBezTo>
                    <a:pt x="64" y="89"/>
                    <a:pt x="66" y="81"/>
                    <a:pt x="68" y="73"/>
                  </a:cubicBezTo>
                  <a:cubicBezTo>
                    <a:pt x="72" y="59"/>
                    <a:pt x="72" y="56"/>
                    <a:pt x="83" y="42"/>
                  </a:cubicBezTo>
                  <a:cubicBezTo>
                    <a:pt x="92" y="28"/>
                    <a:pt x="109" y="10"/>
                    <a:pt x="135" y="10"/>
                  </a:cubicBezTo>
                  <a:cubicBezTo>
                    <a:pt x="155" y="10"/>
                    <a:pt x="155" y="28"/>
                    <a:pt x="155" y="34"/>
                  </a:cubicBezTo>
                  <a:cubicBezTo>
                    <a:pt x="155" y="43"/>
                    <a:pt x="154" y="47"/>
                    <a:pt x="149" y="67"/>
                  </a:cubicBezTo>
                  <a:lnTo>
                    <a:pt x="135" y="126"/>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2" name="Freeform 129">
              <a:extLst>
                <a:ext uri="{FF2B5EF4-FFF2-40B4-BE49-F238E27FC236}">
                  <a16:creationId xmlns:a16="http://schemas.microsoft.com/office/drawing/2014/main" id="{BC08299F-104C-493E-A290-2B2F7F88FE40}"/>
                </a:ext>
              </a:extLst>
            </p:cNvPr>
            <p:cNvSpPr>
              <a:spLocks noEditPoints="1"/>
            </p:cNvSpPr>
            <p:nvPr>
              <p:custDataLst>
                <p:tags r:id="rId85"/>
              </p:custDataLst>
            </p:nvPr>
          </p:nvSpPr>
          <p:spPr bwMode="auto">
            <a:xfrm>
              <a:off x="1284288" y="1758951"/>
              <a:ext cx="55563" cy="149225"/>
            </a:xfrm>
            <a:custGeom>
              <a:avLst/>
              <a:gdLst>
                <a:gd name="T0" fmla="*/ 97 w 106"/>
                <a:gd name="T1" fmla="*/ 14 h 236"/>
                <a:gd name="T2" fmla="*/ 83 w 106"/>
                <a:gd name="T3" fmla="*/ 0 h 236"/>
                <a:gd name="T4" fmla="*/ 64 w 106"/>
                <a:gd name="T5" fmla="*/ 20 h 236"/>
                <a:gd name="T6" fmla="*/ 77 w 106"/>
                <a:gd name="T7" fmla="*/ 33 h 236"/>
                <a:gd name="T8" fmla="*/ 97 w 106"/>
                <a:gd name="T9" fmla="*/ 14 h 236"/>
                <a:gd name="T10" fmla="*/ 26 w 106"/>
                <a:gd name="T11" fmla="*/ 191 h 236"/>
                <a:gd name="T12" fmla="*/ 23 w 106"/>
                <a:gd name="T13" fmla="*/ 206 h 236"/>
                <a:gd name="T14" fmla="*/ 56 w 106"/>
                <a:gd name="T15" fmla="*/ 236 h 236"/>
                <a:gd name="T16" fmla="*/ 106 w 106"/>
                <a:gd name="T17" fmla="*/ 182 h 236"/>
                <a:gd name="T18" fmla="*/ 100 w 106"/>
                <a:gd name="T19" fmla="*/ 178 h 236"/>
                <a:gd name="T20" fmla="*/ 94 w 106"/>
                <a:gd name="T21" fmla="*/ 183 h 236"/>
                <a:gd name="T22" fmla="*/ 57 w 106"/>
                <a:gd name="T23" fmla="*/ 226 h 236"/>
                <a:gd name="T24" fmla="*/ 48 w 106"/>
                <a:gd name="T25" fmla="*/ 214 h 236"/>
                <a:gd name="T26" fmla="*/ 54 w 106"/>
                <a:gd name="T27" fmla="*/ 191 h 236"/>
                <a:gd name="T28" fmla="*/ 65 w 106"/>
                <a:gd name="T29" fmla="*/ 163 h 236"/>
                <a:gd name="T30" fmla="*/ 82 w 106"/>
                <a:gd name="T31" fmla="*/ 119 h 236"/>
                <a:gd name="T32" fmla="*/ 84 w 106"/>
                <a:gd name="T33" fmla="*/ 108 h 236"/>
                <a:gd name="T34" fmla="*/ 51 w 106"/>
                <a:gd name="T35" fmla="*/ 78 h 236"/>
                <a:gd name="T36" fmla="*/ 0 w 106"/>
                <a:gd name="T37" fmla="*/ 131 h 236"/>
                <a:gd name="T38" fmla="*/ 6 w 106"/>
                <a:gd name="T39" fmla="*/ 136 h 236"/>
                <a:gd name="T40" fmla="*/ 13 w 106"/>
                <a:gd name="T41" fmla="*/ 130 h 236"/>
                <a:gd name="T42" fmla="*/ 50 w 106"/>
                <a:gd name="T43" fmla="*/ 88 h 236"/>
                <a:gd name="T44" fmla="*/ 59 w 106"/>
                <a:gd name="T45" fmla="*/ 100 h 236"/>
                <a:gd name="T46" fmla="*/ 48 w 106"/>
                <a:gd name="T47" fmla="*/ 135 h 236"/>
                <a:gd name="T48" fmla="*/ 26 w 106"/>
                <a:gd name="T49" fmla="*/ 191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6" h="236">
                  <a:moveTo>
                    <a:pt x="97" y="14"/>
                  </a:moveTo>
                  <a:cubicBezTo>
                    <a:pt x="97" y="8"/>
                    <a:pt x="93" y="0"/>
                    <a:pt x="83" y="0"/>
                  </a:cubicBezTo>
                  <a:cubicBezTo>
                    <a:pt x="74" y="0"/>
                    <a:pt x="64" y="9"/>
                    <a:pt x="64" y="20"/>
                  </a:cubicBezTo>
                  <a:cubicBezTo>
                    <a:pt x="64" y="25"/>
                    <a:pt x="68" y="33"/>
                    <a:pt x="77" y="33"/>
                  </a:cubicBezTo>
                  <a:cubicBezTo>
                    <a:pt x="88" y="33"/>
                    <a:pt x="97" y="23"/>
                    <a:pt x="97" y="14"/>
                  </a:cubicBezTo>
                  <a:close/>
                  <a:moveTo>
                    <a:pt x="26" y="191"/>
                  </a:moveTo>
                  <a:cubicBezTo>
                    <a:pt x="24" y="196"/>
                    <a:pt x="23" y="200"/>
                    <a:pt x="23" y="206"/>
                  </a:cubicBezTo>
                  <a:cubicBezTo>
                    <a:pt x="23" y="222"/>
                    <a:pt x="37" y="236"/>
                    <a:pt x="56" y="236"/>
                  </a:cubicBezTo>
                  <a:cubicBezTo>
                    <a:pt x="91" y="236"/>
                    <a:pt x="106" y="187"/>
                    <a:pt x="106" y="182"/>
                  </a:cubicBezTo>
                  <a:cubicBezTo>
                    <a:pt x="106" y="178"/>
                    <a:pt x="102" y="178"/>
                    <a:pt x="100" y="178"/>
                  </a:cubicBezTo>
                  <a:cubicBezTo>
                    <a:pt x="96" y="178"/>
                    <a:pt x="95" y="180"/>
                    <a:pt x="94" y="183"/>
                  </a:cubicBezTo>
                  <a:cubicBezTo>
                    <a:pt x="86" y="211"/>
                    <a:pt x="70" y="226"/>
                    <a:pt x="57" y="226"/>
                  </a:cubicBezTo>
                  <a:cubicBezTo>
                    <a:pt x="50" y="226"/>
                    <a:pt x="48" y="221"/>
                    <a:pt x="48" y="214"/>
                  </a:cubicBezTo>
                  <a:cubicBezTo>
                    <a:pt x="48" y="205"/>
                    <a:pt x="51" y="199"/>
                    <a:pt x="54" y="191"/>
                  </a:cubicBezTo>
                  <a:cubicBezTo>
                    <a:pt x="57" y="182"/>
                    <a:pt x="61" y="172"/>
                    <a:pt x="65" y="163"/>
                  </a:cubicBezTo>
                  <a:cubicBezTo>
                    <a:pt x="68" y="155"/>
                    <a:pt x="81" y="123"/>
                    <a:pt x="82" y="119"/>
                  </a:cubicBezTo>
                  <a:cubicBezTo>
                    <a:pt x="83" y="115"/>
                    <a:pt x="84" y="111"/>
                    <a:pt x="84" y="108"/>
                  </a:cubicBezTo>
                  <a:cubicBezTo>
                    <a:pt x="84" y="91"/>
                    <a:pt x="70" y="78"/>
                    <a:pt x="51" y="78"/>
                  </a:cubicBezTo>
                  <a:cubicBezTo>
                    <a:pt x="16" y="78"/>
                    <a:pt x="0" y="125"/>
                    <a:pt x="0" y="131"/>
                  </a:cubicBezTo>
                  <a:cubicBezTo>
                    <a:pt x="0" y="136"/>
                    <a:pt x="5" y="136"/>
                    <a:pt x="6" y="136"/>
                  </a:cubicBezTo>
                  <a:cubicBezTo>
                    <a:pt x="11" y="136"/>
                    <a:pt x="12" y="134"/>
                    <a:pt x="13" y="130"/>
                  </a:cubicBezTo>
                  <a:cubicBezTo>
                    <a:pt x="22" y="100"/>
                    <a:pt x="37" y="88"/>
                    <a:pt x="50" y="88"/>
                  </a:cubicBezTo>
                  <a:cubicBezTo>
                    <a:pt x="55" y="88"/>
                    <a:pt x="59" y="90"/>
                    <a:pt x="59" y="100"/>
                  </a:cubicBezTo>
                  <a:cubicBezTo>
                    <a:pt x="59" y="108"/>
                    <a:pt x="57" y="113"/>
                    <a:pt x="48" y="135"/>
                  </a:cubicBezTo>
                  <a:lnTo>
                    <a:pt x="26" y="191"/>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3" name="Freeform 130">
              <a:extLst>
                <a:ext uri="{FF2B5EF4-FFF2-40B4-BE49-F238E27FC236}">
                  <a16:creationId xmlns:a16="http://schemas.microsoft.com/office/drawing/2014/main" id="{6D92D26E-913E-4422-8EE9-979E503A47C2}"/>
                </a:ext>
              </a:extLst>
            </p:cNvPr>
            <p:cNvSpPr>
              <a:spLocks/>
            </p:cNvSpPr>
            <p:nvPr>
              <p:custDataLst>
                <p:tags r:id="rId86"/>
              </p:custDataLst>
            </p:nvPr>
          </p:nvSpPr>
          <p:spPr bwMode="auto">
            <a:xfrm>
              <a:off x="1358901" y="1808163"/>
              <a:ext cx="112713" cy="100013"/>
            </a:xfrm>
            <a:custGeom>
              <a:avLst/>
              <a:gdLst>
                <a:gd name="T0" fmla="*/ 27 w 214"/>
                <a:gd name="T1" fmla="*/ 132 h 158"/>
                <a:gd name="T2" fmla="*/ 23 w 214"/>
                <a:gd name="T3" fmla="*/ 146 h 158"/>
                <a:gd name="T4" fmla="*/ 35 w 214"/>
                <a:gd name="T5" fmla="*/ 158 h 158"/>
                <a:gd name="T6" fmla="*/ 49 w 214"/>
                <a:gd name="T7" fmla="*/ 150 h 158"/>
                <a:gd name="T8" fmla="*/ 55 w 214"/>
                <a:gd name="T9" fmla="*/ 128 h 158"/>
                <a:gd name="T10" fmla="*/ 63 w 214"/>
                <a:gd name="T11" fmla="*/ 97 h 158"/>
                <a:gd name="T12" fmla="*/ 68 w 214"/>
                <a:gd name="T13" fmla="*/ 73 h 158"/>
                <a:gd name="T14" fmla="*/ 83 w 214"/>
                <a:gd name="T15" fmla="*/ 42 h 158"/>
                <a:gd name="T16" fmla="*/ 135 w 214"/>
                <a:gd name="T17" fmla="*/ 10 h 158"/>
                <a:gd name="T18" fmla="*/ 156 w 214"/>
                <a:gd name="T19" fmla="*/ 34 h 158"/>
                <a:gd name="T20" fmla="*/ 135 w 214"/>
                <a:gd name="T21" fmla="*/ 109 h 158"/>
                <a:gd name="T22" fmla="*/ 130 w 214"/>
                <a:gd name="T23" fmla="*/ 127 h 158"/>
                <a:gd name="T24" fmla="*/ 163 w 214"/>
                <a:gd name="T25" fmla="*/ 158 h 158"/>
                <a:gd name="T26" fmla="*/ 214 w 214"/>
                <a:gd name="T27" fmla="*/ 104 h 158"/>
                <a:gd name="T28" fmla="*/ 208 w 214"/>
                <a:gd name="T29" fmla="*/ 100 h 158"/>
                <a:gd name="T30" fmla="*/ 201 w 214"/>
                <a:gd name="T31" fmla="*/ 105 h 158"/>
                <a:gd name="T32" fmla="*/ 164 w 214"/>
                <a:gd name="T33" fmla="*/ 148 h 158"/>
                <a:gd name="T34" fmla="*/ 156 w 214"/>
                <a:gd name="T35" fmla="*/ 136 h 158"/>
                <a:gd name="T36" fmla="*/ 164 w 214"/>
                <a:gd name="T37" fmla="*/ 107 h 158"/>
                <a:gd name="T38" fmla="*/ 182 w 214"/>
                <a:gd name="T39" fmla="*/ 40 h 158"/>
                <a:gd name="T40" fmla="*/ 137 w 214"/>
                <a:gd name="T41" fmla="*/ 0 h 158"/>
                <a:gd name="T42" fmla="*/ 78 w 214"/>
                <a:gd name="T43" fmla="*/ 32 h 158"/>
                <a:gd name="T44" fmla="*/ 41 w 214"/>
                <a:gd name="T45" fmla="*/ 0 h 158"/>
                <a:gd name="T46" fmla="*/ 13 w 214"/>
                <a:gd name="T47" fmla="*/ 19 h 158"/>
                <a:gd name="T48" fmla="*/ 0 w 214"/>
                <a:gd name="T49" fmla="*/ 53 h 158"/>
                <a:gd name="T50" fmla="*/ 6 w 214"/>
                <a:gd name="T51" fmla="*/ 58 h 158"/>
                <a:gd name="T52" fmla="*/ 14 w 214"/>
                <a:gd name="T53" fmla="*/ 47 h 158"/>
                <a:gd name="T54" fmla="*/ 39 w 214"/>
                <a:gd name="T55" fmla="*/ 10 h 158"/>
                <a:gd name="T56" fmla="*/ 51 w 214"/>
                <a:gd name="T57" fmla="*/ 27 h 158"/>
                <a:gd name="T58" fmla="*/ 45 w 214"/>
                <a:gd name="T59" fmla="*/ 56 h 158"/>
                <a:gd name="T60" fmla="*/ 38 w 214"/>
                <a:gd name="T61" fmla="*/ 87 h 158"/>
                <a:gd name="T62" fmla="*/ 27 w 214"/>
                <a:gd name="T63" fmla="*/ 132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14" h="158">
                  <a:moveTo>
                    <a:pt x="27" y="132"/>
                  </a:moveTo>
                  <a:cubicBezTo>
                    <a:pt x="25" y="137"/>
                    <a:pt x="23" y="145"/>
                    <a:pt x="23" y="146"/>
                  </a:cubicBezTo>
                  <a:cubicBezTo>
                    <a:pt x="23" y="154"/>
                    <a:pt x="29" y="158"/>
                    <a:pt x="35" y="158"/>
                  </a:cubicBezTo>
                  <a:cubicBezTo>
                    <a:pt x="41" y="158"/>
                    <a:pt x="47" y="153"/>
                    <a:pt x="49" y="150"/>
                  </a:cubicBezTo>
                  <a:cubicBezTo>
                    <a:pt x="50" y="147"/>
                    <a:pt x="53" y="136"/>
                    <a:pt x="55" y="128"/>
                  </a:cubicBezTo>
                  <a:cubicBezTo>
                    <a:pt x="57" y="122"/>
                    <a:pt x="60" y="105"/>
                    <a:pt x="63" y="97"/>
                  </a:cubicBezTo>
                  <a:cubicBezTo>
                    <a:pt x="65" y="89"/>
                    <a:pt x="67" y="81"/>
                    <a:pt x="68" y="73"/>
                  </a:cubicBezTo>
                  <a:cubicBezTo>
                    <a:pt x="72" y="59"/>
                    <a:pt x="73" y="56"/>
                    <a:pt x="83" y="42"/>
                  </a:cubicBezTo>
                  <a:cubicBezTo>
                    <a:pt x="93" y="28"/>
                    <a:pt x="109" y="10"/>
                    <a:pt x="135" y="10"/>
                  </a:cubicBezTo>
                  <a:cubicBezTo>
                    <a:pt x="156" y="10"/>
                    <a:pt x="156" y="28"/>
                    <a:pt x="156" y="34"/>
                  </a:cubicBezTo>
                  <a:cubicBezTo>
                    <a:pt x="156" y="55"/>
                    <a:pt x="141" y="94"/>
                    <a:pt x="135" y="109"/>
                  </a:cubicBezTo>
                  <a:cubicBezTo>
                    <a:pt x="132" y="118"/>
                    <a:pt x="130" y="122"/>
                    <a:pt x="130" y="127"/>
                  </a:cubicBezTo>
                  <a:cubicBezTo>
                    <a:pt x="130" y="146"/>
                    <a:pt x="145" y="158"/>
                    <a:pt x="163" y="158"/>
                  </a:cubicBezTo>
                  <a:cubicBezTo>
                    <a:pt x="198" y="158"/>
                    <a:pt x="214" y="109"/>
                    <a:pt x="214" y="104"/>
                  </a:cubicBezTo>
                  <a:cubicBezTo>
                    <a:pt x="214" y="100"/>
                    <a:pt x="209" y="100"/>
                    <a:pt x="208" y="100"/>
                  </a:cubicBezTo>
                  <a:cubicBezTo>
                    <a:pt x="203" y="100"/>
                    <a:pt x="203" y="102"/>
                    <a:pt x="201" y="105"/>
                  </a:cubicBezTo>
                  <a:cubicBezTo>
                    <a:pt x="193" y="133"/>
                    <a:pt x="178" y="148"/>
                    <a:pt x="164" y="148"/>
                  </a:cubicBezTo>
                  <a:cubicBezTo>
                    <a:pt x="157" y="148"/>
                    <a:pt x="156" y="143"/>
                    <a:pt x="156" y="136"/>
                  </a:cubicBezTo>
                  <a:cubicBezTo>
                    <a:pt x="156" y="127"/>
                    <a:pt x="157" y="123"/>
                    <a:pt x="164" y="107"/>
                  </a:cubicBezTo>
                  <a:cubicBezTo>
                    <a:pt x="168" y="96"/>
                    <a:pt x="182" y="59"/>
                    <a:pt x="182" y="40"/>
                  </a:cubicBezTo>
                  <a:cubicBezTo>
                    <a:pt x="182" y="6"/>
                    <a:pt x="155" y="0"/>
                    <a:pt x="137" y="0"/>
                  </a:cubicBezTo>
                  <a:cubicBezTo>
                    <a:pt x="108" y="0"/>
                    <a:pt x="88" y="18"/>
                    <a:pt x="78" y="32"/>
                  </a:cubicBezTo>
                  <a:cubicBezTo>
                    <a:pt x="75" y="8"/>
                    <a:pt x="55" y="0"/>
                    <a:pt x="41" y="0"/>
                  </a:cubicBezTo>
                  <a:cubicBezTo>
                    <a:pt x="26" y="0"/>
                    <a:pt x="18" y="11"/>
                    <a:pt x="13" y="19"/>
                  </a:cubicBezTo>
                  <a:cubicBezTo>
                    <a:pt x="5" y="32"/>
                    <a:pt x="0" y="52"/>
                    <a:pt x="0" y="53"/>
                  </a:cubicBezTo>
                  <a:cubicBezTo>
                    <a:pt x="0" y="58"/>
                    <a:pt x="5" y="58"/>
                    <a:pt x="6" y="58"/>
                  </a:cubicBezTo>
                  <a:cubicBezTo>
                    <a:pt x="11" y="58"/>
                    <a:pt x="12" y="57"/>
                    <a:pt x="14" y="47"/>
                  </a:cubicBezTo>
                  <a:cubicBezTo>
                    <a:pt x="19" y="27"/>
                    <a:pt x="26" y="10"/>
                    <a:pt x="39" y="10"/>
                  </a:cubicBezTo>
                  <a:cubicBezTo>
                    <a:pt x="49" y="10"/>
                    <a:pt x="51" y="17"/>
                    <a:pt x="51" y="27"/>
                  </a:cubicBezTo>
                  <a:cubicBezTo>
                    <a:pt x="51" y="33"/>
                    <a:pt x="48" y="46"/>
                    <a:pt x="45" y="56"/>
                  </a:cubicBezTo>
                  <a:cubicBezTo>
                    <a:pt x="43" y="65"/>
                    <a:pt x="39" y="80"/>
                    <a:pt x="38" y="87"/>
                  </a:cubicBezTo>
                  <a:lnTo>
                    <a:pt x="27" y="132"/>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4" name="Freeform 131">
              <a:extLst>
                <a:ext uri="{FF2B5EF4-FFF2-40B4-BE49-F238E27FC236}">
                  <a16:creationId xmlns:a16="http://schemas.microsoft.com/office/drawing/2014/main" id="{4D9833FF-FBD0-4987-8F6F-BCD46B67E9DA}"/>
                </a:ext>
              </a:extLst>
            </p:cNvPr>
            <p:cNvSpPr>
              <a:spLocks noEditPoints="1"/>
            </p:cNvSpPr>
            <p:nvPr>
              <p:custDataLst>
                <p:tags r:id="rId87"/>
              </p:custDataLst>
            </p:nvPr>
          </p:nvSpPr>
          <p:spPr bwMode="auto">
            <a:xfrm>
              <a:off x="1589088" y="1655763"/>
              <a:ext cx="160338" cy="246063"/>
            </a:xfrm>
            <a:custGeom>
              <a:avLst/>
              <a:gdLst>
                <a:gd name="T0" fmla="*/ 295 w 305"/>
                <a:gd name="T1" fmla="*/ 21 h 387"/>
                <a:gd name="T2" fmla="*/ 305 w 305"/>
                <a:gd name="T3" fmla="*/ 10 h 387"/>
                <a:gd name="T4" fmla="*/ 295 w 305"/>
                <a:gd name="T5" fmla="*/ 0 h 387"/>
                <a:gd name="T6" fmla="*/ 286 w 305"/>
                <a:gd name="T7" fmla="*/ 3 h 387"/>
                <a:gd name="T8" fmla="*/ 10 w 305"/>
                <a:gd name="T9" fmla="*/ 134 h 387"/>
                <a:gd name="T10" fmla="*/ 0 w 305"/>
                <a:gd name="T11" fmla="*/ 145 h 387"/>
                <a:gd name="T12" fmla="*/ 10 w 305"/>
                <a:gd name="T13" fmla="*/ 156 h 387"/>
                <a:gd name="T14" fmla="*/ 286 w 305"/>
                <a:gd name="T15" fmla="*/ 286 h 387"/>
                <a:gd name="T16" fmla="*/ 295 w 305"/>
                <a:gd name="T17" fmla="*/ 290 h 387"/>
                <a:gd name="T18" fmla="*/ 305 w 305"/>
                <a:gd name="T19" fmla="*/ 280 h 387"/>
                <a:gd name="T20" fmla="*/ 294 w 305"/>
                <a:gd name="T21" fmla="*/ 268 h 387"/>
                <a:gd name="T22" fmla="*/ 33 w 305"/>
                <a:gd name="T23" fmla="*/ 145 h 387"/>
                <a:gd name="T24" fmla="*/ 295 w 305"/>
                <a:gd name="T25" fmla="*/ 21 h 387"/>
                <a:gd name="T26" fmla="*/ 287 w 305"/>
                <a:gd name="T27" fmla="*/ 387 h 387"/>
                <a:gd name="T28" fmla="*/ 305 w 305"/>
                <a:gd name="T29" fmla="*/ 376 h 387"/>
                <a:gd name="T30" fmla="*/ 287 w 305"/>
                <a:gd name="T31" fmla="*/ 367 h 387"/>
                <a:gd name="T32" fmla="*/ 18 w 305"/>
                <a:gd name="T33" fmla="*/ 367 h 387"/>
                <a:gd name="T34" fmla="*/ 0 w 305"/>
                <a:gd name="T35" fmla="*/ 376 h 387"/>
                <a:gd name="T36" fmla="*/ 18 w 305"/>
                <a:gd name="T37" fmla="*/ 387 h 387"/>
                <a:gd name="T38" fmla="*/ 287 w 305"/>
                <a:gd name="T39" fmla="*/ 387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05" h="387">
                  <a:moveTo>
                    <a:pt x="295" y="21"/>
                  </a:moveTo>
                  <a:cubicBezTo>
                    <a:pt x="301" y="19"/>
                    <a:pt x="305" y="16"/>
                    <a:pt x="305" y="10"/>
                  </a:cubicBezTo>
                  <a:cubicBezTo>
                    <a:pt x="305" y="5"/>
                    <a:pt x="301" y="0"/>
                    <a:pt x="295" y="0"/>
                  </a:cubicBezTo>
                  <a:cubicBezTo>
                    <a:pt x="292" y="0"/>
                    <a:pt x="288" y="2"/>
                    <a:pt x="286" y="3"/>
                  </a:cubicBezTo>
                  <a:lnTo>
                    <a:pt x="10" y="134"/>
                  </a:lnTo>
                  <a:cubicBezTo>
                    <a:pt x="2" y="138"/>
                    <a:pt x="0" y="141"/>
                    <a:pt x="0" y="145"/>
                  </a:cubicBezTo>
                  <a:cubicBezTo>
                    <a:pt x="0" y="150"/>
                    <a:pt x="3" y="153"/>
                    <a:pt x="10" y="156"/>
                  </a:cubicBezTo>
                  <a:lnTo>
                    <a:pt x="286" y="286"/>
                  </a:lnTo>
                  <a:cubicBezTo>
                    <a:pt x="292" y="290"/>
                    <a:pt x="293" y="290"/>
                    <a:pt x="295" y="290"/>
                  </a:cubicBezTo>
                  <a:cubicBezTo>
                    <a:pt x="300" y="290"/>
                    <a:pt x="305" y="285"/>
                    <a:pt x="305" y="280"/>
                  </a:cubicBezTo>
                  <a:cubicBezTo>
                    <a:pt x="305" y="275"/>
                    <a:pt x="303" y="272"/>
                    <a:pt x="294" y="268"/>
                  </a:cubicBezTo>
                  <a:lnTo>
                    <a:pt x="33" y="145"/>
                  </a:lnTo>
                  <a:lnTo>
                    <a:pt x="295" y="21"/>
                  </a:lnTo>
                  <a:close/>
                  <a:moveTo>
                    <a:pt x="287" y="387"/>
                  </a:moveTo>
                  <a:cubicBezTo>
                    <a:pt x="296" y="387"/>
                    <a:pt x="305" y="387"/>
                    <a:pt x="305" y="376"/>
                  </a:cubicBezTo>
                  <a:cubicBezTo>
                    <a:pt x="305" y="367"/>
                    <a:pt x="294" y="367"/>
                    <a:pt x="287" y="367"/>
                  </a:cubicBezTo>
                  <a:lnTo>
                    <a:pt x="18" y="367"/>
                  </a:lnTo>
                  <a:cubicBezTo>
                    <a:pt x="11" y="367"/>
                    <a:pt x="0" y="367"/>
                    <a:pt x="0" y="376"/>
                  </a:cubicBezTo>
                  <a:cubicBezTo>
                    <a:pt x="0" y="387"/>
                    <a:pt x="9" y="387"/>
                    <a:pt x="18" y="387"/>
                  </a:cubicBezTo>
                  <a:lnTo>
                    <a:pt x="287" y="387"/>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5" name="Freeform 132">
              <a:extLst>
                <a:ext uri="{FF2B5EF4-FFF2-40B4-BE49-F238E27FC236}">
                  <a16:creationId xmlns:a16="http://schemas.microsoft.com/office/drawing/2014/main" id="{2F257FD7-932B-4FC7-9952-EEBC8CB21E97}"/>
                </a:ext>
              </a:extLst>
            </p:cNvPr>
            <p:cNvSpPr>
              <a:spLocks/>
            </p:cNvSpPr>
            <p:nvPr>
              <p:custDataLst>
                <p:tags r:id="rId88"/>
              </p:custDataLst>
            </p:nvPr>
          </p:nvSpPr>
          <p:spPr bwMode="auto">
            <a:xfrm>
              <a:off x="1855788" y="1714501"/>
              <a:ext cx="150813" cy="146050"/>
            </a:xfrm>
            <a:custGeom>
              <a:avLst/>
              <a:gdLst>
                <a:gd name="T0" fmla="*/ 196 w 284"/>
                <a:gd name="T1" fmla="*/ 189 h 228"/>
                <a:gd name="T2" fmla="*/ 196 w 284"/>
                <a:gd name="T3" fmla="*/ 228 h 228"/>
                <a:gd name="T4" fmla="*/ 284 w 284"/>
                <a:gd name="T5" fmla="*/ 225 h 228"/>
                <a:gd name="T6" fmla="*/ 284 w 284"/>
                <a:gd name="T7" fmla="*/ 202 h 228"/>
                <a:gd name="T8" fmla="*/ 250 w 284"/>
                <a:gd name="T9" fmla="*/ 182 h 228"/>
                <a:gd name="T10" fmla="*/ 250 w 284"/>
                <a:gd name="T11" fmla="*/ 0 h 228"/>
                <a:gd name="T12" fmla="*/ 159 w 284"/>
                <a:gd name="T13" fmla="*/ 4 h 228"/>
                <a:gd name="T14" fmla="*/ 159 w 284"/>
                <a:gd name="T15" fmla="*/ 28 h 228"/>
                <a:gd name="T16" fmla="*/ 193 w 284"/>
                <a:gd name="T17" fmla="*/ 47 h 228"/>
                <a:gd name="T18" fmla="*/ 193 w 284"/>
                <a:gd name="T19" fmla="*/ 143 h 228"/>
                <a:gd name="T20" fmla="*/ 131 w 284"/>
                <a:gd name="T21" fmla="*/ 210 h 228"/>
                <a:gd name="T22" fmla="*/ 91 w 284"/>
                <a:gd name="T23" fmla="*/ 171 h 228"/>
                <a:gd name="T24" fmla="*/ 91 w 284"/>
                <a:gd name="T25" fmla="*/ 0 h 228"/>
                <a:gd name="T26" fmla="*/ 0 w 284"/>
                <a:gd name="T27" fmla="*/ 4 h 228"/>
                <a:gd name="T28" fmla="*/ 0 w 284"/>
                <a:gd name="T29" fmla="*/ 28 h 228"/>
                <a:gd name="T30" fmla="*/ 34 w 284"/>
                <a:gd name="T31" fmla="*/ 47 h 228"/>
                <a:gd name="T32" fmla="*/ 34 w 284"/>
                <a:gd name="T33" fmla="*/ 164 h 228"/>
                <a:gd name="T34" fmla="*/ 124 w 284"/>
                <a:gd name="T35" fmla="*/ 228 h 228"/>
                <a:gd name="T36" fmla="*/ 196 w 284"/>
                <a:gd name="T37" fmla="*/ 189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4" h="228">
                  <a:moveTo>
                    <a:pt x="196" y="189"/>
                  </a:moveTo>
                  <a:lnTo>
                    <a:pt x="196" y="228"/>
                  </a:lnTo>
                  <a:lnTo>
                    <a:pt x="284" y="225"/>
                  </a:lnTo>
                  <a:lnTo>
                    <a:pt x="284" y="202"/>
                  </a:lnTo>
                  <a:cubicBezTo>
                    <a:pt x="253" y="202"/>
                    <a:pt x="250" y="202"/>
                    <a:pt x="250" y="182"/>
                  </a:cubicBezTo>
                  <a:lnTo>
                    <a:pt x="250" y="0"/>
                  </a:lnTo>
                  <a:lnTo>
                    <a:pt x="159" y="4"/>
                  </a:lnTo>
                  <a:lnTo>
                    <a:pt x="159" y="28"/>
                  </a:lnTo>
                  <a:cubicBezTo>
                    <a:pt x="190" y="28"/>
                    <a:pt x="193" y="28"/>
                    <a:pt x="193" y="47"/>
                  </a:cubicBezTo>
                  <a:lnTo>
                    <a:pt x="193" y="143"/>
                  </a:lnTo>
                  <a:cubicBezTo>
                    <a:pt x="193" y="184"/>
                    <a:pt x="168" y="210"/>
                    <a:pt x="131" y="210"/>
                  </a:cubicBezTo>
                  <a:cubicBezTo>
                    <a:pt x="93" y="210"/>
                    <a:pt x="91" y="198"/>
                    <a:pt x="91" y="171"/>
                  </a:cubicBezTo>
                  <a:lnTo>
                    <a:pt x="91" y="0"/>
                  </a:lnTo>
                  <a:lnTo>
                    <a:pt x="0" y="4"/>
                  </a:lnTo>
                  <a:lnTo>
                    <a:pt x="0" y="28"/>
                  </a:lnTo>
                  <a:cubicBezTo>
                    <a:pt x="31" y="28"/>
                    <a:pt x="34" y="28"/>
                    <a:pt x="34" y="47"/>
                  </a:cubicBezTo>
                  <a:lnTo>
                    <a:pt x="34" y="164"/>
                  </a:lnTo>
                  <a:cubicBezTo>
                    <a:pt x="34" y="217"/>
                    <a:pt x="75" y="228"/>
                    <a:pt x="124" y="228"/>
                  </a:cubicBezTo>
                  <a:cubicBezTo>
                    <a:pt x="137" y="228"/>
                    <a:pt x="173" y="228"/>
                    <a:pt x="196" y="189"/>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6" name="Freeform 133">
              <a:extLst>
                <a:ext uri="{FF2B5EF4-FFF2-40B4-BE49-F238E27FC236}">
                  <a16:creationId xmlns:a16="http://schemas.microsoft.com/office/drawing/2014/main" id="{5107D284-6614-410C-841C-36198A1C3EEA}"/>
                </a:ext>
              </a:extLst>
            </p:cNvPr>
            <p:cNvSpPr>
              <a:spLocks noEditPoints="1"/>
            </p:cNvSpPr>
            <p:nvPr>
              <p:custDataLst>
                <p:tags r:id="rId89"/>
              </p:custDataLst>
            </p:nvPr>
          </p:nvSpPr>
          <p:spPr bwMode="auto">
            <a:xfrm>
              <a:off x="2108201" y="1655763"/>
              <a:ext cx="160338" cy="246063"/>
            </a:xfrm>
            <a:custGeom>
              <a:avLst/>
              <a:gdLst>
                <a:gd name="T0" fmla="*/ 295 w 304"/>
                <a:gd name="T1" fmla="*/ 21 h 387"/>
                <a:gd name="T2" fmla="*/ 304 w 304"/>
                <a:gd name="T3" fmla="*/ 10 h 387"/>
                <a:gd name="T4" fmla="*/ 294 w 304"/>
                <a:gd name="T5" fmla="*/ 0 h 387"/>
                <a:gd name="T6" fmla="*/ 285 w 304"/>
                <a:gd name="T7" fmla="*/ 3 h 387"/>
                <a:gd name="T8" fmla="*/ 10 w 304"/>
                <a:gd name="T9" fmla="*/ 134 h 387"/>
                <a:gd name="T10" fmla="*/ 0 w 304"/>
                <a:gd name="T11" fmla="*/ 145 h 387"/>
                <a:gd name="T12" fmla="*/ 10 w 304"/>
                <a:gd name="T13" fmla="*/ 156 h 387"/>
                <a:gd name="T14" fmla="*/ 285 w 304"/>
                <a:gd name="T15" fmla="*/ 286 h 387"/>
                <a:gd name="T16" fmla="*/ 294 w 304"/>
                <a:gd name="T17" fmla="*/ 290 h 387"/>
                <a:gd name="T18" fmla="*/ 304 w 304"/>
                <a:gd name="T19" fmla="*/ 280 h 387"/>
                <a:gd name="T20" fmla="*/ 294 w 304"/>
                <a:gd name="T21" fmla="*/ 268 h 387"/>
                <a:gd name="T22" fmla="*/ 33 w 304"/>
                <a:gd name="T23" fmla="*/ 145 h 387"/>
                <a:gd name="T24" fmla="*/ 295 w 304"/>
                <a:gd name="T25" fmla="*/ 21 h 387"/>
                <a:gd name="T26" fmla="*/ 287 w 304"/>
                <a:gd name="T27" fmla="*/ 387 h 387"/>
                <a:gd name="T28" fmla="*/ 304 w 304"/>
                <a:gd name="T29" fmla="*/ 376 h 387"/>
                <a:gd name="T30" fmla="*/ 286 w 304"/>
                <a:gd name="T31" fmla="*/ 367 h 387"/>
                <a:gd name="T32" fmla="*/ 18 w 304"/>
                <a:gd name="T33" fmla="*/ 367 h 387"/>
                <a:gd name="T34" fmla="*/ 0 w 304"/>
                <a:gd name="T35" fmla="*/ 376 h 387"/>
                <a:gd name="T36" fmla="*/ 17 w 304"/>
                <a:gd name="T37" fmla="*/ 387 h 387"/>
                <a:gd name="T38" fmla="*/ 287 w 304"/>
                <a:gd name="T39" fmla="*/ 387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04" h="387">
                  <a:moveTo>
                    <a:pt x="295" y="21"/>
                  </a:moveTo>
                  <a:cubicBezTo>
                    <a:pt x="300" y="19"/>
                    <a:pt x="304" y="16"/>
                    <a:pt x="304" y="10"/>
                  </a:cubicBezTo>
                  <a:cubicBezTo>
                    <a:pt x="304" y="5"/>
                    <a:pt x="300" y="0"/>
                    <a:pt x="294" y="0"/>
                  </a:cubicBezTo>
                  <a:cubicBezTo>
                    <a:pt x="292" y="0"/>
                    <a:pt x="287" y="2"/>
                    <a:pt x="285" y="3"/>
                  </a:cubicBezTo>
                  <a:lnTo>
                    <a:pt x="10" y="134"/>
                  </a:lnTo>
                  <a:cubicBezTo>
                    <a:pt x="1" y="138"/>
                    <a:pt x="0" y="141"/>
                    <a:pt x="0" y="145"/>
                  </a:cubicBezTo>
                  <a:cubicBezTo>
                    <a:pt x="0" y="150"/>
                    <a:pt x="3" y="153"/>
                    <a:pt x="10" y="156"/>
                  </a:cubicBezTo>
                  <a:lnTo>
                    <a:pt x="285" y="286"/>
                  </a:lnTo>
                  <a:cubicBezTo>
                    <a:pt x="292" y="290"/>
                    <a:pt x="293" y="290"/>
                    <a:pt x="294" y="290"/>
                  </a:cubicBezTo>
                  <a:cubicBezTo>
                    <a:pt x="300" y="290"/>
                    <a:pt x="304" y="285"/>
                    <a:pt x="304" y="280"/>
                  </a:cubicBezTo>
                  <a:cubicBezTo>
                    <a:pt x="304" y="275"/>
                    <a:pt x="302" y="272"/>
                    <a:pt x="294" y="268"/>
                  </a:cubicBezTo>
                  <a:lnTo>
                    <a:pt x="33" y="145"/>
                  </a:lnTo>
                  <a:lnTo>
                    <a:pt x="295" y="21"/>
                  </a:lnTo>
                  <a:close/>
                  <a:moveTo>
                    <a:pt x="287" y="387"/>
                  </a:moveTo>
                  <a:cubicBezTo>
                    <a:pt x="295" y="387"/>
                    <a:pt x="304" y="387"/>
                    <a:pt x="304" y="376"/>
                  </a:cubicBezTo>
                  <a:cubicBezTo>
                    <a:pt x="304" y="367"/>
                    <a:pt x="294" y="367"/>
                    <a:pt x="286" y="367"/>
                  </a:cubicBezTo>
                  <a:lnTo>
                    <a:pt x="18" y="367"/>
                  </a:lnTo>
                  <a:cubicBezTo>
                    <a:pt x="10" y="367"/>
                    <a:pt x="0" y="367"/>
                    <a:pt x="0" y="376"/>
                  </a:cubicBezTo>
                  <a:cubicBezTo>
                    <a:pt x="0" y="387"/>
                    <a:pt x="9" y="387"/>
                    <a:pt x="17" y="387"/>
                  </a:cubicBezTo>
                  <a:lnTo>
                    <a:pt x="287" y="387"/>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7" name="Freeform 134">
              <a:extLst>
                <a:ext uri="{FF2B5EF4-FFF2-40B4-BE49-F238E27FC236}">
                  <a16:creationId xmlns:a16="http://schemas.microsoft.com/office/drawing/2014/main" id="{91C4B29A-2569-48B7-B5F9-3354EFB916FC}"/>
                </a:ext>
              </a:extLst>
            </p:cNvPr>
            <p:cNvSpPr>
              <a:spLocks/>
            </p:cNvSpPr>
            <p:nvPr>
              <p:custDataLst>
                <p:tags r:id="rId90"/>
              </p:custDataLst>
            </p:nvPr>
          </p:nvSpPr>
          <p:spPr bwMode="auto">
            <a:xfrm>
              <a:off x="2376488" y="1714501"/>
              <a:ext cx="149225" cy="146050"/>
            </a:xfrm>
            <a:custGeom>
              <a:avLst/>
              <a:gdLst>
                <a:gd name="T0" fmla="*/ 196 w 284"/>
                <a:gd name="T1" fmla="*/ 189 h 228"/>
                <a:gd name="T2" fmla="*/ 196 w 284"/>
                <a:gd name="T3" fmla="*/ 228 h 228"/>
                <a:gd name="T4" fmla="*/ 284 w 284"/>
                <a:gd name="T5" fmla="*/ 225 h 228"/>
                <a:gd name="T6" fmla="*/ 284 w 284"/>
                <a:gd name="T7" fmla="*/ 202 h 228"/>
                <a:gd name="T8" fmla="*/ 249 w 284"/>
                <a:gd name="T9" fmla="*/ 182 h 228"/>
                <a:gd name="T10" fmla="*/ 249 w 284"/>
                <a:gd name="T11" fmla="*/ 0 h 228"/>
                <a:gd name="T12" fmla="*/ 158 w 284"/>
                <a:gd name="T13" fmla="*/ 4 h 228"/>
                <a:gd name="T14" fmla="*/ 158 w 284"/>
                <a:gd name="T15" fmla="*/ 28 h 228"/>
                <a:gd name="T16" fmla="*/ 193 w 284"/>
                <a:gd name="T17" fmla="*/ 47 h 228"/>
                <a:gd name="T18" fmla="*/ 193 w 284"/>
                <a:gd name="T19" fmla="*/ 143 h 228"/>
                <a:gd name="T20" fmla="*/ 131 w 284"/>
                <a:gd name="T21" fmla="*/ 210 h 228"/>
                <a:gd name="T22" fmla="*/ 91 w 284"/>
                <a:gd name="T23" fmla="*/ 171 h 228"/>
                <a:gd name="T24" fmla="*/ 91 w 284"/>
                <a:gd name="T25" fmla="*/ 0 h 228"/>
                <a:gd name="T26" fmla="*/ 0 w 284"/>
                <a:gd name="T27" fmla="*/ 4 h 228"/>
                <a:gd name="T28" fmla="*/ 0 w 284"/>
                <a:gd name="T29" fmla="*/ 28 h 228"/>
                <a:gd name="T30" fmla="*/ 34 w 284"/>
                <a:gd name="T31" fmla="*/ 47 h 228"/>
                <a:gd name="T32" fmla="*/ 34 w 284"/>
                <a:gd name="T33" fmla="*/ 164 h 228"/>
                <a:gd name="T34" fmla="*/ 124 w 284"/>
                <a:gd name="T35" fmla="*/ 228 h 228"/>
                <a:gd name="T36" fmla="*/ 196 w 284"/>
                <a:gd name="T37" fmla="*/ 189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4" h="228">
                  <a:moveTo>
                    <a:pt x="196" y="189"/>
                  </a:moveTo>
                  <a:lnTo>
                    <a:pt x="196" y="228"/>
                  </a:lnTo>
                  <a:lnTo>
                    <a:pt x="284" y="225"/>
                  </a:lnTo>
                  <a:lnTo>
                    <a:pt x="284" y="202"/>
                  </a:lnTo>
                  <a:cubicBezTo>
                    <a:pt x="253" y="202"/>
                    <a:pt x="249" y="202"/>
                    <a:pt x="249" y="182"/>
                  </a:cubicBezTo>
                  <a:lnTo>
                    <a:pt x="249" y="0"/>
                  </a:lnTo>
                  <a:lnTo>
                    <a:pt x="158" y="4"/>
                  </a:lnTo>
                  <a:lnTo>
                    <a:pt x="158" y="28"/>
                  </a:lnTo>
                  <a:cubicBezTo>
                    <a:pt x="189" y="28"/>
                    <a:pt x="193" y="28"/>
                    <a:pt x="193" y="47"/>
                  </a:cubicBezTo>
                  <a:lnTo>
                    <a:pt x="193" y="143"/>
                  </a:lnTo>
                  <a:cubicBezTo>
                    <a:pt x="193" y="184"/>
                    <a:pt x="167" y="210"/>
                    <a:pt x="131" y="210"/>
                  </a:cubicBezTo>
                  <a:cubicBezTo>
                    <a:pt x="92" y="210"/>
                    <a:pt x="91" y="198"/>
                    <a:pt x="91" y="171"/>
                  </a:cubicBezTo>
                  <a:lnTo>
                    <a:pt x="91" y="0"/>
                  </a:lnTo>
                  <a:lnTo>
                    <a:pt x="0" y="4"/>
                  </a:lnTo>
                  <a:lnTo>
                    <a:pt x="0" y="28"/>
                  </a:lnTo>
                  <a:cubicBezTo>
                    <a:pt x="31" y="28"/>
                    <a:pt x="34" y="28"/>
                    <a:pt x="34" y="47"/>
                  </a:cubicBezTo>
                  <a:lnTo>
                    <a:pt x="34" y="164"/>
                  </a:lnTo>
                  <a:cubicBezTo>
                    <a:pt x="34" y="217"/>
                    <a:pt x="74" y="228"/>
                    <a:pt x="124" y="228"/>
                  </a:cubicBezTo>
                  <a:cubicBezTo>
                    <a:pt x="137" y="228"/>
                    <a:pt x="173" y="228"/>
                    <a:pt x="196" y="189"/>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8" name="Freeform 135">
              <a:extLst>
                <a:ext uri="{FF2B5EF4-FFF2-40B4-BE49-F238E27FC236}">
                  <a16:creationId xmlns:a16="http://schemas.microsoft.com/office/drawing/2014/main" id="{17076A8D-0C88-4F53-B2AE-1EDD0E85A1CB}"/>
                </a:ext>
              </a:extLst>
            </p:cNvPr>
            <p:cNvSpPr>
              <a:spLocks/>
            </p:cNvSpPr>
            <p:nvPr>
              <p:custDataLst>
                <p:tags r:id="rId91"/>
              </p:custDataLst>
            </p:nvPr>
          </p:nvSpPr>
          <p:spPr bwMode="auto">
            <a:xfrm>
              <a:off x="2541588" y="1808163"/>
              <a:ext cx="168275" cy="100013"/>
            </a:xfrm>
            <a:custGeom>
              <a:avLst/>
              <a:gdLst>
                <a:gd name="T0" fmla="*/ 135 w 320"/>
                <a:gd name="T1" fmla="*/ 126 h 158"/>
                <a:gd name="T2" fmla="*/ 130 w 320"/>
                <a:gd name="T3" fmla="*/ 146 h 158"/>
                <a:gd name="T4" fmla="*/ 142 w 320"/>
                <a:gd name="T5" fmla="*/ 158 h 158"/>
                <a:gd name="T6" fmla="*/ 156 w 320"/>
                <a:gd name="T7" fmla="*/ 150 h 158"/>
                <a:gd name="T8" fmla="*/ 162 w 320"/>
                <a:gd name="T9" fmla="*/ 128 h 158"/>
                <a:gd name="T10" fmla="*/ 169 w 320"/>
                <a:gd name="T11" fmla="*/ 97 h 158"/>
                <a:gd name="T12" fmla="*/ 175 w 320"/>
                <a:gd name="T13" fmla="*/ 73 h 158"/>
                <a:gd name="T14" fmla="*/ 186 w 320"/>
                <a:gd name="T15" fmla="*/ 47 h 158"/>
                <a:gd name="T16" fmla="*/ 242 w 320"/>
                <a:gd name="T17" fmla="*/ 10 h 158"/>
                <a:gd name="T18" fmla="*/ 263 w 320"/>
                <a:gd name="T19" fmla="*/ 34 h 158"/>
                <a:gd name="T20" fmla="*/ 242 w 320"/>
                <a:gd name="T21" fmla="*/ 109 h 158"/>
                <a:gd name="T22" fmla="*/ 237 w 320"/>
                <a:gd name="T23" fmla="*/ 127 h 158"/>
                <a:gd name="T24" fmla="*/ 270 w 320"/>
                <a:gd name="T25" fmla="*/ 158 h 158"/>
                <a:gd name="T26" fmla="*/ 320 w 320"/>
                <a:gd name="T27" fmla="*/ 104 h 158"/>
                <a:gd name="T28" fmla="*/ 315 w 320"/>
                <a:gd name="T29" fmla="*/ 100 h 158"/>
                <a:gd name="T30" fmla="*/ 308 w 320"/>
                <a:gd name="T31" fmla="*/ 105 h 158"/>
                <a:gd name="T32" fmla="*/ 271 w 320"/>
                <a:gd name="T33" fmla="*/ 148 h 158"/>
                <a:gd name="T34" fmla="*/ 262 w 320"/>
                <a:gd name="T35" fmla="*/ 136 h 158"/>
                <a:gd name="T36" fmla="*/ 270 w 320"/>
                <a:gd name="T37" fmla="*/ 107 h 158"/>
                <a:gd name="T38" fmla="*/ 289 w 320"/>
                <a:gd name="T39" fmla="*/ 40 h 158"/>
                <a:gd name="T40" fmla="*/ 276 w 320"/>
                <a:gd name="T41" fmla="*/ 9 h 158"/>
                <a:gd name="T42" fmla="*/ 243 w 320"/>
                <a:gd name="T43" fmla="*/ 0 h 158"/>
                <a:gd name="T44" fmla="*/ 182 w 320"/>
                <a:gd name="T45" fmla="*/ 35 h 158"/>
                <a:gd name="T46" fmla="*/ 136 w 320"/>
                <a:gd name="T47" fmla="*/ 0 h 158"/>
                <a:gd name="T48" fmla="*/ 77 w 320"/>
                <a:gd name="T49" fmla="*/ 32 h 158"/>
                <a:gd name="T50" fmla="*/ 40 w 320"/>
                <a:gd name="T51" fmla="*/ 0 h 158"/>
                <a:gd name="T52" fmla="*/ 13 w 320"/>
                <a:gd name="T53" fmla="*/ 19 h 158"/>
                <a:gd name="T54" fmla="*/ 0 w 320"/>
                <a:gd name="T55" fmla="*/ 53 h 158"/>
                <a:gd name="T56" fmla="*/ 6 w 320"/>
                <a:gd name="T57" fmla="*/ 58 h 158"/>
                <a:gd name="T58" fmla="*/ 14 w 320"/>
                <a:gd name="T59" fmla="*/ 47 h 158"/>
                <a:gd name="T60" fmla="*/ 39 w 320"/>
                <a:gd name="T61" fmla="*/ 10 h 158"/>
                <a:gd name="T62" fmla="*/ 51 w 320"/>
                <a:gd name="T63" fmla="*/ 27 h 158"/>
                <a:gd name="T64" fmla="*/ 45 w 320"/>
                <a:gd name="T65" fmla="*/ 56 h 158"/>
                <a:gd name="T66" fmla="*/ 37 w 320"/>
                <a:gd name="T67" fmla="*/ 87 h 158"/>
                <a:gd name="T68" fmla="*/ 26 w 320"/>
                <a:gd name="T69" fmla="*/ 132 h 158"/>
                <a:gd name="T70" fmla="*/ 23 w 320"/>
                <a:gd name="T71" fmla="*/ 146 h 158"/>
                <a:gd name="T72" fmla="*/ 35 w 320"/>
                <a:gd name="T73" fmla="*/ 158 h 158"/>
                <a:gd name="T74" fmla="*/ 48 w 320"/>
                <a:gd name="T75" fmla="*/ 150 h 158"/>
                <a:gd name="T76" fmla="*/ 54 w 320"/>
                <a:gd name="T77" fmla="*/ 128 h 158"/>
                <a:gd name="T78" fmla="*/ 62 w 320"/>
                <a:gd name="T79" fmla="*/ 97 h 158"/>
                <a:gd name="T80" fmla="*/ 68 w 320"/>
                <a:gd name="T81" fmla="*/ 73 h 158"/>
                <a:gd name="T82" fmla="*/ 83 w 320"/>
                <a:gd name="T83" fmla="*/ 42 h 158"/>
                <a:gd name="T84" fmla="*/ 135 w 320"/>
                <a:gd name="T85" fmla="*/ 10 h 158"/>
                <a:gd name="T86" fmla="*/ 156 w 320"/>
                <a:gd name="T87" fmla="*/ 34 h 158"/>
                <a:gd name="T88" fmla="*/ 150 w 320"/>
                <a:gd name="T89" fmla="*/ 67 h 158"/>
                <a:gd name="T90" fmla="*/ 135 w 320"/>
                <a:gd name="T91" fmla="*/ 12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20" h="158">
                  <a:moveTo>
                    <a:pt x="135" y="126"/>
                  </a:moveTo>
                  <a:cubicBezTo>
                    <a:pt x="133" y="133"/>
                    <a:pt x="130" y="145"/>
                    <a:pt x="130" y="146"/>
                  </a:cubicBezTo>
                  <a:cubicBezTo>
                    <a:pt x="130" y="154"/>
                    <a:pt x="136" y="158"/>
                    <a:pt x="142" y="158"/>
                  </a:cubicBezTo>
                  <a:cubicBezTo>
                    <a:pt x="148" y="158"/>
                    <a:pt x="154" y="153"/>
                    <a:pt x="156" y="150"/>
                  </a:cubicBezTo>
                  <a:cubicBezTo>
                    <a:pt x="157" y="147"/>
                    <a:pt x="160" y="136"/>
                    <a:pt x="162" y="128"/>
                  </a:cubicBezTo>
                  <a:cubicBezTo>
                    <a:pt x="164" y="122"/>
                    <a:pt x="167" y="105"/>
                    <a:pt x="169" y="97"/>
                  </a:cubicBezTo>
                  <a:cubicBezTo>
                    <a:pt x="172" y="89"/>
                    <a:pt x="174" y="81"/>
                    <a:pt x="175" y="73"/>
                  </a:cubicBezTo>
                  <a:cubicBezTo>
                    <a:pt x="179" y="58"/>
                    <a:pt x="179" y="58"/>
                    <a:pt x="186" y="47"/>
                  </a:cubicBezTo>
                  <a:cubicBezTo>
                    <a:pt x="197" y="30"/>
                    <a:pt x="215" y="10"/>
                    <a:pt x="242" y="10"/>
                  </a:cubicBezTo>
                  <a:cubicBezTo>
                    <a:pt x="262" y="10"/>
                    <a:pt x="263" y="26"/>
                    <a:pt x="263" y="34"/>
                  </a:cubicBezTo>
                  <a:cubicBezTo>
                    <a:pt x="263" y="55"/>
                    <a:pt x="248" y="94"/>
                    <a:pt x="242" y="109"/>
                  </a:cubicBezTo>
                  <a:cubicBezTo>
                    <a:pt x="238" y="118"/>
                    <a:pt x="237" y="122"/>
                    <a:pt x="237" y="127"/>
                  </a:cubicBezTo>
                  <a:cubicBezTo>
                    <a:pt x="237" y="146"/>
                    <a:pt x="252" y="158"/>
                    <a:pt x="270" y="158"/>
                  </a:cubicBezTo>
                  <a:cubicBezTo>
                    <a:pt x="305" y="158"/>
                    <a:pt x="320" y="109"/>
                    <a:pt x="320" y="104"/>
                  </a:cubicBezTo>
                  <a:cubicBezTo>
                    <a:pt x="320" y="100"/>
                    <a:pt x="316" y="100"/>
                    <a:pt x="315" y="100"/>
                  </a:cubicBezTo>
                  <a:cubicBezTo>
                    <a:pt x="310" y="100"/>
                    <a:pt x="309" y="102"/>
                    <a:pt x="308" y="105"/>
                  </a:cubicBezTo>
                  <a:cubicBezTo>
                    <a:pt x="300" y="133"/>
                    <a:pt x="285" y="148"/>
                    <a:pt x="271" y="148"/>
                  </a:cubicBezTo>
                  <a:cubicBezTo>
                    <a:pt x="264" y="148"/>
                    <a:pt x="262" y="143"/>
                    <a:pt x="262" y="136"/>
                  </a:cubicBezTo>
                  <a:cubicBezTo>
                    <a:pt x="262" y="127"/>
                    <a:pt x="264" y="123"/>
                    <a:pt x="270" y="107"/>
                  </a:cubicBezTo>
                  <a:cubicBezTo>
                    <a:pt x="274" y="96"/>
                    <a:pt x="289" y="59"/>
                    <a:pt x="289" y="40"/>
                  </a:cubicBezTo>
                  <a:cubicBezTo>
                    <a:pt x="289" y="34"/>
                    <a:pt x="289" y="19"/>
                    <a:pt x="276" y="9"/>
                  </a:cubicBezTo>
                  <a:cubicBezTo>
                    <a:pt x="270" y="5"/>
                    <a:pt x="260" y="0"/>
                    <a:pt x="243" y="0"/>
                  </a:cubicBezTo>
                  <a:cubicBezTo>
                    <a:pt x="212" y="0"/>
                    <a:pt x="193" y="21"/>
                    <a:pt x="182" y="35"/>
                  </a:cubicBezTo>
                  <a:cubicBezTo>
                    <a:pt x="179" y="5"/>
                    <a:pt x="154" y="0"/>
                    <a:pt x="136" y="0"/>
                  </a:cubicBezTo>
                  <a:cubicBezTo>
                    <a:pt x="107" y="0"/>
                    <a:pt x="88" y="18"/>
                    <a:pt x="77" y="32"/>
                  </a:cubicBezTo>
                  <a:cubicBezTo>
                    <a:pt x="75" y="8"/>
                    <a:pt x="54" y="0"/>
                    <a:pt x="40" y="0"/>
                  </a:cubicBezTo>
                  <a:cubicBezTo>
                    <a:pt x="25" y="0"/>
                    <a:pt x="17" y="11"/>
                    <a:pt x="13" y="19"/>
                  </a:cubicBezTo>
                  <a:cubicBezTo>
                    <a:pt x="5" y="32"/>
                    <a:pt x="0" y="52"/>
                    <a:pt x="0" y="53"/>
                  </a:cubicBezTo>
                  <a:cubicBezTo>
                    <a:pt x="0" y="58"/>
                    <a:pt x="5" y="58"/>
                    <a:pt x="6" y="58"/>
                  </a:cubicBezTo>
                  <a:cubicBezTo>
                    <a:pt x="11" y="58"/>
                    <a:pt x="11" y="57"/>
                    <a:pt x="14" y="47"/>
                  </a:cubicBezTo>
                  <a:cubicBezTo>
                    <a:pt x="19" y="27"/>
                    <a:pt x="25" y="10"/>
                    <a:pt x="39" y="10"/>
                  </a:cubicBezTo>
                  <a:cubicBezTo>
                    <a:pt x="48" y="10"/>
                    <a:pt x="51" y="17"/>
                    <a:pt x="51" y="27"/>
                  </a:cubicBezTo>
                  <a:cubicBezTo>
                    <a:pt x="51" y="33"/>
                    <a:pt x="47" y="46"/>
                    <a:pt x="45" y="56"/>
                  </a:cubicBezTo>
                  <a:cubicBezTo>
                    <a:pt x="43" y="65"/>
                    <a:pt x="39" y="80"/>
                    <a:pt x="37" y="87"/>
                  </a:cubicBezTo>
                  <a:lnTo>
                    <a:pt x="26" y="132"/>
                  </a:lnTo>
                  <a:cubicBezTo>
                    <a:pt x="25" y="137"/>
                    <a:pt x="23" y="145"/>
                    <a:pt x="23" y="146"/>
                  </a:cubicBezTo>
                  <a:cubicBezTo>
                    <a:pt x="23" y="154"/>
                    <a:pt x="29" y="158"/>
                    <a:pt x="35" y="158"/>
                  </a:cubicBezTo>
                  <a:cubicBezTo>
                    <a:pt x="41" y="158"/>
                    <a:pt x="46" y="153"/>
                    <a:pt x="48" y="150"/>
                  </a:cubicBezTo>
                  <a:cubicBezTo>
                    <a:pt x="50" y="147"/>
                    <a:pt x="53" y="136"/>
                    <a:pt x="54" y="128"/>
                  </a:cubicBezTo>
                  <a:cubicBezTo>
                    <a:pt x="56" y="122"/>
                    <a:pt x="60" y="105"/>
                    <a:pt x="62" y="97"/>
                  </a:cubicBezTo>
                  <a:cubicBezTo>
                    <a:pt x="64" y="89"/>
                    <a:pt x="66" y="81"/>
                    <a:pt x="68" y="73"/>
                  </a:cubicBezTo>
                  <a:cubicBezTo>
                    <a:pt x="72" y="59"/>
                    <a:pt x="73" y="56"/>
                    <a:pt x="83" y="42"/>
                  </a:cubicBezTo>
                  <a:cubicBezTo>
                    <a:pt x="92" y="28"/>
                    <a:pt x="109" y="10"/>
                    <a:pt x="135" y="10"/>
                  </a:cubicBezTo>
                  <a:cubicBezTo>
                    <a:pt x="155" y="10"/>
                    <a:pt x="156" y="28"/>
                    <a:pt x="156" y="34"/>
                  </a:cubicBezTo>
                  <a:cubicBezTo>
                    <a:pt x="156" y="43"/>
                    <a:pt x="154" y="47"/>
                    <a:pt x="150" y="67"/>
                  </a:cubicBezTo>
                  <a:lnTo>
                    <a:pt x="135" y="126"/>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9" name="Freeform 136">
              <a:extLst>
                <a:ext uri="{FF2B5EF4-FFF2-40B4-BE49-F238E27FC236}">
                  <a16:creationId xmlns:a16="http://schemas.microsoft.com/office/drawing/2014/main" id="{F5F3063B-2966-4C93-92AB-77A0DD1B117A}"/>
                </a:ext>
              </a:extLst>
            </p:cNvPr>
            <p:cNvSpPr>
              <a:spLocks noEditPoints="1"/>
            </p:cNvSpPr>
            <p:nvPr>
              <p:custDataLst>
                <p:tags r:id="rId92"/>
              </p:custDataLst>
            </p:nvPr>
          </p:nvSpPr>
          <p:spPr bwMode="auto">
            <a:xfrm>
              <a:off x="2730501" y="1808163"/>
              <a:ext cx="93663" cy="100013"/>
            </a:xfrm>
            <a:custGeom>
              <a:avLst/>
              <a:gdLst>
                <a:gd name="T0" fmla="*/ 126 w 178"/>
                <a:gd name="T1" fmla="*/ 21 h 158"/>
                <a:gd name="T2" fmla="*/ 90 w 178"/>
                <a:gd name="T3" fmla="*/ 0 h 158"/>
                <a:gd name="T4" fmla="*/ 0 w 178"/>
                <a:gd name="T5" fmla="*/ 100 h 158"/>
                <a:gd name="T6" fmla="*/ 53 w 178"/>
                <a:gd name="T7" fmla="*/ 158 h 158"/>
                <a:gd name="T8" fmla="*/ 103 w 178"/>
                <a:gd name="T9" fmla="*/ 133 h 158"/>
                <a:gd name="T10" fmla="*/ 138 w 178"/>
                <a:gd name="T11" fmla="*/ 158 h 158"/>
                <a:gd name="T12" fmla="*/ 166 w 178"/>
                <a:gd name="T13" fmla="*/ 139 h 158"/>
                <a:gd name="T14" fmla="*/ 178 w 178"/>
                <a:gd name="T15" fmla="*/ 104 h 158"/>
                <a:gd name="T16" fmla="*/ 173 w 178"/>
                <a:gd name="T17" fmla="*/ 100 h 158"/>
                <a:gd name="T18" fmla="*/ 165 w 178"/>
                <a:gd name="T19" fmla="*/ 110 h 158"/>
                <a:gd name="T20" fmla="*/ 140 w 178"/>
                <a:gd name="T21" fmla="*/ 148 h 158"/>
                <a:gd name="T22" fmla="*/ 128 w 178"/>
                <a:gd name="T23" fmla="*/ 131 h 158"/>
                <a:gd name="T24" fmla="*/ 133 w 178"/>
                <a:gd name="T25" fmla="*/ 103 h 158"/>
                <a:gd name="T26" fmla="*/ 141 w 178"/>
                <a:gd name="T27" fmla="*/ 72 h 158"/>
                <a:gd name="T28" fmla="*/ 148 w 178"/>
                <a:gd name="T29" fmla="*/ 45 h 158"/>
                <a:gd name="T30" fmla="*/ 154 w 178"/>
                <a:gd name="T31" fmla="*/ 18 h 158"/>
                <a:gd name="T32" fmla="*/ 142 w 178"/>
                <a:gd name="T33" fmla="*/ 7 h 158"/>
                <a:gd name="T34" fmla="*/ 126 w 178"/>
                <a:gd name="T35" fmla="*/ 21 h 158"/>
                <a:gd name="T36" fmla="*/ 104 w 178"/>
                <a:gd name="T37" fmla="*/ 110 h 158"/>
                <a:gd name="T38" fmla="*/ 86 w 178"/>
                <a:gd name="T39" fmla="*/ 134 h 158"/>
                <a:gd name="T40" fmla="*/ 54 w 178"/>
                <a:gd name="T41" fmla="*/ 148 h 158"/>
                <a:gd name="T42" fmla="*/ 29 w 178"/>
                <a:gd name="T43" fmla="*/ 114 h 158"/>
                <a:gd name="T44" fmla="*/ 47 w 178"/>
                <a:gd name="T45" fmla="*/ 43 h 158"/>
                <a:gd name="T46" fmla="*/ 90 w 178"/>
                <a:gd name="T47" fmla="*/ 10 h 158"/>
                <a:gd name="T48" fmla="*/ 121 w 178"/>
                <a:gd name="T49" fmla="*/ 40 h 158"/>
                <a:gd name="T50" fmla="*/ 120 w 178"/>
                <a:gd name="T51" fmla="*/ 45 h 158"/>
                <a:gd name="T52" fmla="*/ 104 w 178"/>
                <a:gd name="T53" fmla="*/ 110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8" h="158">
                  <a:moveTo>
                    <a:pt x="126" y="21"/>
                  </a:moveTo>
                  <a:cubicBezTo>
                    <a:pt x="119" y="9"/>
                    <a:pt x="107" y="0"/>
                    <a:pt x="90" y="0"/>
                  </a:cubicBezTo>
                  <a:cubicBezTo>
                    <a:pt x="46" y="0"/>
                    <a:pt x="0" y="49"/>
                    <a:pt x="0" y="100"/>
                  </a:cubicBezTo>
                  <a:cubicBezTo>
                    <a:pt x="0" y="133"/>
                    <a:pt x="23" y="158"/>
                    <a:pt x="53" y="158"/>
                  </a:cubicBezTo>
                  <a:cubicBezTo>
                    <a:pt x="72" y="158"/>
                    <a:pt x="89" y="147"/>
                    <a:pt x="103" y="133"/>
                  </a:cubicBezTo>
                  <a:cubicBezTo>
                    <a:pt x="109" y="154"/>
                    <a:pt x="129" y="158"/>
                    <a:pt x="138" y="158"/>
                  </a:cubicBezTo>
                  <a:cubicBezTo>
                    <a:pt x="151" y="158"/>
                    <a:pt x="160" y="150"/>
                    <a:pt x="166" y="139"/>
                  </a:cubicBezTo>
                  <a:cubicBezTo>
                    <a:pt x="174" y="125"/>
                    <a:pt x="178" y="105"/>
                    <a:pt x="178" y="104"/>
                  </a:cubicBezTo>
                  <a:cubicBezTo>
                    <a:pt x="178" y="100"/>
                    <a:pt x="174" y="100"/>
                    <a:pt x="173" y="100"/>
                  </a:cubicBezTo>
                  <a:cubicBezTo>
                    <a:pt x="168" y="100"/>
                    <a:pt x="167" y="101"/>
                    <a:pt x="165" y="110"/>
                  </a:cubicBezTo>
                  <a:cubicBezTo>
                    <a:pt x="161" y="127"/>
                    <a:pt x="154" y="148"/>
                    <a:pt x="140" y="148"/>
                  </a:cubicBezTo>
                  <a:cubicBezTo>
                    <a:pt x="130" y="148"/>
                    <a:pt x="128" y="140"/>
                    <a:pt x="128" y="131"/>
                  </a:cubicBezTo>
                  <a:cubicBezTo>
                    <a:pt x="128" y="125"/>
                    <a:pt x="131" y="112"/>
                    <a:pt x="133" y="103"/>
                  </a:cubicBezTo>
                  <a:cubicBezTo>
                    <a:pt x="136" y="94"/>
                    <a:pt x="139" y="79"/>
                    <a:pt x="141" y="72"/>
                  </a:cubicBezTo>
                  <a:lnTo>
                    <a:pt x="148" y="45"/>
                  </a:lnTo>
                  <a:cubicBezTo>
                    <a:pt x="150" y="36"/>
                    <a:pt x="154" y="19"/>
                    <a:pt x="154" y="18"/>
                  </a:cubicBezTo>
                  <a:cubicBezTo>
                    <a:pt x="154" y="10"/>
                    <a:pt x="148" y="7"/>
                    <a:pt x="142" y="7"/>
                  </a:cubicBezTo>
                  <a:cubicBezTo>
                    <a:pt x="136" y="7"/>
                    <a:pt x="128" y="11"/>
                    <a:pt x="126" y="21"/>
                  </a:cubicBezTo>
                  <a:close/>
                  <a:moveTo>
                    <a:pt x="104" y="110"/>
                  </a:moveTo>
                  <a:cubicBezTo>
                    <a:pt x="102" y="120"/>
                    <a:pt x="94" y="127"/>
                    <a:pt x="86" y="134"/>
                  </a:cubicBezTo>
                  <a:cubicBezTo>
                    <a:pt x="83" y="137"/>
                    <a:pt x="69" y="148"/>
                    <a:pt x="54" y="148"/>
                  </a:cubicBezTo>
                  <a:cubicBezTo>
                    <a:pt x="41" y="148"/>
                    <a:pt x="29" y="139"/>
                    <a:pt x="29" y="114"/>
                  </a:cubicBezTo>
                  <a:cubicBezTo>
                    <a:pt x="29" y="95"/>
                    <a:pt x="39" y="57"/>
                    <a:pt x="47" y="43"/>
                  </a:cubicBezTo>
                  <a:cubicBezTo>
                    <a:pt x="63" y="15"/>
                    <a:pt x="81" y="10"/>
                    <a:pt x="90" y="10"/>
                  </a:cubicBezTo>
                  <a:cubicBezTo>
                    <a:pt x="115" y="10"/>
                    <a:pt x="121" y="36"/>
                    <a:pt x="121" y="40"/>
                  </a:cubicBezTo>
                  <a:cubicBezTo>
                    <a:pt x="121" y="41"/>
                    <a:pt x="121" y="44"/>
                    <a:pt x="120" y="45"/>
                  </a:cubicBezTo>
                  <a:lnTo>
                    <a:pt x="104" y="11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0" name="Freeform 137">
              <a:extLst>
                <a:ext uri="{FF2B5EF4-FFF2-40B4-BE49-F238E27FC236}">
                  <a16:creationId xmlns:a16="http://schemas.microsoft.com/office/drawing/2014/main" id="{A7516547-B76D-40EA-86C9-1D0B82D3066A}"/>
                </a:ext>
              </a:extLst>
            </p:cNvPr>
            <p:cNvSpPr>
              <a:spLocks/>
            </p:cNvSpPr>
            <p:nvPr>
              <p:custDataLst>
                <p:tags r:id="rId93"/>
              </p:custDataLst>
            </p:nvPr>
          </p:nvSpPr>
          <p:spPr bwMode="auto">
            <a:xfrm>
              <a:off x="2843213" y="1808163"/>
              <a:ext cx="98425" cy="100013"/>
            </a:xfrm>
            <a:custGeom>
              <a:avLst/>
              <a:gdLst>
                <a:gd name="T0" fmla="*/ 70 w 186"/>
                <a:gd name="T1" fmla="*/ 117 h 158"/>
                <a:gd name="T2" fmla="*/ 37 w 186"/>
                <a:gd name="T3" fmla="*/ 148 h 158"/>
                <a:gd name="T4" fmla="*/ 18 w 186"/>
                <a:gd name="T5" fmla="*/ 143 h 158"/>
                <a:gd name="T6" fmla="*/ 34 w 186"/>
                <a:gd name="T7" fmla="*/ 124 h 158"/>
                <a:gd name="T8" fmla="*/ 20 w 186"/>
                <a:gd name="T9" fmla="*/ 111 h 158"/>
                <a:gd name="T10" fmla="*/ 0 w 186"/>
                <a:gd name="T11" fmla="*/ 132 h 158"/>
                <a:gd name="T12" fmla="*/ 37 w 186"/>
                <a:gd name="T13" fmla="*/ 158 h 158"/>
                <a:gd name="T14" fmla="*/ 76 w 186"/>
                <a:gd name="T15" fmla="*/ 133 h 158"/>
                <a:gd name="T16" fmla="*/ 117 w 186"/>
                <a:gd name="T17" fmla="*/ 158 h 158"/>
                <a:gd name="T18" fmla="*/ 178 w 186"/>
                <a:gd name="T19" fmla="*/ 104 h 158"/>
                <a:gd name="T20" fmla="*/ 173 w 186"/>
                <a:gd name="T21" fmla="*/ 100 h 158"/>
                <a:gd name="T22" fmla="*/ 166 w 186"/>
                <a:gd name="T23" fmla="*/ 105 h 158"/>
                <a:gd name="T24" fmla="*/ 118 w 186"/>
                <a:gd name="T25" fmla="*/ 148 h 158"/>
                <a:gd name="T26" fmla="*/ 97 w 186"/>
                <a:gd name="T27" fmla="*/ 125 h 158"/>
                <a:gd name="T28" fmla="*/ 115 w 186"/>
                <a:gd name="T29" fmla="*/ 45 h 158"/>
                <a:gd name="T30" fmla="*/ 150 w 186"/>
                <a:gd name="T31" fmla="*/ 10 h 158"/>
                <a:gd name="T32" fmla="*/ 168 w 186"/>
                <a:gd name="T33" fmla="*/ 15 h 158"/>
                <a:gd name="T34" fmla="*/ 153 w 186"/>
                <a:gd name="T35" fmla="*/ 34 h 158"/>
                <a:gd name="T36" fmla="*/ 167 w 186"/>
                <a:gd name="T37" fmla="*/ 47 h 158"/>
                <a:gd name="T38" fmla="*/ 186 w 186"/>
                <a:gd name="T39" fmla="*/ 25 h 158"/>
                <a:gd name="T40" fmla="*/ 150 w 186"/>
                <a:gd name="T41" fmla="*/ 0 h 158"/>
                <a:gd name="T42" fmla="*/ 111 w 186"/>
                <a:gd name="T43" fmla="*/ 25 h 158"/>
                <a:gd name="T44" fmla="*/ 69 w 186"/>
                <a:gd name="T45" fmla="*/ 0 h 158"/>
                <a:gd name="T46" fmla="*/ 8 w 186"/>
                <a:gd name="T47" fmla="*/ 53 h 158"/>
                <a:gd name="T48" fmla="*/ 14 w 186"/>
                <a:gd name="T49" fmla="*/ 58 h 158"/>
                <a:gd name="T50" fmla="*/ 20 w 186"/>
                <a:gd name="T51" fmla="*/ 52 h 158"/>
                <a:gd name="T52" fmla="*/ 68 w 186"/>
                <a:gd name="T53" fmla="*/ 10 h 158"/>
                <a:gd name="T54" fmla="*/ 89 w 186"/>
                <a:gd name="T55" fmla="*/ 33 h 158"/>
                <a:gd name="T56" fmla="*/ 82 w 186"/>
                <a:gd name="T57" fmla="*/ 69 h 158"/>
                <a:gd name="T58" fmla="*/ 70 w 186"/>
                <a:gd name="T59" fmla="*/ 117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6" h="158">
                  <a:moveTo>
                    <a:pt x="70" y="117"/>
                  </a:moveTo>
                  <a:cubicBezTo>
                    <a:pt x="67" y="129"/>
                    <a:pt x="55" y="148"/>
                    <a:pt x="37" y="148"/>
                  </a:cubicBezTo>
                  <a:cubicBezTo>
                    <a:pt x="36" y="148"/>
                    <a:pt x="26" y="148"/>
                    <a:pt x="18" y="143"/>
                  </a:cubicBezTo>
                  <a:cubicBezTo>
                    <a:pt x="33" y="138"/>
                    <a:pt x="34" y="126"/>
                    <a:pt x="34" y="124"/>
                  </a:cubicBezTo>
                  <a:cubicBezTo>
                    <a:pt x="34" y="116"/>
                    <a:pt x="28" y="111"/>
                    <a:pt x="20" y="111"/>
                  </a:cubicBezTo>
                  <a:cubicBezTo>
                    <a:pt x="10" y="111"/>
                    <a:pt x="0" y="119"/>
                    <a:pt x="0" y="132"/>
                  </a:cubicBezTo>
                  <a:cubicBezTo>
                    <a:pt x="0" y="149"/>
                    <a:pt x="19" y="158"/>
                    <a:pt x="37" y="158"/>
                  </a:cubicBezTo>
                  <a:cubicBezTo>
                    <a:pt x="53" y="158"/>
                    <a:pt x="67" y="147"/>
                    <a:pt x="76" y="133"/>
                  </a:cubicBezTo>
                  <a:cubicBezTo>
                    <a:pt x="84" y="151"/>
                    <a:pt x="103" y="158"/>
                    <a:pt x="117" y="158"/>
                  </a:cubicBezTo>
                  <a:cubicBezTo>
                    <a:pt x="157" y="158"/>
                    <a:pt x="178" y="114"/>
                    <a:pt x="178" y="104"/>
                  </a:cubicBezTo>
                  <a:cubicBezTo>
                    <a:pt x="178" y="100"/>
                    <a:pt x="174" y="100"/>
                    <a:pt x="173" y="100"/>
                  </a:cubicBezTo>
                  <a:cubicBezTo>
                    <a:pt x="168" y="100"/>
                    <a:pt x="168" y="101"/>
                    <a:pt x="166" y="105"/>
                  </a:cubicBezTo>
                  <a:cubicBezTo>
                    <a:pt x="159" y="130"/>
                    <a:pt x="138" y="148"/>
                    <a:pt x="118" y="148"/>
                  </a:cubicBezTo>
                  <a:cubicBezTo>
                    <a:pt x="105" y="148"/>
                    <a:pt x="97" y="138"/>
                    <a:pt x="97" y="125"/>
                  </a:cubicBezTo>
                  <a:cubicBezTo>
                    <a:pt x="97" y="116"/>
                    <a:pt x="106" y="84"/>
                    <a:pt x="115" y="45"/>
                  </a:cubicBezTo>
                  <a:cubicBezTo>
                    <a:pt x="122" y="18"/>
                    <a:pt x="138" y="10"/>
                    <a:pt x="150" y="10"/>
                  </a:cubicBezTo>
                  <a:cubicBezTo>
                    <a:pt x="150" y="10"/>
                    <a:pt x="161" y="10"/>
                    <a:pt x="168" y="15"/>
                  </a:cubicBezTo>
                  <a:cubicBezTo>
                    <a:pt x="157" y="18"/>
                    <a:pt x="153" y="28"/>
                    <a:pt x="153" y="34"/>
                  </a:cubicBezTo>
                  <a:cubicBezTo>
                    <a:pt x="153" y="41"/>
                    <a:pt x="159" y="47"/>
                    <a:pt x="167" y="47"/>
                  </a:cubicBezTo>
                  <a:cubicBezTo>
                    <a:pt x="175" y="47"/>
                    <a:pt x="186" y="40"/>
                    <a:pt x="186" y="25"/>
                  </a:cubicBezTo>
                  <a:cubicBezTo>
                    <a:pt x="186" y="6"/>
                    <a:pt x="164" y="0"/>
                    <a:pt x="150" y="0"/>
                  </a:cubicBezTo>
                  <a:cubicBezTo>
                    <a:pt x="133" y="0"/>
                    <a:pt x="119" y="11"/>
                    <a:pt x="111" y="25"/>
                  </a:cubicBezTo>
                  <a:cubicBezTo>
                    <a:pt x="105" y="10"/>
                    <a:pt x="89" y="0"/>
                    <a:pt x="69" y="0"/>
                  </a:cubicBezTo>
                  <a:cubicBezTo>
                    <a:pt x="30" y="0"/>
                    <a:pt x="8" y="43"/>
                    <a:pt x="8" y="53"/>
                  </a:cubicBezTo>
                  <a:cubicBezTo>
                    <a:pt x="8" y="58"/>
                    <a:pt x="13" y="58"/>
                    <a:pt x="14" y="58"/>
                  </a:cubicBezTo>
                  <a:cubicBezTo>
                    <a:pt x="18" y="58"/>
                    <a:pt x="19" y="57"/>
                    <a:pt x="20" y="52"/>
                  </a:cubicBezTo>
                  <a:cubicBezTo>
                    <a:pt x="29" y="25"/>
                    <a:pt x="51" y="10"/>
                    <a:pt x="68" y="10"/>
                  </a:cubicBezTo>
                  <a:cubicBezTo>
                    <a:pt x="80" y="10"/>
                    <a:pt x="89" y="16"/>
                    <a:pt x="89" y="33"/>
                  </a:cubicBezTo>
                  <a:cubicBezTo>
                    <a:pt x="89" y="40"/>
                    <a:pt x="85" y="57"/>
                    <a:pt x="82" y="69"/>
                  </a:cubicBezTo>
                  <a:lnTo>
                    <a:pt x="70" y="117"/>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868" name="Group 867" descr="\documentclass{article}&#10;\usepackage{amsmath}&#10;\pagestyle{empty}&#10;&#10;\usepackage{amsfonts}&#10;\usepackage{amssymb}&#10;\usepackage{amsmath}&#10;\usepackage{mathtools}&#10;\usepackage{physics}&#10;&#10;\begin{document}&#10;\begin{equation*}&#10;    \vb{G}(\vb{x}, \vb{u}) = \mqty(&#10;        \vb{u}_{min} - \vb{u} \\&#10;        \vb{u} - \vb{u}_{max} \\&#10;        (\vb*{\theta}(k) - \vb*{\theta}_d) - \epsilon \\&#10;        (\vb*{\theta}_d - \vb*{\theta}(k)) - \epsilon &#10;    ) \leq \mqty(\vb{0} \\ \vb{0} \\ \vb{0} \\ \vb{0} )&#10;\end{equation*}&#10;\end{document}" title="IguanaTex Vector Display">
            <a:extLst>
              <a:ext uri="{FF2B5EF4-FFF2-40B4-BE49-F238E27FC236}">
                <a16:creationId xmlns:a16="http://schemas.microsoft.com/office/drawing/2014/main" id="{4ADFD893-8E9C-4752-8611-85704BE09BF1}"/>
              </a:ext>
            </a:extLst>
          </p:cNvPr>
          <p:cNvGrpSpPr>
            <a:grpSpLocks noChangeAspect="1"/>
          </p:cNvGrpSpPr>
          <p:nvPr>
            <p:custDataLst>
              <p:tags r:id="rId4"/>
            </p:custDataLst>
          </p:nvPr>
        </p:nvGrpSpPr>
        <p:grpSpPr>
          <a:xfrm>
            <a:off x="2051051" y="4111625"/>
            <a:ext cx="5319713" cy="1608138"/>
            <a:chOff x="2051051" y="4111625"/>
            <a:chExt cx="5319713" cy="1608138"/>
          </a:xfrm>
        </p:grpSpPr>
        <p:sp>
          <p:nvSpPr>
            <p:cNvPr id="805" name="Freeform 432">
              <a:extLst>
                <a:ext uri="{FF2B5EF4-FFF2-40B4-BE49-F238E27FC236}">
                  <a16:creationId xmlns:a16="http://schemas.microsoft.com/office/drawing/2014/main" id="{B0DB129C-5B51-4BCA-9188-11A8A2B2517C}"/>
                </a:ext>
              </a:extLst>
            </p:cNvPr>
            <p:cNvSpPr>
              <a:spLocks/>
            </p:cNvSpPr>
            <p:nvPr>
              <p:custDataLst>
                <p:tags r:id="rId21"/>
              </p:custDataLst>
            </p:nvPr>
          </p:nvSpPr>
          <p:spPr bwMode="auto">
            <a:xfrm>
              <a:off x="2051051" y="4765675"/>
              <a:ext cx="255588" cy="238125"/>
            </a:xfrm>
            <a:custGeom>
              <a:avLst/>
              <a:gdLst>
                <a:gd name="T0" fmla="*/ 294 w 390"/>
                <a:gd name="T1" fmla="*/ 321 h 353"/>
                <a:gd name="T2" fmla="*/ 343 w 390"/>
                <a:gd name="T3" fmla="*/ 347 h 353"/>
                <a:gd name="T4" fmla="*/ 350 w 390"/>
                <a:gd name="T5" fmla="*/ 333 h 353"/>
                <a:gd name="T6" fmla="*/ 350 w 390"/>
                <a:gd name="T7" fmla="*/ 233 h 353"/>
                <a:gd name="T8" fmla="*/ 390 w 390"/>
                <a:gd name="T9" fmla="*/ 233 h 353"/>
                <a:gd name="T10" fmla="*/ 390 w 390"/>
                <a:gd name="T11" fmla="*/ 210 h 353"/>
                <a:gd name="T12" fmla="*/ 310 w 390"/>
                <a:gd name="T13" fmla="*/ 211 h 353"/>
                <a:gd name="T14" fmla="*/ 207 w 390"/>
                <a:gd name="T15" fmla="*/ 210 h 353"/>
                <a:gd name="T16" fmla="*/ 207 w 390"/>
                <a:gd name="T17" fmla="*/ 233 h 353"/>
                <a:gd name="T18" fmla="*/ 279 w 390"/>
                <a:gd name="T19" fmla="*/ 233 h 353"/>
                <a:gd name="T20" fmla="*/ 279 w 390"/>
                <a:gd name="T21" fmla="*/ 284 h 353"/>
                <a:gd name="T22" fmla="*/ 260 w 390"/>
                <a:gd name="T23" fmla="*/ 319 h 353"/>
                <a:gd name="T24" fmla="*/ 215 w 390"/>
                <a:gd name="T25" fmla="*/ 329 h 353"/>
                <a:gd name="T26" fmla="*/ 105 w 390"/>
                <a:gd name="T27" fmla="*/ 284 h 353"/>
                <a:gd name="T28" fmla="*/ 77 w 390"/>
                <a:gd name="T29" fmla="*/ 176 h 353"/>
                <a:gd name="T30" fmla="*/ 105 w 390"/>
                <a:gd name="T31" fmla="*/ 67 h 353"/>
                <a:gd name="T32" fmla="*/ 211 w 390"/>
                <a:gd name="T33" fmla="*/ 23 h 353"/>
                <a:gd name="T34" fmla="*/ 323 w 390"/>
                <a:gd name="T35" fmla="*/ 125 h 353"/>
                <a:gd name="T36" fmla="*/ 337 w 390"/>
                <a:gd name="T37" fmla="*/ 135 h 353"/>
                <a:gd name="T38" fmla="*/ 350 w 390"/>
                <a:gd name="T39" fmla="*/ 121 h 353"/>
                <a:gd name="T40" fmla="*/ 350 w 390"/>
                <a:gd name="T41" fmla="*/ 14 h 353"/>
                <a:gd name="T42" fmla="*/ 341 w 390"/>
                <a:gd name="T43" fmla="*/ 0 h 353"/>
                <a:gd name="T44" fmla="*/ 332 w 390"/>
                <a:gd name="T45" fmla="*/ 4 h 353"/>
                <a:gd name="T46" fmla="*/ 299 w 390"/>
                <a:gd name="T47" fmla="*/ 34 h 353"/>
                <a:gd name="T48" fmla="*/ 200 w 390"/>
                <a:gd name="T49" fmla="*/ 0 h 353"/>
                <a:gd name="T50" fmla="*/ 0 w 390"/>
                <a:gd name="T51" fmla="*/ 176 h 353"/>
                <a:gd name="T52" fmla="*/ 201 w 390"/>
                <a:gd name="T53" fmla="*/ 353 h 353"/>
                <a:gd name="T54" fmla="*/ 294 w 390"/>
                <a:gd name="T55" fmla="*/ 321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90" h="353">
                  <a:moveTo>
                    <a:pt x="294" y="321"/>
                  </a:moveTo>
                  <a:cubicBezTo>
                    <a:pt x="310" y="334"/>
                    <a:pt x="340" y="347"/>
                    <a:pt x="343" y="347"/>
                  </a:cubicBezTo>
                  <a:cubicBezTo>
                    <a:pt x="350" y="347"/>
                    <a:pt x="350" y="341"/>
                    <a:pt x="350" y="333"/>
                  </a:cubicBezTo>
                  <a:lnTo>
                    <a:pt x="350" y="233"/>
                  </a:lnTo>
                  <a:lnTo>
                    <a:pt x="390" y="233"/>
                  </a:lnTo>
                  <a:lnTo>
                    <a:pt x="390" y="210"/>
                  </a:lnTo>
                  <a:cubicBezTo>
                    <a:pt x="372" y="211"/>
                    <a:pt x="329" y="211"/>
                    <a:pt x="310" y="211"/>
                  </a:cubicBezTo>
                  <a:cubicBezTo>
                    <a:pt x="281" y="211"/>
                    <a:pt x="234" y="211"/>
                    <a:pt x="207" y="210"/>
                  </a:cubicBezTo>
                  <a:lnTo>
                    <a:pt x="207" y="233"/>
                  </a:lnTo>
                  <a:lnTo>
                    <a:pt x="279" y="233"/>
                  </a:lnTo>
                  <a:lnTo>
                    <a:pt x="279" y="284"/>
                  </a:lnTo>
                  <a:cubicBezTo>
                    <a:pt x="279" y="293"/>
                    <a:pt x="279" y="308"/>
                    <a:pt x="260" y="319"/>
                  </a:cubicBezTo>
                  <a:cubicBezTo>
                    <a:pt x="247" y="326"/>
                    <a:pt x="231" y="329"/>
                    <a:pt x="215" y="329"/>
                  </a:cubicBezTo>
                  <a:cubicBezTo>
                    <a:pt x="172" y="329"/>
                    <a:pt x="129" y="315"/>
                    <a:pt x="105" y="284"/>
                  </a:cubicBezTo>
                  <a:cubicBezTo>
                    <a:pt x="83" y="257"/>
                    <a:pt x="77" y="221"/>
                    <a:pt x="77" y="176"/>
                  </a:cubicBezTo>
                  <a:cubicBezTo>
                    <a:pt x="77" y="120"/>
                    <a:pt x="87" y="91"/>
                    <a:pt x="105" y="67"/>
                  </a:cubicBezTo>
                  <a:cubicBezTo>
                    <a:pt x="125" y="42"/>
                    <a:pt x="164" y="23"/>
                    <a:pt x="211" y="23"/>
                  </a:cubicBezTo>
                  <a:cubicBezTo>
                    <a:pt x="265" y="23"/>
                    <a:pt x="312" y="61"/>
                    <a:pt x="323" y="125"/>
                  </a:cubicBezTo>
                  <a:cubicBezTo>
                    <a:pt x="325" y="134"/>
                    <a:pt x="325" y="135"/>
                    <a:pt x="337" y="135"/>
                  </a:cubicBezTo>
                  <a:cubicBezTo>
                    <a:pt x="350" y="135"/>
                    <a:pt x="350" y="134"/>
                    <a:pt x="350" y="121"/>
                  </a:cubicBezTo>
                  <a:lnTo>
                    <a:pt x="350" y="14"/>
                  </a:lnTo>
                  <a:cubicBezTo>
                    <a:pt x="350" y="4"/>
                    <a:pt x="350" y="0"/>
                    <a:pt x="341" y="0"/>
                  </a:cubicBezTo>
                  <a:cubicBezTo>
                    <a:pt x="337" y="0"/>
                    <a:pt x="336" y="1"/>
                    <a:pt x="332" y="4"/>
                  </a:cubicBezTo>
                  <a:lnTo>
                    <a:pt x="299" y="34"/>
                  </a:lnTo>
                  <a:cubicBezTo>
                    <a:pt x="262" y="5"/>
                    <a:pt x="226" y="0"/>
                    <a:pt x="200" y="0"/>
                  </a:cubicBezTo>
                  <a:cubicBezTo>
                    <a:pt x="78" y="0"/>
                    <a:pt x="0" y="73"/>
                    <a:pt x="0" y="176"/>
                  </a:cubicBezTo>
                  <a:cubicBezTo>
                    <a:pt x="0" y="276"/>
                    <a:pt x="73" y="353"/>
                    <a:pt x="201" y="353"/>
                  </a:cubicBezTo>
                  <a:cubicBezTo>
                    <a:pt x="218" y="353"/>
                    <a:pt x="269" y="352"/>
                    <a:pt x="294" y="321"/>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6" name="Freeform 433">
              <a:extLst>
                <a:ext uri="{FF2B5EF4-FFF2-40B4-BE49-F238E27FC236}">
                  <a16:creationId xmlns:a16="http://schemas.microsoft.com/office/drawing/2014/main" id="{93932A4A-397E-45E3-A06D-87E0639F6383}"/>
                </a:ext>
              </a:extLst>
            </p:cNvPr>
            <p:cNvSpPr>
              <a:spLocks/>
            </p:cNvSpPr>
            <p:nvPr>
              <p:custDataLst>
                <p:tags r:id="rId22"/>
              </p:custDataLst>
            </p:nvPr>
          </p:nvSpPr>
          <p:spPr bwMode="auto">
            <a:xfrm>
              <a:off x="2357439" y="4748213"/>
              <a:ext cx="74613" cy="334963"/>
            </a:xfrm>
            <a:custGeom>
              <a:avLst/>
              <a:gdLst>
                <a:gd name="T0" fmla="*/ 116 w 116"/>
                <a:gd name="T1" fmla="*/ 494 h 499"/>
                <a:gd name="T2" fmla="*/ 108 w 116"/>
                <a:gd name="T3" fmla="*/ 483 h 499"/>
                <a:gd name="T4" fmla="*/ 29 w 116"/>
                <a:gd name="T5" fmla="*/ 250 h 499"/>
                <a:gd name="T6" fmla="*/ 110 w 116"/>
                <a:gd name="T7" fmla="*/ 14 h 499"/>
                <a:gd name="T8" fmla="*/ 116 w 116"/>
                <a:gd name="T9" fmla="*/ 5 h 499"/>
                <a:gd name="T10" fmla="*/ 111 w 116"/>
                <a:gd name="T11" fmla="*/ 0 h 499"/>
                <a:gd name="T12" fmla="*/ 32 w 116"/>
                <a:gd name="T13" fmla="*/ 98 h 499"/>
                <a:gd name="T14" fmla="*/ 0 w 116"/>
                <a:gd name="T15" fmla="*/ 250 h 499"/>
                <a:gd name="T16" fmla="*/ 33 w 116"/>
                <a:gd name="T17" fmla="*/ 405 h 499"/>
                <a:gd name="T18" fmla="*/ 111 w 116"/>
                <a:gd name="T19" fmla="*/ 499 h 499"/>
                <a:gd name="T20" fmla="*/ 116 w 116"/>
                <a:gd name="T21" fmla="*/ 494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6" h="499">
                  <a:moveTo>
                    <a:pt x="116" y="494"/>
                  </a:moveTo>
                  <a:cubicBezTo>
                    <a:pt x="116" y="493"/>
                    <a:pt x="116" y="492"/>
                    <a:pt x="108" y="483"/>
                  </a:cubicBezTo>
                  <a:cubicBezTo>
                    <a:pt x="45" y="420"/>
                    <a:pt x="29" y="326"/>
                    <a:pt x="29" y="250"/>
                  </a:cubicBezTo>
                  <a:cubicBezTo>
                    <a:pt x="29" y="163"/>
                    <a:pt x="48" y="76"/>
                    <a:pt x="110" y="14"/>
                  </a:cubicBezTo>
                  <a:cubicBezTo>
                    <a:pt x="116" y="8"/>
                    <a:pt x="116" y="7"/>
                    <a:pt x="116" y="5"/>
                  </a:cubicBezTo>
                  <a:cubicBezTo>
                    <a:pt x="116" y="2"/>
                    <a:pt x="114" y="0"/>
                    <a:pt x="111" y="0"/>
                  </a:cubicBezTo>
                  <a:cubicBezTo>
                    <a:pt x="106" y="0"/>
                    <a:pt x="61" y="34"/>
                    <a:pt x="32" y="98"/>
                  </a:cubicBezTo>
                  <a:cubicBezTo>
                    <a:pt x="6" y="153"/>
                    <a:pt x="0" y="208"/>
                    <a:pt x="0" y="250"/>
                  </a:cubicBezTo>
                  <a:cubicBezTo>
                    <a:pt x="0" y="289"/>
                    <a:pt x="6" y="349"/>
                    <a:pt x="33" y="405"/>
                  </a:cubicBezTo>
                  <a:cubicBezTo>
                    <a:pt x="63" y="467"/>
                    <a:pt x="106" y="499"/>
                    <a:pt x="111" y="499"/>
                  </a:cubicBezTo>
                  <a:cubicBezTo>
                    <a:pt x="114" y="499"/>
                    <a:pt x="116" y="498"/>
                    <a:pt x="116" y="494"/>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7" name="Freeform 434">
              <a:extLst>
                <a:ext uri="{FF2B5EF4-FFF2-40B4-BE49-F238E27FC236}">
                  <a16:creationId xmlns:a16="http://schemas.microsoft.com/office/drawing/2014/main" id="{E4DCEAA4-4F9B-44B6-AB65-81E533D8D652}"/>
                </a:ext>
              </a:extLst>
            </p:cNvPr>
            <p:cNvSpPr>
              <a:spLocks/>
            </p:cNvSpPr>
            <p:nvPr>
              <p:custDataLst>
                <p:tags r:id="rId23"/>
              </p:custDataLst>
            </p:nvPr>
          </p:nvSpPr>
          <p:spPr bwMode="auto">
            <a:xfrm>
              <a:off x="2459039" y="4851400"/>
              <a:ext cx="182563" cy="147638"/>
            </a:xfrm>
            <a:custGeom>
              <a:avLst/>
              <a:gdLst>
                <a:gd name="T0" fmla="*/ 161 w 280"/>
                <a:gd name="T1" fmla="*/ 99 h 221"/>
                <a:gd name="T2" fmla="*/ 220 w 280"/>
                <a:gd name="T3" fmla="*/ 34 h 221"/>
                <a:gd name="T4" fmla="*/ 270 w 280"/>
                <a:gd name="T5" fmla="*/ 23 h 221"/>
                <a:gd name="T6" fmla="*/ 270 w 280"/>
                <a:gd name="T7" fmla="*/ 0 h 221"/>
                <a:gd name="T8" fmla="*/ 225 w 280"/>
                <a:gd name="T9" fmla="*/ 2 h 221"/>
                <a:gd name="T10" fmla="*/ 173 w 280"/>
                <a:gd name="T11" fmla="*/ 0 h 221"/>
                <a:gd name="T12" fmla="*/ 173 w 280"/>
                <a:gd name="T13" fmla="*/ 23 h 221"/>
                <a:gd name="T14" fmla="*/ 192 w 280"/>
                <a:gd name="T15" fmla="*/ 28 h 221"/>
                <a:gd name="T16" fmla="*/ 188 w 280"/>
                <a:gd name="T17" fmla="*/ 34 h 221"/>
                <a:gd name="T18" fmla="*/ 146 w 280"/>
                <a:gd name="T19" fmla="*/ 81 h 221"/>
                <a:gd name="T20" fmla="*/ 97 w 280"/>
                <a:gd name="T21" fmla="*/ 23 h 221"/>
                <a:gd name="T22" fmla="*/ 117 w 280"/>
                <a:gd name="T23" fmla="*/ 23 h 221"/>
                <a:gd name="T24" fmla="*/ 117 w 280"/>
                <a:gd name="T25" fmla="*/ 0 h 221"/>
                <a:gd name="T26" fmla="*/ 57 w 280"/>
                <a:gd name="T27" fmla="*/ 2 h 221"/>
                <a:gd name="T28" fmla="*/ 2 w 280"/>
                <a:gd name="T29" fmla="*/ 0 h 221"/>
                <a:gd name="T30" fmla="*/ 2 w 280"/>
                <a:gd name="T31" fmla="*/ 23 h 221"/>
                <a:gd name="T32" fmla="*/ 38 w 280"/>
                <a:gd name="T33" fmla="*/ 23 h 221"/>
                <a:gd name="T34" fmla="*/ 115 w 280"/>
                <a:gd name="T35" fmla="*/ 115 h 221"/>
                <a:gd name="T36" fmla="*/ 50 w 280"/>
                <a:gd name="T37" fmla="*/ 189 h 221"/>
                <a:gd name="T38" fmla="*/ 0 w 280"/>
                <a:gd name="T39" fmla="*/ 198 h 221"/>
                <a:gd name="T40" fmla="*/ 0 w 280"/>
                <a:gd name="T41" fmla="*/ 221 h 221"/>
                <a:gd name="T42" fmla="*/ 46 w 280"/>
                <a:gd name="T43" fmla="*/ 220 h 221"/>
                <a:gd name="T44" fmla="*/ 97 w 280"/>
                <a:gd name="T45" fmla="*/ 221 h 221"/>
                <a:gd name="T46" fmla="*/ 97 w 280"/>
                <a:gd name="T47" fmla="*/ 198 h 221"/>
                <a:gd name="T48" fmla="*/ 78 w 280"/>
                <a:gd name="T49" fmla="*/ 193 h 221"/>
                <a:gd name="T50" fmla="*/ 82 w 280"/>
                <a:gd name="T51" fmla="*/ 188 h 221"/>
                <a:gd name="T52" fmla="*/ 130 w 280"/>
                <a:gd name="T53" fmla="*/ 133 h 221"/>
                <a:gd name="T54" fmla="*/ 185 w 280"/>
                <a:gd name="T55" fmla="*/ 198 h 221"/>
                <a:gd name="T56" fmla="*/ 166 w 280"/>
                <a:gd name="T57" fmla="*/ 198 h 221"/>
                <a:gd name="T58" fmla="*/ 166 w 280"/>
                <a:gd name="T59" fmla="*/ 221 h 221"/>
                <a:gd name="T60" fmla="*/ 226 w 280"/>
                <a:gd name="T61" fmla="*/ 220 h 221"/>
                <a:gd name="T62" fmla="*/ 280 w 280"/>
                <a:gd name="T63" fmla="*/ 221 h 221"/>
                <a:gd name="T64" fmla="*/ 280 w 280"/>
                <a:gd name="T65" fmla="*/ 198 h 221"/>
                <a:gd name="T66" fmla="*/ 245 w 280"/>
                <a:gd name="T67" fmla="*/ 198 h 221"/>
                <a:gd name="T68" fmla="*/ 161 w 280"/>
                <a:gd name="T69" fmla="*/ 99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80" h="221">
                  <a:moveTo>
                    <a:pt x="161" y="99"/>
                  </a:moveTo>
                  <a:lnTo>
                    <a:pt x="220" y="34"/>
                  </a:lnTo>
                  <a:cubicBezTo>
                    <a:pt x="226" y="27"/>
                    <a:pt x="229" y="23"/>
                    <a:pt x="270" y="23"/>
                  </a:cubicBezTo>
                  <a:lnTo>
                    <a:pt x="270" y="0"/>
                  </a:lnTo>
                  <a:cubicBezTo>
                    <a:pt x="253" y="1"/>
                    <a:pt x="227" y="2"/>
                    <a:pt x="225" y="2"/>
                  </a:cubicBezTo>
                  <a:cubicBezTo>
                    <a:pt x="212" y="2"/>
                    <a:pt x="187" y="1"/>
                    <a:pt x="173" y="0"/>
                  </a:cubicBezTo>
                  <a:lnTo>
                    <a:pt x="173" y="23"/>
                  </a:lnTo>
                  <a:cubicBezTo>
                    <a:pt x="180" y="23"/>
                    <a:pt x="186" y="24"/>
                    <a:pt x="192" y="28"/>
                  </a:cubicBezTo>
                  <a:cubicBezTo>
                    <a:pt x="190" y="31"/>
                    <a:pt x="190" y="32"/>
                    <a:pt x="188" y="34"/>
                  </a:cubicBezTo>
                  <a:lnTo>
                    <a:pt x="146" y="81"/>
                  </a:lnTo>
                  <a:lnTo>
                    <a:pt x="97" y="23"/>
                  </a:lnTo>
                  <a:lnTo>
                    <a:pt x="117" y="23"/>
                  </a:lnTo>
                  <a:lnTo>
                    <a:pt x="117" y="0"/>
                  </a:lnTo>
                  <a:cubicBezTo>
                    <a:pt x="104" y="1"/>
                    <a:pt x="73" y="2"/>
                    <a:pt x="57" y="2"/>
                  </a:cubicBezTo>
                  <a:cubicBezTo>
                    <a:pt x="41" y="2"/>
                    <a:pt x="19" y="1"/>
                    <a:pt x="2" y="0"/>
                  </a:cubicBezTo>
                  <a:lnTo>
                    <a:pt x="2" y="23"/>
                  </a:lnTo>
                  <a:lnTo>
                    <a:pt x="38" y="23"/>
                  </a:lnTo>
                  <a:lnTo>
                    <a:pt x="115" y="115"/>
                  </a:lnTo>
                  <a:lnTo>
                    <a:pt x="50" y="189"/>
                  </a:lnTo>
                  <a:cubicBezTo>
                    <a:pt x="42" y="198"/>
                    <a:pt x="24" y="198"/>
                    <a:pt x="0" y="198"/>
                  </a:cubicBezTo>
                  <a:lnTo>
                    <a:pt x="0" y="221"/>
                  </a:lnTo>
                  <a:cubicBezTo>
                    <a:pt x="17" y="220"/>
                    <a:pt x="43" y="220"/>
                    <a:pt x="46" y="220"/>
                  </a:cubicBezTo>
                  <a:cubicBezTo>
                    <a:pt x="58" y="220"/>
                    <a:pt x="87" y="221"/>
                    <a:pt x="97" y="221"/>
                  </a:cubicBezTo>
                  <a:lnTo>
                    <a:pt x="97" y="198"/>
                  </a:lnTo>
                  <a:cubicBezTo>
                    <a:pt x="88" y="198"/>
                    <a:pt x="78" y="195"/>
                    <a:pt x="78" y="193"/>
                  </a:cubicBezTo>
                  <a:cubicBezTo>
                    <a:pt x="78" y="192"/>
                    <a:pt x="78" y="192"/>
                    <a:pt x="82" y="188"/>
                  </a:cubicBezTo>
                  <a:lnTo>
                    <a:pt x="130" y="133"/>
                  </a:lnTo>
                  <a:lnTo>
                    <a:pt x="185" y="198"/>
                  </a:lnTo>
                  <a:lnTo>
                    <a:pt x="166" y="198"/>
                  </a:lnTo>
                  <a:lnTo>
                    <a:pt x="166" y="221"/>
                  </a:lnTo>
                  <a:cubicBezTo>
                    <a:pt x="179" y="221"/>
                    <a:pt x="209" y="220"/>
                    <a:pt x="226" y="220"/>
                  </a:cubicBezTo>
                  <a:cubicBezTo>
                    <a:pt x="241" y="220"/>
                    <a:pt x="264" y="221"/>
                    <a:pt x="280" y="221"/>
                  </a:cubicBezTo>
                  <a:lnTo>
                    <a:pt x="280" y="198"/>
                  </a:lnTo>
                  <a:lnTo>
                    <a:pt x="245" y="198"/>
                  </a:lnTo>
                  <a:lnTo>
                    <a:pt x="161" y="99"/>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8" name="Freeform 435">
              <a:extLst>
                <a:ext uri="{FF2B5EF4-FFF2-40B4-BE49-F238E27FC236}">
                  <a16:creationId xmlns:a16="http://schemas.microsoft.com/office/drawing/2014/main" id="{216E04A4-E199-4C99-A24D-6FDD857F51BC}"/>
                </a:ext>
              </a:extLst>
            </p:cNvPr>
            <p:cNvSpPr>
              <a:spLocks/>
            </p:cNvSpPr>
            <p:nvPr>
              <p:custDataLst>
                <p:tags r:id="rId24"/>
              </p:custDataLst>
            </p:nvPr>
          </p:nvSpPr>
          <p:spPr bwMode="auto">
            <a:xfrm>
              <a:off x="2676526" y="4964113"/>
              <a:ext cx="38100" cy="100013"/>
            </a:xfrm>
            <a:custGeom>
              <a:avLst/>
              <a:gdLst>
                <a:gd name="T0" fmla="*/ 58 w 58"/>
                <a:gd name="T1" fmla="*/ 52 h 149"/>
                <a:gd name="T2" fmla="*/ 26 w 58"/>
                <a:gd name="T3" fmla="*/ 0 h 149"/>
                <a:gd name="T4" fmla="*/ 0 w 58"/>
                <a:gd name="T5" fmla="*/ 26 h 149"/>
                <a:gd name="T6" fmla="*/ 26 w 58"/>
                <a:gd name="T7" fmla="*/ 52 h 149"/>
                <a:gd name="T8" fmla="*/ 44 w 58"/>
                <a:gd name="T9" fmla="*/ 46 h 149"/>
                <a:gd name="T10" fmla="*/ 46 w 58"/>
                <a:gd name="T11" fmla="*/ 44 h 149"/>
                <a:gd name="T12" fmla="*/ 47 w 58"/>
                <a:gd name="T13" fmla="*/ 52 h 149"/>
                <a:gd name="T14" fmla="*/ 13 w 58"/>
                <a:gd name="T15" fmla="*/ 135 h 149"/>
                <a:gd name="T16" fmla="*/ 8 w 58"/>
                <a:gd name="T17" fmla="*/ 143 h 149"/>
                <a:gd name="T18" fmla="*/ 13 w 58"/>
                <a:gd name="T19" fmla="*/ 149 h 149"/>
                <a:gd name="T20" fmla="*/ 58 w 58"/>
                <a:gd name="T21" fmla="*/ 52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 h="149">
                  <a:moveTo>
                    <a:pt x="58" y="52"/>
                  </a:moveTo>
                  <a:cubicBezTo>
                    <a:pt x="58" y="19"/>
                    <a:pt x="46" y="0"/>
                    <a:pt x="26" y="0"/>
                  </a:cubicBezTo>
                  <a:cubicBezTo>
                    <a:pt x="10" y="0"/>
                    <a:pt x="0" y="12"/>
                    <a:pt x="0" y="26"/>
                  </a:cubicBezTo>
                  <a:cubicBezTo>
                    <a:pt x="0" y="39"/>
                    <a:pt x="10" y="52"/>
                    <a:pt x="26" y="52"/>
                  </a:cubicBezTo>
                  <a:cubicBezTo>
                    <a:pt x="32" y="52"/>
                    <a:pt x="39" y="50"/>
                    <a:pt x="44" y="46"/>
                  </a:cubicBezTo>
                  <a:cubicBezTo>
                    <a:pt x="45" y="45"/>
                    <a:pt x="46" y="44"/>
                    <a:pt x="46" y="44"/>
                  </a:cubicBezTo>
                  <a:cubicBezTo>
                    <a:pt x="47" y="44"/>
                    <a:pt x="47" y="45"/>
                    <a:pt x="47" y="52"/>
                  </a:cubicBezTo>
                  <a:cubicBezTo>
                    <a:pt x="47" y="89"/>
                    <a:pt x="30" y="119"/>
                    <a:pt x="13" y="135"/>
                  </a:cubicBezTo>
                  <a:cubicBezTo>
                    <a:pt x="8" y="141"/>
                    <a:pt x="8" y="142"/>
                    <a:pt x="8" y="143"/>
                  </a:cubicBezTo>
                  <a:cubicBezTo>
                    <a:pt x="8" y="147"/>
                    <a:pt x="10" y="149"/>
                    <a:pt x="13" y="149"/>
                  </a:cubicBezTo>
                  <a:cubicBezTo>
                    <a:pt x="18" y="149"/>
                    <a:pt x="58" y="110"/>
                    <a:pt x="58" y="52"/>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9" name="Freeform 436">
              <a:extLst>
                <a:ext uri="{FF2B5EF4-FFF2-40B4-BE49-F238E27FC236}">
                  <a16:creationId xmlns:a16="http://schemas.microsoft.com/office/drawing/2014/main" id="{E959BF99-5085-4A48-BD75-06662CBFBF53}"/>
                </a:ext>
              </a:extLst>
            </p:cNvPr>
            <p:cNvSpPr>
              <a:spLocks/>
            </p:cNvSpPr>
            <p:nvPr>
              <p:custDataLst>
                <p:tags r:id="rId25"/>
              </p:custDataLst>
            </p:nvPr>
          </p:nvSpPr>
          <p:spPr bwMode="auto">
            <a:xfrm>
              <a:off x="2806701" y="4848225"/>
              <a:ext cx="185738" cy="152400"/>
            </a:xfrm>
            <a:custGeom>
              <a:avLst/>
              <a:gdLst>
                <a:gd name="T0" fmla="*/ 196 w 284"/>
                <a:gd name="T1" fmla="*/ 189 h 227"/>
                <a:gd name="T2" fmla="*/ 196 w 284"/>
                <a:gd name="T3" fmla="*/ 227 h 227"/>
                <a:gd name="T4" fmla="*/ 284 w 284"/>
                <a:gd name="T5" fmla="*/ 224 h 227"/>
                <a:gd name="T6" fmla="*/ 284 w 284"/>
                <a:gd name="T7" fmla="*/ 201 h 227"/>
                <a:gd name="T8" fmla="*/ 250 w 284"/>
                <a:gd name="T9" fmla="*/ 182 h 227"/>
                <a:gd name="T10" fmla="*/ 250 w 284"/>
                <a:gd name="T11" fmla="*/ 0 h 227"/>
                <a:gd name="T12" fmla="*/ 158 w 284"/>
                <a:gd name="T13" fmla="*/ 4 h 227"/>
                <a:gd name="T14" fmla="*/ 158 w 284"/>
                <a:gd name="T15" fmla="*/ 27 h 227"/>
                <a:gd name="T16" fmla="*/ 193 w 284"/>
                <a:gd name="T17" fmla="*/ 47 h 227"/>
                <a:gd name="T18" fmla="*/ 193 w 284"/>
                <a:gd name="T19" fmla="*/ 142 h 227"/>
                <a:gd name="T20" fmla="*/ 131 w 284"/>
                <a:gd name="T21" fmla="*/ 209 h 227"/>
                <a:gd name="T22" fmla="*/ 91 w 284"/>
                <a:gd name="T23" fmla="*/ 170 h 227"/>
                <a:gd name="T24" fmla="*/ 91 w 284"/>
                <a:gd name="T25" fmla="*/ 0 h 227"/>
                <a:gd name="T26" fmla="*/ 0 w 284"/>
                <a:gd name="T27" fmla="*/ 4 h 227"/>
                <a:gd name="T28" fmla="*/ 0 w 284"/>
                <a:gd name="T29" fmla="*/ 27 h 227"/>
                <a:gd name="T30" fmla="*/ 34 w 284"/>
                <a:gd name="T31" fmla="*/ 47 h 227"/>
                <a:gd name="T32" fmla="*/ 34 w 284"/>
                <a:gd name="T33" fmla="*/ 163 h 227"/>
                <a:gd name="T34" fmla="*/ 124 w 284"/>
                <a:gd name="T35" fmla="*/ 227 h 227"/>
                <a:gd name="T36" fmla="*/ 196 w 284"/>
                <a:gd name="T37" fmla="*/ 18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4" h="227">
                  <a:moveTo>
                    <a:pt x="196" y="189"/>
                  </a:moveTo>
                  <a:lnTo>
                    <a:pt x="196" y="227"/>
                  </a:lnTo>
                  <a:lnTo>
                    <a:pt x="284" y="224"/>
                  </a:lnTo>
                  <a:lnTo>
                    <a:pt x="284" y="201"/>
                  </a:lnTo>
                  <a:cubicBezTo>
                    <a:pt x="253" y="201"/>
                    <a:pt x="250" y="201"/>
                    <a:pt x="250" y="182"/>
                  </a:cubicBezTo>
                  <a:lnTo>
                    <a:pt x="250" y="0"/>
                  </a:lnTo>
                  <a:lnTo>
                    <a:pt x="158" y="4"/>
                  </a:lnTo>
                  <a:lnTo>
                    <a:pt x="158" y="27"/>
                  </a:lnTo>
                  <a:cubicBezTo>
                    <a:pt x="189" y="27"/>
                    <a:pt x="193" y="27"/>
                    <a:pt x="193" y="47"/>
                  </a:cubicBezTo>
                  <a:lnTo>
                    <a:pt x="193" y="142"/>
                  </a:lnTo>
                  <a:cubicBezTo>
                    <a:pt x="193" y="183"/>
                    <a:pt x="167" y="209"/>
                    <a:pt x="131" y="209"/>
                  </a:cubicBezTo>
                  <a:cubicBezTo>
                    <a:pt x="93" y="209"/>
                    <a:pt x="91" y="197"/>
                    <a:pt x="91" y="170"/>
                  </a:cubicBezTo>
                  <a:lnTo>
                    <a:pt x="91" y="0"/>
                  </a:lnTo>
                  <a:lnTo>
                    <a:pt x="0" y="4"/>
                  </a:lnTo>
                  <a:lnTo>
                    <a:pt x="0" y="27"/>
                  </a:lnTo>
                  <a:cubicBezTo>
                    <a:pt x="31" y="27"/>
                    <a:pt x="34" y="27"/>
                    <a:pt x="34" y="47"/>
                  </a:cubicBezTo>
                  <a:lnTo>
                    <a:pt x="34" y="163"/>
                  </a:lnTo>
                  <a:cubicBezTo>
                    <a:pt x="34" y="216"/>
                    <a:pt x="75" y="227"/>
                    <a:pt x="124" y="227"/>
                  </a:cubicBezTo>
                  <a:cubicBezTo>
                    <a:pt x="137" y="227"/>
                    <a:pt x="173" y="227"/>
                    <a:pt x="196" y="189"/>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0" name="Freeform 437">
              <a:extLst>
                <a:ext uri="{FF2B5EF4-FFF2-40B4-BE49-F238E27FC236}">
                  <a16:creationId xmlns:a16="http://schemas.microsoft.com/office/drawing/2014/main" id="{D2AFFAED-8477-4D40-97D4-4EC2662CC16C}"/>
                </a:ext>
              </a:extLst>
            </p:cNvPr>
            <p:cNvSpPr>
              <a:spLocks/>
            </p:cNvSpPr>
            <p:nvPr>
              <p:custDataLst>
                <p:tags r:id="rId26"/>
              </p:custDataLst>
            </p:nvPr>
          </p:nvSpPr>
          <p:spPr bwMode="auto">
            <a:xfrm>
              <a:off x="3019426" y="4748213"/>
              <a:ext cx="74613" cy="334963"/>
            </a:xfrm>
            <a:custGeom>
              <a:avLst/>
              <a:gdLst>
                <a:gd name="T0" fmla="*/ 116 w 116"/>
                <a:gd name="T1" fmla="*/ 250 h 499"/>
                <a:gd name="T2" fmla="*/ 83 w 116"/>
                <a:gd name="T3" fmla="*/ 94 h 499"/>
                <a:gd name="T4" fmla="*/ 5 w 116"/>
                <a:gd name="T5" fmla="*/ 0 h 499"/>
                <a:gd name="T6" fmla="*/ 0 w 116"/>
                <a:gd name="T7" fmla="*/ 5 h 499"/>
                <a:gd name="T8" fmla="*/ 10 w 116"/>
                <a:gd name="T9" fmla="*/ 17 h 499"/>
                <a:gd name="T10" fmla="*/ 87 w 116"/>
                <a:gd name="T11" fmla="*/ 250 h 499"/>
                <a:gd name="T12" fmla="*/ 7 w 116"/>
                <a:gd name="T13" fmla="*/ 486 h 499"/>
                <a:gd name="T14" fmla="*/ 0 w 116"/>
                <a:gd name="T15" fmla="*/ 494 h 499"/>
                <a:gd name="T16" fmla="*/ 5 w 116"/>
                <a:gd name="T17" fmla="*/ 499 h 499"/>
                <a:gd name="T18" fmla="*/ 85 w 116"/>
                <a:gd name="T19" fmla="*/ 402 h 499"/>
                <a:gd name="T20" fmla="*/ 116 w 116"/>
                <a:gd name="T21" fmla="*/ 250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6" h="499">
                  <a:moveTo>
                    <a:pt x="116" y="250"/>
                  </a:moveTo>
                  <a:cubicBezTo>
                    <a:pt x="116" y="211"/>
                    <a:pt x="110" y="151"/>
                    <a:pt x="83" y="94"/>
                  </a:cubicBezTo>
                  <a:cubicBezTo>
                    <a:pt x="53" y="33"/>
                    <a:pt x="10" y="0"/>
                    <a:pt x="5" y="0"/>
                  </a:cubicBezTo>
                  <a:cubicBezTo>
                    <a:pt x="2" y="0"/>
                    <a:pt x="0" y="2"/>
                    <a:pt x="0" y="5"/>
                  </a:cubicBezTo>
                  <a:cubicBezTo>
                    <a:pt x="0" y="7"/>
                    <a:pt x="0" y="8"/>
                    <a:pt x="10" y="17"/>
                  </a:cubicBezTo>
                  <a:cubicBezTo>
                    <a:pt x="59" y="66"/>
                    <a:pt x="87" y="146"/>
                    <a:pt x="87" y="250"/>
                  </a:cubicBezTo>
                  <a:cubicBezTo>
                    <a:pt x="87" y="335"/>
                    <a:pt x="69" y="423"/>
                    <a:pt x="7" y="486"/>
                  </a:cubicBezTo>
                  <a:cubicBezTo>
                    <a:pt x="0" y="492"/>
                    <a:pt x="0" y="493"/>
                    <a:pt x="0" y="494"/>
                  </a:cubicBezTo>
                  <a:cubicBezTo>
                    <a:pt x="0" y="497"/>
                    <a:pt x="2" y="499"/>
                    <a:pt x="5" y="499"/>
                  </a:cubicBezTo>
                  <a:cubicBezTo>
                    <a:pt x="10" y="499"/>
                    <a:pt x="55" y="465"/>
                    <a:pt x="85" y="402"/>
                  </a:cubicBezTo>
                  <a:cubicBezTo>
                    <a:pt x="110" y="347"/>
                    <a:pt x="116" y="292"/>
                    <a:pt x="116" y="250"/>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1" name="Freeform 438">
              <a:extLst>
                <a:ext uri="{FF2B5EF4-FFF2-40B4-BE49-F238E27FC236}">
                  <a16:creationId xmlns:a16="http://schemas.microsoft.com/office/drawing/2014/main" id="{E6B0046B-14CB-48C0-A781-4E3E199463FE}"/>
                </a:ext>
              </a:extLst>
            </p:cNvPr>
            <p:cNvSpPr>
              <a:spLocks noEditPoints="1"/>
            </p:cNvSpPr>
            <p:nvPr>
              <p:custDataLst>
                <p:tags r:id="rId27"/>
              </p:custDataLst>
            </p:nvPr>
          </p:nvSpPr>
          <p:spPr bwMode="auto">
            <a:xfrm>
              <a:off x="3235326" y="4876800"/>
              <a:ext cx="215900" cy="77788"/>
            </a:xfrm>
            <a:custGeom>
              <a:avLst/>
              <a:gdLst>
                <a:gd name="T0" fmla="*/ 315 w 332"/>
                <a:gd name="T1" fmla="*/ 20 h 117"/>
                <a:gd name="T2" fmla="*/ 332 w 332"/>
                <a:gd name="T3" fmla="*/ 10 h 117"/>
                <a:gd name="T4" fmla="*/ 315 w 332"/>
                <a:gd name="T5" fmla="*/ 0 h 117"/>
                <a:gd name="T6" fmla="*/ 16 w 332"/>
                <a:gd name="T7" fmla="*/ 0 h 117"/>
                <a:gd name="T8" fmla="*/ 0 w 332"/>
                <a:gd name="T9" fmla="*/ 10 h 117"/>
                <a:gd name="T10" fmla="*/ 17 w 332"/>
                <a:gd name="T11" fmla="*/ 20 h 117"/>
                <a:gd name="T12" fmla="*/ 315 w 332"/>
                <a:gd name="T13" fmla="*/ 20 h 117"/>
                <a:gd name="T14" fmla="*/ 315 w 332"/>
                <a:gd name="T15" fmla="*/ 117 h 117"/>
                <a:gd name="T16" fmla="*/ 332 w 332"/>
                <a:gd name="T17" fmla="*/ 107 h 117"/>
                <a:gd name="T18" fmla="*/ 315 w 332"/>
                <a:gd name="T19" fmla="*/ 97 h 117"/>
                <a:gd name="T20" fmla="*/ 17 w 332"/>
                <a:gd name="T21" fmla="*/ 97 h 117"/>
                <a:gd name="T22" fmla="*/ 0 w 332"/>
                <a:gd name="T23" fmla="*/ 107 h 117"/>
                <a:gd name="T24" fmla="*/ 16 w 332"/>
                <a:gd name="T25" fmla="*/ 117 h 117"/>
                <a:gd name="T26" fmla="*/ 315 w 332"/>
                <a:gd name="T27" fmla="*/ 117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2" h="117">
                  <a:moveTo>
                    <a:pt x="315" y="20"/>
                  </a:moveTo>
                  <a:cubicBezTo>
                    <a:pt x="322" y="20"/>
                    <a:pt x="332" y="20"/>
                    <a:pt x="332" y="10"/>
                  </a:cubicBezTo>
                  <a:cubicBezTo>
                    <a:pt x="332" y="0"/>
                    <a:pt x="322" y="0"/>
                    <a:pt x="315" y="0"/>
                  </a:cubicBezTo>
                  <a:lnTo>
                    <a:pt x="16" y="0"/>
                  </a:lnTo>
                  <a:cubicBezTo>
                    <a:pt x="9" y="0"/>
                    <a:pt x="0" y="0"/>
                    <a:pt x="0" y="10"/>
                  </a:cubicBezTo>
                  <a:cubicBezTo>
                    <a:pt x="0" y="20"/>
                    <a:pt x="9" y="20"/>
                    <a:pt x="17" y="20"/>
                  </a:cubicBezTo>
                  <a:lnTo>
                    <a:pt x="315" y="20"/>
                  </a:lnTo>
                  <a:close/>
                  <a:moveTo>
                    <a:pt x="315" y="117"/>
                  </a:moveTo>
                  <a:cubicBezTo>
                    <a:pt x="322" y="117"/>
                    <a:pt x="332" y="117"/>
                    <a:pt x="332" y="107"/>
                  </a:cubicBezTo>
                  <a:cubicBezTo>
                    <a:pt x="332" y="97"/>
                    <a:pt x="322" y="97"/>
                    <a:pt x="315" y="97"/>
                  </a:cubicBezTo>
                  <a:lnTo>
                    <a:pt x="17" y="97"/>
                  </a:lnTo>
                  <a:cubicBezTo>
                    <a:pt x="9" y="97"/>
                    <a:pt x="0" y="97"/>
                    <a:pt x="0" y="107"/>
                  </a:cubicBezTo>
                  <a:cubicBezTo>
                    <a:pt x="0" y="117"/>
                    <a:pt x="9" y="117"/>
                    <a:pt x="16" y="117"/>
                  </a:cubicBezTo>
                  <a:lnTo>
                    <a:pt x="315" y="117"/>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2" name="Freeform 439">
              <a:extLst>
                <a:ext uri="{FF2B5EF4-FFF2-40B4-BE49-F238E27FC236}">
                  <a16:creationId xmlns:a16="http://schemas.microsoft.com/office/drawing/2014/main" id="{57501E9A-FB71-4E57-AA6B-2B1C165EE060}"/>
                </a:ext>
              </a:extLst>
            </p:cNvPr>
            <p:cNvSpPr>
              <a:spLocks/>
            </p:cNvSpPr>
            <p:nvPr>
              <p:custDataLst>
                <p:tags r:id="rId28"/>
              </p:custDataLst>
            </p:nvPr>
          </p:nvSpPr>
          <p:spPr bwMode="auto">
            <a:xfrm>
              <a:off x="3654426" y="4111625"/>
              <a:ext cx="179388" cy="608013"/>
            </a:xfrm>
            <a:custGeom>
              <a:avLst/>
              <a:gdLst>
                <a:gd name="T0" fmla="*/ 41 w 275"/>
                <a:gd name="T1" fmla="*/ 902 h 902"/>
                <a:gd name="T2" fmla="*/ 55 w 275"/>
                <a:gd name="T3" fmla="*/ 895 h 902"/>
                <a:gd name="T4" fmla="*/ 271 w 275"/>
                <a:gd name="T5" fmla="*/ 11 h 902"/>
                <a:gd name="T6" fmla="*/ 275 w 275"/>
                <a:gd name="T7" fmla="*/ 5 h 902"/>
                <a:gd name="T8" fmla="*/ 263 w 275"/>
                <a:gd name="T9" fmla="*/ 0 h 902"/>
                <a:gd name="T10" fmla="*/ 253 w 275"/>
                <a:gd name="T11" fmla="*/ 1 h 902"/>
                <a:gd name="T12" fmla="*/ 137 w 275"/>
                <a:gd name="T13" fmla="*/ 175 h 902"/>
                <a:gd name="T14" fmla="*/ 12 w 275"/>
                <a:gd name="T15" fmla="*/ 639 h 902"/>
                <a:gd name="T16" fmla="*/ 0 w 275"/>
                <a:gd name="T17" fmla="*/ 877 h 902"/>
                <a:gd name="T18" fmla="*/ 0 w 275"/>
                <a:gd name="T19" fmla="*/ 896 h 902"/>
                <a:gd name="T20" fmla="*/ 14 w 275"/>
                <a:gd name="T21" fmla="*/ 902 h 902"/>
                <a:gd name="T22" fmla="*/ 41 w 275"/>
                <a:gd name="T23" fmla="*/ 902 h 9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5" h="902">
                  <a:moveTo>
                    <a:pt x="41" y="902"/>
                  </a:moveTo>
                  <a:cubicBezTo>
                    <a:pt x="52" y="902"/>
                    <a:pt x="55" y="902"/>
                    <a:pt x="55" y="895"/>
                  </a:cubicBezTo>
                  <a:cubicBezTo>
                    <a:pt x="56" y="545"/>
                    <a:pt x="97" y="255"/>
                    <a:pt x="271" y="11"/>
                  </a:cubicBezTo>
                  <a:cubicBezTo>
                    <a:pt x="275" y="7"/>
                    <a:pt x="275" y="6"/>
                    <a:pt x="275" y="5"/>
                  </a:cubicBezTo>
                  <a:cubicBezTo>
                    <a:pt x="275" y="0"/>
                    <a:pt x="271" y="0"/>
                    <a:pt x="263" y="0"/>
                  </a:cubicBezTo>
                  <a:cubicBezTo>
                    <a:pt x="255" y="0"/>
                    <a:pt x="254" y="0"/>
                    <a:pt x="253" y="1"/>
                  </a:cubicBezTo>
                  <a:cubicBezTo>
                    <a:pt x="251" y="2"/>
                    <a:pt x="188" y="75"/>
                    <a:pt x="137" y="175"/>
                  </a:cubicBezTo>
                  <a:cubicBezTo>
                    <a:pt x="72" y="307"/>
                    <a:pt x="30" y="458"/>
                    <a:pt x="12" y="639"/>
                  </a:cubicBezTo>
                  <a:cubicBezTo>
                    <a:pt x="10" y="655"/>
                    <a:pt x="0" y="759"/>
                    <a:pt x="0" y="877"/>
                  </a:cubicBezTo>
                  <a:lnTo>
                    <a:pt x="0" y="896"/>
                  </a:lnTo>
                  <a:cubicBezTo>
                    <a:pt x="0" y="902"/>
                    <a:pt x="3" y="902"/>
                    <a:pt x="14" y="902"/>
                  </a:cubicBezTo>
                  <a:lnTo>
                    <a:pt x="41" y="902"/>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3" name="Freeform 440">
              <a:extLst>
                <a:ext uri="{FF2B5EF4-FFF2-40B4-BE49-F238E27FC236}">
                  <a16:creationId xmlns:a16="http://schemas.microsoft.com/office/drawing/2014/main" id="{5316D466-D6E0-4A7A-82A1-C3639045CD9C}"/>
                </a:ext>
              </a:extLst>
            </p:cNvPr>
            <p:cNvSpPr>
              <a:spLocks/>
            </p:cNvSpPr>
            <p:nvPr>
              <p:custDataLst>
                <p:tags r:id="rId29"/>
              </p:custDataLst>
            </p:nvPr>
          </p:nvSpPr>
          <p:spPr bwMode="auto">
            <a:xfrm>
              <a:off x="3654426" y="4711700"/>
              <a:ext cx="36513" cy="207963"/>
            </a:xfrm>
            <a:custGeom>
              <a:avLst/>
              <a:gdLst>
                <a:gd name="T0" fmla="*/ 55 w 55"/>
                <a:gd name="T1" fmla="*/ 13 h 309"/>
                <a:gd name="T2" fmla="*/ 41 w 55"/>
                <a:gd name="T3" fmla="*/ 0 h 309"/>
                <a:gd name="T4" fmla="*/ 14 w 55"/>
                <a:gd name="T5" fmla="*/ 0 h 309"/>
                <a:gd name="T6" fmla="*/ 0 w 55"/>
                <a:gd name="T7" fmla="*/ 13 h 309"/>
                <a:gd name="T8" fmla="*/ 0 w 55"/>
                <a:gd name="T9" fmla="*/ 296 h 309"/>
                <a:gd name="T10" fmla="*/ 14 w 55"/>
                <a:gd name="T11" fmla="*/ 309 h 309"/>
                <a:gd name="T12" fmla="*/ 41 w 55"/>
                <a:gd name="T13" fmla="*/ 309 h 309"/>
                <a:gd name="T14" fmla="*/ 55 w 55"/>
                <a:gd name="T15" fmla="*/ 296 h 309"/>
                <a:gd name="T16" fmla="*/ 55 w 55"/>
                <a:gd name="T17" fmla="*/ 13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 h="309">
                  <a:moveTo>
                    <a:pt x="55" y="13"/>
                  </a:moveTo>
                  <a:cubicBezTo>
                    <a:pt x="55" y="0"/>
                    <a:pt x="55" y="0"/>
                    <a:pt x="41" y="0"/>
                  </a:cubicBezTo>
                  <a:lnTo>
                    <a:pt x="14" y="0"/>
                  </a:lnTo>
                  <a:cubicBezTo>
                    <a:pt x="0" y="0"/>
                    <a:pt x="0" y="0"/>
                    <a:pt x="0" y="13"/>
                  </a:cubicBezTo>
                  <a:lnTo>
                    <a:pt x="0" y="296"/>
                  </a:lnTo>
                  <a:cubicBezTo>
                    <a:pt x="0" y="309"/>
                    <a:pt x="0" y="309"/>
                    <a:pt x="14" y="309"/>
                  </a:cubicBezTo>
                  <a:lnTo>
                    <a:pt x="41" y="309"/>
                  </a:lnTo>
                  <a:cubicBezTo>
                    <a:pt x="55" y="309"/>
                    <a:pt x="55" y="309"/>
                    <a:pt x="55" y="296"/>
                  </a:cubicBezTo>
                  <a:lnTo>
                    <a:pt x="55" y="13"/>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4" name="Freeform 441">
              <a:extLst>
                <a:ext uri="{FF2B5EF4-FFF2-40B4-BE49-F238E27FC236}">
                  <a16:creationId xmlns:a16="http://schemas.microsoft.com/office/drawing/2014/main" id="{50BAE4BB-617A-46C8-9689-7F46E4D63A71}"/>
                </a:ext>
              </a:extLst>
            </p:cNvPr>
            <p:cNvSpPr>
              <a:spLocks/>
            </p:cNvSpPr>
            <p:nvPr>
              <p:custDataLst>
                <p:tags r:id="rId30"/>
              </p:custDataLst>
            </p:nvPr>
          </p:nvSpPr>
          <p:spPr bwMode="auto">
            <a:xfrm>
              <a:off x="3654426" y="4911725"/>
              <a:ext cx="36513" cy="207963"/>
            </a:xfrm>
            <a:custGeom>
              <a:avLst/>
              <a:gdLst>
                <a:gd name="T0" fmla="*/ 55 w 55"/>
                <a:gd name="T1" fmla="*/ 13 h 309"/>
                <a:gd name="T2" fmla="*/ 41 w 55"/>
                <a:gd name="T3" fmla="*/ 0 h 309"/>
                <a:gd name="T4" fmla="*/ 14 w 55"/>
                <a:gd name="T5" fmla="*/ 0 h 309"/>
                <a:gd name="T6" fmla="*/ 0 w 55"/>
                <a:gd name="T7" fmla="*/ 13 h 309"/>
                <a:gd name="T8" fmla="*/ 0 w 55"/>
                <a:gd name="T9" fmla="*/ 296 h 309"/>
                <a:gd name="T10" fmla="*/ 14 w 55"/>
                <a:gd name="T11" fmla="*/ 309 h 309"/>
                <a:gd name="T12" fmla="*/ 41 w 55"/>
                <a:gd name="T13" fmla="*/ 309 h 309"/>
                <a:gd name="T14" fmla="*/ 55 w 55"/>
                <a:gd name="T15" fmla="*/ 296 h 309"/>
                <a:gd name="T16" fmla="*/ 55 w 55"/>
                <a:gd name="T17" fmla="*/ 13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 h="309">
                  <a:moveTo>
                    <a:pt x="55" y="13"/>
                  </a:moveTo>
                  <a:cubicBezTo>
                    <a:pt x="55" y="0"/>
                    <a:pt x="55" y="0"/>
                    <a:pt x="41" y="0"/>
                  </a:cubicBezTo>
                  <a:lnTo>
                    <a:pt x="14" y="0"/>
                  </a:lnTo>
                  <a:cubicBezTo>
                    <a:pt x="0" y="0"/>
                    <a:pt x="0" y="0"/>
                    <a:pt x="0" y="13"/>
                  </a:cubicBezTo>
                  <a:lnTo>
                    <a:pt x="0" y="296"/>
                  </a:lnTo>
                  <a:cubicBezTo>
                    <a:pt x="0" y="309"/>
                    <a:pt x="0" y="309"/>
                    <a:pt x="14" y="309"/>
                  </a:cubicBezTo>
                  <a:lnTo>
                    <a:pt x="41" y="309"/>
                  </a:lnTo>
                  <a:cubicBezTo>
                    <a:pt x="55" y="309"/>
                    <a:pt x="55" y="309"/>
                    <a:pt x="55" y="296"/>
                  </a:cubicBezTo>
                  <a:lnTo>
                    <a:pt x="55" y="13"/>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5" name="Freeform 442">
              <a:extLst>
                <a:ext uri="{FF2B5EF4-FFF2-40B4-BE49-F238E27FC236}">
                  <a16:creationId xmlns:a16="http://schemas.microsoft.com/office/drawing/2014/main" id="{FD0A3375-4609-4A11-B392-1489DAC9B30A}"/>
                </a:ext>
              </a:extLst>
            </p:cNvPr>
            <p:cNvSpPr>
              <a:spLocks/>
            </p:cNvSpPr>
            <p:nvPr>
              <p:custDataLst>
                <p:tags r:id="rId31"/>
              </p:custDataLst>
            </p:nvPr>
          </p:nvSpPr>
          <p:spPr bwMode="auto">
            <a:xfrm>
              <a:off x="3654426" y="5113338"/>
              <a:ext cx="179388" cy="606425"/>
            </a:xfrm>
            <a:custGeom>
              <a:avLst/>
              <a:gdLst>
                <a:gd name="T0" fmla="*/ 14 w 275"/>
                <a:gd name="T1" fmla="*/ 0 h 902"/>
                <a:gd name="T2" fmla="*/ 0 w 275"/>
                <a:gd name="T3" fmla="*/ 5 h 902"/>
                <a:gd name="T4" fmla="*/ 0 w 275"/>
                <a:gd name="T5" fmla="*/ 25 h 902"/>
                <a:gd name="T6" fmla="*/ 70 w 275"/>
                <a:gd name="T7" fmla="*/ 559 h 902"/>
                <a:gd name="T8" fmla="*/ 242 w 275"/>
                <a:gd name="T9" fmla="*/ 889 h 902"/>
                <a:gd name="T10" fmla="*/ 254 w 275"/>
                <a:gd name="T11" fmla="*/ 901 h 902"/>
                <a:gd name="T12" fmla="*/ 263 w 275"/>
                <a:gd name="T13" fmla="*/ 902 h 902"/>
                <a:gd name="T14" fmla="*/ 275 w 275"/>
                <a:gd name="T15" fmla="*/ 897 h 902"/>
                <a:gd name="T16" fmla="*/ 272 w 275"/>
                <a:gd name="T17" fmla="*/ 891 h 902"/>
                <a:gd name="T18" fmla="*/ 55 w 275"/>
                <a:gd name="T19" fmla="*/ 7 h 902"/>
                <a:gd name="T20" fmla="*/ 41 w 275"/>
                <a:gd name="T21" fmla="*/ 0 h 902"/>
                <a:gd name="T22" fmla="*/ 14 w 275"/>
                <a:gd name="T23" fmla="*/ 0 h 9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5" h="902">
                  <a:moveTo>
                    <a:pt x="14" y="0"/>
                  </a:moveTo>
                  <a:cubicBezTo>
                    <a:pt x="3" y="0"/>
                    <a:pt x="0" y="0"/>
                    <a:pt x="0" y="5"/>
                  </a:cubicBezTo>
                  <a:lnTo>
                    <a:pt x="0" y="25"/>
                  </a:lnTo>
                  <a:cubicBezTo>
                    <a:pt x="0" y="330"/>
                    <a:pt x="54" y="508"/>
                    <a:pt x="70" y="559"/>
                  </a:cubicBezTo>
                  <a:cubicBezTo>
                    <a:pt x="104" y="669"/>
                    <a:pt x="159" y="786"/>
                    <a:pt x="242" y="889"/>
                  </a:cubicBezTo>
                  <a:cubicBezTo>
                    <a:pt x="250" y="898"/>
                    <a:pt x="252" y="900"/>
                    <a:pt x="254" y="901"/>
                  </a:cubicBezTo>
                  <a:cubicBezTo>
                    <a:pt x="255" y="902"/>
                    <a:pt x="255" y="902"/>
                    <a:pt x="263" y="902"/>
                  </a:cubicBezTo>
                  <a:cubicBezTo>
                    <a:pt x="271" y="902"/>
                    <a:pt x="275" y="902"/>
                    <a:pt x="275" y="897"/>
                  </a:cubicBezTo>
                  <a:cubicBezTo>
                    <a:pt x="275" y="896"/>
                    <a:pt x="275" y="895"/>
                    <a:pt x="272" y="891"/>
                  </a:cubicBezTo>
                  <a:cubicBezTo>
                    <a:pt x="106" y="660"/>
                    <a:pt x="56" y="383"/>
                    <a:pt x="55" y="7"/>
                  </a:cubicBezTo>
                  <a:cubicBezTo>
                    <a:pt x="55" y="0"/>
                    <a:pt x="52" y="0"/>
                    <a:pt x="41" y="0"/>
                  </a:cubicBezTo>
                  <a:lnTo>
                    <a:pt x="14" y="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6" name="Freeform 443">
              <a:extLst>
                <a:ext uri="{FF2B5EF4-FFF2-40B4-BE49-F238E27FC236}">
                  <a16:creationId xmlns:a16="http://schemas.microsoft.com/office/drawing/2014/main" id="{483299DD-1F33-41F1-BA6A-BB5319728D59}"/>
                </a:ext>
              </a:extLst>
            </p:cNvPr>
            <p:cNvSpPr>
              <a:spLocks/>
            </p:cNvSpPr>
            <p:nvPr>
              <p:custDataLst>
                <p:tags r:id="rId32"/>
              </p:custDataLst>
            </p:nvPr>
          </p:nvSpPr>
          <p:spPr bwMode="auto">
            <a:xfrm>
              <a:off x="4276726" y="4241800"/>
              <a:ext cx="185738" cy="153988"/>
            </a:xfrm>
            <a:custGeom>
              <a:avLst/>
              <a:gdLst>
                <a:gd name="T0" fmla="*/ 196 w 285"/>
                <a:gd name="T1" fmla="*/ 189 h 228"/>
                <a:gd name="T2" fmla="*/ 196 w 285"/>
                <a:gd name="T3" fmla="*/ 228 h 228"/>
                <a:gd name="T4" fmla="*/ 285 w 285"/>
                <a:gd name="T5" fmla="*/ 225 h 228"/>
                <a:gd name="T6" fmla="*/ 285 w 285"/>
                <a:gd name="T7" fmla="*/ 201 h 228"/>
                <a:gd name="T8" fmla="*/ 250 w 285"/>
                <a:gd name="T9" fmla="*/ 182 h 228"/>
                <a:gd name="T10" fmla="*/ 250 w 285"/>
                <a:gd name="T11" fmla="*/ 0 h 228"/>
                <a:gd name="T12" fmla="*/ 159 w 285"/>
                <a:gd name="T13" fmla="*/ 4 h 228"/>
                <a:gd name="T14" fmla="*/ 159 w 285"/>
                <a:gd name="T15" fmla="*/ 28 h 228"/>
                <a:gd name="T16" fmla="*/ 193 w 285"/>
                <a:gd name="T17" fmla="*/ 47 h 228"/>
                <a:gd name="T18" fmla="*/ 193 w 285"/>
                <a:gd name="T19" fmla="*/ 142 h 228"/>
                <a:gd name="T20" fmla="*/ 132 w 285"/>
                <a:gd name="T21" fmla="*/ 210 h 228"/>
                <a:gd name="T22" fmla="*/ 92 w 285"/>
                <a:gd name="T23" fmla="*/ 170 h 228"/>
                <a:gd name="T24" fmla="*/ 92 w 285"/>
                <a:gd name="T25" fmla="*/ 0 h 228"/>
                <a:gd name="T26" fmla="*/ 0 w 285"/>
                <a:gd name="T27" fmla="*/ 4 h 228"/>
                <a:gd name="T28" fmla="*/ 0 w 285"/>
                <a:gd name="T29" fmla="*/ 28 h 228"/>
                <a:gd name="T30" fmla="*/ 35 w 285"/>
                <a:gd name="T31" fmla="*/ 47 h 228"/>
                <a:gd name="T32" fmla="*/ 35 w 285"/>
                <a:gd name="T33" fmla="*/ 163 h 228"/>
                <a:gd name="T34" fmla="*/ 125 w 285"/>
                <a:gd name="T35" fmla="*/ 228 h 228"/>
                <a:gd name="T36" fmla="*/ 196 w 285"/>
                <a:gd name="T37" fmla="*/ 189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5" h="228">
                  <a:moveTo>
                    <a:pt x="196" y="189"/>
                  </a:moveTo>
                  <a:lnTo>
                    <a:pt x="196" y="228"/>
                  </a:lnTo>
                  <a:lnTo>
                    <a:pt x="285" y="225"/>
                  </a:lnTo>
                  <a:lnTo>
                    <a:pt x="285" y="201"/>
                  </a:lnTo>
                  <a:cubicBezTo>
                    <a:pt x="254" y="201"/>
                    <a:pt x="250" y="201"/>
                    <a:pt x="250" y="182"/>
                  </a:cubicBezTo>
                  <a:lnTo>
                    <a:pt x="250" y="0"/>
                  </a:lnTo>
                  <a:lnTo>
                    <a:pt x="159" y="4"/>
                  </a:lnTo>
                  <a:lnTo>
                    <a:pt x="159" y="28"/>
                  </a:lnTo>
                  <a:cubicBezTo>
                    <a:pt x="190" y="28"/>
                    <a:pt x="193" y="28"/>
                    <a:pt x="193" y="47"/>
                  </a:cubicBezTo>
                  <a:lnTo>
                    <a:pt x="193" y="142"/>
                  </a:lnTo>
                  <a:cubicBezTo>
                    <a:pt x="193" y="183"/>
                    <a:pt x="168" y="210"/>
                    <a:pt x="132" y="210"/>
                  </a:cubicBezTo>
                  <a:cubicBezTo>
                    <a:pt x="93" y="210"/>
                    <a:pt x="92" y="197"/>
                    <a:pt x="92" y="170"/>
                  </a:cubicBezTo>
                  <a:lnTo>
                    <a:pt x="92" y="0"/>
                  </a:lnTo>
                  <a:lnTo>
                    <a:pt x="0" y="4"/>
                  </a:lnTo>
                  <a:lnTo>
                    <a:pt x="0" y="28"/>
                  </a:lnTo>
                  <a:cubicBezTo>
                    <a:pt x="31" y="28"/>
                    <a:pt x="35" y="28"/>
                    <a:pt x="35" y="47"/>
                  </a:cubicBezTo>
                  <a:lnTo>
                    <a:pt x="35" y="163"/>
                  </a:lnTo>
                  <a:cubicBezTo>
                    <a:pt x="35" y="217"/>
                    <a:pt x="75" y="228"/>
                    <a:pt x="125" y="228"/>
                  </a:cubicBezTo>
                  <a:cubicBezTo>
                    <a:pt x="138" y="228"/>
                    <a:pt x="173" y="228"/>
                    <a:pt x="196" y="189"/>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7" name="Freeform 444">
              <a:extLst>
                <a:ext uri="{FF2B5EF4-FFF2-40B4-BE49-F238E27FC236}">
                  <a16:creationId xmlns:a16="http://schemas.microsoft.com/office/drawing/2014/main" id="{0097FF09-DE67-4F6F-9C0B-6B2A52596AC1}"/>
                </a:ext>
              </a:extLst>
            </p:cNvPr>
            <p:cNvSpPr>
              <a:spLocks/>
            </p:cNvSpPr>
            <p:nvPr>
              <p:custDataLst>
                <p:tags r:id="rId33"/>
              </p:custDataLst>
            </p:nvPr>
          </p:nvSpPr>
          <p:spPr bwMode="auto">
            <a:xfrm>
              <a:off x="4481514" y="4340225"/>
              <a:ext cx="207963" cy="106363"/>
            </a:xfrm>
            <a:custGeom>
              <a:avLst/>
              <a:gdLst>
                <a:gd name="T0" fmla="*/ 135 w 320"/>
                <a:gd name="T1" fmla="*/ 125 h 157"/>
                <a:gd name="T2" fmla="*/ 130 w 320"/>
                <a:gd name="T3" fmla="*/ 146 h 157"/>
                <a:gd name="T4" fmla="*/ 141 w 320"/>
                <a:gd name="T5" fmla="*/ 157 h 157"/>
                <a:gd name="T6" fmla="*/ 155 w 320"/>
                <a:gd name="T7" fmla="*/ 149 h 157"/>
                <a:gd name="T8" fmla="*/ 161 w 320"/>
                <a:gd name="T9" fmla="*/ 128 h 157"/>
                <a:gd name="T10" fmla="*/ 169 w 320"/>
                <a:gd name="T11" fmla="*/ 96 h 157"/>
                <a:gd name="T12" fmla="*/ 175 w 320"/>
                <a:gd name="T13" fmla="*/ 73 h 157"/>
                <a:gd name="T14" fmla="*/ 186 w 320"/>
                <a:gd name="T15" fmla="*/ 46 h 157"/>
                <a:gd name="T16" fmla="*/ 242 w 320"/>
                <a:gd name="T17" fmla="*/ 9 h 157"/>
                <a:gd name="T18" fmla="*/ 262 w 320"/>
                <a:gd name="T19" fmla="*/ 34 h 157"/>
                <a:gd name="T20" fmla="*/ 242 w 320"/>
                <a:gd name="T21" fmla="*/ 108 h 157"/>
                <a:gd name="T22" fmla="*/ 236 w 320"/>
                <a:gd name="T23" fmla="*/ 127 h 157"/>
                <a:gd name="T24" fmla="*/ 269 w 320"/>
                <a:gd name="T25" fmla="*/ 157 h 157"/>
                <a:gd name="T26" fmla="*/ 320 w 320"/>
                <a:gd name="T27" fmla="*/ 104 h 157"/>
                <a:gd name="T28" fmla="*/ 314 w 320"/>
                <a:gd name="T29" fmla="*/ 99 h 157"/>
                <a:gd name="T30" fmla="*/ 307 w 320"/>
                <a:gd name="T31" fmla="*/ 105 h 157"/>
                <a:gd name="T32" fmla="*/ 271 w 320"/>
                <a:gd name="T33" fmla="*/ 147 h 157"/>
                <a:gd name="T34" fmla="*/ 262 w 320"/>
                <a:gd name="T35" fmla="*/ 135 h 157"/>
                <a:gd name="T36" fmla="*/ 270 w 320"/>
                <a:gd name="T37" fmla="*/ 107 h 157"/>
                <a:gd name="T38" fmla="*/ 288 w 320"/>
                <a:gd name="T39" fmla="*/ 39 h 157"/>
                <a:gd name="T40" fmla="*/ 275 w 320"/>
                <a:gd name="T41" fmla="*/ 9 h 157"/>
                <a:gd name="T42" fmla="*/ 243 w 320"/>
                <a:gd name="T43" fmla="*/ 0 h 157"/>
                <a:gd name="T44" fmla="*/ 181 w 320"/>
                <a:gd name="T45" fmla="*/ 35 h 157"/>
                <a:gd name="T46" fmla="*/ 136 w 320"/>
                <a:gd name="T47" fmla="*/ 0 h 157"/>
                <a:gd name="T48" fmla="*/ 77 w 320"/>
                <a:gd name="T49" fmla="*/ 31 h 157"/>
                <a:gd name="T50" fmla="*/ 40 w 320"/>
                <a:gd name="T51" fmla="*/ 0 h 157"/>
                <a:gd name="T52" fmla="*/ 12 w 320"/>
                <a:gd name="T53" fmla="*/ 18 h 157"/>
                <a:gd name="T54" fmla="*/ 0 w 320"/>
                <a:gd name="T55" fmla="*/ 53 h 157"/>
                <a:gd name="T56" fmla="*/ 6 w 320"/>
                <a:gd name="T57" fmla="*/ 58 h 157"/>
                <a:gd name="T58" fmla="*/ 13 w 320"/>
                <a:gd name="T59" fmla="*/ 47 h 157"/>
                <a:gd name="T60" fmla="*/ 39 w 320"/>
                <a:gd name="T61" fmla="*/ 9 h 157"/>
                <a:gd name="T62" fmla="*/ 50 w 320"/>
                <a:gd name="T63" fmla="*/ 27 h 157"/>
                <a:gd name="T64" fmla="*/ 45 w 320"/>
                <a:gd name="T65" fmla="*/ 55 h 157"/>
                <a:gd name="T66" fmla="*/ 37 w 320"/>
                <a:gd name="T67" fmla="*/ 87 h 157"/>
                <a:gd name="T68" fmla="*/ 26 w 320"/>
                <a:gd name="T69" fmla="*/ 131 h 157"/>
                <a:gd name="T70" fmla="*/ 22 w 320"/>
                <a:gd name="T71" fmla="*/ 146 h 157"/>
                <a:gd name="T72" fmla="*/ 34 w 320"/>
                <a:gd name="T73" fmla="*/ 157 h 157"/>
                <a:gd name="T74" fmla="*/ 48 w 320"/>
                <a:gd name="T75" fmla="*/ 149 h 157"/>
                <a:gd name="T76" fmla="*/ 54 w 320"/>
                <a:gd name="T77" fmla="*/ 128 h 157"/>
                <a:gd name="T78" fmla="*/ 62 w 320"/>
                <a:gd name="T79" fmla="*/ 96 h 157"/>
                <a:gd name="T80" fmla="*/ 68 w 320"/>
                <a:gd name="T81" fmla="*/ 73 h 157"/>
                <a:gd name="T82" fmla="*/ 82 w 320"/>
                <a:gd name="T83" fmla="*/ 42 h 157"/>
                <a:gd name="T84" fmla="*/ 135 w 320"/>
                <a:gd name="T85" fmla="*/ 9 h 157"/>
                <a:gd name="T86" fmla="*/ 155 w 320"/>
                <a:gd name="T87" fmla="*/ 34 h 157"/>
                <a:gd name="T88" fmla="*/ 149 w 320"/>
                <a:gd name="T89" fmla="*/ 67 h 157"/>
                <a:gd name="T90" fmla="*/ 135 w 320"/>
                <a:gd name="T91" fmla="*/ 125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20" h="157">
                  <a:moveTo>
                    <a:pt x="135" y="125"/>
                  </a:moveTo>
                  <a:cubicBezTo>
                    <a:pt x="133" y="132"/>
                    <a:pt x="130" y="144"/>
                    <a:pt x="130" y="146"/>
                  </a:cubicBezTo>
                  <a:cubicBezTo>
                    <a:pt x="130" y="153"/>
                    <a:pt x="136" y="157"/>
                    <a:pt x="141" y="157"/>
                  </a:cubicBezTo>
                  <a:cubicBezTo>
                    <a:pt x="148" y="157"/>
                    <a:pt x="153" y="152"/>
                    <a:pt x="155" y="149"/>
                  </a:cubicBezTo>
                  <a:cubicBezTo>
                    <a:pt x="157" y="146"/>
                    <a:pt x="160" y="135"/>
                    <a:pt x="161" y="128"/>
                  </a:cubicBezTo>
                  <a:cubicBezTo>
                    <a:pt x="163" y="121"/>
                    <a:pt x="167" y="105"/>
                    <a:pt x="169" y="96"/>
                  </a:cubicBezTo>
                  <a:cubicBezTo>
                    <a:pt x="171" y="89"/>
                    <a:pt x="173" y="81"/>
                    <a:pt x="175" y="73"/>
                  </a:cubicBezTo>
                  <a:cubicBezTo>
                    <a:pt x="179" y="58"/>
                    <a:pt x="179" y="57"/>
                    <a:pt x="186" y="46"/>
                  </a:cubicBezTo>
                  <a:cubicBezTo>
                    <a:pt x="197" y="29"/>
                    <a:pt x="214" y="9"/>
                    <a:pt x="242" y="9"/>
                  </a:cubicBezTo>
                  <a:cubicBezTo>
                    <a:pt x="261" y="9"/>
                    <a:pt x="262" y="25"/>
                    <a:pt x="262" y="34"/>
                  </a:cubicBezTo>
                  <a:cubicBezTo>
                    <a:pt x="262" y="55"/>
                    <a:pt x="247" y="93"/>
                    <a:pt x="242" y="108"/>
                  </a:cubicBezTo>
                  <a:cubicBezTo>
                    <a:pt x="238" y="118"/>
                    <a:pt x="236" y="121"/>
                    <a:pt x="236" y="127"/>
                  </a:cubicBezTo>
                  <a:cubicBezTo>
                    <a:pt x="236" y="145"/>
                    <a:pt x="252" y="157"/>
                    <a:pt x="269" y="157"/>
                  </a:cubicBezTo>
                  <a:cubicBezTo>
                    <a:pt x="304" y="157"/>
                    <a:pt x="320" y="109"/>
                    <a:pt x="320" y="104"/>
                  </a:cubicBezTo>
                  <a:cubicBezTo>
                    <a:pt x="320" y="99"/>
                    <a:pt x="315" y="99"/>
                    <a:pt x="314" y="99"/>
                  </a:cubicBezTo>
                  <a:cubicBezTo>
                    <a:pt x="309" y="99"/>
                    <a:pt x="309" y="101"/>
                    <a:pt x="307" y="105"/>
                  </a:cubicBezTo>
                  <a:cubicBezTo>
                    <a:pt x="299" y="133"/>
                    <a:pt x="284" y="147"/>
                    <a:pt x="271" y="147"/>
                  </a:cubicBezTo>
                  <a:cubicBezTo>
                    <a:pt x="263" y="147"/>
                    <a:pt x="262" y="142"/>
                    <a:pt x="262" y="135"/>
                  </a:cubicBezTo>
                  <a:cubicBezTo>
                    <a:pt x="262" y="127"/>
                    <a:pt x="264" y="122"/>
                    <a:pt x="270" y="107"/>
                  </a:cubicBezTo>
                  <a:cubicBezTo>
                    <a:pt x="274" y="96"/>
                    <a:pt x="288" y="59"/>
                    <a:pt x="288" y="39"/>
                  </a:cubicBezTo>
                  <a:cubicBezTo>
                    <a:pt x="288" y="34"/>
                    <a:pt x="288" y="19"/>
                    <a:pt x="275" y="9"/>
                  </a:cubicBezTo>
                  <a:cubicBezTo>
                    <a:pt x="269" y="5"/>
                    <a:pt x="259" y="0"/>
                    <a:pt x="243" y="0"/>
                  </a:cubicBezTo>
                  <a:cubicBezTo>
                    <a:pt x="212" y="0"/>
                    <a:pt x="192" y="20"/>
                    <a:pt x="181" y="35"/>
                  </a:cubicBezTo>
                  <a:cubicBezTo>
                    <a:pt x="178" y="5"/>
                    <a:pt x="154" y="0"/>
                    <a:pt x="136" y="0"/>
                  </a:cubicBezTo>
                  <a:cubicBezTo>
                    <a:pt x="107" y="0"/>
                    <a:pt x="87" y="17"/>
                    <a:pt x="77" y="31"/>
                  </a:cubicBezTo>
                  <a:cubicBezTo>
                    <a:pt x="75" y="7"/>
                    <a:pt x="54" y="0"/>
                    <a:pt x="40" y="0"/>
                  </a:cubicBezTo>
                  <a:cubicBezTo>
                    <a:pt x="25" y="0"/>
                    <a:pt x="17" y="10"/>
                    <a:pt x="12" y="18"/>
                  </a:cubicBezTo>
                  <a:cubicBezTo>
                    <a:pt x="4" y="31"/>
                    <a:pt x="0" y="51"/>
                    <a:pt x="0" y="53"/>
                  </a:cubicBezTo>
                  <a:cubicBezTo>
                    <a:pt x="0" y="58"/>
                    <a:pt x="4" y="58"/>
                    <a:pt x="6" y="58"/>
                  </a:cubicBezTo>
                  <a:cubicBezTo>
                    <a:pt x="10" y="58"/>
                    <a:pt x="11" y="57"/>
                    <a:pt x="13" y="47"/>
                  </a:cubicBezTo>
                  <a:cubicBezTo>
                    <a:pt x="18" y="27"/>
                    <a:pt x="25" y="9"/>
                    <a:pt x="39" y="9"/>
                  </a:cubicBezTo>
                  <a:cubicBezTo>
                    <a:pt x="48" y="9"/>
                    <a:pt x="50" y="17"/>
                    <a:pt x="50" y="27"/>
                  </a:cubicBezTo>
                  <a:cubicBezTo>
                    <a:pt x="50" y="33"/>
                    <a:pt x="47" y="46"/>
                    <a:pt x="45" y="55"/>
                  </a:cubicBezTo>
                  <a:cubicBezTo>
                    <a:pt x="42" y="65"/>
                    <a:pt x="39" y="79"/>
                    <a:pt x="37" y="87"/>
                  </a:cubicBezTo>
                  <a:lnTo>
                    <a:pt x="26" y="131"/>
                  </a:lnTo>
                  <a:cubicBezTo>
                    <a:pt x="24" y="136"/>
                    <a:pt x="22" y="145"/>
                    <a:pt x="22" y="146"/>
                  </a:cubicBezTo>
                  <a:cubicBezTo>
                    <a:pt x="22" y="153"/>
                    <a:pt x="29" y="157"/>
                    <a:pt x="34" y="157"/>
                  </a:cubicBezTo>
                  <a:cubicBezTo>
                    <a:pt x="40" y="157"/>
                    <a:pt x="46" y="152"/>
                    <a:pt x="48" y="149"/>
                  </a:cubicBezTo>
                  <a:cubicBezTo>
                    <a:pt x="49" y="146"/>
                    <a:pt x="52" y="135"/>
                    <a:pt x="54" y="128"/>
                  </a:cubicBezTo>
                  <a:cubicBezTo>
                    <a:pt x="56" y="121"/>
                    <a:pt x="60" y="105"/>
                    <a:pt x="62" y="96"/>
                  </a:cubicBezTo>
                  <a:cubicBezTo>
                    <a:pt x="64" y="89"/>
                    <a:pt x="66" y="81"/>
                    <a:pt x="68" y="73"/>
                  </a:cubicBezTo>
                  <a:cubicBezTo>
                    <a:pt x="71" y="59"/>
                    <a:pt x="72" y="56"/>
                    <a:pt x="82" y="42"/>
                  </a:cubicBezTo>
                  <a:cubicBezTo>
                    <a:pt x="92" y="28"/>
                    <a:pt x="108" y="9"/>
                    <a:pt x="135" y="9"/>
                  </a:cubicBezTo>
                  <a:cubicBezTo>
                    <a:pt x="155" y="9"/>
                    <a:pt x="155" y="27"/>
                    <a:pt x="155" y="34"/>
                  </a:cubicBezTo>
                  <a:cubicBezTo>
                    <a:pt x="155" y="43"/>
                    <a:pt x="154" y="47"/>
                    <a:pt x="149" y="67"/>
                  </a:cubicBezTo>
                  <a:lnTo>
                    <a:pt x="135" y="125"/>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8" name="Freeform 445">
              <a:extLst>
                <a:ext uri="{FF2B5EF4-FFF2-40B4-BE49-F238E27FC236}">
                  <a16:creationId xmlns:a16="http://schemas.microsoft.com/office/drawing/2014/main" id="{3D863ADB-98AB-41C4-AB12-8269BD860497}"/>
                </a:ext>
              </a:extLst>
            </p:cNvPr>
            <p:cNvSpPr>
              <a:spLocks noEditPoints="1"/>
            </p:cNvSpPr>
            <p:nvPr>
              <p:custDataLst>
                <p:tags r:id="rId34"/>
              </p:custDataLst>
            </p:nvPr>
          </p:nvSpPr>
          <p:spPr bwMode="auto">
            <a:xfrm>
              <a:off x="4711701" y="4287838"/>
              <a:ext cx="68263" cy="158750"/>
            </a:xfrm>
            <a:custGeom>
              <a:avLst/>
              <a:gdLst>
                <a:gd name="T0" fmla="*/ 97 w 106"/>
                <a:gd name="T1" fmla="*/ 14 h 235"/>
                <a:gd name="T2" fmla="*/ 83 w 106"/>
                <a:gd name="T3" fmla="*/ 0 h 235"/>
                <a:gd name="T4" fmla="*/ 63 w 106"/>
                <a:gd name="T5" fmla="*/ 19 h 235"/>
                <a:gd name="T6" fmla="*/ 77 w 106"/>
                <a:gd name="T7" fmla="*/ 33 h 235"/>
                <a:gd name="T8" fmla="*/ 97 w 106"/>
                <a:gd name="T9" fmla="*/ 14 h 235"/>
                <a:gd name="T10" fmla="*/ 25 w 106"/>
                <a:gd name="T11" fmla="*/ 191 h 235"/>
                <a:gd name="T12" fmla="*/ 22 w 106"/>
                <a:gd name="T13" fmla="*/ 205 h 235"/>
                <a:gd name="T14" fmla="*/ 55 w 106"/>
                <a:gd name="T15" fmla="*/ 235 h 235"/>
                <a:gd name="T16" fmla="*/ 106 w 106"/>
                <a:gd name="T17" fmla="*/ 182 h 235"/>
                <a:gd name="T18" fmla="*/ 100 w 106"/>
                <a:gd name="T19" fmla="*/ 177 h 235"/>
                <a:gd name="T20" fmla="*/ 93 w 106"/>
                <a:gd name="T21" fmla="*/ 183 h 235"/>
                <a:gd name="T22" fmla="*/ 56 w 106"/>
                <a:gd name="T23" fmla="*/ 225 h 235"/>
                <a:gd name="T24" fmla="*/ 48 w 106"/>
                <a:gd name="T25" fmla="*/ 213 h 235"/>
                <a:gd name="T26" fmla="*/ 53 w 106"/>
                <a:gd name="T27" fmla="*/ 191 h 235"/>
                <a:gd name="T28" fmla="*/ 65 w 106"/>
                <a:gd name="T29" fmla="*/ 163 h 235"/>
                <a:gd name="T30" fmla="*/ 82 w 106"/>
                <a:gd name="T31" fmla="*/ 118 h 235"/>
                <a:gd name="T32" fmla="*/ 84 w 106"/>
                <a:gd name="T33" fmla="*/ 107 h 235"/>
                <a:gd name="T34" fmla="*/ 51 w 106"/>
                <a:gd name="T35" fmla="*/ 78 h 235"/>
                <a:gd name="T36" fmla="*/ 0 w 106"/>
                <a:gd name="T37" fmla="*/ 131 h 235"/>
                <a:gd name="T38" fmla="*/ 6 w 106"/>
                <a:gd name="T39" fmla="*/ 136 h 235"/>
                <a:gd name="T40" fmla="*/ 12 w 106"/>
                <a:gd name="T41" fmla="*/ 130 h 235"/>
                <a:gd name="T42" fmla="*/ 50 w 106"/>
                <a:gd name="T43" fmla="*/ 87 h 235"/>
                <a:gd name="T44" fmla="*/ 58 w 106"/>
                <a:gd name="T45" fmla="*/ 100 h 235"/>
                <a:gd name="T46" fmla="*/ 47 w 106"/>
                <a:gd name="T47" fmla="*/ 135 h 235"/>
                <a:gd name="T48" fmla="*/ 25 w 106"/>
                <a:gd name="T49" fmla="*/ 191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6" h="235">
                  <a:moveTo>
                    <a:pt x="97" y="14"/>
                  </a:moveTo>
                  <a:cubicBezTo>
                    <a:pt x="97" y="8"/>
                    <a:pt x="92" y="0"/>
                    <a:pt x="83" y="0"/>
                  </a:cubicBezTo>
                  <a:cubicBezTo>
                    <a:pt x="73" y="0"/>
                    <a:pt x="63" y="9"/>
                    <a:pt x="63" y="19"/>
                  </a:cubicBezTo>
                  <a:cubicBezTo>
                    <a:pt x="63" y="25"/>
                    <a:pt x="68" y="33"/>
                    <a:pt x="77" y="33"/>
                  </a:cubicBezTo>
                  <a:cubicBezTo>
                    <a:pt x="87" y="33"/>
                    <a:pt x="97" y="23"/>
                    <a:pt x="97" y="14"/>
                  </a:cubicBezTo>
                  <a:close/>
                  <a:moveTo>
                    <a:pt x="25" y="191"/>
                  </a:moveTo>
                  <a:cubicBezTo>
                    <a:pt x="24" y="195"/>
                    <a:pt x="22" y="199"/>
                    <a:pt x="22" y="205"/>
                  </a:cubicBezTo>
                  <a:cubicBezTo>
                    <a:pt x="22" y="222"/>
                    <a:pt x="36" y="235"/>
                    <a:pt x="55" y="235"/>
                  </a:cubicBezTo>
                  <a:cubicBezTo>
                    <a:pt x="90" y="235"/>
                    <a:pt x="106" y="187"/>
                    <a:pt x="106" y="182"/>
                  </a:cubicBezTo>
                  <a:cubicBezTo>
                    <a:pt x="106" y="177"/>
                    <a:pt x="101" y="177"/>
                    <a:pt x="100" y="177"/>
                  </a:cubicBezTo>
                  <a:cubicBezTo>
                    <a:pt x="95" y="177"/>
                    <a:pt x="95" y="179"/>
                    <a:pt x="93" y="183"/>
                  </a:cubicBezTo>
                  <a:cubicBezTo>
                    <a:pt x="85" y="211"/>
                    <a:pt x="70" y="225"/>
                    <a:pt x="56" y="225"/>
                  </a:cubicBezTo>
                  <a:cubicBezTo>
                    <a:pt x="50" y="225"/>
                    <a:pt x="48" y="221"/>
                    <a:pt x="48" y="213"/>
                  </a:cubicBezTo>
                  <a:cubicBezTo>
                    <a:pt x="48" y="205"/>
                    <a:pt x="50" y="198"/>
                    <a:pt x="53" y="191"/>
                  </a:cubicBezTo>
                  <a:cubicBezTo>
                    <a:pt x="57" y="181"/>
                    <a:pt x="61" y="172"/>
                    <a:pt x="65" y="163"/>
                  </a:cubicBezTo>
                  <a:cubicBezTo>
                    <a:pt x="68" y="154"/>
                    <a:pt x="80" y="123"/>
                    <a:pt x="82" y="118"/>
                  </a:cubicBezTo>
                  <a:cubicBezTo>
                    <a:pt x="83" y="115"/>
                    <a:pt x="84" y="111"/>
                    <a:pt x="84" y="107"/>
                  </a:cubicBezTo>
                  <a:cubicBezTo>
                    <a:pt x="84" y="91"/>
                    <a:pt x="70" y="78"/>
                    <a:pt x="51" y="78"/>
                  </a:cubicBezTo>
                  <a:cubicBezTo>
                    <a:pt x="16" y="78"/>
                    <a:pt x="0" y="125"/>
                    <a:pt x="0" y="131"/>
                  </a:cubicBezTo>
                  <a:cubicBezTo>
                    <a:pt x="0" y="136"/>
                    <a:pt x="5" y="136"/>
                    <a:pt x="6" y="136"/>
                  </a:cubicBezTo>
                  <a:cubicBezTo>
                    <a:pt x="11" y="136"/>
                    <a:pt x="11" y="134"/>
                    <a:pt x="12" y="130"/>
                  </a:cubicBezTo>
                  <a:cubicBezTo>
                    <a:pt x="21" y="100"/>
                    <a:pt x="37" y="87"/>
                    <a:pt x="50" y="87"/>
                  </a:cubicBezTo>
                  <a:cubicBezTo>
                    <a:pt x="55" y="87"/>
                    <a:pt x="58" y="90"/>
                    <a:pt x="58" y="100"/>
                  </a:cubicBezTo>
                  <a:cubicBezTo>
                    <a:pt x="58" y="108"/>
                    <a:pt x="56" y="113"/>
                    <a:pt x="47" y="135"/>
                  </a:cubicBezTo>
                  <a:lnTo>
                    <a:pt x="25" y="191"/>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9" name="Freeform 446">
              <a:extLst>
                <a:ext uri="{FF2B5EF4-FFF2-40B4-BE49-F238E27FC236}">
                  <a16:creationId xmlns:a16="http://schemas.microsoft.com/office/drawing/2014/main" id="{855D4086-513C-490C-8867-4AE92BD89976}"/>
                </a:ext>
              </a:extLst>
            </p:cNvPr>
            <p:cNvSpPr>
              <a:spLocks/>
            </p:cNvSpPr>
            <p:nvPr>
              <p:custDataLst>
                <p:tags r:id="rId35"/>
              </p:custDataLst>
            </p:nvPr>
          </p:nvSpPr>
          <p:spPr bwMode="auto">
            <a:xfrm>
              <a:off x="4803776" y="4340225"/>
              <a:ext cx="138113" cy="106363"/>
            </a:xfrm>
            <a:custGeom>
              <a:avLst/>
              <a:gdLst>
                <a:gd name="T0" fmla="*/ 26 w 213"/>
                <a:gd name="T1" fmla="*/ 131 h 157"/>
                <a:gd name="T2" fmla="*/ 23 w 213"/>
                <a:gd name="T3" fmla="*/ 146 h 157"/>
                <a:gd name="T4" fmla="*/ 35 w 213"/>
                <a:gd name="T5" fmla="*/ 157 h 157"/>
                <a:gd name="T6" fmla="*/ 48 w 213"/>
                <a:gd name="T7" fmla="*/ 149 h 157"/>
                <a:gd name="T8" fmla="*/ 54 w 213"/>
                <a:gd name="T9" fmla="*/ 128 h 157"/>
                <a:gd name="T10" fmla="*/ 62 w 213"/>
                <a:gd name="T11" fmla="*/ 96 h 157"/>
                <a:gd name="T12" fmla="*/ 68 w 213"/>
                <a:gd name="T13" fmla="*/ 73 h 157"/>
                <a:gd name="T14" fmla="*/ 83 w 213"/>
                <a:gd name="T15" fmla="*/ 42 h 157"/>
                <a:gd name="T16" fmla="*/ 135 w 213"/>
                <a:gd name="T17" fmla="*/ 9 h 157"/>
                <a:gd name="T18" fmla="*/ 156 w 213"/>
                <a:gd name="T19" fmla="*/ 34 h 157"/>
                <a:gd name="T20" fmla="*/ 135 w 213"/>
                <a:gd name="T21" fmla="*/ 108 h 157"/>
                <a:gd name="T22" fmla="*/ 130 w 213"/>
                <a:gd name="T23" fmla="*/ 127 h 157"/>
                <a:gd name="T24" fmla="*/ 163 w 213"/>
                <a:gd name="T25" fmla="*/ 157 h 157"/>
                <a:gd name="T26" fmla="*/ 213 w 213"/>
                <a:gd name="T27" fmla="*/ 104 h 157"/>
                <a:gd name="T28" fmla="*/ 207 w 213"/>
                <a:gd name="T29" fmla="*/ 99 h 157"/>
                <a:gd name="T30" fmla="*/ 201 w 213"/>
                <a:gd name="T31" fmla="*/ 105 h 157"/>
                <a:gd name="T32" fmla="*/ 164 w 213"/>
                <a:gd name="T33" fmla="*/ 147 h 157"/>
                <a:gd name="T34" fmla="*/ 155 w 213"/>
                <a:gd name="T35" fmla="*/ 135 h 157"/>
                <a:gd name="T36" fmla="*/ 163 w 213"/>
                <a:gd name="T37" fmla="*/ 107 h 157"/>
                <a:gd name="T38" fmla="*/ 182 w 213"/>
                <a:gd name="T39" fmla="*/ 39 h 157"/>
                <a:gd name="T40" fmla="*/ 136 w 213"/>
                <a:gd name="T41" fmla="*/ 0 h 157"/>
                <a:gd name="T42" fmla="*/ 77 w 213"/>
                <a:gd name="T43" fmla="*/ 31 h 157"/>
                <a:gd name="T44" fmla="*/ 40 w 213"/>
                <a:gd name="T45" fmla="*/ 0 h 157"/>
                <a:gd name="T46" fmla="*/ 13 w 213"/>
                <a:gd name="T47" fmla="*/ 18 h 157"/>
                <a:gd name="T48" fmla="*/ 0 w 213"/>
                <a:gd name="T49" fmla="*/ 53 h 157"/>
                <a:gd name="T50" fmla="*/ 6 w 213"/>
                <a:gd name="T51" fmla="*/ 58 h 157"/>
                <a:gd name="T52" fmla="*/ 14 w 213"/>
                <a:gd name="T53" fmla="*/ 47 h 157"/>
                <a:gd name="T54" fmla="*/ 39 w 213"/>
                <a:gd name="T55" fmla="*/ 9 h 157"/>
                <a:gd name="T56" fmla="*/ 51 w 213"/>
                <a:gd name="T57" fmla="*/ 27 h 157"/>
                <a:gd name="T58" fmla="*/ 45 w 213"/>
                <a:gd name="T59" fmla="*/ 55 h 157"/>
                <a:gd name="T60" fmla="*/ 37 w 213"/>
                <a:gd name="T61" fmla="*/ 87 h 157"/>
                <a:gd name="T62" fmla="*/ 26 w 213"/>
                <a:gd name="T63" fmla="*/ 131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13" h="157">
                  <a:moveTo>
                    <a:pt x="26" y="131"/>
                  </a:moveTo>
                  <a:cubicBezTo>
                    <a:pt x="25" y="136"/>
                    <a:pt x="23" y="145"/>
                    <a:pt x="23" y="146"/>
                  </a:cubicBezTo>
                  <a:cubicBezTo>
                    <a:pt x="23" y="153"/>
                    <a:pt x="29" y="157"/>
                    <a:pt x="35" y="157"/>
                  </a:cubicBezTo>
                  <a:cubicBezTo>
                    <a:pt x="41" y="157"/>
                    <a:pt x="46" y="152"/>
                    <a:pt x="48" y="149"/>
                  </a:cubicBezTo>
                  <a:cubicBezTo>
                    <a:pt x="50" y="146"/>
                    <a:pt x="53" y="135"/>
                    <a:pt x="54" y="128"/>
                  </a:cubicBezTo>
                  <a:cubicBezTo>
                    <a:pt x="56" y="121"/>
                    <a:pt x="60" y="105"/>
                    <a:pt x="62" y="96"/>
                  </a:cubicBezTo>
                  <a:cubicBezTo>
                    <a:pt x="64" y="89"/>
                    <a:pt x="66" y="81"/>
                    <a:pt x="68" y="73"/>
                  </a:cubicBezTo>
                  <a:cubicBezTo>
                    <a:pt x="72" y="59"/>
                    <a:pt x="73" y="56"/>
                    <a:pt x="83" y="42"/>
                  </a:cubicBezTo>
                  <a:cubicBezTo>
                    <a:pt x="92" y="28"/>
                    <a:pt x="109" y="9"/>
                    <a:pt x="135" y="9"/>
                  </a:cubicBezTo>
                  <a:cubicBezTo>
                    <a:pt x="155" y="9"/>
                    <a:pt x="156" y="27"/>
                    <a:pt x="156" y="34"/>
                  </a:cubicBezTo>
                  <a:cubicBezTo>
                    <a:pt x="156" y="55"/>
                    <a:pt x="141" y="93"/>
                    <a:pt x="135" y="108"/>
                  </a:cubicBezTo>
                  <a:cubicBezTo>
                    <a:pt x="131" y="118"/>
                    <a:pt x="130" y="121"/>
                    <a:pt x="130" y="127"/>
                  </a:cubicBezTo>
                  <a:cubicBezTo>
                    <a:pt x="130" y="145"/>
                    <a:pt x="145" y="157"/>
                    <a:pt x="163" y="157"/>
                  </a:cubicBezTo>
                  <a:cubicBezTo>
                    <a:pt x="198" y="157"/>
                    <a:pt x="213" y="109"/>
                    <a:pt x="213" y="104"/>
                  </a:cubicBezTo>
                  <a:cubicBezTo>
                    <a:pt x="213" y="99"/>
                    <a:pt x="209" y="99"/>
                    <a:pt x="207" y="99"/>
                  </a:cubicBezTo>
                  <a:cubicBezTo>
                    <a:pt x="203" y="99"/>
                    <a:pt x="202" y="101"/>
                    <a:pt x="201" y="105"/>
                  </a:cubicBezTo>
                  <a:cubicBezTo>
                    <a:pt x="193" y="133"/>
                    <a:pt x="178" y="147"/>
                    <a:pt x="164" y="147"/>
                  </a:cubicBezTo>
                  <a:cubicBezTo>
                    <a:pt x="157" y="147"/>
                    <a:pt x="155" y="142"/>
                    <a:pt x="155" y="135"/>
                  </a:cubicBezTo>
                  <a:cubicBezTo>
                    <a:pt x="155" y="127"/>
                    <a:pt x="157" y="122"/>
                    <a:pt x="163" y="107"/>
                  </a:cubicBezTo>
                  <a:cubicBezTo>
                    <a:pt x="167" y="96"/>
                    <a:pt x="182" y="59"/>
                    <a:pt x="182" y="39"/>
                  </a:cubicBezTo>
                  <a:cubicBezTo>
                    <a:pt x="182" y="6"/>
                    <a:pt x="155" y="0"/>
                    <a:pt x="136" y="0"/>
                  </a:cubicBezTo>
                  <a:cubicBezTo>
                    <a:pt x="107" y="0"/>
                    <a:pt x="88" y="17"/>
                    <a:pt x="77" y="31"/>
                  </a:cubicBezTo>
                  <a:cubicBezTo>
                    <a:pt x="75" y="7"/>
                    <a:pt x="54" y="0"/>
                    <a:pt x="40" y="0"/>
                  </a:cubicBezTo>
                  <a:cubicBezTo>
                    <a:pt x="25" y="0"/>
                    <a:pt x="17" y="10"/>
                    <a:pt x="13" y="18"/>
                  </a:cubicBezTo>
                  <a:cubicBezTo>
                    <a:pt x="5" y="31"/>
                    <a:pt x="0" y="51"/>
                    <a:pt x="0" y="53"/>
                  </a:cubicBezTo>
                  <a:cubicBezTo>
                    <a:pt x="0" y="58"/>
                    <a:pt x="5" y="58"/>
                    <a:pt x="6" y="58"/>
                  </a:cubicBezTo>
                  <a:cubicBezTo>
                    <a:pt x="11" y="58"/>
                    <a:pt x="11" y="57"/>
                    <a:pt x="14" y="47"/>
                  </a:cubicBezTo>
                  <a:cubicBezTo>
                    <a:pt x="19" y="27"/>
                    <a:pt x="25" y="9"/>
                    <a:pt x="39" y="9"/>
                  </a:cubicBezTo>
                  <a:cubicBezTo>
                    <a:pt x="48" y="9"/>
                    <a:pt x="51" y="17"/>
                    <a:pt x="51" y="27"/>
                  </a:cubicBezTo>
                  <a:cubicBezTo>
                    <a:pt x="51" y="33"/>
                    <a:pt x="47" y="46"/>
                    <a:pt x="45" y="55"/>
                  </a:cubicBezTo>
                  <a:cubicBezTo>
                    <a:pt x="43" y="65"/>
                    <a:pt x="39" y="79"/>
                    <a:pt x="37" y="87"/>
                  </a:cubicBezTo>
                  <a:lnTo>
                    <a:pt x="26" y="131"/>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0" name="Freeform 447">
              <a:extLst>
                <a:ext uri="{FF2B5EF4-FFF2-40B4-BE49-F238E27FC236}">
                  <a16:creationId xmlns:a16="http://schemas.microsoft.com/office/drawing/2014/main" id="{26FC2E96-3A47-4749-83C7-C8B4B6201BE9}"/>
                </a:ext>
              </a:extLst>
            </p:cNvPr>
            <p:cNvSpPr>
              <a:spLocks/>
            </p:cNvSpPr>
            <p:nvPr>
              <p:custDataLst>
                <p:tags r:id="rId36"/>
              </p:custDataLst>
            </p:nvPr>
          </p:nvSpPr>
          <p:spPr bwMode="auto">
            <a:xfrm>
              <a:off x="5068889" y="4302125"/>
              <a:ext cx="198438" cy="14288"/>
            </a:xfrm>
            <a:custGeom>
              <a:avLst/>
              <a:gdLst>
                <a:gd name="T0" fmla="*/ 287 w 305"/>
                <a:gd name="T1" fmla="*/ 20 h 20"/>
                <a:gd name="T2" fmla="*/ 305 w 305"/>
                <a:gd name="T3" fmla="*/ 10 h 20"/>
                <a:gd name="T4" fmla="*/ 287 w 305"/>
                <a:gd name="T5" fmla="*/ 0 h 20"/>
                <a:gd name="T6" fmla="*/ 17 w 305"/>
                <a:gd name="T7" fmla="*/ 0 h 20"/>
                <a:gd name="T8" fmla="*/ 0 w 305"/>
                <a:gd name="T9" fmla="*/ 10 h 20"/>
                <a:gd name="T10" fmla="*/ 17 w 305"/>
                <a:gd name="T11" fmla="*/ 20 h 20"/>
                <a:gd name="T12" fmla="*/ 287 w 305"/>
                <a:gd name="T13" fmla="*/ 20 h 20"/>
              </a:gdLst>
              <a:ahLst/>
              <a:cxnLst>
                <a:cxn ang="0">
                  <a:pos x="T0" y="T1"/>
                </a:cxn>
                <a:cxn ang="0">
                  <a:pos x="T2" y="T3"/>
                </a:cxn>
                <a:cxn ang="0">
                  <a:pos x="T4" y="T5"/>
                </a:cxn>
                <a:cxn ang="0">
                  <a:pos x="T6" y="T7"/>
                </a:cxn>
                <a:cxn ang="0">
                  <a:pos x="T8" y="T9"/>
                </a:cxn>
                <a:cxn ang="0">
                  <a:pos x="T10" y="T11"/>
                </a:cxn>
                <a:cxn ang="0">
                  <a:pos x="T12" y="T13"/>
                </a:cxn>
              </a:cxnLst>
              <a:rect l="0" t="0" r="r" b="b"/>
              <a:pathLst>
                <a:path w="305" h="20">
                  <a:moveTo>
                    <a:pt x="287" y="20"/>
                  </a:moveTo>
                  <a:cubicBezTo>
                    <a:pt x="296" y="20"/>
                    <a:pt x="305" y="20"/>
                    <a:pt x="305" y="10"/>
                  </a:cubicBezTo>
                  <a:cubicBezTo>
                    <a:pt x="305" y="0"/>
                    <a:pt x="296" y="0"/>
                    <a:pt x="287" y="0"/>
                  </a:cubicBezTo>
                  <a:lnTo>
                    <a:pt x="17" y="0"/>
                  </a:lnTo>
                  <a:cubicBezTo>
                    <a:pt x="9" y="0"/>
                    <a:pt x="0" y="0"/>
                    <a:pt x="0" y="10"/>
                  </a:cubicBezTo>
                  <a:cubicBezTo>
                    <a:pt x="0" y="20"/>
                    <a:pt x="9" y="20"/>
                    <a:pt x="17" y="20"/>
                  </a:cubicBezTo>
                  <a:lnTo>
                    <a:pt x="287" y="2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1" name="Freeform 448">
              <a:extLst>
                <a:ext uri="{FF2B5EF4-FFF2-40B4-BE49-F238E27FC236}">
                  <a16:creationId xmlns:a16="http://schemas.microsoft.com/office/drawing/2014/main" id="{0DFAD437-B004-4DD8-98FB-E441856D20CF}"/>
                </a:ext>
              </a:extLst>
            </p:cNvPr>
            <p:cNvSpPr>
              <a:spLocks/>
            </p:cNvSpPr>
            <p:nvPr>
              <p:custDataLst>
                <p:tags r:id="rId37"/>
              </p:custDataLst>
            </p:nvPr>
          </p:nvSpPr>
          <p:spPr bwMode="auto">
            <a:xfrm>
              <a:off x="5381626" y="4241800"/>
              <a:ext cx="185738" cy="153988"/>
            </a:xfrm>
            <a:custGeom>
              <a:avLst/>
              <a:gdLst>
                <a:gd name="T0" fmla="*/ 196 w 284"/>
                <a:gd name="T1" fmla="*/ 189 h 228"/>
                <a:gd name="T2" fmla="*/ 196 w 284"/>
                <a:gd name="T3" fmla="*/ 228 h 228"/>
                <a:gd name="T4" fmla="*/ 284 w 284"/>
                <a:gd name="T5" fmla="*/ 225 h 228"/>
                <a:gd name="T6" fmla="*/ 284 w 284"/>
                <a:gd name="T7" fmla="*/ 201 h 228"/>
                <a:gd name="T8" fmla="*/ 250 w 284"/>
                <a:gd name="T9" fmla="*/ 182 h 228"/>
                <a:gd name="T10" fmla="*/ 250 w 284"/>
                <a:gd name="T11" fmla="*/ 0 h 228"/>
                <a:gd name="T12" fmla="*/ 159 w 284"/>
                <a:gd name="T13" fmla="*/ 4 h 228"/>
                <a:gd name="T14" fmla="*/ 159 w 284"/>
                <a:gd name="T15" fmla="*/ 28 h 228"/>
                <a:gd name="T16" fmla="*/ 193 w 284"/>
                <a:gd name="T17" fmla="*/ 47 h 228"/>
                <a:gd name="T18" fmla="*/ 193 w 284"/>
                <a:gd name="T19" fmla="*/ 142 h 228"/>
                <a:gd name="T20" fmla="*/ 131 w 284"/>
                <a:gd name="T21" fmla="*/ 210 h 228"/>
                <a:gd name="T22" fmla="*/ 91 w 284"/>
                <a:gd name="T23" fmla="*/ 170 h 228"/>
                <a:gd name="T24" fmla="*/ 91 w 284"/>
                <a:gd name="T25" fmla="*/ 0 h 228"/>
                <a:gd name="T26" fmla="*/ 0 w 284"/>
                <a:gd name="T27" fmla="*/ 4 h 228"/>
                <a:gd name="T28" fmla="*/ 0 w 284"/>
                <a:gd name="T29" fmla="*/ 28 h 228"/>
                <a:gd name="T30" fmla="*/ 35 w 284"/>
                <a:gd name="T31" fmla="*/ 47 h 228"/>
                <a:gd name="T32" fmla="*/ 35 w 284"/>
                <a:gd name="T33" fmla="*/ 163 h 228"/>
                <a:gd name="T34" fmla="*/ 124 w 284"/>
                <a:gd name="T35" fmla="*/ 228 h 228"/>
                <a:gd name="T36" fmla="*/ 196 w 284"/>
                <a:gd name="T37" fmla="*/ 189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4" h="228">
                  <a:moveTo>
                    <a:pt x="196" y="189"/>
                  </a:moveTo>
                  <a:lnTo>
                    <a:pt x="196" y="228"/>
                  </a:lnTo>
                  <a:lnTo>
                    <a:pt x="284" y="225"/>
                  </a:lnTo>
                  <a:lnTo>
                    <a:pt x="284" y="201"/>
                  </a:lnTo>
                  <a:cubicBezTo>
                    <a:pt x="253" y="201"/>
                    <a:pt x="250" y="201"/>
                    <a:pt x="250" y="182"/>
                  </a:cubicBezTo>
                  <a:lnTo>
                    <a:pt x="250" y="0"/>
                  </a:lnTo>
                  <a:lnTo>
                    <a:pt x="159" y="4"/>
                  </a:lnTo>
                  <a:lnTo>
                    <a:pt x="159" y="28"/>
                  </a:lnTo>
                  <a:cubicBezTo>
                    <a:pt x="190" y="28"/>
                    <a:pt x="193" y="28"/>
                    <a:pt x="193" y="47"/>
                  </a:cubicBezTo>
                  <a:lnTo>
                    <a:pt x="193" y="142"/>
                  </a:lnTo>
                  <a:cubicBezTo>
                    <a:pt x="193" y="183"/>
                    <a:pt x="168" y="210"/>
                    <a:pt x="131" y="210"/>
                  </a:cubicBezTo>
                  <a:cubicBezTo>
                    <a:pt x="93" y="210"/>
                    <a:pt x="91" y="197"/>
                    <a:pt x="91" y="170"/>
                  </a:cubicBezTo>
                  <a:lnTo>
                    <a:pt x="91" y="0"/>
                  </a:lnTo>
                  <a:lnTo>
                    <a:pt x="0" y="4"/>
                  </a:lnTo>
                  <a:lnTo>
                    <a:pt x="0" y="28"/>
                  </a:lnTo>
                  <a:cubicBezTo>
                    <a:pt x="31" y="28"/>
                    <a:pt x="35" y="28"/>
                    <a:pt x="35" y="47"/>
                  </a:cubicBezTo>
                  <a:lnTo>
                    <a:pt x="35" y="163"/>
                  </a:lnTo>
                  <a:cubicBezTo>
                    <a:pt x="35" y="217"/>
                    <a:pt x="75" y="228"/>
                    <a:pt x="124" y="228"/>
                  </a:cubicBezTo>
                  <a:cubicBezTo>
                    <a:pt x="137" y="228"/>
                    <a:pt x="173" y="228"/>
                    <a:pt x="196" y="189"/>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2" name="Freeform 449">
              <a:extLst>
                <a:ext uri="{FF2B5EF4-FFF2-40B4-BE49-F238E27FC236}">
                  <a16:creationId xmlns:a16="http://schemas.microsoft.com/office/drawing/2014/main" id="{4FFED054-EB28-4525-827D-7C01583CDEAA}"/>
                </a:ext>
              </a:extLst>
            </p:cNvPr>
            <p:cNvSpPr>
              <a:spLocks/>
            </p:cNvSpPr>
            <p:nvPr>
              <p:custDataLst>
                <p:tags r:id="rId38"/>
              </p:custDataLst>
            </p:nvPr>
          </p:nvSpPr>
          <p:spPr bwMode="auto">
            <a:xfrm>
              <a:off x="4259264" y="4643438"/>
              <a:ext cx="185738" cy="153988"/>
            </a:xfrm>
            <a:custGeom>
              <a:avLst/>
              <a:gdLst>
                <a:gd name="T0" fmla="*/ 196 w 284"/>
                <a:gd name="T1" fmla="*/ 189 h 228"/>
                <a:gd name="T2" fmla="*/ 196 w 284"/>
                <a:gd name="T3" fmla="*/ 228 h 228"/>
                <a:gd name="T4" fmla="*/ 284 w 284"/>
                <a:gd name="T5" fmla="*/ 225 h 228"/>
                <a:gd name="T6" fmla="*/ 284 w 284"/>
                <a:gd name="T7" fmla="*/ 201 h 228"/>
                <a:gd name="T8" fmla="*/ 250 w 284"/>
                <a:gd name="T9" fmla="*/ 182 h 228"/>
                <a:gd name="T10" fmla="*/ 250 w 284"/>
                <a:gd name="T11" fmla="*/ 0 h 228"/>
                <a:gd name="T12" fmla="*/ 159 w 284"/>
                <a:gd name="T13" fmla="*/ 4 h 228"/>
                <a:gd name="T14" fmla="*/ 159 w 284"/>
                <a:gd name="T15" fmla="*/ 28 h 228"/>
                <a:gd name="T16" fmla="*/ 193 w 284"/>
                <a:gd name="T17" fmla="*/ 47 h 228"/>
                <a:gd name="T18" fmla="*/ 193 w 284"/>
                <a:gd name="T19" fmla="*/ 142 h 228"/>
                <a:gd name="T20" fmla="*/ 131 w 284"/>
                <a:gd name="T21" fmla="*/ 210 h 228"/>
                <a:gd name="T22" fmla="*/ 91 w 284"/>
                <a:gd name="T23" fmla="*/ 170 h 228"/>
                <a:gd name="T24" fmla="*/ 91 w 284"/>
                <a:gd name="T25" fmla="*/ 0 h 228"/>
                <a:gd name="T26" fmla="*/ 0 w 284"/>
                <a:gd name="T27" fmla="*/ 4 h 228"/>
                <a:gd name="T28" fmla="*/ 0 w 284"/>
                <a:gd name="T29" fmla="*/ 28 h 228"/>
                <a:gd name="T30" fmla="*/ 35 w 284"/>
                <a:gd name="T31" fmla="*/ 47 h 228"/>
                <a:gd name="T32" fmla="*/ 35 w 284"/>
                <a:gd name="T33" fmla="*/ 163 h 228"/>
                <a:gd name="T34" fmla="*/ 124 w 284"/>
                <a:gd name="T35" fmla="*/ 228 h 228"/>
                <a:gd name="T36" fmla="*/ 196 w 284"/>
                <a:gd name="T37" fmla="*/ 189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4" h="228">
                  <a:moveTo>
                    <a:pt x="196" y="189"/>
                  </a:moveTo>
                  <a:lnTo>
                    <a:pt x="196" y="228"/>
                  </a:lnTo>
                  <a:lnTo>
                    <a:pt x="284" y="225"/>
                  </a:lnTo>
                  <a:lnTo>
                    <a:pt x="284" y="201"/>
                  </a:lnTo>
                  <a:cubicBezTo>
                    <a:pt x="253" y="201"/>
                    <a:pt x="250" y="201"/>
                    <a:pt x="250" y="182"/>
                  </a:cubicBezTo>
                  <a:lnTo>
                    <a:pt x="250" y="0"/>
                  </a:lnTo>
                  <a:lnTo>
                    <a:pt x="159" y="4"/>
                  </a:lnTo>
                  <a:lnTo>
                    <a:pt x="159" y="28"/>
                  </a:lnTo>
                  <a:cubicBezTo>
                    <a:pt x="190" y="28"/>
                    <a:pt x="193" y="28"/>
                    <a:pt x="193" y="47"/>
                  </a:cubicBezTo>
                  <a:lnTo>
                    <a:pt x="193" y="142"/>
                  </a:lnTo>
                  <a:cubicBezTo>
                    <a:pt x="193" y="183"/>
                    <a:pt x="168" y="210"/>
                    <a:pt x="131" y="210"/>
                  </a:cubicBezTo>
                  <a:cubicBezTo>
                    <a:pt x="93" y="210"/>
                    <a:pt x="91" y="197"/>
                    <a:pt x="91" y="170"/>
                  </a:cubicBezTo>
                  <a:lnTo>
                    <a:pt x="91" y="0"/>
                  </a:lnTo>
                  <a:lnTo>
                    <a:pt x="0" y="4"/>
                  </a:lnTo>
                  <a:lnTo>
                    <a:pt x="0" y="28"/>
                  </a:lnTo>
                  <a:cubicBezTo>
                    <a:pt x="31" y="28"/>
                    <a:pt x="35" y="28"/>
                    <a:pt x="35" y="47"/>
                  </a:cubicBezTo>
                  <a:lnTo>
                    <a:pt x="35" y="163"/>
                  </a:lnTo>
                  <a:cubicBezTo>
                    <a:pt x="35" y="217"/>
                    <a:pt x="75" y="228"/>
                    <a:pt x="124" y="228"/>
                  </a:cubicBezTo>
                  <a:cubicBezTo>
                    <a:pt x="137" y="228"/>
                    <a:pt x="173" y="228"/>
                    <a:pt x="196" y="189"/>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3" name="Freeform 450">
              <a:extLst>
                <a:ext uri="{FF2B5EF4-FFF2-40B4-BE49-F238E27FC236}">
                  <a16:creationId xmlns:a16="http://schemas.microsoft.com/office/drawing/2014/main" id="{EC22EC8A-8BB9-42A5-8172-0D0F32935DA9}"/>
                </a:ext>
              </a:extLst>
            </p:cNvPr>
            <p:cNvSpPr>
              <a:spLocks/>
            </p:cNvSpPr>
            <p:nvPr>
              <p:custDataLst>
                <p:tags r:id="rId39"/>
              </p:custDataLst>
            </p:nvPr>
          </p:nvSpPr>
          <p:spPr bwMode="auto">
            <a:xfrm>
              <a:off x="4551364" y="4705350"/>
              <a:ext cx="200025" cy="12700"/>
            </a:xfrm>
            <a:custGeom>
              <a:avLst/>
              <a:gdLst>
                <a:gd name="T0" fmla="*/ 287 w 305"/>
                <a:gd name="T1" fmla="*/ 20 h 20"/>
                <a:gd name="T2" fmla="*/ 305 w 305"/>
                <a:gd name="T3" fmla="*/ 10 h 20"/>
                <a:gd name="T4" fmla="*/ 287 w 305"/>
                <a:gd name="T5" fmla="*/ 0 h 20"/>
                <a:gd name="T6" fmla="*/ 17 w 305"/>
                <a:gd name="T7" fmla="*/ 0 h 20"/>
                <a:gd name="T8" fmla="*/ 0 w 305"/>
                <a:gd name="T9" fmla="*/ 10 h 20"/>
                <a:gd name="T10" fmla="*/ 17 w 305"/>
                <a:gd name="T11" fmla="*/ 20 h 20"/>
                <a:gd name="T12" fmla="*/ 287 w 305"/>
                <a:gd name="T13" fmla="*/ 20 h 20"/>
              </a:gdLst>
              <a:ahLst/>
              <a:cxnLst>
                <a:cxn ang="0">
                  <a:pos x="T0" y="T1"/>
                </a:cxn>
                <a:cxn ang="0">
                  <a:pos x="T2" y="T3"/>
                </a:cxn>
                <a:cxn ang="0">
                  <a:pos x="T4" y="T5"/>
                </a:cxn>
                <a:cxn ang="0">
                  <a:pos x="T6" y="T7"/>
                </a:cxn>
                <a:cxn ang="0">
                  <a:pos x="T8" y="T9"/>
                </a:cxn>
                <a:cxn ang="0">
                  <a:pos x="T10" y="T11"/>
                </a:cxn>
                <a:cxn ang="0">
                  <a:pos x="T12" y="T13"/>
                </a:cxn>
              </a:cxnLst>
              <a:rect l="0" t="0" r="r" b="b"/>
              <a:pathLst>
                <a:path w="305" h="20">
                  <a:moveTo>
                    <a:pt x="287" y="20"/>
                  </a:moveTo>
                  <a:cubicBezTo>
                    <a:pt x="296" y="20"/>
                    <a:pt x="305" y="20"/>
                    <a:pt x="305" y="10"/>
                  </a:cubicBezTo>
                  <a:cubicBezTo>
                    <a:pt x="305" y="0"/>
                    <a:pt x="296" y="0"/>
                    <a:pt x="287" y="0"/>
                  </a:cubicBezTo>
                  <a:lnTo>
                    <a:pt x="17" y="0"/>
                  </a:lnTo>
                  <a:cubicBezTo>
                    <a:pt x="9" y="0"/>
                    <a:pt x="0" y="0"/>
                    <a:pt x="0" y="10"/>
                  </a:cubicBezTo>
                  <a:cubicBezTo>
                    <a:pt x="0" y="20"/>
                    <a:pt x="9" y="20"/>
                    <a:pt x="17" y="20"/>
                  </a:cubicBezTo>
                  <a:lnTo>
                    <a:pt x="287" y="2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4" name="Freeform 451">
              <a:extLst>
                <a:ext uri="{FF2B5EF4-FFF2-40B4-BE49-F238E27FC236}">
                  <a16:creationId xmlns:a16="http://schemas.microsoft.com/office/drawing/2014/main" id="{4D03B611-A581-4EEA-B2B7-2E98B09DDAF5}"/>
                </a:ext>
              </a:extLst>
            </p:cNvPr>
            <p:cNvSpPr>
              <a:spLocks/>
            </p:cNvSpPr>
            <p:nvPr>
              <p:custDataLst>
                <p:tags r:id="rId40"/>
              </p:custDataLst>
            </p:nvPr>
          </p:nvSpPr>
          <p:spPr bwMode="auto">
            <a:xfrm>
              <a:off x="4864101" y="4643438"/>
              <a:ext cx="185738" cy="153988"/>
            </a:xfrm>
            <a:custGeom>
              <a:avLst/>
              <a:gdLst>
                <a:gd name="T0" fmla="*/ 196 w 284"/>
                <a:gd name="T1" fmla="*/ 189 h 228"/>
                <a:gd name="T2" fmla="*/ 196 w 284"/>
                <a:gd name="T3" fmla="*/ 228 h 228"/>
                <a:gd name="T4" fmla="*/ 284 w 284"/>
                <a:gd name="T5" fmla="*/ 225 h 228"/>
                <a:gd name="T6" fmla="*/ 284 w 284"/>
                <a:gd name="T7" fmla="*/ 201 h 228"/>
                <a:gd name="T8" fmla="*/ 250 w 284"/>
                <a:gd name="T9" fmla="*/ 182 h 228"/>
                <a:gd name="T10" fmla="*/ 250 w 284"/>
                <a:gd name="T11" fmla="*/ 0 h 228"/>
                <a:gd name="T12" fmla="*/ 159 w 284"/>
                <a:gd name="T13" fmla="*/ 4 h 228"/>
                <a:gd name="T14" fmla="*/ 159 w 284"/>
                <a:gd name="T15" fmla="*/ 28 h 228"/>
                <a:gd name="T16" fmla="*/ 193 w 284"/>
                <a:gd name="T17" fmla="*/ 47 h 228"/>
                <a:gd name="T18" fmla="*/ 193 w 284"/>
                <a:gd name="T19" fmla="*/ 142 h 228"/>
                <a:gd name="T20" fmla="*/ 131 w 284"/>
                <a:gd name="T21" fmla="*/ 210 h 228"/>
                <a:gd name="T22" fmla="*/ 91 w 284"/>
                <a:gd name="T23" fmla="*/ 170 h 228"/>
                <a:gd name="T24" fmla="*/ 91 w 284"/>
                <a:gd name="T25" fmla="*/ 0 h 228"/>
                <a:gd name="T26" fmla="*/ 0 w 284"/>
                <a:gd name="T27" fmla="*/ 4 h 228"/>
                <a:gd name="T28" fmla="*/ 0 w 284"/>
                <a:gd name="T29" fmla="*/ 28 h 228"/>
                <a:gd name="T30" fmla="*/ 35 w 284"/>
                <a:gd name="T31" fmla="*/ 47 h 228"/>
                <a:gd name="T32" fmla="*/ 35 w 284"/>
                <a:gd name="T33" fmla="*/ 163 h 228"/>
                <a:gd name="T34" fmla="*/ 124 w 284"/>
                <a:gd name="T35" fmla="*/ 228 h 228"/>
                <a:gd name="T36" fmla="*/ 196 w 284"/>
                <a:gd name="T37" fmla="*/ 189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4" h="228">
                  <a:moveTo>
                    <a:pt x="196" y="189"/>
                  </a:moveTo>
                  <a:lnTo>
                    <a:pt x="196" y="228"/>
                  </a:lnTo>
                  <a:lnTo>
                    <a:pt x="284" y="225"/>
                  </a:lnTo>
                  <a:lnTo>
                    <a:pt x="284" y="201"/>
                  </a:lnTo>
                  <a:cubicBezTo>
                    <a:pt x="253" y="201"/>
                    <a:pt x="250" y="201"/>
                    <a:pt x="250" y="182"/>
                  </a:cubicBezTo>
                  <a:lnTo>
                    <a:pt x="250" y="0"/>
                  </a:lnTo>
                  <a:lnTo>
                    <a:pt x="159" y="4"/>
                  </a:lnTo>
                  <a:lnTo>
                    <a:pt x="159" y="28"/>
                  </a:lnTo>
                  <a:cubicBezTo>
                    <a:pt x="190" y="28"/>
                    <a:pt x="193" y="28"/>
                    <a:pt x="193" y="47"/>
                  </a:cubicBezTo>
                  <a:lnTo>
                    <a:pt x="193" y="142"/>
                  </a:lnTo>
                  <a:cubicBezTo>
                    <a:pt x="193" y="183"/>
                    <a:pt x="168" y="210"/>
                    <a:pt x="131" y="210"/>
                  </a:cubicBezTo>
                  <a:cubicBezTo>
                    <a:pt x="93" y="210"/>
                    <a:pt x="91" y="197"/>
                    <a:pt x="91" y="170"/>
                  </a:cubicBezTo>
                  <a:lnTo>
                    <a:pt x="91" y="0"/>
                  </a:lnTo>
                  <a:lnTo>
                    <a:pt x="0" y="4"/>
                  </a:lnTo>
                  <a:lnTo>
                    <a:pt x="0" y="28"/>
                  </a:lnTo>
                  <a:cubicBezTo>
                    <a:pt x="31" y="28"/>
                    <a:pt x="35" y="28"/>
                    <a:pt x="35" y="47"/>
                  </a:cubicBezTo>
                  <a:lnTo>
                    <a:pt x="35" y="163"/>
                  </a:lnTo>
                  <a:cubicBezTo>
                    <a:pt x="35" y="217"/>
                    <a:pt x="75" y="228"/>
                    <a:pt x="124" y="228"/>
                  </a:cubicBezTo>
                  <a:cubicBezTo>
                    <a:pt x="137" y="228"/>
                    <a:pt x="173" y="228"/>
                    <a:pt x="196" y="189"/>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5" name="Freeform 452">
              <a:extLst>
                <a:ext uri="{FF2B5EF4-FFF2-40B4-BE49-F238E27FC236}">
                  <a16:creationId xmlns:a16="http://schemas.microsoft.com/office/drawing/2014/main" id="{5316A0B1-A152-4EAB-A68C-13614AD9E0C6}"/>
                </a:ext>
              </a:extLst>
            </p:cNvPr>
            <p:cNvSpPr>
              <a:spLocks/>
            </p:cNvSpPr>
            <p:nvPr>
              <p:custDataLst>
                <p:tags r:id="rId41"/>
              </p:custDataLst>
            </p:nvPr>
          </p:nvSpPr>
          <p:spPr bwMode="auto">
            <a:xfrm>
              <a:off x="5067301" y="4741863"/>
              <a:ext cx="209550" cy="106363"/>
            </a:xfrm>
            <a:custGeom>
              <a:avLst/>
              <a:gdLst>
                <a:gd name="T0" fmla="*/ 135 w 320"/>
                <a:gd name="T1" fmla="*/ 126 h 158"/>
                <a:gd name="T2" fmla="*/ 130 w 320"/>
                <a:gd name="T3" fmla="*/ 147 h 158"/>
                <a:gd name="T4" fmla="*/ 142 w 320"/>
                <a:gd name="T5" fmla="*/ 158 h 158"/>
                <a:gd name="T6" fmla="*/ 156 w 320"/>
                <a:gd name="T7" fmla="*/ 150 h 158"/>
                <a:gd name="T8" fmla="*/ 162 w 320"/>
                <a:gd name="T9" fmla="*/ 128 h 158"/>
                <a:gd name="T10" fmla="*/ 170 w 320"/>
                <a:gd name="T11" fmla="*/ 97 h 158"/>
                <a:gd name="T12" fmla="*/ 176 w 320"/>
                <a:gd name="T13" fmla="*/ 74 h 158"/>
                <a:gd name="T14" fmla="*/ 186 w 320"/>
                <a:gd name="T15" fmla="*/ 47 h 158"/>
                <a:gd name="T16" fmla="*/ 242 w 320"/>
                <a:gd name="T17" fmla="*/ 10 h 158"/>
                <a:gd name="T18" fmla="*/ 263 w 320"/>
                <a:gd name="T19" fmla="*/ 35 h 158"/>
                <a:gd name="T20" fmla="*/ 242 w 320"/>
                <a:gd name="T21" fmla="*/ 109 h 158"/>
                <a:gd name="T22" fmla="*/ 237 w 320"/>
                <a:gd name="T23" fmla="*/ 128 h 158"/>
                <a:gd name="T24" fmla="*/ 270 w 320"/>
                <a:gd name="T25" fmla="*/ 158 h 158"/>
                <a:gd name="T26" fmla="*/ 320 w 320"/>
                <a:gd name="T27" fmla="*/ 104 h 158"/>
                <a:gd name="T28" fmla="*/ 315 w 320"/>
                <a:gd name="T29" fmla="*/ 100 h 158"/>
                <a:gd name="T30" fmla="*/ 308 w 320"/>
                <a:gd name="T31" fmla="*/ 106 h 158"/>
                <a:gd name="T32" fmla="*/ 271 w 320"/>
                <a:gd name="T33" fmla="*/ 148 h 158"/>
                <a:gd name="T34" fmla="*/ 262 w 320"/>
                <a:gd name="T35" fmla="*/ 136 h 158"/>
                <a:gd name="T36" fmla="*/ 270 w 320"/>
                <a:gd name="T37" fmla="*/ 108 h 158"/>
                <a:gd name="T38" fmla="*/ 289 w 320"/>
                <a:gd name="T39" fmla="*/ 40 h 158"/>
                <a:gd name="T40" fmla="*/ 276 w 320"/>
                <a:gd name="T41" fmla="*/ 10 h 158"/>
                <a:gd name="T42" fmla="*/ 244 w 320"/>
                <a:gd name="T43" fmla="*/ 0 h 158"/>
                <a:gd name="T44" fmla="*/ 182 w 320"/>
                <a:gd name="T45" fmla="*/ 36 h 158"/>
                <a:gd name="T46" fmla="*/ 137 w 320"/>
                <a:gd name="T47" fmla="*/ 0 h 158"/>
                <a:gd name="T48" fmla="*/ 78 w 320"/>
                <a:gd name="T49" fmla="*/ 32 h 158"/>
                <a:gd name="T50" fmla="*/ 40 w 320"/>
                <a:gd name="T51" fmla="*/ 0 h 158"/>
                <a:gd name="T52" fmla="*/ 13 w 320"/>
                <a:gd name="T53" fmla="*/ 19 h 158"/>
                <a:gd name="T54" fmla="*/ 0 w 320"/>
                <a:gd name="T55" fmla="*/ 54 h 158"/>
                <a:gd name="T56" fmla="*/ 6 w 320"/>
                <a:gd name="T57" fmla="*/ 58 h 158"/>
                <a:gd name="T58" fmla="*/ 14 w 320"/>
                <a:gd name="T59" fmla="*/ 48 h 158"/>
                <a:gd name="T60" fmla="*/ 39 w 320"/>
                <a:gd name="T61" fmla="*/ 10 h 158"/>
                <a:gd name="T62" fmla="*/ 51 w 320"/>
                <a:gd name="T63" fmla="*/ 27 h 158"/>
                <a:gd name="T64" fmla="*/ 45 w 320"/>
                <a:gd name="T65" fmla="*/ 56 h 158"/>
                <a:gd name="T66" fmla="*/ 38 w 320"/>
                <a:gd name="T67" fmla="*/ 88 h 158"/>
                <a:gd name="T68" fmla="*/ 26 w 320"/>
                <a:gd name="T69" fmla="*/ 132 h 158"/>
                <a:gd name="T70" fmla="*/ 23 w 320"/>
                <a:gd name="T71" fmla="*/ 147 h 158"/>
                <a:gd name="T72" fmla="*/ 35 w 320"/>
                <a:gd name="T73" fmla="*/ 158 h 158"/>
                <a:gd name="T74" fmla="*/ 48 w 320"/>
                <a:gd name="T75" fmla="*/ 150 h 158"/>
                <a:gd name="T76" fmla="*/ 55 w 320"/>
                <a:gd name="T77" fmla="*/ 128 h 158"/>
                <a:gd name="T78" fmla="*/ 62 w 320"/>
                <a:gd name="T79" fmla="*/ 97 h 158"/>
                <a:gd name="T80" fmla="*/ 68 w 320"/>
                <a:gd name="T81" fmla="*/ 74 h 158"/>
                <a:gd name="T82" fmla="*/ 83 w 320"/>
                <a:gd name="T83" fmla="*/ 42 h 158"/>
                <a:gd name="T84" fmla="*/ 135 w 320"/>
                <a:gd name="T85" fmla="*/ 10 h 158"/>
                <a:gd name="T86" fmla="*/ 156 w 320"/>
                <a:gd name="T87" fmla="*/ 35 h 158"/>
                <a:gd name="T88" fmla="*/ 150 w 320"/>
                <a:gd name="T89" fmla="*/ 67 h 158"/>
                <a:gd name="T90" fmla="*/ 135 w 320"/>
                <a:gd name="T91" fmla="*/ 12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20" h="158">
                  <a:moveTo>
                    <a:pt x="135" y="126"/>
                  </a:moveTo>
                  <a:cubicBezTo>
                    <a:pt x="133" y="133"/>
                    <a:pt x="130" y="145"/>
                    <a:pt x="130" y="147"/>
                  </a:cubicBezTo>
                  <a:cubicBezTo>
                    <a:pt x="130" y="154"/>
                    <a:pt x="137" y="158"/>
                    <a:pt x="142" y="158"/>
                  </a:cubicBezTo>
                  <a:cubicBezTo>
                    <a:pt x="148" y="158"/>
                    <a:pt x="154" y="153"/>
                    <a:pt x="156" y="150"/>
                  </a:cubicBezTo>
                  <a:cubicBezTo>
                    <a:pt x="158" y="147"/>
                    <a:pt x="160" y="136"/>
                    <a:pt x="162" y="128"/>
                  </a:cubicBezTo>
                  <a:cubicBezTo>
                    <a:pt x="164" y="122"/>
                    <a:pt x="168" y="106"/>
                    <a:pt x="170" y="97"/>
                  </a:cubicBezTo>
                  <a:cubicBezTo>
                    <a:pt x="172" y="89"/>
                    <a:pt x="174" y="82"/>
                    <a:pt x="176" y="74"/>
                  </a:cubicBezTo>
                  <a:cubicBezTo>
                    <a:pt x="180" y="59"/>
                    <a:pt x="180" y="58"/>
                    <a:pt x="186" y="47"/>
                  </a:cubicBezTo>
                  <a:cubicBezTo>
                    <a:pt x="198" y="30"/>
                    <a:pt x="215" y="10"/>
                    <a:pt x="242" y="10"/>
                  </a:cubicBezTo>
                  <a:cubicBezTo>
                    <a:pt x="262" y="10"/>
                    <a:pt x="263" y="26"/>
                    <a:pt x="263" y="35"/>
                  </a:cubicBezTo>
                  <a:cubicBezTo>
                    <a:pt x="263" y="56"/>
                    <a:pt x="248" y="94"/>
                    <a:pt x="242" y="109"/>
                  </a:cubicBezTo>
                  <a:cubicBezTo>
                    <a:pt x="238" y="119"/>
                    <a:pt x="237" y="122"/>
                    <a:pt x="237" y="128"/>
                  </a:cubicBezTo>
                  <a:cubicBezTo>
                    <a:pt x="237" y="146"/>
                    <a:pt x="252" y="158"/>
                    <a:pt x="270" y="158"/>
                  </a:cubicBezTo>
                  <a:cubicBezTo>
                    <a:pt x="305" y="158"/>
                    <a:pt x="320" y="110"/>
                    <a:pt x="320" y="104"/>
                  </a:cubicBezTo>
                  <a:cubicBezTo>
                    <a:pt x="320" y="100"/>
                    <a:pt x="316" y="100"/>
                    <a:pt x="315" y="100"/>
                  </a:cubicBezTo>
                  <a:cubicBezTo>
                    <a:pt x="310" y="100"/>
                    <a:pt x="310" y="102"/>
                    <a:pt x="308" y="106"/>
                  </a:cubicBezTo>
                  <a:cubicBezTo>
                    <a:pt x="300" y="134"/>
                    <a:pt x="285" y="148"/>
                    <a:pt x="271" y="148"/>
                  </a:cubicBezTo>
                  <a:cubicBezTo>
                    <a:pt x="264" y="148"/>
                    <a:pt x="262" y="143"/>
                    <a:pt x="262" y="136"/>
                  </a:cubicBezTo>
                  <a:cubicBezTo>
                    <a:pt x="262" y="128"/>
                    <a:pt x="264" y="123"/>
                    <a:pt x="270" y="108"/>
                  </a:cubicBezTo>
                  <a:cubicBezTo>
                    <a:pt x="275" y="97"/>
                    <a:pt x="289" y="60"/>
                    <a:pt x="289" y="40"/>
                  </a:cubicBezTo>
                  <a:cubicBezTo>
                    <a:pt x="289" y="35"/>
                    <a:pt x="289" y="20"/>
                    <a:pt x="276" y="10"/>
                  </a:cubicBezTo>
                  <a:cubicBezTo>
                    <a:pt x="270" y="5"/>
                    <a:pt x="260" y="0"/>
                    <a:pt x="244" y="0"/>
                  </a:cubicBezTo>
                  <a:cubicBezTo>
                    <a:pt x="212" y="0"/>
                    <a:pt x="193" y="21"/>
                    <a:pt x="182" y="36"/>
                  </a:cubicBezTo>
                  <a:cubicBezTo>
                    <a:pt x="179" y="6"/>
                    <a:pt x="154" y="0"/>
                    <a:pt x="137" y="0"/>
                  </a:cubicBezTo>
                  <a:cubicBezTo>
                    <a:pt x="108" y="0"/>
                    <a:pt x="88" y="18"/>
                    <a:pt x="78" y="32"/>
                  </a:cubicBezTo>
                  <a:cubicBezTo>
                    <a:pt x="75" y="8"/>
                    <a:pt x="55" y="0"/>
                    <a:pt x="40" y="0"/>
                  </a:cubicBezTo>
                  <a:cubicBezTo>
                    <a:pt x="25" y="0"/>
                    <a:pt x="17" y="11"/>
                    <a:pt x="13" y="19"/>
                  </a:cubicBezTo>
                  <a:cubicBezTo>
                    <a:pt x="5" y="32"/>
                    <a:pt x="0" y="52"/>
                    <a:pt x="0" y="54"/>
                  </a:cubicBezTo>
                  <a:cubicBezTo>
                    <a:pt x="0" y="58"/>
                    <a:pt x="5" y="58"/>
                    <a:pt x="6" y="58"/>
                  </a:cubicBezTo>
                  <a:cubicBezTo>
                    <a:pt x="11" y="58"/>
                    <a:pt x="11" y="57"/>
                    <a:pt x="14" y="48"/>
                  </a:cubicBezTo>
                  <a:cubicBezTo>
                    <a:pt x="19" y="27"/>
                    <a:pt x="26" y="10"/>
                    <a:pt x="39" y="10"/>
                  </a:cubicBezTo>
                  <a:cubicBezTo>
                    <a:pt x="48" y="10"/>
                    <a:pt x="51" y="18"/>
                    <a:pt x="51" y="27"/>
                  </a:cubicBezTo>
                  <a:cubicBezTo>
                    <a:pt x="51" y="34"/>
                    <a:pt x="48" y="47"/>
                    <a:pt x="45" y="56"/>
                  </a:cubicBezTo>
                  <a:cubicBezTo>
                    <a:pt x="43" y="66"/>
                    <a:pt x="39" y="80"/>
                    <a:pt x="38" y="88"/>
                  </a:cubicBezTo>
                  <a:lnTo>
                    <a:pt x="26" y="132"/>
                  </a:lnTo>
                  <a:cubicBezTo>
                    <a:pt x="25" y="137"/>
                    <a:pt x="23" y="146"/>
                    <a:pt x="23" y="147"/>
                  </a:cubicBezTo>
                  <a:cubicBezTo>
                    <a:pt x="23" y="154"/>
                    <a:pt x="29" y="158"/>
                    <a:pt x="35" y="158"/>
                  </a:cubicBezTo>
                  <a:cubicBezTo>
                    <a:pt x="41" y="158"/>
                    <a:pt x="47" y="153"/>
                    <a:pt x="48" y="150"/>
                  </a:cubicBezTo>
                  <a:cubicBezTo>
                    <a:pt x="50" y="147"/>
                    <a:pt x="53" y="136"/>
                    <a:pt x="55" y="128"/>
                  </a:cubicBezTo>
                  <a:cubicBezTo>
                    <a:pt x="56" y="122"/>
                    <a:pt x="60" y="106"/>
                    <a:pt x="62" y="97"/>
                  </a:cubicBezTo>
                  <a:cubicBezTo>
                    <a:pt x="64" y="89"/>
                    <a:pt x="67" y="82"/>
                    <a:pt x="68" y="74"/>
                  </a:cubicBezTo>
                  <a:cubicBezTo>
                    <a:pt x="72" y="59"/>
                    <a:pt x="73" y="57"/>
                    <a:pt x="83" y="42"/>
                  </a:cubicBezTo>
                  <a:cubicBezTo>
                    <a:pt x="93" y="28"/>
                    <a:pt x="109" y="10"/>
                    <a:pt x="135" y="10"/>
                  </a:cubicBezTo>
                  <a:cubicBezTo>
                    <a:pt x="155" y="10"/>
                    <a:pt x="156" y="28"/>
                    <a:pt x="156" y="35"/>
                  </a:cubicBezTo>
                  <a:cubicBezTo>
                    <a:pt x="156" y="43"/>
                    <a:pt x="155" y="48"/>
                    <a:pt x="150" y="67"/>
                  </a:cubicBezTo>
                  <a:lnTo>
                    <a:pt x="135" y="126"/>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6" name="Freeform 453">
              <a:extLst>
                <a:ext uri="{FF2B5EF4-FFF2-40B4-BE49-F238E27FC236}">
                  <a16:creationId xmlns:a16="http://schemas.microsoft.com/office/drawing/2014/main" id="{DF8B9C19-172A-4F1B-95A8-D1CA4F565481}"/>
                </a:ext>
              </a:extLst>
            </p:cNvPr>
            <p:cNvSpPr>
              <a:spLocks noEditPoints="1"/>
            </p:cNvSpPr>
            <p:nvPr>
              <p:custDataLst>
                <p:tags r:id="rId42"/>
              </p:custDataLst>
            </p:nvPr>
          </p:nvSpPr>
          <p:spPr bwMode="auto">
            <a:xfrm>
              <a:off x="5302251" y="4741863"/>
              <a:ext cx="115888" cy="106363"/>
            </a:xfrm>
            <a:custGeom>
              <a:avLst/>
              <a:gdLst>
                <a:gd name="T0" fmla="*/ 126 w 178"/>
                <a:gd name="T1" fmla="*/ 21 h 158"/>
                <a:gd name="T2" fmla="*/ 90 w 178"/>
                <a:gd name="T3" fmla="*/ 0 h 158"/>
                <a:gd name="T4" fmla="*/ 0 w 178"/>
                <a:gd name="T5" fmla="*/ 100 h 158"/>
                <a:gd name="T6" fmla="*/ 52 w 178"/>
                <a:gd name="T7" fmla="*/ 158 h 158"/>
                <a:gd name="T8" fmla="*/ 102 w 178"/>
                <a:gd name="T9" fmla="*/ 133 h 158"/>
                <a:gd name="T10" fmla="*/ 138 w 178"/>
                <a:gd name="T11" fmla="*/ 158 h 158"/>
                <a:gd name="T12" fmla="*/ 165 w 178"/>
                <a:gd name="T13" fmla="*/ 139 h 158"/>
                <a:gd name="T14" fmla="*/ 178 w 178"/>
                <a:gd name="T15" fmla="*/ 104 h 158"/>
                <a:gd name="T16" fmla="*/ 172 w 178"/>
                <a:gd name="T17" fmla="*/ 100 h 158"/>
                <a:gd name="T18" fmla="*/ 164 w 178"/>
                <a:gd name="T19" fmla="*/ 111 h 158"/>
                <a:gd name="T20" fmla="*/ 139 w 178"/>
                <a:gd name="T21" fmla="*/ 148 h 158"/>
                <a:gd name="T22" fmla="*/ 127 w 178"/>
                <a:gd name="T23" fmla="*/ 131 h 158"/>
                <a:gd name="T24" fmla="*/ 133 w 178"/>
                <a:gd name="T25" fmla="*/ 103 h 158"/>
                <a:gd name="T26" fmla="*/ 140 w 178"/>
                <a:gd name="T27" fmla="*/ 72 h 158"/>
                <a:gd name="T28" fmla="*/ 147 w 178"/>
                <a:gd name="T29" fmla="*/ 45 h 158"/>
                <a:gd name="T30" fmla="*/ 154 w 178"/>
                <a:gd name="T31" fmla="*/ 18 h 158"/>
                <a:gd name="T32" fmla="*/ 142 w 178"/>
                <a:gd name="T33" fmla="*/ 7 h 158"/>
                <a:gd name="T34" fmla="*/ 126 w 178"/>
                <a:gd name="T35" fmla="*/ 21 h 158"/>
                <a:gd name="T36" fmla="*/ 103 w 178"/>
                <a:gd name="T37" fmla="*/ 111 h 158"/>
                <a:gd name="T38" fmla="*/ 86 w 178"/>
                <a:gd name="T39" fmla="*/ 134 h 158"/>
                <a:gd name="T40" fmla="*/ 54 w 178"/>
                <a:gd name="T41" fmla="*/ 148 h 158"/>
                <a:gd name="T42" fmla="*/ 28 w 178"/>
                <a:gd name="T43" fmla="*/ 114 h 158"/>
                <a:gd name="T44" fmla="*/ 46 w 178"/>
                <a:gd name="T45" fmla="*/ 43 h 158"/>
                <a:gd name="T46" fmla="*/ 90 w 178"/>
                <a:gd name="T47" fmla="*/ 10 h 158"/>
                <a:gd name="T48" fmla="*/ 121 w 178"/>
                <a:gd name="T49" fmla="*/ 41 h 158"/>
                <a:gd name="T50" fmla="*/ 120 w 178"/>
                <a:gd name="T51" fmla="*/ 45 h 158"/>
                <a:gd name="T52" fmla="*/ 103 w 178"/>
                <a:gd name="T53" fmla="*/ 111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8" h="158">
                  <a:moveTo>
                    <a:pt x="126" y="21"/>
                  </a:moveTo>
                  <a:cubicBezTo>
                    <a:pt x="118" y="10"/>
                    <a:pt x="106" y="0"/>
                    <a:pt x="90" y="0"/>
                  </a:cubicBezTo>
                  <a:cubicBezTo>
                    <a:pt x="45" y="0"/>
                    <a:pt x="0" y="50"/>
                    <a:pt x="0" y="100"/>
                  </a:cubicBezTo>
                  <a:cubicBezTo>
                    <a:pt x="0" y="134"/>
                    <a:pt x="22" y="158"/>
                    <a:pt x="52" y="158"/>
                  </a:cubicBezTo>
                  <a:cubicBezTo>
                    <a:pt x="71" y="158"/>
                    <a:pt x="88" y="147"/>
                    <a:pt x="102" y="133"/>
                  </a:cubicBezTo>
                  <a:cubicBezTo>
                    <a:pt x="109" y="154"/>
                    <a:pt x="129" y="158"/>
                    <a:pt x="138" y="158"/>
                  </a:cubicBezTo>
                  <a:cubicBezTo>
                    <a:pt x="150" y="158"/>
                    <a:pt x="159" y="150"/>
                    <a:pt x="165" y="139"/>
                  </a:cubicBezTo>
                  <a:cubicBezTo>
                    <a:pt x="173" y="126"/>
                    <a:pt x="178" y="106"/>
                    <a:pt x="178" y="104"/>
                  </a:cubicBezTo>
                  <a:cubicBezTo>
                    <a:pt x="178" y="100"/>
                    <a:pt x="173" y="100"/>
                    <a:pt x="172" y="100"/>
                  </a:cubicBezTo>
                  <a:cubicBezTo>
                    <a:pt x="167" y="100"/>
                    <a:pt x="167" y="101"/>
                    <a:pt x="164" y="111"/>
                  </a:cubicBezTo>
                  <a:cubicBezTo>
                    <a:pt x="160" y="127"/>
                    <a:pt x="154" y="148"/>
                    <a:pt x="139" y="148"/>
                  </a:cubicBezTo>
                  <a:cubicBezTo>
                    <a:pt x="130" y="148"/>
                    <a:pt x="127" y="140"/>
                    <a:pt x="127" y="131"/>
                  </a:cubicBezTo>
                  <a:cubicBezTo>
                    <a:pt x="127" y="125"/>
                    <a:pt x="130" y="112"/>
                    <a:pt x="133" y="103"/>
                  </a:cubicBezTo>
                  <a:cubicBezTo>
                    <a:pt x="135" y="94"/>
                    <a:pt x="139" y="80"/>
                    <a:pt x="140" y="72"/>
                  </a:cubicBezTo>
                  <a:lnTo>
                    <a:pt x="147" y="45"/>
                  </a:lnTo>
                  <a:cubicBezTo>
                    <a:pt x="149" y="36"/>
                    <a:pt x="154" y="20"/>
                    <a:pt x="154" y="18"/>
                  </a:cubicBezTo>
                  <a:cubicBezTo>
                    <a:pt x="154" y="11"/>
                    <a:pt x="147" y="7"/>
                    <a:pt x="142" y="7"/>
                  </a:cubicBezTo>
                  <a:cubicBezTo>
                    <a:pt x="136" y="7"/>
                    <a:pt x="128" y="11"/>
                    <a:pt x="126" y="21"/>
                  </a:cubicBezTo>
                  <a:close/>
                  <a:moveTo>
                    <a:pt x="103" y="111"/>
                  </a:moveTo>
                  <a:cubicBezTo>
                    <a:pt x="101" y="120"/>
                    <a:pt x="93" y="127"/>
                    <a:pt x="86" y="134"/>
                  </a:cubicBezTo>
                  <a:cubicBezTo>
                    <a:pt x="82" y="137"/>
                    <a:pt x="68" y="148"/>
                    <a:pt x="54" y="148"/>
                  </a:cubicBezTo>
                  <a:cubicBezTo>
                    <a:pt x="41" y="148"/>
                    <a:pt x="28" y="139"/>
                    <a:pt x="28" y="114"/>
                  </a:cubicBezTo>
                  <a:cubicBezTo>
                    <a:pt x="28" y="96"/>
                    <a:pt x="38" y="57"/>
                    <a:pt x="46" y="43"/>
                  </a:cubicBezTo>
                  <a:cubicBezTo>
                    <a:pt x="62" y="15"/>
                    <a:pt x="80" y="10"/>
                    <a:pt x="90" y="10"/>
                  </a:cubicBezTo>
                  <a:cubicBezTo>
                    <a:pt x="114" y="10"/>
                    <a:pt x="121" y="37"/>
                    <a:pt x="121" y="41"/>
                  </a:cubicBezTo>
                  <a:cubicBezTo>
                    <a:pt x="121" y="42"/>
                    <a:pt x="120" y="44"/>
                    <a:pt x="120" y="45"/>
                  </a:cubicBezTo>
                  <a:lnTo>
                    <a:pt x="103" y="111"/>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7" name="Freeform 454">
              <a:extLst>
                <a:ext uri="{FF2B5EF4-FFF2-40B4-BE49-F238E27FC236}">
                  <a16:creationId xmlns:a16="http://schemas.microsoft.com/office/drawing/2014/main" id="{B6FB658F-7C5A-4EDC-9C56-ED6B6C6D90C4}"/>
                </a:ext>
              </a:extLst>
            </p:cNvPr>
            <p:cNvSpPr>
              <a:spLocks/>
            </p:cNvSpPr>
            <p:nvPr>
              <p:custDataLst>
                <p:tags r:id="rId43"/>
              </p:custDataLst>
            </p:nvPr>
          </p:nvSpPr>
          <p:spPr bwMode="auto">
            <a:xfrm>
              <a:off x="5438776" y="4741863"/>
              <a:ext cx="122238" cy="106363"/>
            </a:xfrm>
            <a:custGeom>
              <a:avLst/>
              <a:gdLst>
                <a:gd name="T0" fmla="*/ 70 w 187"/>
                <a:gd name="T1" fmla="*/ 117 h 158"/>
                <a:gd name="T2" fmla="*/ 38 w 187"/>
                <a:gd name="T3" fmla="*/ 148 h 158"/>
                <a:gd name="T4" fmla="*/ 19 w 187"/>
                <a:gd name="T5" fmla="*/ 143 h 158"/>
                <a:gd name="T6" fmla="*/ 34 w 187"/>
                <a:gd name="T7" fmla="*/ 124 h 158"/>
                <a:gd name="T8" fmla="*/ 20 w 187"/>
                <a:gd name="T9" fmla="*/ 111 h 158"/>
                <a:gd name="T10" fmla="*/ 0 w 187"/>
                <a:gd name="T11" fmla="*/ 132 h 158"/>
                <a:gd name="T12" fmla="*/ 37 w 187"/>
                <a:gd name="T13" fmla="*/ 158 h 158"/>
                <a:gd name="T14" fmla="*/ 76 w 187"/>
                <a:gd name="T15" fmla="*/ 133 h 158"/>
                <a:gd name="T16" fmla="*/ 117 w 187"/>
                <a:gd name="T17" fmla="*/ 158 h 158"/>
                <a:gd name="T18" fmla="*/ 179 w 187"/>
                <a:gd name="T19" fmla="*/ 104 h 158"/>
                <a:gd name="T20" fmla="*/ 173 w 187"/>
                <a:gd name="T21" fmla="*/ 100 h 158"/>
                <a:gd name="T22" fmla="*/ 167 w 187"/>
                <a:gd name="T23" fmla="*/ 106 h 158"/>
                <a:gd name="T24" fmla="*/ 119 w 187"/>
                <a:gd name="T25" fmla="*/ 148 h 158"/>
                <a:gd name="T26" fmla="*/ 98 w 187"/>
                <a:gd name="T27" fmla="*/ 125 h 158"/>
                <a:gd name="T28" fmla="*/ 116 w 187"/>
                <a:gd name="T29" fmla="*/ 46 h 158"/>
                <a:gd name="T30" fmla="*/ 150 w 187"/>
                <a:gd name="T31" fmla="*/ 10 h 158"/>
                <a:gd name="T32" fmla="*/ 169 w 187"/>
                <a:gd name="T33" fmla="*/ 15 h 158"/>
                <a:gd name="T34" fmla="*/ 153 w 187"/>
                <a:gd name="T35" fmla="*/ 34 h 158"/>
                <a:gd name="T36" fmla="*/ 167 w 187"/>
                <a:gd name="T37" fmla="*/ 47 h 158"/>
                <a:gd name="T38" fmla="*/ 187 w 187"/>
                <a:gd name="T39" fmla="*/ 26 h 158"/>
                <a:gd name="T40" fmla="*/ 151 w 187"/>
                <a:gd name="T41" fmla="*/ 0 h 158"/>
                <a:gd name="T42" fmla="*/ 111 w 187"/>
                <a:gd name="T43" fmla="*/ 25 h 158"/>
                <a:gd name="T44" fmla="*/ 70 w 187"/>
                <a:gd name="T45" fmla="*/ 0 h 158"/>
                <a:gd name="T46" fmla="*/ 8 w 187"/>
                <a:gd name="T47" fmla="*/ 54 h 158"/>
                <a:gd name="T48" fmla="*/ 14 w 187"/>
                <a:gd name="T49" fmla="*/ 58 h 158"/>
                <a:gd name="T50" fmla="*/ 21 w 187"/>
                <a:gd name="T51" fmla="*/ 52 h 158"/>
                <a:gd name="T52" fmla="*/ 69 w 187"/>
                <a:gd name="T53" fmla="*/ 10 h 158"/>
                <a:gd name="T54" fmla="*/ 90 w 187"/>
                <a:gd name="T55" fmla="*/ 33 h 158"/>
                <a:gd name="T56" fmla="*/ 82 w 187"/>
                <a:gd name="T57" fmla="*/ 70 h 158"/>
                <a:gd name="T58" fmla="*/ 70 w 187"/>
                <a:gd name="T59" fmla="*/ 117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7" h="158">
                  <a:moveTo>
                    <a:pt x="70" y="117"/>
                  </a:moveTo>
                  <a:cubicBezTo>
                    <a:pt x="67" y="129"/>
                    <a:pt x="55" y="148"/>
                    <a:pt x="38" y="148"/>
                  </a:cubicBezTo>
                  <a:cubicBezTo>
                    <a:pt x="37" y="148"/>
                    <a:pt x="26" y="148"/>
                    <a:pt x="19" y="143"/>
                  </a:cubicBezTo>
                  <a:cubicBezTo>
                    <a:pt x="33" y="139"/>
                    <a:pt x="34" y="126"/>
                    <a:pt x="34" y="124"/>
                  </a:cubicBezTo>
                  <a:cubicBezTo>
                    <a:pt x="34" y="116"/>
                    <a:pt x="28" y="111"/>
                    <a:pt x="20" y="111"/>
                  </a:cubicBezTo>
                  <a:cubicBezTo>
                    <a:pt x="10" y="111"/>
                    <a:pt x="0" y="119"/>
                    <a:pt x="0" y="132"/>
                  </a:cubicBezTo>
                  <a:cubicBezTo>
                    <a:pt x="0" y="150"/>
                    <a:pt x="20" y="158"/>
                    <a:pt x="37" y="158"/>
                  </a:cubicBezTo>
                  <a:cubicBezTo>
                    <a:pt x="53" y="158"/>
                    <a:pt x="67" y="148"/>
                    <a:pt x="76" y="133"/>
                  </a:cubicBezTo>
                  <a:cubicBezTo>
                    <a:pt x="84" y="151"/>
                    <a:pt x="103" y="158"/>
                    <a:pt x="117" y="158"/>
                  </a:cubicBezTo>
                  <a:cubicBezTo>
                    <a:pt x="158" y="158"/>
                    <a:pt x="179" y="114"/>
                    <a:pt x="179" y="104"/>
                  </a:cubicBezTo>
                  <a:cubicBezTo>
                    <a:pt x="179" y="100"/>
                    <a:pt x="174" y="100"/>
                    <a:pt x="173" y="100"/>
                  </a:cubicBezTo>
                  <a:cubicBezTo>
                    <a:pt x="168" y="100"/>
                    <a:pt x="168" y="102"/>
                    <a:pt x="167" y="106"/>
                  </a:cubicBezTo>
                  <a:cubicBezTo>
                    <a:pt x="159" y="130"/>
                    <a:pt x="138" y="148"/>
                    <a:pt x="119" y="148"/>
                  </a:cubicBezTo>
                  <a:cubicBezTo>
                    <a:pt x="105" y="148"/>
                    <a:pt x="98" y="139"/>
                    <a:pt x="98" y="125"/>
                  </a:cubicBezTo>
                  <a:cubicBezTo>
                    <a:pt x="98" y="116"/>
                    <a:pt x="106" y="85"/>
                    <a:pt x="116" y="46"/>
                  </a:cubicBezTo>
                  <a:cubicBezTo>
                    <a:pt x="123" y="19"/>
                    <a:pt x="138" y="10"/>
                    <a:pt x="150" y="10"/>
                  </a:cubicBezTo>
                  <a:cubicBezTo>
                    <a:pt x="151" y="10"/>
                    <a:pt x="161" y="10"/>
                    <a:pt x="169" y="15"/>
                  </a:cubicBezTo>
                  <a:cubicBezTo>
                    <a:pt x="158" y="18"/>
                    <a:pt x="153" y="28"/>
                    <a:pt x="153" y="34"/>
                  </a:cubicBezTo>
                  <a:cubicBezTo>
                    <a:pt x="153" y="42"/>
                    <a:pt x="159" y="47"/>
                    <a:pt x="167" y="47"/>
                  </a:cubicBezTo>
                  <a:cubicBezTo>
                    <a:pt x="175" y="47"/>
                    <a:pt x="187" y="41"/>
                    <a:pt x="187" y="26"/>
                  </a:cubicBezTo>
                  <a:cubicBezTo>
                    <a:pt x="187" y="6"/>
                    <a:pt x="164" y="0"/>
                    <a:pt x="151" y="0"/>
                  </a:cubicBezTo>
                  <a:cubicBezTo>
                    <a:pt x="133" y="0"/>
                    <a:pt x="119" y="12"/>
                    <a:pt x="111" y="25"/>
                  </a:cubicBezTo>
                  <a:cubicBezTo>
                    <a:pt x="105" y="11"/>
                    <a:pt x="89" y="0"/>
                    <a:pt x="70" y="0"/>
                  </a:cubicBezTo>
                  <a:cubicBezTo>
                    <a:pt x="31" y="0"/>
                    <a:pt x="8" y="43"/>
                    <a:pt x="8" y="54"/>
                  </a:cubicBezTo>
                  <a:cubicBezTo>
                    <a:pt x="8" y="58"/>
                    <a:pt x="13" y="58"/>
                    <a:pt x="14" y="58"/>
                  </a:cubicBezTo>
                  <a:cubicBezTo>
                    <a:pt x="19" y="58"/>
                    <a:pt x="19" y="57"/>
                    <a:pt x="21" y="52"/>
                  </a:cubicBezTo>
                  <a:cubicBezTo>
                    <a:pt x="30" y="25"/>
                    <a:pt x="52" y="10"/>
                    <a:pt x="69" y="10"/>
                  </a:cubicBezTo>
                  <a:cubicBezTo>
                    <a:pt x="80" y="10"/>
                    <a:pt x="90" y="17"/>
                    <a:pt x="90" y="33"/>
                  </a:cubicBezTo>
                  <a:cubicBezTo>
                    <a:pt x="90" y="40"/>
                    <a:pt x="85" y="58"/>
                    <a:pt x="82" y="70"/>
                  </a:cubicBezTo>
                  <a:lnTo>
                    <a:pt x="70" y="117"/>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8" name="Freeform 455">
              <a:extLst>
                <a:ext uri="{FF2B5EF4-FFF2-40B4-BE49-F238E27FC236}">
                  <a16:creationId xmlns:a16="http://schemas.microsoft.com/office/drawing/2014/main" id="{61238C1E-3B00-43B9-A6CD-106EBF8C07CD}"/>
                </a:ext>
              </a:extLst>
            </p:cNvPr>
            <p:cNvSpPr>
              <a:spLocks/>
            </p:cNvSpPr>
            <p:nvPr>
              <p:custDataLst>
                <p:tags r:id="rId44"/>
              </p:custDataLst>
            </p:nvPr>
          </p:nvSpPr>
          <p:spPr bwMode="auto">
            <a:xfrm>
              <a:off x="3876676" y="4945063"/>
              <a:ext cx="76200" cy="336550"/>
            </a:xfrm>
            <a:custGeom>
              <a:avLst/>
              <a:gdLst>
                <a:gd name="T0" fmla="*/ 116 w 116"/>
                <a:gd name="T1" fmla="*/ 494 h 499"/>
                <a:gd name="T2" fmla="*/ 107 w 116"/>
                <a:gd name="T3" fmla="*/ 483 h 499"/>
                <a:gd name="T4" fmla="*/ 29 w 116"/>
                <a:gd name="T5" fmla="*/ 250 h 499"/>
                <a:gd name="T6" fmla="*/ 109 w 116"/>
                <a:gd name="T7" fmla="*/ 14 h 499"/>
                <a:gd name="T8" fmla="*/ 116 w 116"/>
                <a:gd name="T9" fmla="*/ 5 h 499"/>
                <a:gd name="T10" fmla="*/ 111 w 116"/>
                <a:gd name="T11" fmla="*/ 0 h 499"/>
                <a:gd name="T12" fmla="*/ 31 w 116"/>
                <a:gd name="T13" fmla="*/ 98 h 499"/>
                <a:gd name="T14" fmla="*/ 0 w 116"/>
                <a:gd name="T15" fmla="*/ 250 h 499"/>
                <a:gd name="T16" fmla="*/ 33 w 116"/>
                <a:gd name="T17" fmla="*/ 405 h 499"/>
                <a:gd name="T18" fmla="*/ 111 w 116"/>
                <a:gd name="T19" fmla="*/ 499 h 499"/>
                <a:gd name="T20" fmla="*/ 116 w 116"/>
                <a:gd name="T21" fmla="*/ 494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6" h="499">
                  <a:moveTo>
                    <a:pt x="116" y="494"/>
                  </a:moveTo>
                  <a:cubicBezTo>
                    <a:pt x="116" y="493"/>
                    <a:pt x="116" y="492"/>
                    <a:pt x="107" y="483"/>
                  </a:cubicBezTo>
                  <a:cubicBezTo>
                    <a:pt x="45" y="420"/>
                    <a:pt x="29" y="326"/>
                    <a:pt x="29" y="250"/>
                  </a:cubicBezTo>
                  <a:cubicBezTo>
                    <a:pt x="29" y="163"/>
                    <a:pt x="48" y="76"/>
                    <a:pt x="109" y="14"/>
                  </a:cubicBezTo>
                  <a:cubicBezTo>
                    <a:pt x="116" y="8"/>
                    <a:pt x="116" y="7"/>
                    <a:pt x="116" y="5"/>
                  </a:cubicBezTo>
                  <a:cubicBezTo>
                    <a:pt x="116" y="2"/>
                    <a:pt x="114" y="0"/>
                    <a:pt x="111" y="0"/>
                  </a:cubicBezTo>
                  <a:cubicBezTo>
                    <a:pt x="106" y="0"/>
                    <a:pt x="61" y="34"/>
                    <a:pt x="31" y="98"/>
                  </a:cubicBezTo>
                  <a:cubicBezTo>
                    <a:pt x="6" y="152"/>
                    <a:pt x="0" y="208"/>
                    <a:pt x="0" y="250"/>
                  </a:cubicBezTo>
                  <a:cubicBezTo>
                    <a:pt x="0" y="289"/>
                    <a:pt x="5" y="349"/>
                    <a:pt x="33" y="405"/>
                  </a:cubicBezTo>
                  <a:cubicBezTo>
                    <a:pt x="63" y="467"/>
                    <a:pt x="106" y="499"/>
                    <a:pt x="111" y="499"/>
                  </a:cubicBezTo>
                  <a:cubicBezTo>
                    <a:pt x="114" y="499"/>
                    <a:pt x="116" y="498"/>
                    <a:pt x="116" y="494"/>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9" name="Freeform 456">
              <a:extLst>
                <a:ext uri="{FF2B5EF4-FFF2-40B4-BE49-F238E27FC236}">
                  <a16:creationId xmlns:a16="http://schemas.microsoft.com/office/drawing/2014/main" id="{57797634-4235-4AEE-8305-8872BE874D8C}"/>
                </a:ext>
              </a:extLst>
            </p:cNvPr>
            <p:cNvSpPr>
              <a:spLocks noEditPoints="1"/>
            </p:cNvSpPr>
            <p:nvPr>
              <p:custDataLst>
                <p:tags r:id="rId45"/>
              </p:custDataLst>
            </p:nvPr>
          </p:nvSpPr>
          <p:spPr bwMode="auto">
            <a:xfrm>
              <a:off x="3986214" y="4960938"/>
              <a:ext cx="161925" cy="238125"/>
            </a:xfrm>
            <a:custGeom>
              <a:avLst/>
              <a:gdLst>
                <a:gd name="T0" fmla="*/ 250 w 250"/>
                <a:gd name="T1" fmla="*/ 106 h 354"/>
                <a:gd name="T2" fmla="*/ 168 w 250"/>
                <a:gd name="T3" fmla="*/ 0 h 354"/>
                <a:gd name="T4" fmla="*/ 41 w 250"/>
                <a:gd name="T5" fmla="*/ 94 h 354"/>
                <a:gd name="T6" fmla="*/ 0 w 250"/>
                <a:gd name="T7" fmla="*/ 249 h 354"/>
                <a:gd name="T8" fmla="*/ 83 w 250"/>
                <a:gd name="T9" fmla="*/ 354 h 354"/>
                <a:gd name="T10" fmla="*/ 195 w 250"/>
                <a:gd name="T11" fmla="*/ 284 h 354"/>
                <a:gd name="T12" fmla="*/ 250 w 250"/>
                <a:gd name="T13" fmla="*/ 106 h 354"/>
                <a:gd name="T14" fmla="*/ 76 w 250"/>
                <a:gd name="T15" fmla="*/ 165 h 354"/>
                <a:gd name="T16" fmla="*/ 111 w 250"/>
                <a:gd name="T17" fmla="*/ 65 h 354"/>
                <a:gd name="T18" fmla="*/ 167 w 250"/>
                <a:gd name="T19" fmla="*/ 18 h 354"/>
                <a:gd name="T20" fmla="*/ 197 w 250"/>
                <a:gd name="T21" fmla="*/ 70 h 354"/>
                <a:gd name="T22" fmla="*/ 180 w 250"/>
                <a:gd name="T23" fmla="*/ 165 h 354"/>
                <a:gd name="T24" fmla="*/ 76 w 250"/>
                <a:gd name="T25" fmla="*/ 165 h 354"/>
                <a:gd name="T26" fmla="*/ 174 w 250"/>
                <a:gd name="T27" fmla="*/ 189 h 354"/>
                <a:gd name="T28" fmla="*/ 84 w 250"/>
                <a:gd name="T29" fmla="*/ 336 h 354"/>
                <a:gd name="T30" fmla="*/ 60 w 250"/>
                <a:gd name="T31" fmla="*/ 319 h 354"/>
                <a:gd name="T32" fmla="*/ 54 w 250"/>
                <a:gd name="T33" fmla="*/ 286 h 354"/>
                <a:gd name="T34" fmla="*/ 70 w 250"/>
                <a:gd name="T35" fmla="*/ 189 h 354"/>
                <a:gd name="T36" fmla="*/ 174 w 250"/>
                <a:gd name="T37" fmla="*/ 189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0" h="354">
                  <a:moveTo>
                    <a:pt x="250" y="106"/>
                  </a:moveTo>
                  <a:cubicBezTo>
                    <a:pt x="250" y="18"/>
                    <a:pt x="198" y="0"/>
                    <a:pt x="168" y="0"/>
                  </a:cubicBezTo>
                  <a:cubicBezTo>
                    <a:pt x="128" y="0"/>
                    <a:pt x="79" y="26"/>
                    <a:pt x="41" y="94"/>
                  </a:cubicBezTo>
                  <a:cubicBezTo>
                    <a:pt x="16" y="141"/>
                    <a:pt x="0" y="209"/>
                    <a:pt x="0" y="249"/>
                  </a:cubicBezTo>
                  <a:cubicBezTo>
                    <a:pt x="0" y="321"/>
                    <a:pt x="38" y="354"/>
                    <a:pt x="83" y="354"/>
                  </a:cubicBezTo>
                  <a:cubicBezTo>
                    <a:pt x="116" y="354"/>
                    <a:pt x="160" y="335"/>
                    <a:pt x="195" y="284"/>
                  </a:cubicBezTo>
                  <a:cubicBezTo>
                    <a:pt x="237" y="223"/>
                    <a:pt x="250" y="143"/>
                    <a:pt x="250" y="106"/>
                  </a:cubicBezTo>
                  <a:close/>
                  <a:moveTo>
                    <a:pt x="76" y="165"/>
                  </a:moveTo>
                  <a:cubicBezTo>
                    <a:pt x="83" y="136"/>
                    <a:pt x="96" y="91"/>
                    <a:pt x="111" y="65"/>
                  </a:cubicBezTo>
                  <a:cubicBezTo>
                    <a:pt x="122" y="45"/>
                    <a:pt x="143" y="18"/>
                    <a:pt x="167" y="18"/>
                  </a:cubicBezTo>
                  <a:cubicBezTo>
                    <a:pt x="188" y="18"/>
                    <a:pt x="197" y="40"/>
                    <a:pt x="197" y="70"/>
                  </a:cubicBezTo>
                  <a:cubicBezTo>
                    <a:pt x="197" y="101"/>
                    <a:pt x="186" y="144"/>
                    <a:pt x="180" y="165"/>
                  </a:cubicBezTo>
                  <a:lnTo>
                    <a:pt x="76" y="165"/>
                  </a:lnTo>
                  <a:close/>
                  <a:moveTo>
                    <a:pt x="174" y="189"/>
                  </a:moveTo>
                  <a:cubicBezTo>
                    <a:pt x="143" y="323"/>
                    <a:pt x="101" y="336"/>
                    <a:pt x="84" y="336"/>
                  </a:cubicBezTo>
                  <a:cubicBezTo>
                    <a:pt x="77" y="336"/>
                    <a:pt x="67" y="334"/>
                    <a:pt x="60" y="319"/>
                  </a:cubicBezTo>
                  <a:cubicBezTo>
                    <a:pt x="54" y="305"/>
                    <a:pt x="54" y="286"/>
                    <a:pt x="54" y="286"/>
                  </a:cubicBezTo>
                  <a:cubicBezTo>
                    <a:pt x="54" y="257"/>
                    <a:pt x="65" y="211"/>
                    <a:pt x="70" y="189"/>
                  </a:cubicBezTo>
                  <a:lnTo>
                    <a:pt x="174" y="189"/>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0" name="Freeform 457">
              <a:extLst>
                <a:ext uri="{FF2B5EF4-FFF2-40B4-BE49-F238E27FC236}">
                  <a16:creationId xmlns:a16="http://schemas.microsoft.com/office/drawing/2014/main" id="{E0418CA0-4589-4D7C-977D-17936635E027}"/>
                </a:ext>
              </a:extLst>
            </p:cNvPr>
            <p:cNvSpPr>
              <a:spLocks/>
            </p:cNvSpPr>
            <p:nvPr>
              <p:custDataLst>
                <p:tags r:id="rId46"/>
              </p:custDataLst>
            </p:nvPr>
          </p:nvSpPr>
          <p:spPr bwMode="auto">
            <a:xfrm>
              <a:off x="4195764" y="4945063"/>
              <a:ext cx="76200" cy="336550"/>
            </a:xfrm>
            <a:custGeom>
              <a:avLst/>
              <a:gdLst>
                <a:gd name="T0" fmla="*/ 115 w 115"/>
                <a:gd name="T1" fmla="*/ 494 h 499"/>
                <a:gd name="T2" fmla="*/ 107 w 115"/>
                <a:gd name="T3" fmla="*/ 483 h 499"/>
                <a:gd name="T4" fmla="*/ 28 w 115"/>
                <a:gd name="T5" fmla="*/ 250 h 499"/>
                <a:gd name="T6" fmla="*/ 109 w 115"/>
                <a:gd name="T7" fmla="*/ 14 h 499"/>
                <a:gd name="T8" fmla="*/ 115 w 115"/>
                <a:gd name="T9" fmla="*/ 5 h 499"/>
                <a:gd name="T10" fmla="*/ 110 w 115"/>
                <a:gd name="T11" fmla="*/ 0 h 499"/>
                <a:gd name="T12" fmla="*/ 31 w 115"/>
                <a:gd name="T13" fmla="*/ 98 h 499"/>
                <a:gd name="T14" fmla="*/ 0 w 115"/>
                <a:gd name="T15" fmla="*/ 250 h 499"/>
                <a:gd name="T16" fmla="*/ 32 w 115"/>
                <a:gd name="T17" fmla="*/ 405 h 499"/>
                <a:gd name="T18" fmla="*/ 110 w 115"/>
                <a:gd name="T19" fmla="*/ 499 h 499"/>
                <a:gd name="T20" fmla="*/ 115 w 115"/>
                <a:gd name="T21" fmla="*/ 494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5" h="499">
                  <a:moveTo>
                    <a:pt x="115" y="494"/>
                  </a:moveTo>
                  <a:cubicBezTo>
                    <a:pt x="115" y="493"/>
                    <a:pt x="115" y="492"/>
                    <a:pt x="107" y="483"/>
                  </a:cubicBezTo>
                  <a:cubicBezTo>
                    <a:pt x="44" y="420"/>
                    <a:pt x="28" y="326"/>
                    <a:pt x="28" y="250"/>
                  </a:cubicBezTo>
                  <a:cubicBezTo>
                    <a:pt x="28" y="163"/>
                    <a:pt x="47" y="76"/>
                    <a:pt x="109" y="14"/>
                  </a:cubicBezTo>
                  <a:cubicBezTo>
                    <a:pt x="115" y="8"/>
                    <a:pt x="115" y="7"/>
                    <a:pt x="115" y="5"/>
                  </a:cubicBezTo>
                  <a:cubicBezTo>
                    <a:pt x="115" y="2"/>
                    <a:pt x="113" y="0"/>
                    <a:pt x="110" y="0"/>
                  </a:cubicBezTo>
                  <a:cubicBezTo>
                    <a:pt x="105" y="0"/>
                    <a:pt x="60" y="34"/>
                    <a:pt x="31" y="98"/>
                  </a:cubicBezTo>
                  <a:cubicBezTo>
                    <a:pt x="6" y="152"/>
                    <a:pt x="0" y="208"/>
                    <a:pt x="0" y="250"/>
                  </a:cubicBezTo>
                  <a:cubicBezTo>
                    <a:pt x="0" y="289"/>
                    <a:pt x="5" y="349"/>
                    <a:pt x="32" y="405"/>
                  </a:cubicBezTo>
                  <a:cubicBezTo>
                    <a:pt x="62" y="467"/>
                    <a:pt x="105" y="499"/>
                    <a:pt x="110" y="499"/>
                  </a:cubicBezTo>
                  <a:cubicBezTo>
                    <a:pt x="113" y="499"/>
                    <a:pt x="115" y="498"/>
                    <a:pt x="115" y="494"/>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1" name="Freeform 458">
              <a:extLst>
                <a:ext uri="{FF2B5EF4-FFF2-40B4-BE49-F238E27FC236}">
                  <a16:creationId xmlns:a16="http://schemas.microsoft.com/office/drawing/2014/main" id="{91F86C75-4498-4C89-A4C7-77DA1270D296}"/>
                </a:ext>
              </a:extLst>
            </p:cNvPr>
            <p:cNvSpPr>
              <a:spLocks/>
            </p:cNvSpPr>
            <p:nvPr>
              <p:custDataLst>
                <p:tags r:id="rId47"/>
              </p:custDataLst>
            </p:nvPr>
          </p:nvSpPr>
          <p:spPr bwMode="auto">
            <a:xfrm>
              <a:off x="4308476" y="4964113"/>
              <a:ext cx="146050" cy="236538"/>
            </a:xfrm>
            <a:custGeom>
              <a:avLst/>
              <a:gdLst>
                <a:gd name="T0" fmla="*/ 116 w 226"/>
                <a:gd name="T1" fmla="*/ 6 h 352"/>
                <a:gd name="T2" fmla="*/ 110 w 226"/>
                <a:gd name="T3" fmla="*/ 0 h 352"/>
                <a:gd name="T4" fmla="*/ 49 w 226"/>
                <a:gd name="T5" fmla="*/ 5 h 352"/>
                <a:gd name="T6" fmla="*/ 39 w 226"/>
                <a:gd name="T7" fmla="*/ 15 h 352"/>
                <a:gd name="T8" fmla="*/ 51 w 226"/>
                <a:gd name="T9" fmla="*/ 21 h 352"/>
                <a:gd name="T10" fmla="*/ 76 w 226"/>
                <a:gd name="T11" fmla="*/ 30 h 352"/>
                <a:gd name="T12" fmla="*/ 75 w 226"/>
                <a:gd name="T13" fmla="*/ 40 h 352"/>
                <a:gd name="T14" fmla="*/ 2 w 226"/>
                <a:gd name="T15" fmla="*/ 327 h 352"/>
                <a:gd name="T16" fmla="*/ 0 w 226"/>
                <a:gd name="T17" fmla="*/ 338 h 352"/>
                <a:gd name="T18" fmla="*/ 15 w 226"/>
                <a:gd name="T19" fmla="*/ 352 h 352"/>
                <a:gd name="T20" fmla="*/ 32 w 226"/>
                <a:gd name="T21" fmla="*/ 341 h 352"/>
                <a:gd name="T22" fmla="*/ 60 w 226"/>
                <a:gd name="T23" fmla="*/ 232 h 352"/>
                <a:gd name="T24" fmla="*/ 118 w 226"/>
                <a:gd name="T25" fmla="*/ 275 h 352"/>
                <a:gd name="T26" fmla="*/ 116 w 226"/>
                <a:gd name="T27" fmla="*/ 285 h 352"/>
                <a:gd name="T28" fmla="*/ 114 w 226"/>
                <a:gd name="T29" fmla="*/ 302 h 352"/>
                <a:gd name="T30" fmla="*/ 160 w 226"/>
                <a:gd name="T31" fmla="*/ 352 h 352"/>
                <a:gd name="T32" fmla="*/ 199 w 226"/>
                <a:gd name="T33" fmla="*/ 325 h 352"/>
                <a:gd name="T34" fmla="*/ 217 w 226"/>
                <a:gd name="T35" fmla="*/ 275 h 352"/>
                <a:gd name="T36" fmla="*/ 211 w 226"/>
                <a:gd name="T37" fmla="*/ 270 h 352"/>
                <a:gd name="T38" fmla="*/ 204 w 226"/>
                <a:gd name="T39" fmla="*/ 279 h 352"/>
                <a:gd name="T40" fmla="*/ 161 w 226"/>
                <a:gd name="T41" fmla="*/ 341 h 352"/>
                <a:gd name="T42" fmla="*/ 145 w 226"/>
                <a:gd name="T43" fmla="*/ 317 h 352"/>
                <a:gd name="T44" fmla="*/ 149 w 226"/>
                <a:gd name="T45" fmla="*/ 290 h 352"/>
                <a:gd name="T46" fmla="*/ 151 w 226"/>
                <a:gd name="T47" fmla="*/ 274 h 352"/>
                <a:gd name="T48" fmla="*/ 77 w 226"/>
                <a:gd name="T49" fmla="*/ 222 h 352"/>
                <a:gd name="T50" fmla="*/ 120 w 226"/>
                <a:gd name="T51" fmla="*/ 185 h 352"/>
                <a:gd name="T52" fmla="*/ 191 w 226"/>
                <a:gd name="T53" fmla="*/ 137 h 352"/>
                <a:gd name="T54" fmla="*/ 196 w 226"/>
                <a:gd name="T55" fmla="*/ 137 h 352"/>
                <a:gd name="T56" fmla="*/ 206 w 226"/>
                <a:gd name="T57" fmla="*/ 141 h 352"/>
                <a:gd name="T58" fmla="*/ 208 w 226"/>
                <a:gd name="T59" fmla="*/ 143 h 352"/>
                <a:gd name="T60" fmla="*/ 180 w 226"/>
                <a:gd name="T61" fmla="*/ 170 h 352"/>
                <a:gd name="T62" fmla="*/ 199 w 226"/>
                <a:gd name="T63" fmla="*/ 188 h 352"/>
                <a:gd name="T64" fmla="*/ 226 w 226"/>
                <a:gd name="T65" fmla="*/ 157 h 352"/>
                <a:gd name="T66" fmla="*/ 192 w 226"/>
                <a:gd name="T67" fmla="*/ 126 h 352"/>
                <a:gd name="T68" fmla="*/ 120 w 226"/>
                <a:gd name="T69" fmla="*/ 170 h 352"/>
                <a:gd name="T70" fmla="*/ 64 w 226"/>
                <a:gd name="T71" fmla="*/ 216 h 352"/>
                <a:gd name="T72" fmla="*/ 116 w 226"/>
                <a:gd name="T73" fmla="*/ 6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26" h="352">
                  <a:moveTo>
                    <a:pt x="116" y="6"/>
                  </a:moveTo>
                  <a:cubicBezTo>
                    <a:pt x="116" y="5"/>
                    <a:pt x="116" y="0"/>
                    <a:pt x="110" y="0"/>
                  </a:cubicBezTo>
                  <a:cubicBezTo>
                    <a:pt x="98" y="0"/>
                    <a:pt x="62" y="4"/>
                    <a:pt x="49" y="5"/>
                  </a:cubicBezTo>
                  <a:cubicBezTo>
                    <a:pt x="45" y="6"/>
                    <a:pt x="39" y="6"/>
                    <a:pt x="39" y="15"/>
                  </a:cubicBezTo>
                  <a:cubicBezTo>
                    <a:pt x="39" y="21"/>
                    <a:pt x="44" y="21"/>
                    <a:pt x="51" y="21"/>
                  </a:cubicBezTo>
                  <a:cubicBezTo>
                    <a:pt x="75" y="21"/>
                    <a:pt x="76" y="25"/>
                    <a:pt x="76" y="30"/>
                  </a:cubicBezTo>
                  <a:lnTo>
                    <a:pt x="75" y="40"/>
                  </a:lnTo>
                  <a:lnTo>
                    <a:pt x="2" y="327"/>
                  </a:lnTo>
                  <a:cubicBezTo>
                    <a:pt x="0" y="334"/>
                    <a:pt x="0" y="335"/>
                    <a:pt x="0" y="338"/>
                  </a:cubicBezTo>
                  <a:cubicBezTo>
                    <a:pt x="0" y="349"/>
                    <a:pt x="10" y="352"/>
                    <a:pt x="15" y="352"/>
                  </a:cubicBezTo>
                  <a:cubicBezTo>
                    <a:pt x="21" y="352"/>
                    <a:pt x="29" y="347"/>
                    <a:pt x="32" y="341"/>
                  </a:cubicBezTo>
                  <a:cubicBezTo>
                    <a:pt x="34" y="337"/>
                    <a:pt x="57" y="245"/>
                    <a:pt x="60" y="232"/>
                  </a:cubicBezTo>
                  <a:cubicBezTo>
                    <a:pt x="77" y="234"/>
                    <a:pt x="118" y="242"/>
                    <a:pt x="118" y="275"/>
                  </a:cubicBezTo>
                  <a:cubicBezTo>
                    <a:pt x="118" y="278"/>
                    <a:pt x="118" y="280"/>
                    <a:pt x="116" y="285"/>
                  </a:cubicBezTo>
                  <a:cubicBezTo>
                    <a:pt x="115" y="291"/>
                    <a:pt x="114" y="297"/>
                    <a:pt x="114" y="302"/>
                  </a:cubicBezTo>
                  <a:cubicBezTo>
                    <a:pt x="114" y="332"/>
                    <a:pt x="134" y="352"/>
                    <a:pt x="160" y="352"/>
                  </a:cubicBezTo>
                  <a:cubicBezTo>
                    <a:pt x="175" y="352"/>
                    <a:pt x="188" y="344"/>
                    <a:pt x="199" y="325"/>
                  </a:cubicBezTo>
                  <a:cubicBezTo>
                    <a:pt x="212" y="303"/>
                    <a:pt x="217" y="276"/>
                    <a:pt x="217" y="275"/>
                  </a:cubicBezTo>
                  <a:cubicBezTo>
                    <a:pt x="217" y="270"/>
                    <a:pt x="213" y="270"/>
                    <a:pt x="211" y="270"/>
                  </a:cubicBezTo>
                  <a:cubicBezTo>
                    <a:pt x="206" y="270"/>
                    <a:pt x="206" y="272"/>
                    <a:pt x="204" y="279"/>
                  </a:cubicBezTo>
                  <a:cubicBezTo>
                    <a:pt x="194" y="315"/>
                    <a:pt x="183" y="341"/>
                    <a:pt x="161" y="341"/>
                  </a:cubicBezTo>
                  <a:cubicBezTo>
                    <a:pt x="151" y="341"/>
                    <a:pt x="145" y="335"/>
                    <a:pt x="145" y="317"/>
                  </a:cubicBezTo>
                  <a:cubicBezTo>
                    <a:pt x="145" y="309"/>
                    <a:pt x="147" y="298"/>
                    <a:pt x="149" y="290"/>
                  </a:cubicBezTo>
                  <a:cubicBezTo>
                    <a:pt x="151" y="281"/>
                    <a:pt x="151" y="279"/>
                    <a:pt x="151" y="274"/>
                  </a:cubicBezTo>
                  <a:cubicBezTo>
                    <a:pt x="151" y="242"/>
                    <a:pt x="120" y="227"/>
                    <a:pt x="77" y="222"/>
                  </a:cubicBezTo>
                  <a:cubicBezTo>
                    <a:pt x="93" y="213"/>
                    <a:pt x="109" y="197"/>
                    <a:pt x="120" y="185"/>
                  </a:cubicBezTo>
                  <a:cubicBezTo>
                    <a:pt x="144" y="158"/>
                    <a:pt x="167" y="137"/>
                    <a:pt x="191" y="137"/>
                  </a:cubicBezTo>
                  <a:cubicBezTo>
                    <a:pt x="194" y="137"/>
                    <a:pt x="195" y="137"/>
                    <a:pt x="196" y="137"/>
                  </a:cubicBezTo>
                  <a:cubicBezTo>
                    <a:pt x="202" y="138"/>
                    <a:pt x="202" y="138"/>
                    <a:pt x="206" y="141"/>
                  </a:cubicBezTo>
                  <a:cubicBezTo>
                    <a:pt x="207" y="142"/>
                    <a:pt x="207" y="142"/>
                    <a:pt x="208" y="143"/>
                  </a:cubicBezTo>
                  <a:cubicBezTo>
                    <a:pt x="184" y="145"/>
                    <a:pt x="180" y="164"/>
                    <a:pt x="180" y="170"/>
                  </a:cubicBezTo>
                  <a:cubicBezTo>
                    <a:pt x="180" y="178"/>
                    <a:pt x="185" y="188"/>
                    <a:pt x="199" y="188"/>
                  </a:cubicBezTo>
                  <a:cubicBezTo>
                    <a:pt x="212" y="188"/>
                    <a:pt x="226" y="177"/>
                    <a:pt x="226" y="157"/>
                  </a:cubicBezTo>
                  <a:cubicBezTo>
                    <a:pt x="226" y="142"/>
                    <a:pt x="215" y="126"/>
                    <a:pt x="192" y="126"/>
                  </a:cubicBezTo>
                  <a:cubicBezTo>
                    <a:pt x="178" y="126"/>
                    <a:pt x="155" y="130"/>
                    <a:pt x="120" y="170"/>
                  </a:cubicBezTo>
                  <a:cubicBezTo>
                    <a:pt x="103" y="189"/>
                    <a:pt x="83" y="209"/>
                    <a:pt x="64" y="216"/>
                  </a:cubicBezTo>
                  <a:lnTo>
                    <a:pt x="116" y="6"/>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2" name="Freeform 459">
              <a:extLst>
                <a:ext uri="{FF2B5EF4-FFF2-40B4-BE49-F238E27FC236}">
                  <a16:creationId xmlns:a16="http://schemas.microsoft.com/office/drawing/2014/main" id="{57A3227A-6072-47AD-AE2F-0B8FC059788B}"/>
                </a:ext>
              </a:extLst>
            </p:cNvPr>
            <p:cNvSpPr>
              <a:spLocks/>
            </p:cNvSpPr>
            <p:nvPr>
              <p:custDataLst>
                <p:tags r:id="rId48"/>
              </p:custDataLst>
            </p:nvPr>
          </p:nvSpPr>
          <p:spPr bwMode="auto">
            <a:xfrm>
              <a:off x="4487864" y="4945063"/>
              <a:ext cx="76200" cy="336550"/>
            </a:xfrm>
            <a:custGeom>
              <a:avLst/>
              <a:gdLst>
                <a:gd name="T0" fmla="*/ 116 w 116"/>
                <a:gd name="T1" fmla="*/ 250 h 499"/>
                <a:gd name="T2" fmla="*/ 83 w 116"/>
                <a:gd name="T3" fmla="*/ 94 h 499"/>
                <a:gd name="T4" fmla="*/ 5 w 116"/>
                <a:gd name="T5" fmla="*/ 0 h 499"/>
                <a:gd name="T6" fmla="*/ 0 w 116"/>
                <a:gd name="T7" fmla="*/ 5 h 499"/>
                <a:gd name="T8" fmla="*/ 10 w 116"/>
                <a:gd name="T9" fmla="*/ 17 h 499"/>
                <a:gd name="T10" fmla="*/ 87 w 116"/>
                <a:gd name="T11" fmla="*/ 250 h 499"/>
                <a:gd name="T12" fmla="*/ 7 w 116"/>
                <a:gd name="T13" fmla="*/ 486 h 499"/>
                <a:gd name="T14" fmla="*/ 0 w 116"/>
                <a:gd name="T15" fmla="*/ 494 h 499"/>
                <a:gd name="T16" fmla="*/ 5 w 116"/>
                <a:gd name="T17" fmla="*/ 499 h 499"/>
                <a:gd name="T18" fmla="*/ 85 w 116"/>
                <a:gd name="T19" fmla="*/ 402 h 499"/>
                <a:gd name="T20" fmla="*/ 116 w 116"/>
                <a:gd name="T21" fmla="*/ 250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6" h="499">
                  <a:moveTo>
                    <a:pt x="116" y="250"/>
                  </a:moveTo>
                  <a:cubicBezTo>
                    <a:pt x="116" y="211"/>
                    <a:pt x="111" y="150"/>
                    <a:pt x="83" y="94"/>
                  </a:cubicBezTo>
                  <a:cubicBezTo>
                    <a:pt x="53" y="33"/>
                    <a:pt x="10" y="0"/>
                    <a:pt x="5" y="0"/>
                  </a:cubicBezTo>
                  <a:cubicBezTo>
                    <a:pt x="2" y="0"/>
                    <a:pt x="0" y="2"/>
                    <a:pt x="0" y="5"/>
                  </a:cubicBezTo>
                  <a:cubicBezTo>
                    <a:pt x="0" y="7"/>
                    <a:pt x="0" y="8"/>
                    <a:pt x="10" y="17"/>
                  </a:cubicBezTo>
                  <a:cubicBezTo>
                    <a:pt x="59" y="66"/>
                    <a:pt x="87" y="145"/>
                    <a:pt x="87" y="250"/>
                  </a:cubicBezTo>
                  <a:cubicBezTo>
                    <a:pt x="87" y="335"/>
                    <a:pt x="69" y="423"/>
                    <a:pt x="7" y="486"/>
                  </a:cubicBezTo>
                  <a:cubicBezTo>
                    <a:pt x="0" y="492"/>
                    <a:pt x="0" y="493"/>
                    <a:pt x="0" y="494"/>
                  </a:cubicBezTo>
                  <a:cubicBezTo>
                    <a:pt x="0" y="497"/>
                    <a:pt x="2" y="499"/>
                    <a:pt x="5" y="499"/>
                  </a:cubicBezTo>
                  <a:cubicBezTo>
                    <a:pt x="10" y="499"/>
                    <a:pt x="55" y="465"/>
                    <a:pt x="85" y="402"/>
                  </a:cubicBezTo>
                  <a:cubicBezTo>
                    <a:pt x="110" y="347"/>
                    <a:pt x="116" y="292"/>
                    <a:pt x="116" y="250"/>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3" name="Freeform 460">
              <a:extLst>
                <a:ext uri="{FF2B5EF4-FFF2-40B4-BE49-F238E27FC236}">
                  <a16:creationId xmlns:a16="http://schemas.microsoft.com/office/drawing/2014/main" id="{1A3E0021-542A-4BDE-8CD2-355240E8FFBD}"/>
                </a:ext>
              </a:extLst>
            </p:cNvPr>
            <p:cNvSpPr>
              <a:spLocks/>
            </p:cNvSpPr>
            <p:nvPr>
              <p:custDataLst>
                <p:tags r:id="rId49"/>
              </p:custDataLst>
            </p:nvPr>
          </p:nvSpPr>
          <p:spPr bwMode="auto">
            <a:xfrm>
              <a:off x="4695826" y="5106988"/>
              <a:ext cx="198438" cy="12700"/>
            </a:xfrm>
            <a:custGeom>
              <a:avLst/>
              <a:gdLst>
                <a:gd name="T0" fmla="*/ 287 w 304"/>
                <a:gd name="T1" fmla="*/ 20 h 20"/>
                <a:gd name="T2" fmla="*/ 304 w 304"/>
                <a:gd name="T3" fmla="*/ 10 h 20"/>
                <a:gd name="T4" fmla="*/ 287 w 304"/>
                <a:gd name="T5" fmla="*/ 0 h 20"/>
                <a:gd name="T6" fmla="*/ 17 w 304"/>
                <a:gd name="T7" fmla="*/ 0 h 20"/>
                <a:gd name="T8" fmla="*/ 0 w 304"/>
                <a:gd name="T9" fmla="*/ 10 h 20"/>
                <a:gd name="T10" fmla="*/ 17 w 304"/>
                <a:gd name="T11" fmla="*/ 20 h 20"/>
                <a:gd name="T12" fmla="*/ 287 w 304"/>
                <a:gd name="T13" fmla="*/ 20 h 20"/>
              </a:gdLst>
              <a:ahLst/>
              <a:cxnLst>
                <a:cxn ang="0">
                  <a:pos x="T0" y="T1"/>
                </a:cxn>
                <a:cxn ang="0">
                  <a:pos x="T2" y="T3"/>
                </a:cxn>
                <a:cxn ang="0">
                  <a:pos x="T4" y="T5"/>
                </a:cxn>
                <a:cxn ang="0">
                  <a:pos x="T6" y="T7"/>
                </a:cxn>
                <a:cxn ang="0">
                  <a:pos x="T8" y="T9"/>
                </a:cxn>
                <a:cxn ang="0">
                  <a:pos x="T10" y="T11"/>
                </a:cxn>
                <a:cxn ang="0">
                  <a:pos x="T12" y="T13"/>
                </a:cxn>
              </a:cxnLst>
              <a:rect l="0" t="0" r="r" b="b"/>
              <a:pathLst>
                <a:path w="304" h="20">
                  <a:moveTo>
                    <a:pt x="287" y="20"/>
                  </a:moveTo>
                  <a:cubicBezTo>
                    <a:pt x="295" y="20"/>
                    <a:pt x="304" y="20"/>
                    <a:pt x="304" y="10"/>
                  </a:cubicBezTo>
                  <a:cubicBezTo>
                    <a:pt x="304" y="0"/>
                    <a:pt x="295" y="0"/>
                    <a:pt x="287" y="0"/>
                  </a:cubicBezTo>
                  <a:lnTo>
                    <a:pt x="17" y="0"/>
                  </a:lnTo>
                  <a:cubicBezTo>
                    <a:pt x="9" y="0"/>
                    <a:pt x="0" y="0"/>
                    <a:pt x="0" y="10"/>
                  </a:cubicBezTo>
                  <a:cubicBezTo>
                    <a:pt x="0" y="20"/>
                    <a:pt x="9" y="20"/>
                    <a:pt x="17" y="20"/>
                  </a:cubicBezTo>
                  <a:lnTo>
                    <a:pt x="287" y="2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4" name="Freeform 461">
              <a:extLst>
                <a:ext uri="{FF2B5EF4-FFF2-40B4-BE49-F238E27FC236}">
                  <a16:creationId xmlns:a16="http://schemas.microsoft.com/office/drawing/2014/main" id="{0DF6F979-5FAC-4485-8E24-19FDAF6E32C1}"/>
                </a:ext>
              </a:extLst>
            </p:cNvPr>
            <p:cNvSpPr>
              <a:spLocks noEditPoints="1"/>
            </p:cNvSpPr>
            <p:nvPr>
              <p:custDataLst>
                <p:tags r:id="rId50"/>
              </p:custDataLst>
            </p:nvPr>
          </p:nvSpPr>
          <p:spPr bwMode="auto">
            <a:xfrm>
              <a:off x="5006976" y="4960938"/>
              <a:ext cx="163513" cy="238125"/>
            </a:xfrm>
            <a:custGeom>
              <a:avLst/>
              <a:gdLst>
                <a:gd name="T0" fmla="*/ 250 w 250"/>
                <a:gd name="T1" fmla="*/ 106 h 354"/>
                <a:gd name="T2" fmla="*/ 168 w 250"/>
                <a:gd name="T3" fmla="*/ 0 h 354"/>
                <a:gd name="T4" fmla="*/ 41 w 250"/>
                <a:gd name="T5" fmla="*/ 94 h 354"/>
                <a:gd name="T6" fmla="*/ 0 w 250"/>
                <a:gd name="T7" fmla="*/ 249 h 354"/>
                <a:gd name="T8" fmla="*/ 83 w 250"/>
                <a:gd name="T9" fmla="*/ 354 h 354"/>
                <a:gd name="T10" fmla="*/ 195 w 250"/>
                <a:gd name="T11" fmla="*/ 284 h 354"/>
                <a:gd name="T12" fmla="*/ 250 w 250"/>
                <a:gd name="T13" fmla="*/ 106 h 354"/>
                <a:gd name="T14" fmla="*/ 76 w 250"/>
                <a:gd name="T15" fmla="*/ 165 h 354"/>
                <a:gd name="T16" fmla="*/ 111 w 250"/>
                <a:gd name="T17" fmla="*/ 65 h 354"/>
                <a:gd name="T18" fmla="*/ 167 w 250"/>
                <a:gd name="T19" fmla="*/ 18 h 354"/>
                <a:gd name="T20" fmla="*/ 197 w 250"/>
                <a:gd name="T21" fmla="*/ 70 h 354"/>
                <a:gd name="T22" fmla="*/ 180 w 250"/>
                <a:gd name="T23" fmla="*/ 165 h 354"/>
                <a:gd name="T24" fmla="*/ 76 w 250"/>
                <a:gd name="T25" fmla="*/ 165 h 354"/>
                <a:gd name="T26" fmla="*/ 174 w 250"/>
                <a:gd name="T27" fmla="*/ 189 h 354"/>
                <a:gd name="T28" fmla="*/ 84 w 250"/>
                <a:gd name="T29" fmla="*/ 336 h 354"/>
                <a:gd name="T30" fmla="*/ 60 w 250"/>
                <a:gd name="T31" fmla="*/ 319 h 354"/>
                <a:gd name="T32" fmla="*/ 54 w 250"/>
                <a:gd name="T33" fmla="*/ 286 h 354"/>
                <a:gd name="T34" fmla="*/ 70 w 250"/>
                <a:gd name="T35" fmla="*/ 189 h 354"/>
                <a:gd name="T36" fmla="*/ 174 w 250"/>
                <a:gd name="T37" fmla="*/ 189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0" h="354">
                  <a:moveTo>
                    <a:pt x="250" y="106"/>
                  </a:moveTo>
                  <a:cubicBezTo>
                    <a:pt x="250" y="18"/>
                    <a:pt x="198" y="0"/>
                    <a:pt x="168" y="0"/>
                  </a:cubicBezTo>
                  <a:cubicBezTo>
                    <a:pt x="129" y="0"/>
                    <a:pt x="79" y="26"/>
                    <a:pt x="41" y="94"/>
                  </a:cubicBezTo>
                  <a:cubicBezTo>
                    <a:pt x="16" y="141"/>
                    <a:pt x="0" y="209"/>
                    <a:pt x="0" y="249"/>
                  </a:cubicBezTo>
                  <a:cubicBezTo>
                    <a:pt x="0" y="321"/>
                    <a:pt x="38" y="354"/>
                    <a:pt x="83" y="354"/>
                  </a:cubicBezTo>
                  <a:cubicBezTo>
                    <a:pt x="117" y="354"/>
                    <a:pt x="161" y="335"/>
                    <a:pt x="195" y="284"/>
                  </a:cubicBezTo>
                  <a:cubicBezTo>
                    <a:pt x="237" y="223"/>
                    <a:pt x="250" y="143"/>
                    <a:pt x="250" y="106"/>
                  </a:cubicBezTo>
                  <a:close/>
                  <a:moveTo>
                    <a:pt x="76" y="165"/>
                  </a:moveTo>
                  <a:cubicBezTo>
                    <a:pt x="83" y="136"/>
                    <a:pt x="96" y="91"/>
                    <a:pt x="111" y="65"/>
                  </a:cubicBezTo>
                  <a:cubicBezTo>
                    <a:pt x="123" y="45"/>
                    <a:pt x="143" y="18"/>
                    <a:pt x="167" y="18"/>
                  </a:cubicBezTo>
                  <a:cubicBezTo>
                    <a:pt x="188" y="18"/>
                    <a:pt x="197" y="40"/>
                    <a:pt x="197" y="70"/>
                  </a:cubicBezTo>
                  <a:cubicBezTo>
                    <a:pt x="197" y="101"/>
                    <a:pt x="186" y="144"/>
                    <a:pt x="180" y="165"/>
                  </a:cubicBezTo>
                  <a:lnTo>
                    <a:pt x="76" y="165"/>
                  </a:lnTo>
                  <a:close/>
                  <a:moveTo>
                    <a:pt x="174" y="189"/>
                  </a:moveTo>
                  <a:cubicBezTo>
                    <a:pt x="144" y="323"/>
                    <a:pt x="102" y="336"/>
                    <a:pt x="84" y="336"/>
                  </a:cubicBezTo>
                  <a:cubicBezTo>
                    <a:pt x="77" y="336"/>
                    <a:pt x="67" y="334"/>
                    <a:pt x="60" y="319"/>
                  </a:cubicBezTo>
                  <a:cubicBezTo>
                    <a:pt x="54" y="305"/>
                    <a:pt x="54" y="286"/>
                    <a:pt x="54" y="286"/>
                  </a:cubicBezTo>
                  <a:cubicBezTo>
                    <a:pt x="54" y="257"/>
                    <a:pt x="65" y="211"/>
                    <a:pt x="70" y="189"/>
                  </a:cubicBezTo>
                  <a:lnTo>
                    <a:pt x="174" y="189"/>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5" name="Freeform 462">
              <a:extLst>
                <a:ext uri="{FF2B5EF4-FFF2-40B4-BE49-F238E27FC236}">
                  <a16:creationId xmlns:a16="http://schemas.microsoft.com/office/drawing/2014/main" id="{FDE921CB-DD52-4139-B508-017766A87592}"/>
                </a:ext>
              </a:extLst>
            </p:cNvPr>
            <p:cNvSpPr>
              <a:spLocks noEditPoints="1"/>
            </p:cNvSpPr>
            <p:nvPr>
              <p:custDataLst>
                <p:tags r:id="rId51"/>
              </p:custDataLst>
            </p:nvPr>
          </p:nvSpPr>
          <p:spPr bwMode="auto">
            <a:xfrm>
              <a:off x="5199064" y="5084763"/>
              <a:ext cx="117475" cy="165100"/>
            </a:xfrm>
            <a:custGeom>
              <a:avLst/>
              <a:gdLst>
                <a:gd name="T0" fmla="*/ 178 w 180"/>
                <a:gd name="T1" fmla="*/ 11 h 246"/>
                <a:gd name="T2" fmla="*/ 180 w 180"/>
                <a:gd name="T3" fmla="*/ 5 h 246"/>
                <a:gd name="T4" fmla="*/ 174 w 180"/>
                <a:gd name="T5" fmla="*/ 0 h 246"/>
                <a:gd name="T6" fmla="*/ 129 w 180"/>
                <a:gd name="T7" fmla="*/ 4 h 246"/>
                <a:gd name="T8" fmla="*/ 122 w 180"/>
                <a:gd name="T9" fmla="*/ 12 h 246"/>
                <a:gd name="T10" fmla="*/ 131 w 180"/>
                <a:gd name="T11" fmla="*/ 17 h 246"/>
                <a:gd name="T12" fmla="*/ 148 w 180"/>
                <a:gd name="T13" fmla="*/ 22 h 246"/>
                <a:gd name="T14" fmla="*/ 146 w 180"/>
                <a:gd name="T15" fmla="*/ 30 h 246"/>
                <a:gd name="T16" fmla="*/ 126 w 180"/>
                <a:gd name="T17" fmla="*/ 109 h 246"/>
                <a:gd name="T18" fmla="*/ 90 w 180"/>
                <a:gd name="T19" fmla="*/ 88 h 246"/>
                <a:gd name="T20" fmla="*/ 0 w 180"/>
                <a:gd name="T21" fmla="*/ 188 h 246"/>
                <a:gd name="T22" fmla="*/ 53 w 180"/>
                <a:gd name="T23" fmla="*/ 246 h 246"/>
                <a:gd name="T24" fmla="*/ 103 w 180"/>
                <a:gd name="T25" fmla="*/ 221 h 246"/>
                <a:gd name="T26" fmla="*/ 139 w 180"/>
                <a:gd name="T27" fmla="*/ 246 h 246"/>
                <a:gd name="T28" fmla="*/ 166 w 180"/>
                <a:gd name="T29" fmla="*/ 227 h 246"/>
                <a:gd name="T30" fmla="*/ 178 w 180"/>
                <a:gd name="T31" fmla="*/ 192 h 246"/>
                <a:gd name="T32" fmla="*/ 173 w 180"/>
                <a:gd name="T33" fmla="*/ 188 h 246"/>
                <a:gd name="T34" fmla="*/ 165 w 180"/>
                <a:gd name="T35" fmla="*/ 199 h 246"/>
                <a:gd name="T36" fmla="*/ 140 w 180"/>
                <a:gd name="T37" fmla="*/ 236 h 246"/>
                <a:gd name="T38" fmla="*/ 128 w 180"/>
                <a:gd name="T39" fmla="*/ 219 h 246"/>
                <a:gd name="T40" fmla="*/ 130 w 180"/>
                <a:gd name="T41" fmla="*/ 205 h 246"/>
                <a:gd name="T42" fmla="*/ 178 w 180"/>
                <a:gd name="T43" fmla="*/ 11 h 246"/>
                <a:gd name="T44" fmla="*/ 104 w 180"/>
                <a:gd name="T45" fmla="*/ 199 h 246"/>
                <a:gd name="T46" fmla="*/ 86 w 180"/>
                <a:gd name="T47" fmla="*/ 222 h 246"/>
                <a:gd name="T48" fmla="*/ 54 w 180"/>
                <a:gd name="T49" fmla="*/ 236 h 246"/>
                <a:gd name="T50" fmla="*/ 29 w 180"/>
                <a:gd name="T51" fmla="*/ 202 h 246"/>
                <a:gd name="T52" fmla="*/ 47 w 180"/>
                <a:gd name="T53" fmla="*/ 131 h 246"/>
                <a:gd name="T54" fmla="*/ 90 w 180"/>
                <a:gd name="T55" fmla="*/ 98 h 246"/>
                <a:gd name="T56" fmla="*/ 121 w 180"/>
                <a:gd name="T57" fmla="*/ 129 h 246"/>
                <a:gd name="T58" fmla="*/ 120 w 180"/>
                <a:gd name="T59" fmla="*/ 133 h 246"/>
                <a:gd name="T60" fmla="*/ 104 w 180"/>
                <a:gd name="T61" fmla="*/ 199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80" h="246">
                  <a:moveTo>
                    <a:pt x="178" y="11"/>
                  </a:moveTo>
                  <a:cubicBezTo>
                    <a:pt x="179" y="10"/>
                    <a:pt x="180" y="5"/>
                    <a:pt x="180" y="5"/>
                  </a:cubicBezTo>
                  <a:cubicBezTo>
                    <a:pt x="180" y="3"/>
                    <a:pt x="178" y="0"/>
                    <a:pt x="174" y="0"/>
                  </a:cubicBezTo>
                  <a:cubicBezTo>
                    <a:pt x="167" y="0"/>
                    <a:pt x="138" y="3"/>
                    <a:pt x="129" y="4"/>
                  </a:cubicBezTo>
                  <a:cubicBezTo>
                    <a:pt x="127" y="4"/>
                    <a:pt x="122" y="4"/>
                    <a:pt x="122" y="12"/>
                  </a:cubicBezTo>
                  <a:cubicBezTo>
                    <a:pt x="122" y="17"/>
                    <a:pt x="127" y="17"/>
                    <a:pt x="131" y="17"/>
                  </a:cubicBezTo>
                  <a:cubicBezTo>
                    <a:pt x="148" y="17"/>
                    <a:pt x="148" y="19"/>
                    <a:pt x="148" y="22"/>
                  </a:cubicBezTo>
                  <a:cubicBezTo>
                    <a:pt x="148" y="24"/>
                    <a:pt x="147" y="26"/>
                    <a:pt x="146" y="30"/>
                  </a:cubicBezTo>
                  <a:lnTo>
                    <a:pt x="126" y="109"/>
                  </a:lnTo>
                  <a:cubicBezTo>
                    <a:pt x="119" y="98"/>
                    <a:pt x="107" y="88"/>
                    <a:pt x="90" y="88"/>
                  </a:cubicBezTo>
                  <a:cubicBezTo>
                    <a:pt x="46" y="88"/>
                    <a:pt x="0" y="138"/>
                    <a:pt x="0" y="188"/>
                  </a:cubicBezTo>
                  <a:cubicBezTo>
                    <a:pt x="0" y="222"/>
                    <a:pt x="23" y="246"/>
                    <a:pt x="53" y="246"/>
                  </a:cubicBezTo>
                  <a:cubicBezTo>
                    <a:pt x="72" y="246"/>
                    <a:pt x="89" y="235"/>
                    <a:pt x="103" y="221"/>
                  </a:cubicBezTo>
                  <a:cubicBezTo>
                    <a:pt x="109" y="242"/>
                    <a:pt x="129" y="246"/>
                    <a:pt x="139" y="246"/>
                  </a:cubicBezTo>
                  <a:cubicBezTo>
                    <a:pt x="151" y="246"/>
                    <a:pt x="160" y="238"/>
                    <a:pt x="166" y="227"/>
                  </a:cubicBezTo>
                  <a:cubicBezTo>
                    <a:pt x="174" y="214"/>
                    <a:pt x="178" y="194"/>
                    <a:pt x="178" y="192"/>
                  </a:cubicBezTo>
                  <a:cubicBezTo>
                    <a:pt x="178" y="188"/>
                    <a:pt x="174" y="188"/>
                    <a:pt x="173" y="188"/>
                  </a:cubicBezTo>
                  <a:cubicBezTo>
                    <a:pt x="168" y="188"/>
                    <a:pt x="167" y="189"/>
                    <a:pt x="165" y="199"/>
                  </a:cubicBezTo>
                  <a:cubicBezTo>
                    <a:pt x="161" y="215"/>
                    <a:pt x="154" y="236"/>
                    <a:pt x="140" y="236"/>
                  </a:cubicBezTo>
                  <a:cubicBezTo>
                    <a:pt x="131" y="236"/>
                    <a:pt x="128" y="228"/>
                    <a:pt x="128" y="219"/>
                  </a:cubicBezTo>
                  <a:cubicBezTo>
                    <a:pt x="128" y="212"/>
                    <a:pt x="129" y="209"/>
                    <a:pt x="130" y="205"/>
                  </a:cubicBezTo>
                  <a:lnTo>
                    <a:pt x="178" y="11"/>
                  </a:lnTo>
                  <a:close/>
                  <a:moveTo>
                    <a:pt x="104" y="199"/>
                  </a:moveTo>
                  <a:cubicBezTo>
                    <a:pt x="102" y="208"/>
                    <a:pt x="94" y="215"/>
                    <a:pt x="86" y="222"/>
                  </a:cubicBezTo>
                  <a:cubicBezTo>
                    <a:pt x="83" y="225"/>
                    <a:pt x="69" y="236"/>
                    <a:pt x="54" y="236"/>
                  </a:cubicBezTo>
                  <a:cubicBezTo>
                    <a:pt x="41" y="236"/>
                    <a:pt x="29" y="227"/>
                    <a:pt x="29" y="202"/>
                  </a:cubicBezTo>
                  <a:cubicBezTo>
                    <a:pt x="29" y="184"/>
                    <a:pt x="39" y="145"/>
                    <a:pt x="47" y="131"/>
                  </a:cubicBezTo>
                  <a:cubicBezTo>
                    <a:pt x="63" y="103"/>
                    <a:pt x="81" y="98"/>
                    <a:pt x="90" y="98"/>
                  </a:cubicBezTo>
                  <a:cubicBezTo>
                    <a:pt x="115" y="98"/>
                    <a:pt x="121" y="125"/>
                    <a:pt x="121" y="129"/>
                  </a:cubicBezTo>
                  <a:cubicBezTo>
                    <a:pt x="121" y="130"/>
                    <a:pt x="121" y="132"/>
                    <a:pt x="120" y="133"/>
                  </a:cubicBezTo>
                  <a:lnTo>
                    <a:pt x="104" y="199"/>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6" name="Freeform 463">
              <a:extLst>
                <a:ext uri="{FF2B5EF4-FFF2-40B4-BE49-F238E27FC236}">
                  <a16:creationId xmlns:a16="http://schemas.microsoft.com/office/drawing/2014/main" id="{4B0D9F87-3089-407A-B6F3-80F8956D301C}"/>
                </a:ext>
              </a:extLst>
            </p:cNvPr>
            <p:cNvSpPr>
              <a:spLocks/>
            </p:cNvSpPr>
            <p:nvPr>
              <p:custDataLst>
                <p:tags r:id="rId52"/>
              </p:custDataLst>
            </p:nvPr>
          </p:nvSpPr>
          <p:spPr bwMode="auto">
            <a:xfrm>
              <a:off x="5356226" y="4945063"/>
              <a:ext cx="76200" cy="336550"/>
            </a:xfrm>
            <a:custGeom>
              <a:avLst/>
              <a:gdLst>
                <a:gd name="T0" fmla="*/ 116 w 116"/>
                <a:gd name="T1" fmla="*/ 250 h 499"/>
                <a:gd name="T2" fmla="*/ 83 w 116"/>
                <a:gd name="T3" fmla="*/ 94 h 499"/>
                <a:gd name="T4" fmla="*/ 5 w 116"/>
                <a:gd name="T5" fmla="*/ 0 h 499"/>
                <a:gd name="T6" fmla="*/ 0 w 116"/>
                <a:gd name="T7" fmla="*/ 5 h 499"/>
                <a:gd name="T8" fmla="*/ 10 w 116"/>
                <a:gd name="T9" fmla="*/ 17 h 499"/>
                <a:gd name="T10" fmla="*/ 87 w 116"/>
                <a:gd name="T11" fmla="*/ 250 h 499"/>
                <a:gd name="T12" fmla="*/ 7 w 116"/>
                <a:gd name="T13" fmla="*/ 486 h 499"/>
                <a:gd name="T14" fmla="*/ 0 w 116"/>
                <a:gd name="T15" fmla="*/ 494 h 499"/>
                <a:gd name="T16" fmla="*/ 5 w 116"/>
                <a:gd name="T17" fmla="*/ 499 h 499"/>
                <a:gd name="T18" fmla="*/ 84 w 116"/>
                <a:gd name="T19" fmla="*/ 402 h 499"/>
                <a:gd name="T20" fmla="*/ 116 w 116"/>
                <a:gd name="T21" fmla="*/ 250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6" h="499">
                  <a:moveTo>
                    <a:pt x="116" y="250"/>
                  </a:moveTo>
                  <a:cubicBezTo>
                    <a:pt x="116" y="211"/>
                    <a:pt x="110" y="150"/>
                    <a:pt x="83" y="94"/>
                  </a:cubicBezTo>
                  <a:cubicBezTo>
                    <a:pt x="53" y="33"/>
                    <a:pt x="10" y="0"/>
                    <a:pt x="5" y="0"/>
                  </a:cubicBezTo>
                  <a:cubicBezTo>
                    <a:pt x="2" y="0"/>
                    <a:pt x="0" y="2"/>
                    <a:pt x="0" y="5"/>
                  </a:cubicBezTo>
                  <a:cubicBezTo>
                    <a:pt x="0" y="7"/>
                    <a:pt x="0" y="8"/>
                    <a:pt x="10" y="17"/>
                  </a:cubicBezTo>
                  <a:cubicBezTo>
                    <a:pt x="58" y="66"/>
                    <a:pt x="87" y="145"/>
                    <a:pt x="87" y="250"/>
                  </a:cubicBezTo>
                  <a:cubicBezTo>
                    <a:pt x="87" y="335"/>
                    <a:pt x="68" y="423"/>
                    <a:pt x="7" y="486"/>
                  </a:cubicBezTo>
                  <a:cubicBezTo>
                    <a:pt x="0" y="492"/>
                    <a:pt x="0" y="493"/>
                    <a:pt x="0" y="494"/>
                  </a:cubicBezTo>
                  <a:cubicBezTo>
                    <a:pt x="0" y="497"/>
                    <a:pt x="2" y="499"/>
                    <a:pt x="5" y="499"/>
                  </a:cubicBezTo>
                  <a:cubicBezTo>
                    <a:pt x="10" y="499"/>
                    <a:pt x="55" y="465"/>
                    <a:pt x="84" y="402"/>
                  </a:cubicBezTo>
                  <a:cubicBezTo>
                    <a:pt x="110" y="347"/>
                    <a:pt x="116" y="292"/>
                    <a:pt x="116" y="250"/>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7" name="Freeform 464">
              <a:extLst>
                <a:ext uri="{FF2B5EF4-FFF2-40B4-BE49-F238E27FC236}">
                  <a16:creationId xmlns:a16="http://schemas.microsoft.com/office/drawing/2014/main" id="{AF1A28BF-5245-445D-8165-23F7D5B6E555}"/>
                </a:ext>
              </a:extLst>
            </p:cNvPr>
            <p:cNvSpPr>
              <a:spLocks/>
            </p:cNvSpPr>
            <p:nvPr>
              <p:custDataLst>
                <p:tags r:id="rId53"/>
              </p:custDataLst>
            </p:nvPr>
          </p:nvSpPr>
          <p:spPr bwMode="auto">
            <a:xfrm>
              <a:off x="5562601" y="5106988"/>
              <a:ext cx="198438" cy="12700"/>
            </a:xfrm>
            <a:custGeom>
              <a:avLst/>
              <a:gdLst>
                <a:gd name="T0" fmla="*/ 288 w 305"/>
                <a:gd name="T1" fmla="*/ 20 h 20"/>
                <a:gd name="T2" fmla="*/ 305 w 305"/>
                <a:gd name="T3" fmla="*/ 10 h 20"/>
                <a:gd name="T4" fmla="*/ 288 w 305"/>
                <a:gd name="T5" fmla="*/ 0 h 20"/>
                <a:gd name="T6" fmla="*/ 18 w 305"/>
                <a:gd name="T7" fmla="*/ 0 h 20"/>
                <a:gd name="T8" fmla="*/ 0 w 305"/>
                <a:gd name="T9" fmla="*/ 10 h 20"/>
                <a:gd name="T10" fmla="*/ 18 w 305"/>
                <a:gd name="T11" fmla="*/ 20 h 20"/>
                <a:gd name="T12" fmla="*/ 288 w 305"/>
                <a:gd name="T13" fmla="*/ 20 h 20"/>
              </a:gdLst>
              <a:ahLst/>
              <a:cxnLst>
                <a:cxn ang="0">
                  <a:pos x="T0" y="T1"/>
                </a:cxn>
                <a:cxn ang="0">
                  <a:pos x="T2" y="T3"/>
                </a:cxn>
                <a:cxn ang="0">
                  <a:pos x="T4" y="T5"/>
                </a:cxn>
                <a:cxn ang="0">
                  <a:pos x="T6" y="T7"/>
                </a:cxn>
                <a:cxn ang="0">
                  <a:pos x="T8" y="T9"/>
                </a:cxn>
                <a:cxn ang="0">
                  <a:pos x="T10" y="T11"/>
                </a:cxn>
                <a:cxn ang="0">
                  <a:pos x="T12" y="T13"/>
                </a:cxn>
              </a:cxnLst>
              <a:rect l="0" t="0" r="r" b="b"/>
              <a:pathLst>
                <a:path w="305" h="20">
                  <a:moveTo>
                    <a:pt x="288" y="20"/>
                  </a:moveTo>
                  <a:cubicBezTo>
                    <a:pt x="296" y="20"/>
                    <a:pt x="305" y="20"/>
                    <a:pt x="305" y="10"/>
                  </a:cubicBezTo>
                  <a:cubicBezTo>
                    <a:pt x="305" y="0"/>
                    <a:pt x="296" y="0"/>
                    <a:pt x="288" y="0"/>
                  </a:cubicBezTo>
                  <a:lnTo>
                    <a:pt x="18" y="0"/>
                  </a:lnTo>
                  <a:cubicBezTo>
                    <a:pt x="9" y="0"/>
                    <a:pt x="0" y="0"/>
                    <a:pt x="0" y="10"/>
                  </a:cubicBezTo>
                  <a:cubicBezTo>
                    <a:pt x="0" y="20"/>
                    <a:pt x="9" y="20"/>
                    <a:pt x="18" y="20"/>
                  </a:cubicBezTo>
                  <a:lnTo>
                    <a:pt x="288" y="2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8" name="Freeform 465">
              <a:extLst>
                <a:ext uri="{FF2B5EF4-FFF2-40B4-BE49-F238E27FC236}">
                  <a16:creationId xmlns:a16="http://schemas.microsoft.com/office/drawing/2014/main" id="{58F28333-D066-4865-8C3F-437E4E5BC54E}"/>
                </a:ext>
              </a:extLst>
            </p:cNvPr>
            <p:cNvSpPr>
              <a:spLocks/>
            </p:cNvSpPr>
            <p:nvPr>
              <p:custDataLst>
                <p:tags r:id="rId54"/>
              </p:custDataLst>
            </p:nvPr>
          </p:nvSpPr>
          <p:spPr bwMode="auto">
            <a:xfrm>
              <a:off x="5876926" y="5053013"/>
              <a:ext cx="106363" cy="147638"/>
            </a:xfrm>
            <a:custGeom>
              <a:avLst/>
              <a:gdLst>
                <a:gd name="T0" fmla="*/ 125 w 164"/>
                <a:gd name="T1" fmla="*/ 103 h 221"/>
                <a:gd name="T2" fmla="*/ 142 w 164"/>
                <a:gd name="T3" fmla="*/ 94 h 221"/>
                <a:gd name="T4" fmla="*/ 127 w 164"/>
                <a:gd name="T5" fmla="*/ 87 h 221"/>
                <a:gd name="T6" fmla="*/ 46 w 164"/>
                <a:gd name="T7" fmla="*/ 87 h 221"/>
                <a:gd name="T8" fmla="*/ 132 w 164"/>
                <a:gd name="T9" fmla="*/ 16 h 221"/>
                <a:gd name="T10" fmla="*/ 147 w 164"/>
                <a:gd name="T11" fmla="*/ 16 h 221"/>
                <a:gd name="T12" fmla="*/ 164 w 164"/>
                <a:gd name="T13" fmla="*/ 7 h 221"/>
                <a:gd name="T14" fmla="*/ 149 w 164"/>
                <a:gd name="T15" fmla="*/ 0 h 221"/>
                <a:gd name="T16" fmla="*/ 131 w 164"/>
                <a:gd name="T17" fmla="*/ 0 h 221"/>
                <a:gd name="T18" fmla="*/ 0 w 164"/>
                <a:gd name="T19" fmla="*/ 127 h 221"/>
                <a:gd name="T20" fmla="*/ 90 w 164"/>
                <a:gd name="T21" fmla="*/ 221 h 221"/>
                <a:gd name="T22" fmla="*/ 155 w 164"/>
                <a:gd name="T23" fmla="*/ 195 h 221"/>
                <a:gd name="T24" fmla="*/ 150 w 164"/>
                <a:gd name="T25" fmla="*/ 188 h 221"/>
                <a:gd name="T26" fmla="*/ 143 w 164"/>
                <a:gd name="T27" fmla="*/ 191 h 221"/>
                <a:gd name="T28" fmla="*/ 91 w 164"/>
                <a:gd name="T29" fmla="*/ 210 h 221"/>
                <a:gd name="T30" fmla="*/ 37 w 164"/>
                <a:gd name="T31" fmla="*/ 145 h 221"/>
                <a:gd name="T32" fmla="*/ 42 w 164"/>
                <a:gd name="T33" fmla="*/ 103 h 221"/>
                <a:gd name="T34" fmla="*/ 125 w 164"/>
                <a:gd name="T35" fmla="*/ 103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4" h="221">
                  <a:moveTo>
                    <a:pt x="125" y="103"/>
                  </a:moveTo>
                  <a:cubicBezTo>
                    <a:pt x="133" y="103"/>
                    <a:pt x="142" y="103"/>
                    <a:pt x="142" y="94"/>
                  </a:cubicBezTo>
                  <a:cubicBezTo>
                    <a:pt x="142" y="87"/>
                    <a:pt x="136" y="87"/>
                    <a:pt x="127" y="87"/>
                  </a:cubicBezTo>
                  <a:lnTo>
                    <a:pt x="46" y="87"/>
                  </a:lnTo>
                  <a:cubicBezTo>
                    <a:pt x="58" y="45"/>
                    <a:pt x="86" y="16"/>
                    <a:pt x="132" y="16"/>
                  </a:cubicBezTo>
                  <a:lnTo>
                    <a:pt x="147" y="16"/>
                  </a:lnTo>
                  <a:cubicBezTo>
                    <a:pt x="156" y="16"/>
                    <a:pt x="164" y="16"/>
                    <a:pt x="164" y="7"/>
                  </a:cubicBezTo>
                  <a:cubicBezTo>
                    <a:pt x="164" y="0"/>
                    <a:pt x="157" y="0"/>
                    <a:pt x="149" y="0"/>
                  </a:cubicBezTo>
                  <a:lnTo>
                    <a:pt x="131" y="0"/>
                  </a:lnTo>
                  <a:cubicBezTo>
                    <a:pt x="66" y="0"/>
                    <a:pt x="0" y="50"/>
                    <a:pt x="0" y="127"/>
                  </a:cubicBezTo>
                  <a:cubicBezTo>
                    <a:pt x="0" y="181"/>
                    <a:pt x="37" y="221"/>
                    <a:pt x="90" y="221"/>
                  </a:cubicBezTo>
                  <a:cubicBezTo>
                    <a:pt x="122" y="221"/>
                    <a:pt x="155" y="201"/>
                    <a:pt x="155" y="195"/>
                  </a:cubicBezTo>
                  <a:cubicBezTo>
                    <a:pt x="155" y="194"/>
                    <a:pt x="154" y="188"/>
                    <a:pt x="150" y="188"/>
                  </a:cubicBezTo>
                  <a:cubicBezTo>
                    <a:pt x="149" y="188"/>
                    <a:pt x="148" y="188"/>
                    <a:pt x="143" y="191"/>
                  </a:cubicBezTo>
                  <a:cubicBezTo>
                    <a:pt x="128" y="201"/>
                    <a:pt x="109" y="210"/>
                    <a:pt x="91" y="210"/>
                  </a:cubicBezTo>
                  <a:cubicBezTo>
                    <a:pt x="62" y="210"/>
                    <a:pt x="37" y="189"/>
                    <a:pt x="37" y="145"/>
                  </a:cubicBezTo>
                  <a:cubicBezTo>
                    <a:pt x="37" y="128"/>
                    <a:pt x="41" y="109"/>
                    <a:pt x="42" y="103"/>
                  </a:cubicBezTo>
                  <a:lnTo>
                    <a:pt x="125" y="103"/>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9" name="Freeform 466">
              <a:extLst>
                <a:ext uri="{FF2B5EF4-FFF2-40B4-BE49-F238E27FC236}">
                  <a16:creationId xmlns:a16="http://schemas.microsoft.com/office/drawing/2014/main" id="{D789CCD7-9BB0-4032-BDA5-DD67062ACA42}"/>
                </a:ext>
              </a:extLst>
            </p:cNvPr>
            <p:cNvSpPr>
              <a:spLocks/>
            </p:cNvSpPr>
            <p:nvPr>
              <p:custDataLst>
                <p:tags r:id="rId55"/>
              </p:custDataLst>
            </p:nvPr>
          </p:nvSpPr>
          <p:spPr bwMode="auto">
            <a:xfrm>
              <a:off x="3876676" y="5348288"/>
              <a:ext cx="76200" cy="334963"/>
            </a:xfrm>
            <a:custGeom>
              <a:avLst/>
              <a:gdLst>
                <a:gd name="T0" fmla="*/ 116 w 116"/>
                <a:gd name="T1" fmla="*/ 494 h 499"/>
                <a:gd name="T2" fmla="*/ 107 w 116"/>
                <a:gd name="T3" fmla="*/ 483 h 499"/>
                <a:gd name="T4" fmla="*/ 29 w 116"/>
                <a:gd name="T5" fmla="*/ 250 h 499"/>
                <a:gd name="T6" fmla="*/ 109 w 116"/>
                <a:gd name="T7" fmla="*/ 14 h 499"/>
                <a:gd name="T8" fmla="*/ 116 w 116"/>
                <a:gd name="T9" fmla="*/ 5 h 499"/>
                <a:gd name="T10" fmla="*/ 111 w 116"/>
                <a:gd name="T11" fmla="*/ 0 h 499"/>
                <a:gd name="T12" fmla="*/ 31 w 116"/>
                <a:gd name="T13" fmla="*/ 98 h 499"/>
                <a:gd name="T14" fmla="*/ 0 w 116"/>
                <a:gd name="T15" fmla="*/ 250 h 499"/>
                <a:gd name="T16" fmla="*/ 33 w 116"/>
                <a:gd name="T17" fmla="*/ 405 h 499"/>
                <a:gd name="T18" fmla="*/ 111 w 116"/>
                <a:gd name="T19" fmla="*/ 499 h 499"/>
                <a:gd name="T20" fmla="*/ 116 w 116"/>
                <a:gd name="T21" fmla="*/ 494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6" h="499">
                  <a:moveTo>
                    <a:pt x="116" y="494"/>
                  </a:moveTo>
                  <a:cubicBezTo>
                    <a:pt x="116" y="493"/>
                    <a:pt x="116" y="492"/>
                    <a:pt x="107" y="483"/>
                  </a:cubicBezTo>
                  <a:cubicBezTo>
                    <a:pt x="45" y="420"/>
                    <a:pt x="29" y="326"/>
                    <a:pt x="29" y="250"/>
                  </a:cubicBezTo>
                  <a:cubicBezTo>
                    <a:pt x="29" y="163"/>
                    <a:pt x="48" y="76"/>
                    <a:pt x="109" y="14"/>
                  </a:cubicBezTo>
                  <a:cubicBezTo>
                    <a:pt x="116" y="8"/>
                    <a:pt x="116" y="7"/>
                    <a:pt x="116" y="5"/>
                  </a:cubicBezTo>
                  <a:cubicBezTo>
                    <a:pt x="116" y="2"/>
                    <a:pt x="114" y="0"/>
                    <a:pt x="111" y="0"/>
                  </a:cubicBezTo>
                  <a:cubicBezTo>
                    <a:pt x="106" y="0"/>
                    <a:pt x="61" y="34"/>
                    <a:pt x="31" y="98"/>
                  </a:cubicBezTo>
                  <a:cubicBezTo>
                    <a:pt x="6" y="152"/>
                    <a:pt x="0" y="208"/>
                    <a:pt x="0" y="250"/>
                  </a:cubicBezTo>
                  <a:cubicBezTo>
                    <a:pt x="0" y="289"/>
                    <a:pt x="5" y="349"/>
                    <a:pt x="33" y="405"/>
                  </a:cubicBezTo>
                  <a:cubicBezTo>
                    <a:pt x="63" y="467"/>
                    <a:pt x="106" y="499"/>
                    <a:pt x="111" y="499"/>
                  </a:cubicBezTo>
                  <a:cubicBezTo>
                    <a:pt x="114" y="499"/>
                    <a:pt x="116" y="498"/>
                    <a:pt x="116" y="494"/>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0" name="Freeform 467">
              <a:extLst>
                <a:ext uri="{FF2B5EF4-FFF2-40B4-BE49-F238E27FC236}">
                  <a16:creationId xmlns:a16="http://schemas.microsoft.com/office/drawing/2014/main" id="{778942C9-9294-48BF-B6B7-FD7D4E415EA6}"/>
                </a:ext>
              </a:extLst>
            </p:cNvPr>
            <p:cNvSpPr>
              <a:spLocks noEditPoints="1"/>
            </p:cNvSpPr>
            <p:nvPr>
              <p:custDataLst>
                <p:tags r:id="rId56"/>
              </p:custDataLst>
            </p:nvPr>
          </p:nvSpPr>
          <p:spPr bwMode="auto">
            <a:xfrm>
              <a:off x="3986214" y="5364163"/>
              <a:ext cx="161925" cy="238125"/>
            </a:xfrm>
            <a:custGeom>
              <a:avLst/>
              <a:gdLst>
                <a:gd name="T0" fmla="*/ 250 w 250"/>
                <a:gd name="T1" fmla="*/ 106 h 354"/>
                <a:gd name="T2" fmla="*/ 168 w 250"/>
                <a:gd name="T3" fmla="*/ 0 h 354"/>
                <a:gd name="T4" fmla="*/ 41 w 250"/>
                <a:gd name="T5" fmla="*/ 94 h 354"/>
                <a:gd name="T6" fmla="*/ 0 w 250"/>
                <a:gd name="T7" fmla="*/ 249 h 354"/>
                <a:gd name="T8" fmla="*/ 83 w 250"/>
                <a:gd name="T9" fmla="*/ 354 h 354"/>
                <a:gd name="T10" fmla="*/ 195 w 250"/>
                <a:gd name="T11" fmla="*/ 284 h 354"/>
                <a:gd name="T12" fmla="*/ 250 w 250"/>
                <a:gd name="T13" fmla="*/ 106 h 354"/>
                <a:gd name="T14" fmla="*/ 76 w 250"/>
                <a:gd name="T15" fmla="*/ 165 h 354"/>
                <a:gd name="T16" fmla="*/ 111 w 250"/>
                <a:gd name="T17" fmla="*/ 65 h 354"/>
                <a:gd name="T18" fmla="*/ 167 w 250"/>
                <a:gd name="T19" fmla="*/ 18 h 354"/>
                <a:gd name="T20" fmla="*/ 197 w 250"/>
                <a:gd name="T21" fmla="*/ 70 h 354"/>
                <a:gd name="T22" fmla="*/ 180 w 250"/>
                <a:gd name="T23" fmla="*/ 165 h 354"/>
                <a:gd name="T24" fmla="*/ 76 w 250"/>
                <a:gd name="T25" fmla="*/ 165 h 354"/>
                <a:gd name="T26" fmla="*/ 174 w 250"/>
                <a:gd name="T27" fmla="*/ 189 h 354"/>
                <a:gd name="T28" fmla="*/ 84 w 250"/>
                <a:gd name="T29" fmla="*/ 336 h 354"/>
                <a:gd name="T30" fmla="*/ 60 w 250"/>
                <a:gd name="T31" fmla="*/ 319 h 354"/>
                <a:gd name="T32" fmla="*/ 54 w 250"/>
                <a:gd name="T33" fmla="*/ 286 h 354"/>
                <a:gd name="T34" fmla="*/ 70 w 250"/>
                <a:gd name="T35" fmla="*/ 189 h 354"/>
                <a:gd name="T36" fmla="*/ 174 w 250"/>
                <a:gd name="T37" fmla="*/ 189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0" h="354">
                  <a:moveTo>
                    <a:pt x="250" y="106"/>
                  </a:moveTo>
                  <a:cubicBezTo>
                    <a:pt x="250" y="18"/>
                    <a:pt x="198" y="0"/>
                    <a:pt x="168" y="0"/>
                  </a:cubicBezTo>
                  <a:cubicBezTo>
                    <a:pt x="128" y="0"/>
                    <a:pt x="79" y="26"/>
                    <a:pt x="41" y="94"/>
                  </a:cubicBezTo>
                  <a:cubicBezTo>
                    <a:pt x="16" y="141"/>
                    <a:pt x="0" y="209"/>
                    <a:pt x="0" y="249"/>
                  </a:cubicBezTo>
                  <a:cubicBezTo>
                    <a:pt x="0" y="321"/>
                    <a:pt x="38" y="354"/>
                    <a:pt x="83" y="354"/>
                  </a:cubicBezTo>
                  <a:cubicBezTo>
                    <a:pt x="116" y="354"/>
                    <a:pt x="160" y="335"/>
                    <a:pt x="195" y="284"/>
                  </a:cubicBezTo>
                  <a:cubicBezTo>
                    <a:pt x="237" y="223"/>
                    <a:pt x="250" y="143"/>
                    <a:pt x="250" y="106"/>
                  </a:cubicBezTo>
                  <a:close/>
                  <a:moveTo>
                    <a:pt x="76" y="165"/>
                  </a:moveTo>
                  <a:cubicBezTo>
                    <a:pt x="83" y="136"/>
                    <a:pt x="96" y="91"/>
                    <a:pt x="111" y="65"/>
                  </a:cubicBezTo>
                  <a:cubicBezTo>
                    <a:pt x="122" y="45"/>
                    <a:pt x="143" y="18"/>
                    <a:pt x="167" y="18"/>
                  </a:cubicBezTo>
                  <a:cubicBezTo>
                    <a:pt x="188" y="18"/>
                    <a:pt x="197" y="40"/>
                    <a:pt x="197" y="70"/>
                  </a:cubicBezTo>
                  <a:cubicBezTo>
                    <a:pt x="197" y="101"/>
                    <a:pt x="186" y="144"/>
                    <a:pt x="180" y="165"/>
                  </a:cubicBezTo>
                  <a:lnTo>
                    <a:pt x="76" y="165"/>
                  </a:lnTo>
                  <a:close/>
                  <a:moveTo>
                    <a:pt x="174" y="189"/>
                  </a:moveTo>
                  <a:cubicBezTo>
                    <a:pt x="143" y="323"/>
                    <a:pt x="101" y="336"/>
                    <a:pt x="84" y="336"/>
                  </a:cubicBezTo>
                  <a:cubicBezTo>
                    <a:pt x="77" y="336"/>
                    <a:pt x="67" y="334"/>
                    <a:pt x="60" y="319"/>
                  </a:cubicBezTo>
                  <a:cubicBezTo>
                    <a:pt x="54" y="305"/>
                    <a:pt x="54" y="286"/>
                    <a:pt x="54" y="286"/>
                  </a:cubicBezTo>
                  <a:cubicBezTo>
                    <a:pt x="54" y="257"/>
                    <a:pt x="65" y="211"/>
                    <a:pt x="70" y="189"/>
                  </a:cubicBezTo>
                  <a:lnTo>
                    <a:pt x="174" y="189"/>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1" name="Freeform 468">
              <a:extLst>
                <a:ext uri="{FF2B5EF4-FFF2-40B4-BE49-F238E27FC236}">
                  <a16:creationId xmlns:a16="http://schemas.microsoft.com/office/drawing/2014/main" id="{D202D033-C92B-4AB1-93BD-6C62E75155BE}"/>
                </a:ext>
              </a:extLst>
            </p:cNvPr>
            <p:cNvSpPr>
              <a:spLocks noEditPoints="1"/>
            </p:cNvSpPr>
            <p:nvPr>
              <p:custDataLst>
                <p:tags r:id="rId57"/>
              </p:custDataLst>
            </p:nvPr>
          </p:nvSpPr>
          <p:spPr bwMode="auto">
            <a:xfrm>
              <a:off x="4176714" y="5486400"/>
              <a:ext cx="117475" cy="165100"/>
            </a:xfrm>
            <a:custGeom>
              <a:avLst/>
              <a:gdLst>
                <a:gd name="T0" fmla="*/ 178 w 180"/>
                <a:gd name="T1" fmla="*/ 10 h 245"/>
                <a:gd name="T2" fmla="*/ 180 w 180"/>
                <a:gd name="T3" fmla="*/ 5 h 245"/>
                <a:gd name="T4" fmla="*/ 174 w 180"/>
                <a:gd name="T5" fmla="*/ 0 h 245"/>
                <a:gd name="T6" fmla="*/ 129 w 180"/>
                <a:gd name="T7" fmla="*/ 3 h 245"/>
                <a:gd name="T8" fmla="*/ 122 w 180"/>
                <a:gd name="T9" fmla="*/ 12 h 245"/>
                <a:gd name="T10" fmla="*/ 131 w 180"/>
                <a:gd name="T11" fmla="*/ 16 h 245"/>
                <a:gd name="T12" fmla="*/ 148 w 180"/>
                <a:gd name="T13" fmla="*/ 22 h 245"/>
                <a:gd name="T14" fmla="*/ 146 w 180"/>
                <a:gd name="T15" fmla="*/ 29 h 245"/>
                <a:gd name="T16" fmla="*/ 126 w 180"/>
                <a:gd name="T17" fmla="*/ 109 h 245"/>
                <a:gd name="T18" fmla="*/ 90 w 180"/>
                <a:gd name="T19" fmla="*/ 88 h 245"/>
                <a:gd name="T20" fmla="*/ 0 w 180"/>
                <a:gd name="T21" fmla="*/ 188 h 245"/>
                <a:gd name="T22" fmla="*/ 53 w 180"/>
                <a:gd name="T23" fmla="*/ 245 h 245"/>
                <a:gd name="T24" fmla="*/ 103 w 180"/>
                <a:gd name="T25" fmla="*/ 221 h 245"/>
                <a:gd name="T26" fmla="*/ 139 w 180"/>
                <a:gd name="T27" fmla="*/ 245 h 245"/>
                <a:gd name="T28" fmla="*/ 166 w 180"/>
                <a:gd name="T29" fmla="*/ 227 h 245"/>
                <a:gd name="T30" fmla="*/ 178 w 180"/>
                <a:gd name="T31" fmla="*/ 192 h 245"/>
                <a:gd name="T32" fmla="*/ 173 w 180"/>
                <a:gd name="T33" fmla="*/ 188 h 245"/>
                <a:gd name="T34" fmla="*/ 165 w 180"/>
                <a:gd name="T35" fmla="*/ 198 h 245"/>
                <a:gd name="T36" fmla="*/ 140 w 180"/>
                <a:gd name="T37" fmla="*/ 236 h 245"/>
                <a:gd name="T38" fmla="*/ 128 w 180"/>
                <a:gd name="T39" fmla="*/ 219 h 245"/>
                <a:gd name="T40" fmla="*/ 130 w 180"/>
                <a:gd name="T41" fmla="*/ 204 h 245"/>
                <a:gd name="T42" fmla="*/ 178 w 180"/>
                <a:gd name="T43" fmla="*/ 10 h 245"/>
                <a:gd name="T44" fmla="*/ 104 w 180"/>
                <a:gd name="T45" fmla="*/ 198 h 245"/>
                <a:gd name="T46" fmla="*/ 86 w 180"/>
                <a:gd name="T47" fmla="*/ 222 h 245"/>
                <a:gd name="T48" fmla="*/ 54 w 180"/>
                <a:gd name="T49" fmla="*/ 236 h 245"/>
                <a:gd name="T50" fmla="*/ 29 w 180"/>
                <a:gd name="T51" fmla="*/ 202 h 245"/>
                <a:gd name="T52" fmla="*/ 47 w 180"/>
                <a:gd name="T53" fmla="*/ 131 h 245"/>
                <a:gd name="T54" fmla="*/ 90 w 180"/>
                <a:gd name="T55" fmla="*/ 98 h 245"/>
                <a:gd name="T56" fmla="*/ 121 w 180"/>
                <a:gd name="T57" fmla="*/ 128 h 245"/>
                <a:gd name="T58" fmla="*/ 120 w 180"/>
                <a:gd name="T59" fmla="*/ 133 h 245"/>
                <a:gd name="T60" fmla="*/ 104 w 180"/>
                <a:gd name="T61" fmla="*/ 198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80" h="245">
                  <a:moveTo>
                    <a:pt x="178" y="10"/>
                  </a:moveTo>
                  <a:cubicBezTo>
                    <a:pt x="179" y="10"/>
                    <a:pt x="180" y="5"/>
                    <a:pt x="180" y="5"/>
                  </a:cubicBezTo>
                  <a:cubicBezTo>
                    <a:pt x="180" y="3"/>
                    <a:pt x="178" y="0"/>
                    <a:pt x="174" y="0"/>
                  </a:cubicBezTo>
                  <a:cubicBezTo>
                    <a:pt x="167" y="0"/>
                    <a:pt x="138" y="3"/>
                    <a:pt x="129" y="3"/>
                  </a:cubicBezTo>
                  <a:cubicBezTo>
                    <a:pt x="127" y="4"/>
                    <a:pt x="122" y="4"/>
                    <a:pt x="122" y="12"/>
                  </a:cubicBezTo>
                  <a:cubicBezTo>
                    <a:pt x="122" y="16"/>
                    <a:pt x="127" y="16"/>
                    <a:pt x="131" y="16"/>
                  </a:cubicBezTo>
                  <a:cubicBezTo>
                    <a:pt x="148" y="16"/>
                    <a:pt x="148" y="19"/>
                    <a:pt x="148" y="22"/>
                  </a:cubicBezTo>
                  <a:cubicBezTo>
                    <a:pt x="148" y="24"/>
                    <a:pt x="147" y="26"/>
                    <a:pt x="146" y="29"/>
                  </a:cubicBezTo>
                  <a:lnTo>
                    <a:pt x="126" y="109"/>
                  </a:lnTo>
                  <a:cubicBezTo>
                    <a:pt x="119" y="97"/>
                    <a:pt x="107" y="88"/>
                    <a:pt x="90" y="88"/>
                  </a:cubicBezTo>
                  <a:cubicBezTo>
                    <a:pt x="46" y="88"/>
                    <a:pt x="0" y="137"/>
                    <a:pt x="0" y="188"/>
                  </a:cubicBezTo>
                  <a:cubicBezTo>
                    <a:pt x="0" y="221"/>
                    <a:pt x="23" y="245"/>
                    <a:pt x="53" y="245"/>
                  </a:cubicBezTo>
                  <a:cubicBezTo>
                    <a:pt x="72" y="245"/>
                    <a:pt x="89" y="235"/>
                    <a:pt x="103" y="221"/>
                  </a:cubicBezTo>
                  <a:cubicBezTo>
                    <a:pt x="109" y="242"/>
                    <a:pt x="129" y="245"/>
                    <a:pt x="139" y="245"/>
                  </a:cubicBezTo>
                  <a:cubicBezTo>
                    <a:pt x="151" y="245"/>
                    <a:pt x="160" y="238"/>
                    <a:pt x="166" y="227"/>
                  </a:cubicBezTo>
                  <a:cubicBezTo>
                    <a:pt x="174" y="213"/>
                    <a:pt x="178" y="194"/>
                    <a:pt x="178" y="192"/>
                  </a:cubicBezTo>
                  <a:cubicBezTo>
                    <a:pt x="178" y="188"/>
                    <a:pt x="174" y="188"/>
                    <a:pt x="173" y="188"/>
                  </a:cubicBezTo>
                  <a:cubicBezTo>
                    <a:pt x="168" y="188"/>
                    <a:pt x="167" y="189"/>
                    <a:pt x="165" y="198"/>
                  </a:cubicBezTo>
                  <a:cubicBezTo>
                    <a:pt x="161" y="215"/>
                    <a:pt x="154" y="236"/>
                    <a:pt x="140" y="236"/>
                  </a:cubicBezTo>
                  <a:cubicBezTo>
                    <a:pt x="131" y="236"/>
                    <a:pt x="128" y="228"/>
                    <a:pt x="128" y="219"/>
                  </a:cubicBezTo>
                  <a:cubicBezTo>
                    <a:pt x="128" y="212"/>
                    <a:pt x="129" y="209"/>
                    <a:pt x="130" y="204"/>
                  </a:cubicBezTo>
                  <a:lnTo>
                    <a:pt x="178" y="10"/>
                  </a:lnTo>
                  <a:close/>
                  <a:moveTo>
                    <a:pt x="104" y="198"/>
                  </a:moveTo>
                  <a:cubicBezTo>
                    <a:pt x="102" y="208"/>
                    <a:pt x="94" y="215"/>
                    <a:pt x="86" y="222"/>
                  </a:cubicBezTo>
                  <a:cubicBezTo>
                    <a:pt x="83" y="225"/>
                    <a:pt x="69" y="236"/>
                    <a:pt x="54" y="236"/>
                  </a:cubicBezTo>
                  <a:cubicBezTo>
                    <a:pt x="41" y="236"/>
                    <a:pt x="29" y="227"/>
                    <a:pt x="29" y="202"/>
                  </a:cubicBezTo>
                  <a:cubicBezTo>
                    <a:pt x="29" y="183"/>
                    <a:pt x="39" y="145"/>
                    <a:pt x="47" y="131"/>
                  </a:cubicBezTo>
                  <a:cubicBezTo>
                    <a:pt x="63" y="103"/>
                    <a:pt x="81" y="98"/>
                    <a:pt x="90" y="98"/>
                  </a:cubicBezTo>
                  <a:cubicBezTo>
                    <a:pt x="115" y="98"/>
                    <a:pt x="121" y="124"/>
                    <a:pt x="121" y="128"/>
                  </a:cubicBezTo>
                  <a:cubicBezTo>
                    <a:pt x="121" y="130"/>
                    <a:pt x="121" y="132"/>
                    <a:pt x="120" y="133"/>
                  </a:cubicBezTo>
                  <a:lnTo>
                    <a:pt x="104" y="198"/>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2" name="Freeform 469">
              <a:extLst>
                <a:ext uri="{FF2B5EF4-FFF2-40B4-BE49-F238E27FC236}">
                  <a16:creationId xmlns:a16="http://schemas.microsoft.com/office/drawing/2014/main" id="{39CAE22F-6855-4B56-8404-B817C1074029}"/>
                </a:ext>
              </a:extLst>
            </p:cNvPr>
            <p:cNvSpPr>
              <a:spLocks/>
            </p:cNvSpPr>
            <p:nvPr>
              <p:custDataLst>
                <p:tags r:id="rId58"/>
              </p:custDataLst>
            </p:nvPr>
          </p:nvSpPr>
          <p:spPr bwMode="auto">
            <a:xfrm>
              <a:off x="4414839" y="5508625"/>
              <a:ext cx="198438" cy="14288"/>
            </a:xfrm>
            <a:custGeom>
              <a:avLst/>
              <a:gdLst>
                <a:gd name="T0" fmla="*/ 288 w 305"/>
                <a:gd name="T1" fmla="*/ 20 h 20"/>
                <a:gd name="T2" fmla="*/ 305 w 305"/>
                <a:gd name="T3" fmla="*/ 10 h 20"/>
                <a:gd name="T4" fmla="*/ 288 w 305"/>
                <a:gd name="T5" fmla="*/ 0 h 20"/>
                <a:gd name="T6" fmla="*/ 18 w 305"/>
                <a:gd name="T7" fmla="*/ 0 h 20"/>
                <a:gd name="T8" fmla="*/ 0 w 305"/>
                <a:gd name="T9" fmla="*/ 10 h 20"/>
                <a:gd name="T10" fmla="*/ 18 w 305"/>
                <a:gd name="T11" fmla="*/ 20 h 20"/>
                <a:gd name="T12" fmla="*/ 288 w 305"/>
                <a:gd name="T13" fmla="*/ 20 h 20"/>
              </a:gdLst>
              <a:ahLst/>
              <a:cxnLst>
                <a:cxn ang="0">
                  <a:pos x="T0" y="T1"/>
                </a:cxn>
                <a:cxn ang="0">
                  <a:pos x="T2" y="T3"/>
                </a:cxn>
                <a:cxn ang="0">
                  <a:pos x="T4" y="T5"/>
                </a:cxn>
                <a:cxn ang="0">
                  <a:pos x="T6" y="T7"/>
                </a:cxn>
                <a:cxn ang="0">
                  <a:pos x="T8" y="T9"/>
                </a:cxn>
                <a:cxn ang="0">
                  <a:pos x="T10" y="T11"/>
                </a:cxn>
                <a:cxn ang="0">
                  <a:pos x="T12" y="T13"/>
                </a:cxn>
              </a:cxnLst>
              <a:rect l="0" t="0" r="r" b="b"/>
              <a:pathLst>
                <a:path w="305" h="20">
                  <a:moveTo>
                    <a:pt x="288" y="20"/>
                  </a:moveTo>
                  <a:cubicBezTo>
                    <a:pt x="296" y="20"/>
                    <a:pt x="305" y="20"/>
                    <a:pt x="305" y="10"/>
                  </a:cubicBezTo>
                  <a:cubicBezTo>
                    <a:pt x="305" y="0"/>
                    <a:pt x="296" y="0"/>
                    <a:pt x="288" y="0"/>
                  </a:cubicBezTo>
                  <a:lnTo>
                    <a:pt x="18" y="0"/>
                  </a:lnTo>
                  <a:cubicBezTo>
                    <a:pt x="9" y="0"/>
                    <a:pt x="0" y="0"/>
                    <a:pt x="0" y="10"/>
                  </a:cubicBezTo>
                  <a:cubicBezTo>
                    <a:pt x="0" y="20"/>
                    <a:pt x="9" y="20"/>
                    <a:pt x="18" y="20"/>
                  </a:cubicBezTo>
                  <a:lnTo>
                    <a:pt x="288" y="2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3" name="Freeform 470">
              <a:extLst>
                <a:ext uri="{FF2B5EF4-FFF2-40B4-BE49-F238E27FC236}">
                  <a16:creationId xmlns:a16="http://schemas.microsoft.com/office/drawing/2014/main" id="{0309638D-8068-44B2-A673-89C788710177}"/>
                </a:ext>
              </a:extLst>
            </p:cNvPr>
            <p:cNvSpPr>
              <a:spLocks noEditPoints="1"/>
            </p:cNvSpPr>
            <p:nvPr>
              <p:custDataLst>
                <p:tags r:id="rId59"/>
              </p:custDataLst>
            </p:nvPr>
          </p:nvSpPr>
          <p:spPr bwMode="auto">
            <a:xfrm>
              <a:off x="4727576" y="5364163"/>
              <a:ext cx="161925" cy="238125"/>
            </a:xfrm>
            <a:custGeom>
              <a:avLst/>
              <a:gdLst>
                <a:gd name="T0" fmla="*/ 250 w 250"/>
                <a:gd name="T1" fmla="*/ 106 h 354"/>
                <a:gd name="T2" fmla="*/ 168 w 250"/>
                <a:gd name="T3" fmla="*/ 0 h 354"/>
                <a:gd name="T4" fmla="*/ 41 w 250"/>
                <a:gd name="T5" fmla="*/ 94 h 354"/>
                <a:gd name="T6" fmla="*/ 0 w 250"/>
                <a:gd name="T7" fmla="*/ 249 h 354"/>
                <a:gd name="T8" fmla="*/ 83 w 250"/>
                <a:gd name="T9" fmla="*/ 354 h 354"/>
                <a:gd name="T10" fmla="*/ 195 w 250"/>
                <a:gd name="T11" fmla="*/ 284 h 354"/>
                <a:gd name="T12" fmla="*/ 250 w 250"/>
                <a:gd name="T13" fmla="*/ 106 h 354"/>
                <a:gd name="T14" fmla="*/ 76 w 250"/>
                <a:gd name="T15" fmla="*/ 165 h 354"/>
                <a:gd name="T16" fmla="*/ 111 w 250"/>
                <a:gd name="T17" fmla="*/ 65 h 354"/>
                <a:gd name="T18" fmla="*/ 167 w 250"/>
                <a:gd name="T19" fmla="*/ 18 h 354"/>
                <a:gd name="T20" fmla="*/ 197 w 250"/>
                <a:gd name="T21" fmla="*/ 70 h 354"/>
                <a:gd name="T22" fmla="*/ 180 w 250"/>
                <a:gd name="T23" fmla="*/ 165 h 354"/>
                <a:gd name="T24" fmla="*/ 76 w 250"/>
                <a:gd name="T25" fmla="*/ 165 h 354"/>
                <a:gd name="T26" fmla="*/ 174 w 250"/>
                <a:gd name="T27" fmla="*/ 189 h 354"/>
                <a:gd name="T28" fmla="*/ 84 w 250"/>
                <a:gd name="T29" fmla="*/ 336 h 354"/>
                <a:gd name="T30" fmla="*/ 60 w 250"/>
                <a:gd name="T31" fmla="*/ 319 h 354"/>
                <a:gd name="T32" fmla="*/ 54 w 250"/>
                <a:gd name="T33" fmla="*/ 286 h 354"/>
                <a:gd name="T34" fmla="*/ 70 w 250"/>
                <a:gd name="T35" fmla="*/ 189 h 354"/>
                <a:gd name="T36" fmla="*/ 174 w 250"/>
                <a:gd name="T37" fmla="*/ 189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0" h="354">
                  <a:moveTo>
                    <a:pt x="250" y="106"/>
                  </a:moveTo>
                  <a:cubicBezTo>
                    <a:pt x="250" y="18"/>
                    <a:pt x="198" y="0"/>
                    <a:pt x="168" y="0"/>
                  </a:cubicBezTo>
                  <a:cubicBezTo>
                    <a:pt x="128" y="0"/>
                    <a:pt x="78" y="26"/>
                    <a:pt x="41" y="94"/>
                  </a:cubicBezTo>
                  <a:cubicBezTo>
                    <a:pt x="16" y="141"/>
                    <a:pt x="0" y="209"/>
                    <a:pt x="0" y="249"/>
                  </a:cubicBezTo>
                  <a:cubicBezTo>
                    <a:pt x="0" y="321"/>
                    <a:pt x="38" y="354"/>
                    <a:pt x="83" y="354"/>
                  </a:cubicBezTo>
                  <a:cubicBezTo>
                    <a:pt x="116" y="354"/>
                    <a:pt x="160" y="335"/>
                    <a:pt x="195" y="284"/>
                  </a:cubicBezTo>
                  <a:cubicBezTo>
                    <a:pt x="237" y="223"/>
                    <a:pt x="250" y="143"/>
                    <a:pt x="250" y="106"/>
                  </a:cubicBezTo>
                  <a:close/>
                  <a:moveTo>
                    <a:pt x="76" y="165"/>
                  </a:moveTo>
                  <a:cubicBezTo>
                    <a:pt x="83" y="136"/>
                    <a:pt x="96" y="91"/>
                    <a:pt x="111" y="65"/>
                  </a:cubicBezTo>
                  <a:cubicBezTo>
                    <a:pt x="122" y="45"/>
                    <a:pt x="143" y="18"/>
                    <a:pt x="167" y="18"/>
                  </a:cubicBezTo>
                  <a:cubicBezTo>
                    <a:pt x="188" y="18"/>
                    <a:pt x="197" y="40"/>
                    <a:pt x="197" y="70"/>
                  </a:cubicBezTo>
                  <a:cubicBezTo>
                    <a:pt x="197" y="101"/>
                    <a:pt x="186" y="144"/>
                    <a:pt x="180" y="165"/>
                  </a:cubicBezTo>
                  <a:lnTo>
                    <a:pt x="76" y="165"/>
                  </a:lnTo>
                  <a:close/>
                  <a:moveTo>
                    <a:pt x="174" y="189"/>
                  </a:moveTo>
                  <a:cubicBezTo>
                    <a:pt x="143" y="323"/>
                    <a:pt x="101" y="336"/>
                    <a:pt x="84" y="336"/>
                  </a:cubicBezTo>
                  <a:cubicBezTo>
                    <a:pt x="77" y="336"/>
                    <a:pt x="67" y="334"/>
                    <a:pt x="60" y="319"/>
                  </a:cubicBezTo>
                  <a:cubicBezTo>
                    <a:pt x="54" y="305"/>
                    <a:pt x="54" y="286"/>
                    <a:pt x="54" y="286"/>
                  </a:cubicBezTo>
                  <a:cubicBezTo>
                    <a:pt x="54" y="257"/>
                    <a:pt x="65" y="211"/>
                    <a:pt x="70" y="189"/>
                  </a:cubicBezTo>
                  <a:lnTo>
                    <a:pt x="174" y="189"/>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4" name="Freeform 471">
              <a:extLst>
                <a:ext uri="{FF2B5EF4-FFF2-40B4-BE49-F238E27FC236}">
                  <a16:creationId xmlns:a16="http://schemas.microsoft.com/office/drawing/2014/main" id="{DBECA6F0-DC94-4D49-B110-D829F8A56CF1}"/>
                </a:ext>
              </a:extLst>
            </p:cNvPr>
            <p:cNvSpPr>
              <a:spLocks/>
            </p:cNvSpPr>
            <p:nvPr>
              <p:custDataLst>
                <p:tags r:id="rId60"/>
              </p:custDataLst>
            </p:nvPr>
          </p:nvSpPr>
          <p:spPr bwMode="auto">
            <a:xfrm>
              <a:off x="4937126" y="5348288"/>
              <a:ext cx="76200" cy="334963"/>
            </a:xfrm>
            <a:custGeom>
              <a:avLst/>
              <a:gdLst>
                <a:gd name="T0" fmla="*/ 115 w 115"/>
                <a:gd name="T1" fmla="*/ 494 h 499"/>
                <a:gd name="T2" fmla="*/ 107 w 115"/>
                <a:gd name="T3" fmla="*/ 483 h 499"/>
                <a:gd name="T4" fmla="*/ 28 w 115"/>
                <a:gd name="T5" fmla="*/ 250 h 499"/>
                <a:gd name="T6" fmla="*/ 109 w 115"/>
                <a:gd name="T7" fmla="*/ 14 h 499"/>
                <a:gd name="T8" fmla="*/ 115 w 115"/>
                <a:gd name="T9" fmla="*/ 5 h 499"/>
                <a:gd name="T10" fmla="*/ 110 w 115"/>
                <a:gd name="T11" fmla="*/ 0 h 499"/>
                <a:gd name="T12" fmla="*/ 31 w 115"/>
                <a:gd name="T13" fmla="*/ 98 h 499"/>
                <a:gd name="T14" fmla="*/ 0 w 115"/>
                <a:gd name="T15" fmla="*/ 250 h 499"/>
                <a:gd name="T16" fmla="*/ 32 w 115"/>
                <a:gd name="T17" fmla="*/ 405 h 499"/>
                <a:gd name="T18" fmla="*/ 110 w 115"/>
                <a:gd name="T19" fmla="*/ 499 h 499"/>
                <a:gd name="T20" fmla="*/ 115 w 115"/>
                <a:gd name="T21" fmla="*/ 494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5" h="499">
                  <a:moveTo>
                    <a:pt x="115" y="494"/>
                  </a:moveTo>
                  <a:cubicBezTo>
                    <a:pt x="115" y="493"/>
                    <a:pt x="115" y="492"/>
                    <a:pt x="107" y="483"/>
                  </a:cubicBezTo>
                  <a:cubicBezTo>
                    <a:pt x="44" y="420"/>
                    <a:pt x="28" y="326"/>
                    <a:pt x="28" y="250"/>
                  </a:cubicBezTo>
                  <a:cubicBezTo>
                    <a:pt x="28" y="163"/>
                    <a:pt x="47" y="76"/>
                    <a:pt x="109" y="14"/>
                  </a:cubicBezTo>
                  <a:cubicBezTo>
                    <a:pt x="115" y="8"/>
                    <a:pt x="115" y="7"/>
                    <a:pt x="115" y="5"/>
                  </a:cubicBezTo>
                  <a:cubicBezTo>
                    <a:pt x="115" y="2"/>
                    <a:pt x="113" y="0"/>
                    <a:pt x="110" y="0"/>
                  </a:cubicBezTo>
                  <a:cubicBezTo>
                    <a:pt x="105" y="0"/>
                    <a:pt x="60" y="34"/>
                    <a:pt x="31" y="98"/>
                  </a:cubicBezTo>
                  <a:cubicBezTo>
                    <a:pt x="5" y="152"/>
                    <a:pt x="0" y="208"/>
                    <a:pt x="0" y="250"/>
                  </a:cubicBezTo>
                  <a:cubicBezTo>
                    <a:pt x="0" y="289"/>
                    <a:pt x="5" y="349"/>
                    <a:pt x="32" y="405"/>
                  </a:cubicBezTo>
                  <a:cubicBezTo>
                    <a:pt x="62" y="467"/>
                    <a:pt x="105" y="499"/>
                    <a:pt x="110" y="499"/>
                  </a:cubicBezTo>
                  <a:cubicBezTo>
                    <a:pt x="113" y="499"/>
                    <a:pt x="115" y="498"/>
                    <a:pt x="115" y="494"/>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5" name="Freeform 472">
              <a:extLst>
                <a:ext uri="{FF2B5EF4-FFF2-40B4-BE49-F238E27FC236}">
                  <a16:creationId xmlns:a16="http://schemas.microsoft.com/office/drawing/2014/main" id="{D99C18B2-094D-4EBE-BA01-FE98D577CC37}"/>
                </a:ext>
              </a:extLst>
            </p:cNvPr>
            <p:cNvSpPr>
              <a:spLocks/>
            </p:cNvSpPr>
            <p:nvPr>
              <p:custDataLst>
                <p:tags r:id="rId61"/>
              </p:custDataLst>
            </p:nvPr>
          </p:nvSpPr>
          <p:spPr bwMode="auto">
            <a:xfrm>
              <a:off x="5049839" y="5365750"/>
              <a:ext cx="147638" cy="236538"/>
            </a:xfrm>
            <a:custGeom>
              <a:avLst/>
              <a:gdLst>
                <a:gd name="T0" fmla="*/ 116 w 226"/>
                <a:gd name="T1" fmla="*/ 6 h 352"/>
                <a:gd name="T2" fmla="*/ 109 w 226"/>
                <a:gd name="T3" fmla="*/ 0 h 352"/>
                <a:gd name="T4" fmla="*/ 49 w 226"/>
                <a:gd name="T5" fmla="*/ 5 h 352"/>
                <a:gd name="T6" fmla="*/ 39 w 226"/>
                <a:gd name="T7" fmla="*/ 15 h 352"/>
                <a:gd name="T8" fmla="*/ 51 w 226"/>
                <a:gd name="T9" fmla="*/ 21 h 352"/>
                <a:gd name="T10" fmla="*/ 76 w 226"/>
                <a:gd name="T11" fmla="*/ 30 h 352"/>
                <a:gd name="T12" fmla="*/ 75 w 226"/>
                <a:gd name="T13" fmla="*/ 40 h 352"/>
                <a:gd name="T14" fmla="*/ 2 w 226"/>
                <a:gd name="T15" fmla="*/ 327 h 352"/>
                <a:gd name="T16" fmla="*/ 0 w 226"/>
                <a:gd name="T17" fmla="*/ 338 h 352"/>
                <a:gd name="T18" fmla="*/ 15 w 226"/>
                <a:gd name="T19" fmla="*/ 352 h 352"/>
                <a:gd name="T20" fmla="*/ 32 w 226"/>
                <a:gd name="T21" fmla="*/ 341 h 352"/>
                <a:gd name="T22" fmla="*/ 60 w 226"/>
                <a:gd name="T23" fmla="*/ 232 h 352"/>
                <a:gd name="T24" fmla="*/ 117 w 226"/>
                <a:gd name="T25" fmla="*/ 275 h 352"/>
                <a:gd name="T26" fmla="*/ 116 w 226"/>
                <a:gd name="T27" fmla="*/ 285 h 352"/>
                <a:gd name="T28" fmla="*/ 114 w 226"/>
                <a:gd name="T29" fmla="*/ 302 h 352"/>
                <a:gd name="T30" fmla="*/ 160 w 226"/>
                <a:gd name="T31" fmla="*/ 352 h 352"/>
                <a:gd name="T32" fmla="*/ 199 w 226"/>
                <a:gd name="T33" fmla="*/ 325 h 352"/>
                <a:gd name="T34" fmla="*/ 217 w 226"/>
                <a:gd name="T35" fmla="*/ 275 h 352"/>
                <a:gd name="T36" fmla="*/ 211 w 226"/>
                <a:gd name="T37" fmla="*/ 270 h 352"/>
                <a:gd name="T38" fmla="*/ 204 w 226"/>
                <a:gd name="T39" fmla="*/ 279 h 352"/>
                <a:gd name="T40" fmla="*/ 161 w 226"/>
                <a:gd name="T41" fmla="*/ 341 h 352"/>
                <a:gd name="T42" fmla="*/ 145 w 226"/>
                <a:gd name="T43" fmla="*/ 317 h 352"/>
                <a:gd name="T44" fmla="*/ 149 w 226"/>
                <a:gd name="T45" fmla="*/ 289 h 352"/>
                <a:gd name="T46" fmla="*/ 151 w 226"/>
                <a:gd name="T47" fmla="*/ 274 h 352"/>
                <a:gd name="T48" fmla="*/ 77 w 226"/>
                <a:gd name="T49" fmla="*/ 222 h 352"/>
                <a:gd name="T50" fmla="*/ 120 w 226"/>
                <a:gd name="T51" fmla="*/ 185 h 352"/>
                <a:gd name="T52" fmla="*/ 191 w 226"/>
                <a:gd name="T53" fmla="*/ 137 h 352"/>
                <a:gd name="T54" fmla="*/ 196 w 226"/>
                <a:gd name="T55" fmla="*/ 137 h 352"/>
                <a:gd name="T56" fmla="*/ 206 w 226"/>
                <a:gd name="T57" fmla="*/ 141 h 352"/>
                <a:gd name="T58" fmla="*/ 208 w 226"/>
                <a:gd name="T59" fmla="*/ 143 h 352"/>
                <a:gd name="T60" fmla="*/ 180 w 226"/>
                <a:gd name="T61" fmla="*/ 170 h 352"/>
                <a:gd name="T62" fmla="*/ 199 w 226"/>
                <a:gd name="T63" fmla="*/ 188 h 352"/>
                <a:gd name="T64" fmla="*/ 226 w 226"/>
                <a:gd name="T65" fmla="*/ 157 h 352"/>
                <a:gd name="T66" fmla="*/ 192 w 226"/>
                <a:gd name="T67" fmla="*/ 126 h 352"/>
                <a:gd name="T68" fmla="*/ 119 w 226"/>
                <a:gd name="T69" fmla="*/ 170 h 352"/>
                <a:gd name="T70" fmla="*/ 64 w 226"/>
                <a:gd name="T71" fmla="*/ 216 h 352"/>
                <a:gd name="T72" fmla="*/ 116 w 226"/>
                <a:gd name="T73" fmla="*/ 6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26" h="352">
                  <a:moveTo>
                    <a:pt x="116" y="6"/>
                  </a:moveTo>
                  <a:cubicBezTo>
                    <a:pt x="116" y="5"/>
                    <a:pt x="116" y="0"/>
                    <a:pt x="109" y="0"/>
                  </a:cubicBezTo>
                  <a:cubicBezTo>
                    <a:pt x="98" y="0"/>
                    <a:pt x="62" y="4"/>
                    <a:pt x="49" y="5"/>
                  </a:cubicBezTo>
                  <a:cubicBezTo>
                    <a:pt x="45" y="6"/>
                    <a:pt x="39" y="6"/>
                    <a:pt x="39" y="15"/>
                  </a:cubicBezTo>
                  <a:cubicBezTo>
                    <a:pt x="39" y="21"/>
                    <a:pt x="44" y="21"/>
                    <a:pt x="51" y="21"/>
                  </a:cubicBezTo>
                  <a:cubicBezTo>
                    <a:pt x="75" y="21"/>
                    <a:pt x="76" y="25"/>
                    <a:pt x="76" y="30"/>
                  </a:cubicBezTo>
                  <a:lnTo>
                    <a:pt x="75" y="40"/>
                  </a:lnTo>
                  <a:lnTo>
                    <a:pt x="2" y="327"/>
                  </a:lnTo>
                  <a:cubicBezTo>
                    <a:pt x="0" y="334"/>
                    <a:pt x="0" y="335"/>
                    <a:pt x="0" y="338"/>
                  </a:cubicBezTo>
                  <a:cubicBezTo>
                    <a:pt x="0" y="349"/>
                    <a:pt x="10" y="352"/>
                    <a:pt x="15" y="352"/>
                  </a:cubicBezTo>
                  <a:cubicBezTo>
                    <a:pt x="21" y="352"/>
                    <a:pt x="29" y="347"/>
                    <a:pt x="32" y="341"/>
                  </a:cubicBezTo>
                  <a:cubicBezTo>
                    <a:pt x="34" y="337"/>
                    <a:pt x="57" y="245"/>
                    <a:pt x="60" y="232"/>
                  </a:cubicBezTo>
                  <a:cubicBezTo>
                    <a:pt x="77" y="234"/>
                    <a:pt x="117" y="242"/>
                    <a:pt x="117" y="275"/>
                  </a:cubicBezTo>
                  <a:cubicBezTo>
                    <a:pt x="117" y="278"/>
                    <a:pt x="117" y="280"/>
                    <a:pt x="116" y="285"/>
                  </a:cubicBezTo>
                  <a:cubicBezTo>
                    <a:pt x="115" y="291"/>
                    <a:pt x="114" y="297"/>
                    <a:pt x="114" y="302"/>
                  </a:cubicBezTo>
                  <a:cubicBezTo>
                    <a:pt x="114" y="332"/>
                    <a:pt x="134" y="352"/>
                    <a:pt x="160" y="352"/>
                  </a:cubicBezTo>
                  <a:cubicBezTo>
                    <a:pt x="175" y="352"/>
                    <a:pt x="188" y="344"/>
                    <a:pt x="199" y="325"/>
                  </a:cubicBezTo>
                  <a:cubicBezTo>
                    <a:pt x="212" y="303"/>
                    <a:pt x="217" y="276"/>
                    <a:pt x="217" y="275"/>
                  </a:cubicBezTo>
                  <a:cubicBezTo>
                    <a:pt x="217" y="270"/>
                    <a:pt x="213" y="270"/>
                    <a:pt x="211" y="270"/>
                  </a:cubicBezTo>
                  <a:cubicBezTo>
                    <a:pt x="206" y="270"/>
                    <a:pt x="206" y="272"/>
                    <a:pt x="204" y="279"/>
                  </a:cubicBezTo>
                  <a:cubicBezTo>
                    <a:pt x="194" y="315"/>
                    <a:pt x="183" y="341"/>
                    <a:pt x="161" y="341"/>
                  </a:cubicBezTo>
                  <a:cubicBezTo>
                    <a:pt x="151" y="341"/>
                    <a:pt x="145" y="335"/>
                    <a:pt x="145" y="317"/>
                  </a:cubicBezTo>
                  <a:cubicBezTo>
                    <a:pt x="145" y="309"/>
                    <a:pt x="147" y="297"/>
                    <a:pt x="149" y="289"/>
                  </a:cubicBezTo>
                  <a:cubicBezTo>
                    <a:pt x="151" y="281"/>
                    <a:pt x="151" y="279"/>
                    <a:pt x="151" y="274"/>
                  </a:cubicBezTo>
                  <a:cubicBezTo>
                    <a:pt x="151" y="242"/>
                    <a:pt x="119" y="227"/>
                    <a:pt x="77" y="222"/>
                  </a:cubicBezTo>
                  <a:cubicBezTo>
                    <a:pt x="93" y="213"/>
                    <a:pt x="108" y="197"/>
                    <a:pt x="120" y="185"/>
                  </a:cubicBezTo>
                  <a:cubicBezTo>
                    <a:pt x="144" y="158"/>
                    <a:pt x="167" y="137"/>
                    <a:pt x="191" y="137"/>
                  </a:cubicBezTo>
                  <a:cubicBezTo>
                    <a:pt x="194" y="137"/>
                    <a:pt x="195" y="137"/>
                    <a:pt x="196" y="137"/>
                  </a:cubicBezTo>
                  <a:cubicBezTo>
                    <a:pt x="202" y="138"/>
                    <a:pt x="202" y="138"/>
                    <a:pt x="206" y="141"/>
                  </a:cubicBezTo>
                  <a:cubicBezTo>
                    <a:pt x="207" y="142"/>
                    <a:pt x="207" y="142"/>
                    <a:pt x="208" y="143"/>
                  </a:cubicBezTo>
                  <a:cubicBezTo>
                    <a:pt x="184" y="145"/>
                    <a:pt x="180" y="164"/>
                    <a:pt x="180" y="170"/>
                  </a:cubicBezTo>
                  <a:cubicBezTo>
                    <a:pt x="180" y="178"/>
                    <a:pt x="185" y="188"/>
                    <a:pt x="199" y="188"/>
                  </a:cubicBezTo>
                  <a:cubicBezTo>
                    <a:pt x="212" y="188"/>
                    <a:pt x="226" y="177"/>
                    <a:pt x="226" y="157"/>
                  </a:cubicBezTo>
                  <a:cubicBezTo>
                    <a:pt x="226" y="142"/>
                    <a:pt x="215" y="126"/>
                    <a:pt x="192" y="126"/>
                  </a:cubicBezTo>
                  <a:cubicBezTo>
                    <a:pt x="178" y="126"/>
                    <a:pt x="155" y="130"/>
                    <a:pt x="119" y="170"/>
                  </a:cubicBezTo>
                  <a:cubicBezTo>
                    <a:pt x="102" y="189"/>
                    <a:pt x="83" y="209"/>
                    <a:pt x="64" y="216"/>
                  </a:cubicBezTo>
                  <a:lnTo>
                    <a:pt x="116" y="6"/>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6" name="Freeform 473">
              <a:extLst>
                <a:ext uri="{FF2B5EF4-FFF2-40B4-BE49-F238E27FC236}">
                  <a16:creationId xmlns:a16="http://schemas.microsoft.com/office/drawing/2014/main" id="{258278D5-0A1A-4F68-B978-554C1910E4A0}"/>
                </a:ext>
              </a:extLst>
            </p:cNvPr>
            <p:cNvSpPr>
              <a:spLocks/>
            </p:cNvSpPr>
            <p:nvPr>
              <p:custDataLst>
                <p:tags r:id="rId62"/>
              </p:custDataLst>
            </p:nvPr>
          </p:nvSpPr>
          <p:spPr bwMode="auto">
            <a:xfrm>
              <a:off x="5229226" y="5348288"/>
              <a:ext cx="76200" cy="334963"/>
            </a:xfrm>
            <a:custGeom>
              <a:avLst/>
              <a:gdLst>
                <a:gd name="T0" fmla="*/ 116 w 116"/>
                <a:gd name="T1" fmla="*/ 250 h 499"/>
                <a:gd name="T2" fmla="*/ 83 w 116"/>
                <a:gd name="T3" fmla="*/ 94 h 499"/>
                <a:gd name="T4" fmla="*/ 5 w 116"/>
                <a:gd name="T5" fmla="*/ 0 h 499"/>
                <a:gd name="T6" fmla="*/ 0 w 116"/>
                <a:gd name="T7" fmla="*/ 5 h 499"/>
                <a:gd name="T8" fmla="*/ 10 w 116"/>
                <a:gd name="T9" fmla="*/ 17 h 499"/>
                <a:gd name="T10" fmla="*/ 87 w 116"/>
                <a:gd name="T11" fmla="*/ 250 h 499"/>
                <a:gd name="T12" fmla="*/ 7 w 116"/>
                <a:gd name="T13" fmla="*/ 486 h 499"/>
                <a:gd name="T14" fmla="*/ 0 w 116"/>
                <a:gd name="T15" fmla="*/ 494 h 499"/>
                <a:gd name="T16" fmla="*/ 5 w 116"/>
                <a:gd name="T17" fmla="*/ 499 h 499"/>
                <a:gd name="T18" fmla="*/ 85 w 116"/>
                <a:gd name="T19" fmla="*/ 402 h 499"/>
                <a:gd name="T20" fmla="*/ 116 w 116"/>
                <a:gd name="T21" fmla="*/ 250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6" h="499">
                  <a:moveTo>
                    <a:pt x="116" y="250"/>
                  </a:moveTo>
                  <a:cubicBezTo>
                    <a:pt x="116" y="211"/>
                    <a:pt x="111" y="150"/>
                    <a:pt x="83" y="94"/>
                  </a:cubicBezTo>
                  <a:cubicBezTo>
                    <a:pt x="53" y="33"/>
                    <a:pt x="10" y="0"/>
                    <a:pt x="5" y="0"/>
                  </a:cubicBezTo>
                  <a:cubicBezTo>
                    <a:pt x="2" y="0"/>
                    <a:pt x="0" y="2"/>
                    <a:pt x="0" y="5"/>
                  </a:cubicBezTo>
                  <a:cubicBezTo>
                    <a:pt x="0" y="7"/>
                    <a:pt x="0" y="8"/>
                    <a:pt x="10" y="17"/>
                  </a:cubicBezTo>
                  <a:cubicBezTo>
                    <a:pt x="59" y="66"/>
                    <a:pt x="87" y="145"/>
                    <a:pt x="87" y="250"/>
                  </a:cubicBezTo>
                  <a:cubicBezTo>
                    <a:pt x="87" y="335"/>
                    <a:pt x="69" y="423"/>
                    <a:pt x="7" y="486"/>
                  </a:cubicBezTo>
                  <a:cubicBezTo>
                    <a:pt x="0" y="492"/>
                    <a:pt x="0" y="493"/>
                    <a:pt x="0" y="494"/>
                  </a:cubicBezTo>
                  <a:cubicBezTo>
                    <a:pt x="0" y="497"/>
                    <a:pt x="2" y="499"/>
                    <a:pt x="5" y="499"/>
                  </a:cubicBezTo>
                  <a:cubicBezTo>
                    <a:pt x="10" y="499"/>
                    <a:pt x="55" y="465"/>
                    <a:pt x="85" y="402"/>
                  </a:cubicBezTo>
                  <a:cubicBezTo>
                    <a:pt x="110" y="347"/>
                    <a:pt x="116" y="292"/>
                    <a:pt x="116" y="250"/>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7" name="Freeform 474">
              <a:extLst>
                <a:ext uri="{FF2B5EF4-FFF2-40B4-BE49-F238E27FC236}">
                  <a16:creationId xmlns:a16="http://schemas.microsoft.com/office/drawing/2014/main" id="{0C02910F-5312-46A4-9E58-84BC28851CC6}"/>
                </a:ext>
              </a:extLst>
            </p:cNvPr>
            <p:cNvSpPr>
              <a:spLocks/>
            </p:cNvSpPr>
            <p:nvPr>
              <p:custDataLst>
                <p:tags r:id="rId63"/>
              </p:custDataLst>
            </p:nvPr>
          </p:nvSpPr>
          <p:spPr bwMode="auto">
            <a:xfrm>
              <a:off x="5356226" y="5348288"/>
              <a:ext cx="76200" cy="334963"/>
            </a:xfrm>
            <a:custGeom>
              <a:avLst/>
              <a:gdLst>
                <a:gd name="T0" fmla="*/ 116 w 116"/>
                <a:gd name="T1" fmla="*/ 250 h 499"/>
                <a:gd name="T2" fmla="*/ 83 w 116"/>
                <a:gd name="T3" fmla="*/ 94 h 499"/>
                <a:gd name="T4" fmla="*/ 5 w 116"/>
                <a:gd name="T5" fmla="*/ 0 h 499"/>
                <a:gd name="T6" fmla="*/ 0 w 116"/>
                <a:gd name="T7" fmla="*/ 5 h 499"/>
                <a:gd name="T8" fmla="*/ 10 w 116"/>
                <a:gd name="T9" fmla="*/ 17 h 499"/>
                <a:gd name="T10" fmla="*/ 87 w 116"/>
                <a:gd name="T11" fmla="*/ 250 h 499"/>
                <a:gd name="T12" fmla="*/ 7 w 116"/>
                <a:gd name="T13" fmla="*/ 486 h 499"/>
                <a:gd name="T14" fmla="*/ 0 w 116"/>
                <a:gd name="T15" fmla="*/ 494 h 499"/>
                <a:gd name="T16" fmla="*/ 5 w 116"/>
                <a:gd name="T17" fmla="*/ 499 h 499"/>
                <a:gd name="T18" fmla="*/ 84 w 116"/>
                <a:gd name="T19" fmla="*/ 402 h 499"/>
                <a:gd name="T20" fmla="*/ 116 w 116"/>
                <a:gd name="T21" fmla="*/ 250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6" h="499">
                  <a:moveTo>
                    <a:pt x="116" y="250"/>
                  </a:moveTo>
                  <a:cubicBezTo>
                    <a:pt x="116" y="211"/>
                    <a:pt x="110" y="150"/>
                    <a:pt x="83" y="94"/>
                  </a:cubicBezTo>
                  <a:cubicBezTo>
                    <a:pt x="53" y="33"/>
                    <a:pt x="10" y="0"/>
                    <a:pt x="5" y="0"/>
                  </a:cubicBezTo>
                  <a:cubicBezTo>
                    <a:pt x="2" y="0"/>
                    <a:pt x="0" y="2"/>
                    <a:pt x="0" y="5"/>
                  </a:cubicBezTo>
                  <a:cubicBezTo>
                    <a:pt x="0" y="7"/>
                    <a:pt x="0" y="8"/>
                    <a:pt x="10" y="17"/>
                  </a:cubicBezTo>
                  <a:cubicBezTo>
                    <a:pt x="58" y="66"/>
                    <a:pt x="87" y="145"/>
                    <a:pt x="87" y="250"/>
                  </a:cubicBezTo>
                  <a:cubicBezTo>
                    <a:pt x="87" y="335"/>
                    <a:pt x="68" y="423"/>
                    <a:pt x="7" y="486"/>
                  </a:cubicBezTo>
                  <a:cubicBezTo>
                    <a:pt x="0" y="492"/>
                    <a:pt x="0" y="493"/>
                    <a:pt x="0" y="494"/>
                  </a:cubicBezTo>
                  <a:cubicBezTo>
                    <a:pt x="0" y="497"/>
                    <a:pt x="2" y="499"/>
                    <a:pt x="5" y="499"/>
                  </a:cubicBezTo>
                  <a:cubicBezTo>
                    <a:pt x="10" y="499"/>
                    <a:pt x="55" y="465"/>
                    <a:pt x="84" y="402"/>
                  </a:cubicBezTo>
                  <a:cubicBezTo>
                    <a:pt x="110" y="347"/>
                    <a:pt x="116" y="292"/>
                    <a:pt x="116" y="250"/>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8" name="Freeform 475">
              <a:extLst>
                <a:ext uri="{FF2B5EF4-FFF2-40B4-BE49-F238E27FC236}">
                  <a16:creationId xmlns:a16="http://schemas.microsoft.com/office/drawing/2014/main" id="{E10FE173-141E-41F1-B2BA-3359F240482A}"/>
                </a:ext>
              </a:extLst>
            </p:cNvPr>
            <p:cNvSpPr>
              <a:spLocks/>
            </p:cNvSpPr>
            <p:nvPr>
              <p:custDataLst>
                <p:tags r:id="rId64"/>
              </p:custDataLst>
            </p:nvPr>
          </p:nvSpPr>
          <p:spPr bwMode="auto">
            <a:xfrm>
              <a:off x="5562601" y="5508625"/>
              <a:ext cx="198438" cy="14288"/>
            </a:xfrm>
            <a:custGeom>
              <a:avLst/>
              <a:gdLst>
                <a:gd name="T0" fmla="*/ 288 w 305"/>
                <a:gd name="T1" fmla="*/ 20 h 20"/>
                <a:gd name="T2" fmla="*/ 305 w 305"/>
                <a:gd name="T3" fmla="*/ 10 h 20"/>
                <a:gd name="T4" fmla="*/ 288 w 305"/>
                <a:gd name="T5" fmla="*/ 0 h 20"/>
                <a:gd name="T6" fmla="*/ 18 w 305"/>
                <a:gd name="T7" fmla="*/ 0 h 20"/>
                <a:gd name="T8" fmla="*/ 0 w 305"/>
                <a:gd name="T9" fmla="*/ 10 h 20"/>
                <a:gd name="T10" fmla="*/ 18 w 305"/>
                <a:gd name="T11" fmla="*/ 20 h 20"/>
                <a:gd name="T12" fmla="*/ 288 w 305"/>
                <a:gd name="T13" fmla="*/ 20 h 20"/>
              </a:gdLst>
              <a:ahLst/>
              <a:cxnLst>
                <a:cxn ang="0">
                  <a:pos x="T0" y="T1"/>
                </a:cxn>
                <a:cxn ang="0">
                  <a:pos x="T2" y="T3"/>
                </a:cxn>
                <a:cxn ang="0">
                  <a:pos x="T4" y="T5"/>
                </a:cxn>
                <a:cxn ang="0">
                  <a:pos x="T6" y="T7"/>
                </a:cxn>
                <a:cxn ang="0">
                  <a:pos x="T8" y="T9"/>
                </a:cxn>
                <a:cxn ang="0">
                  <a:pos x="T10" y="T11"/>
                </a:cxn>
                <a:cxn ang="0">
                  <a:pos x="T12" y="T13"/>
                </a:cxn>
              </a:cxnLst>
              <a:rect l="0" t="0" r="r" b="b"/>
              <a:pathLst>
                <a:path w="305" h="20">
                  <a:moveTo>
                    <a:pt x="288" y="20"/>
                  </a:moveTo>
                  <a:cubicBezTo>
                    <a:pt x="296" y="20"/>
                    <a:pt x="305" y="20"/>
                    <a:pt x="305" y="10"/>
                  </a:cubicBezTo>
                  <a:cubicBezTo>
                    <a:pt x="305" y="0"/>
                    <a:pt x="296" y="0"/>
                    <a:pt x="288" y="0"/>
                  </a:cubicBezTo>
                  <a:lnTo>
                    <a:pt x="18" y="0"/>
                  </a:lnTo>
                  <a:cubicBezTo>
                    <a:pt x="9" y="0"/>
                    <a:pt x="0" y="0"/>
                    <a:pt x="0" y="10"/>
                  </a:cubicBezTo>
                  <a:cubicBezTo>
                    <a:pt x="0" y="20"/>
                    <a:pt x="9" y="20"/>
                    <a:pt x="18" y="20"/>
                  </a:cubicBezTo>
                  <a:lnTo>
                    <a:pt x="288" y="2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9" name="Freeform 476">
              <a:extLst>
                <a:ext uri="{FF2B5EF4-FFF2-40B4-BE49-F238E27FC236}">
                  <a16:creationId xmlns:a16="http://schemas.microsoft.com/office/drawing/2014/main" id="{3CE83BD8-5336-4CCD-B750-1FE613ABEA62}"/>
                </a:ext>
              </a:extLst>
            </p:cNvPr>
            <p:cNvSpPr>
              <a:spLocks/>
            </p:cNvSpPr>
            <p:nvPr>
              <p:custDataLst>
                <p:tags r:id="rId65"/>
              </p:custDataLst>
            </p:nvPr>
          </p:nvSpPr>
          <p:spPr bwMode="auto">
            <a:xfrm>
              <a:off x="5876926" y="5454650"/>
              <a:ext cx="106363" cy="147638"/>
            </a:xfrm>
            <a:custGeom>
              <a:avLst/>
              <a:gdLst>
                <a:gd name="T0" fmla="*/ 125 w 164"/>
                <a:gd name="T1" fmla="*/ 103 h 221"/>
                <a:gd name="T2" fmla="*/ 142 w 164"/>
                <a:gd name="T3" fmla="*/ 94 h 221"/>
                <a:gd name="T4" fmla="*/ 127 w 164"/>
                <a:gd name="T5" fmla="*/ 87 h 221"/>
                <a:gd name="T6" fmla="*/ 46 w 164"/>
                <a:gd name="T7" fmla="*/ 87 h 221"/>
                <a:gd name="T8" fmla="*/ 132 w 164"/>
                <a:gd name="T9" fmla="*/ 16 h 221"/>
                <a:gd name="T10" fmla="*/ 147 w 164"/>
                <a:gd name="T11" fmla="*/ 16 h 221"/>
                <a:gd name="T12" fmla="*/ 164 w 164"/>
                <a:gd name="T13" fmla="*/ 7 h 221"/>
                <a:gd name="T14" fmla="*/ 149 w 164"/>
                <a:gd name="T15" fmla="*/ 0 h 221"/>
                <a:gd name="T16" fmla="*/ 131 w 164"/>
                <a:gd name="T17" fmla="*/ 0 h 221"/>
                <a:gd name="T18" fmla="*/ 0 w 164"/>
                <a:gd name="T19" fmla="*/ 127 h 221"/>
                <a:gd name="T20" fmla="*/ 90 w 164"/>
                <a:gd name="T21" fmla="*/ 221 h 221"/>
                <a:gd name="T22" fmla="*/ 155 w 164"/>
                <a:gd name="T23" fmla="*/ 195 h 221"/>
                <a:gd name="T24" fmla="*/ 150 w 164"/>
                <a:gd name="T25" fmla="*/ 188 h 221"/>
                <a:gd name="T26" fmla="*/ 143 w 164"/>
                <a:gd name="T27" fmla="*/ 191 h 221"/>
                <a:gd name="T28" fmla="*/ 91 w 164"/>
                <a:gd name="T29" fmla="*/ 210 h 221"/>
                <a:gd name="T30" fmla="*/ 37 w 164"/>
                <a:gd name="T31" fmla="*/ 145 h 221"/>
                <a:gd name="T32" fmla="*/ 42 w 164"/>
                <a:gd name="T33" fmla="*/ 103 h 221"/>
                <a:gd name="T34" fmla="*/ 125 w 164"/>
                <a:gd name="T35" fmla="*/ 103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4" h="221">
                  <a:moveTo>
                    <a:pt x="125" y="103"/>
                  </a:moveTo>
                  <a:cubicBezTo>
                    <a:pt x="133" y="103"/>
                    <a:pt x="142" y="103"/>
                    <a:pt x="142" y="94"/>
                  </a:cubicBezTo>
                  <a:cubicBezTo>
                    <a:pt x="142" y="87"/>
                    <a:pt x="136" y="87"/>
                    <a:pt x="127" y="87"/>
                  </a:cubicBezTo>
                  <a:lnTo>
                    <a:pt x="46" y="87"/>
                  </a:lnTo>
                  <a:cubicBezTo>
                    <a:pt x="58" y="45"/>
                    <a:pt x="86" y="16"/>
                    <a:pt x="132" y="16"/>
                  </a:cubicBezTo>
                  <a:lnTo>
                    <a:pt x="147" y="16"/>
                  </a:lnTo>
                  <a:cubicBezTo>
                    <a:pt x="156" y="16"/>
                    <a:pt x="164" y="16"/>
                    <a:pt x="164" y="7"/>
                  </a:cubicBezTo>
                  <a:cubicBezTo>
                    <a:pt x="164" y="0"/>
                    <a:pt x="157" y="0"/>
                    <a:pt x="149" y="0"/>
                  </a:cubicBezTo>
                  <a:lnTo>
                    <a:pt x="131" y="0"/>
                  </a:lnTo>
                  <a:cubicBezTo>
                    <a:pt x="66" y="0"/>
                    <a:pt x="0" y="50"/>
                    <a:pt x="0" y="127"/>
                  </a:cubicBezTo>
                  <a:cubicBezTo>
                    <a:pt x="0" y="181"/>
                    <a:pt x="37" y="221"/>
                    <a:pt x="90" y="221"/>
                  </a:cubicBezTo>
                  <a:cubicBezTo>
                    <a:pt x="122" y="221"/>
                    <a:pt x="155" y="201"/>
                    <a:pt x="155" y="195"/>
                  </a:cubicBezTo>
                  <a:cubicBezTo>
                    <a:pt x="155" y="194"/>
                    <a:pt x="154" y="188"/>
                    <a:pt x="150" y="188"/>
                  </a:cubicBezTo>
                  <a:cubicBezTo>
                    <a:pt x="149" y="188"/>
                    <a:pt x="148" y="188"/>
                    <a:pt x="143" y="191"/>
                  </a:cubicBezTo>
                  <a:cubicBezTo>
                    <a:pt x="128" y="201"/>
                    <a:pt x="109" y="210"/>
                    <a:pt x="91" y="210"/>
                  </a:cubicBezTo>
                  <a:cubicBezTo>
                    <a:pt x="62" y="210"/>
                    <a:pt x="37" y="189"/>
                    <a:pt x="37" y="145"/>
                  </a:cubicBezTo>
                  <a:cubicBezTo>
                    <a:pt x="37" y="128"/>
                    <a:pt x="41" y="109"/>
                    <a:pt x="42" y="103"/>
                  </a:cubicBezTo>
                  <a:lnTo>
                    <a:pt x="125" y="103"/>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0" name="Freeform 477">
              <a:extLst>
                <a:ext uri="{FF2B5EF4-FFF2-40B4-BE49-F238E27FC236}">
                  <a16:creationId xmlns:a16="http://schemas.microsoft.com/office/drawing/2014/main" id="{72957777-259F-4956-A06F-509A337D3C22}"/>
                </a:ext>
              </a:extLst>
            </p:cNvPr>
            <p:cNvSpPr>
              <a:spLocks/>
            </p:cNvSpPr>
            <p:nvPr>
              <p:custDataLst>
                <p:tags r:id="rId66"/>
              </p:custDataLst>
            </p:nvPr>
          </p:nvSpPr>
          <p:spPr bwMode="auto">
            <a:xfrm>
              <a:off x="6002339" y="4111625"/>
              <a:ext cx="179388" cy="608013"/>
            </a:xfrm>
            <a:custGeom>
              <a:avLst/>
              <a:gdLst>
                <a:gd name="T0" fmla="*/ 275 w 275"/>
                <a:gd name="T1" fmla="*/ 877 h 902"/>
                <a:gd name="T2" fmla="*/ 205 w 275"/>
                <a:gd name="T3" fmla="*/ 343 h 902"/>
                <a:gd name="T4" fmla="*/ 33 w 275"/>
                <a:gd name="T5" fmla="*/ 13 h 902"/>
                <a:gd name="T6" fmla="*/ 21 w 275"/>
                <a:gd name="T7" fmla="*/ 1 h 902"/>
                <a:gd name="T8" fmla="*/ 12 w 275"/>
                <a:gd name="T9" fmla="*/ 0 h 902"/>
                <a:gd name="T10" fmla="*/ 0 w 275"/>
                <a:gd name="T11" fmla="*/ 5 h 902"/>
                <a:gd name="T12" fmla="*/ 7 w 275"/>
                <a:gd name="T13" fmla="*/ 15 h 902"/>
                <a:gd name="T14" fmla="*/ 220 w 275"/>
                <a:gd name="T15" fmla="*/ 895 h 902"/>
                <a:gd name="T16" fmla="*/ 234 w 275"/>
                <a:gd name="T17" fmla="*/ 902 h 902"/>
                <a:gd name="T18" fmla="*/ 261 w 275"/>
                <a:gd name="T19" fmla="*/ 902 h 902"/>
                <a:gd name="T20" fmla="*/ 275 w 275"/>
                <a:gd name="T21" fmla="*/ 896 h 902"/>
                <a:gd name="T22" fmla="*/ 275 w 275"/>
                <a:gd name="T23" fmla="*/ 877 h 9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5" h="902">
                  <a:moveTo>
                    <a:pt x="275" y="877"/>
                  </a:moveTo>
                  <a:cubicBezTo>
                    <a:pt x="275" y="572"/>
                    <a:pt x="221" y="394"/>
                    <a:pt x="205" y="343"/>
                  </a:cubicBezTo>
                  <a:cubicBezTo>
                    <a:pt x="171" y="232"/>
                    <a:pt x="116" y="116"/>
                    <a:pt x="33" y="13"/>
                  </a:cubicBezTo>
                  <a:cubicBezTo>
                    <a:pt x="25" y="4"/>
                    <a:pt x="23" y="2"/>
                    <a:pt x="21" y="1"/>
                  </a:cubicBezTo>
                  <a:cubicBezTo>
                    <a:pt x="20" y="0"/>
                    <a:pt x="20" y="0"/>
                    <a:pt x="12" y="0"/>
                  </a:cubicBezTo>
                  <a:cubicBezTo>
                    <a:pt x="4" y="0"/>
                    <a:pt x="0" y="0"/>
                    <a:pt x="0" y="5"/>
                  </a:cubicBezTo>
                  <a:cubicBezTo>
                    <a:pt x="0" y="6"/>
                    <a:pt x="0" y="7"/>
                    <a:pt x="7" y="15"/>
                  </a:cubicBezTo>
                  <a:cubicBezTo>
                    <a:pt x="180" y="258"/>
                    <a:pt x="219" y="557"/>
                    <a:pt x="220" y="895"/>
                  </a:cubicBezTo>
                  <a:cubicBezTo>
                    <a:pt x="220" y="902"/>
                    <a:pt x="223" y="902"/>
                    <a:pt x="234" y="902"/>
                  </a:cubicBezTo>
                  <a:lnTo>
                    <a:pt x="261" y="902"/>
                  </a:lnTo>
                  <a:cubicBezTo>
                    <a:pt x="272" y="902"/>
                    <a:pt x="275" y="902"/>
                    <a:pt x="275" y="896"/>
                  </a:cubicBezTo>
                  <a:lnTo>
                    <a:pt x="275" y="877"/>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1" name="Freeform 478">
              <a:extLst>
                <a:ext uri="{FF2B5EF4-FFF2-40B4-BE49-F238E27FC236}">
                  <a16:creationId xmlns:a16="http://schemas.microsoft.com/office/drawing/2014/main" id="{3F755FA4-EDDB-45B2-8D1F-C1EC81D37706}"/>
                </a:ext>
              </a:extLst>
            </p:cNvPr>
            <p:cNvSpPr>
              <a:spLocks/>
            </p:cNvSpPr>
            <p:nvPr>
              <p:custDataLst>
                <p:tags r:id="rId67"/>
              </p:custDataLst>
            </p:nvPr>
          </p:nvSpPr>
          <p:spPr bwMode="auto">
            <a:xfrm>
              <a:off x="6146801" y="4711700"/>
              <a:ext cx="34925" cy="207963"/>
            </a:xfrm>
            <a:custGeom>
              <a:avLst/>
              <a:gdLst>
                <a:gd name="T0" fmla="*/ 55 w 55"/>
                <a:gd name="T1" fmla="*/ 13 h 309"/>
                <a:gd name="T2" fmla="*/ 41 w 55"/>
                <a:gd name="T3" fmla="*/ 0 h 309"/>
                <a:gd name="T4" fmla="*/ 14 w 55"/>
                <a:gd name="T5" fmla="*/ 0 h 309"/>
                <a:gd name="T6" fmla="*/ 0 w 55"/>
                <a:gd name="T7" fmla="*/ 13 h 309"/>
                <a:gd name="T8" fmla="*/ 0 w 55"/>
                <a:gd name="T9" fmla="*/ 296 h 309"/>
                <a:gd name="T10" fmla="*/ 14 w 55"/>
                <a:gd name="T11" fmla="*/ 309 h 309"/>
                <a:gd name="T12" fmla="*/ 41 w 55"/>
                <a:gd name="T13" fmla="*/ 309 h 309"/>
                <a:gd name="T14" fmla="*/ 55 w 55"/>
                <a:gd name="T15" fmla="*/ 296 h 309"/>
                <a:gd name="T16" fmla="*/ 55 w 55"/>
                <a:gd name="T17" fmla="*/ 13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 h="309">
                  <a:moveTo>
                    <a:pt x="55" y="13"/>
                  </a:moveTo>
                  <a:cubicBezTo>
                    <a:pt x="55" y="0"/>
                    <a:pt x="55" y="0"/>
                    <a:pt x="41" y="0"/>
                  </a:cubicBezTo>
                  <a:lnTo>
                    <a:pt x="14" y="0"/>
                  </a:lnTo>
                  <a:cubicBezTo>
                    <a:pt x="0" y="0"/>
                    <a:pt x="0" y="0"/>
                    <a:pt x="0" y="13"/>
                  </a:cubicBezTo>
                  <a:lnTo>
                    <a:pt x="0" y="296"/>
                  </a:lnTo>
                  <a:cubicBezTo>
                    <a:pt x="0" y="309"/>
                    <a:pt x="0" y="309"/>
                    <a:pt x="14" y="309"/>
                  </a:cubicBezTo>
                  <a:lnTo>
                    <a:pt x="41" y="309"/>
                  </a:lnTo>
                  <a:cubicBezTo>
                    <a:pt x="55" y="309"/>
                    <a:pt x="55" y="309"/>
                    <a:pt x="55" y="296"/>
                  </a:cubicBezTo>
                  <a:lnTo>
                    <a:pt x="55" y="13"/>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2" name="Freeform 479">
              <a:extLst>
                <a:ext uri="{FF2B5EF4-FFF2-40B4-BE49-F238E27FC236}">
                  <a16:creationId xmlns:a16="http://schemas.microsoft.com/office/drawing/2014/main" id="{E800A6A1-D1B5-4259-950F-0C98DD21BDAC}"/>
                </a:ext>
              </a:extLst>
            </p:cNvPr>
            <p:cNvSpPr>
              <a:spLocks/>
            </p:cNvSpPr>
            <p:nvPr>
              <p:custDataLst>
                <p:tags r:id="rId68"/>
              </p:custDataLst>
            </p:nvPr>
          </p:nvSpPr>
          <p:spPr bwMode="auto">
            <a:xfrm>
              <a:off x="6146801" y="4911725"/>
              <a:ext cx="34925" cy="207963"/>
            </a:xfrm>
            <a:custGeom>
              <a:avLst/>
              <a:gdLst>
                <a:gd name="T0" fmla="*/ 55 w 55"/>
                <a:gd name="T1" fmla="*/ 13 h 309"/>
                <a:gd name="T2" fmla="*/ 41 w 55"/>
                <a:gd name="T3" fmla="*/ 0 h 309"/>
                <a:gd name="T4" fmla="*/ 14 w 55"/>
                <a:gd name="T5" fmla="*/ 0 h 309"/>
                <a:gd name="T6" fmla="*/ 0 w 55"/>
                <a:gd name="T7" fmla="*/ 13 h 309"/>
                <a:gd name="T8" fmla="*/ 0 w 55"/>
                <a:gd name="T9" fmla="*/ 296 h 309"/>
                <a:gd name="T10" fmla="*/ 14 w 55"/>
                <a:gd name="T11" fmla="*/ 309 h 309"/>
                <a:gd name="T12" fmla="*/ 41 w 55"/>
                <a:gd name="T13" fmla="*/ 309 h 309"/>
                <a:gd name="T14" fmla="*/ 55 w 55"/>
                <a:gd name="T15" fmla="*/ 296 h 309"/>
                <a:gd name="T16" fmla="*/ 55 w 55"/>
                <a:gd name="T17" fmla="*/ 13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 h="309">
                  <a:moveTo>
                    <a:pt x="55" y="13"/>
                  </a:moveTo>
                  <a:cubicBezTo>
                    <a:pt x="55" y="0"/>
                    <a:pt x="55" y="0"/>
                    <a:pt x="41" y="0"/>
                  </a:cubicBezTo>
                  <a:lnTo>
                    <a:pt x="14" y="0"/>
                  </a:lnTo>
                  <a:cubicBezTo>
                    <a:pt x="0" y="0"/>
                    <a:pt x="0" y="0"/>
                    <a:pt x="0" y="13"/>
                  </a:cubicBezTo>
                  <a:lnTo>
                    <a:pt x="0" y="296"/>
                  </a:lnTo>
                  <a:cubicBezTo>
                    <a:pt x="0" y="309"/>
                    <a:pt x="0" y="309"/>
                    <a:pt x="14" y="309"/>
                  </a:cubicBezTo>
                  <a:lnTo>
                    <a:pt x="41" y="309"/>
                  </a:lnTo>
                  <a:cubicBezTo>
                    <a:pt x="55" y="309"/>
                    <a:pt x="55" y="309"/>
                    <a:pt x="55" y="296"/>
                  </a:cubicBezTo>
                  <a:lnTo>
                    <a:pt x="55" y="13"/>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3" name="Freeform 480">
              <a:extLst>
                <a:ext uri="{FF2B5EF4-FFF2-40B4-BE49-F238E27FC236}">
                  <a16:creationId xmlns:a16="http://schemas.microsoft.com/office/drawing/2014/main" id="{7C8B0B05-55EF-4079-940C-18A46D70012C}"/>
                </a:ext>
              </a:extLst>
            </p:cNvPr>
            <p:cNvSpPr>
              <a:spLocks/>
            </p:cNvSpPr>
            <p:nvPr>
              <p:custDataLst>
                <p:tags r:id="rId69"/>
              </p:custDataLst>
            </p:nvPr>
          </p:nvSpPr>
          <p:spPr bwMode="auto">
            <a:xfrm>
              <a:off x="6002339" y="5113338"/>
              <a:ext cx="179388" cy="606425"/>
            </a:xfrm>
            <a:custGeom>
              <a:avLst/>
              <a:gdLst>
                <a:gd name="T0" fmla="*/ 275 w 275"/>
                <a:gd name="T1" fmla="*/ 5 h 902"/>
                <a:gd name="T2" fmla="*/ 261 w 275"/>
                <a:gd name="T3" fmla="*/ 0 h 902"/>
                <a:gd name="T4" fmla="*/ 234 w 275"/>
                <a:gd name="T5" fmla="*/ 0 h 902"/>
                <a:gd name="T6" fmla="*/ 220 w 275"/>
                <a:gd name="T7" fmla="*/ 7 h 902"/>
                <a:gd name="T8" fmla="*/ 206 w 275"/>
                <a:gd name="T9" fmla="*/ 301 h 902"/>
                <a:gd name="T10" fmla="*/ 4 w 275"/>
                <a:gd name="T11" fmla="*/ 891 h 902"/>
                <a:gd name="T12" fmla="*/ 0 w 275"/>
                <a:gd name="T13" fmla="*/ 897 h 902"/>
                <a:gd name="T14" fmla="*/ 12 w 275"/>
                <a:gd name="T15" fmla="*/ 902 h 902"/>
                <a:gd name="T16" fmla="*/ 22 w 275"/>
                <a:gd name="T17" fmla="*/ 901 h 902"/>
                <a:gd name="T18" fmla="*/ 137 w 275"/>
                <a:gd name="T19" fmla="*/ 727 h 902"/>
                <a:gd name="T20" fmla="*/ 263 w 275"/>
                <a:gd name="T21" fmla="*/ 262 h 902"/>
                <a:gd name="T22" fmla="*/ 275 w 275"/>
                <a:gd name="T23" fmla="*/ 25 h 902"/>
                <a:gd name="T24" fmla="*/ 275 w 275"/>
                <a:gd name="T25" fmla="*/ 5 h 9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5" h="902">
                  <a:moveTo>
                    <a:pt x="275" y="5"/>
                  </a:moveTo>
                  <a:cubicBezTo>
                    <a:pt x="275" y="0"/>
                    <a:pt x="272" y="0"/>
                    <a:pt x="261" y="0"/>
                  </a:cubicBezTo>
                  <a:lnTo>
                    <a:pt x="234" y="0"/>
                  </a:lnTo>
                  <a:cubicBezTo>
                    <a:pt x="223" y="0"/>
                    <a:pt x="220" y="0"/>
                    <a:pt x="220" y="7"/>
                  </a:cubicBezTo>
                  <a:cubicBezTo>
                    <a:pt x="220" y="58"/>
                    <a:pt x="219" y="177"/>
                    <a:pt x="206" y="301"/>
                  </a:cubicBezTo>
                  <a:cubicBezTo>
                    <a:pt x="179" y="559"/>
                    <a:pt x="113" y="738"/>
                    <a:pt x="4" y="891"/>
                  </a:cubicBezTo>
                  <a:cubicBezTo>
                    <a:pt x="0" y="895"/>
                    <a:pt x="0" y="896"/>
                    <a:pt x="0" y="897"/>
                  </a:cubicBezTo>
                  <a:cubicBezTo>
                    <a:pt x="0" y="902"/>
                    <a:pt x="4" y="902"/>
                    <a:pt x="12" y="902"/>
                  </a:cubicBezTo>
                  <a:cubicBezTo>
                    <a:pt x="20" y="902"/>
                    <a:pt x="21" y="902"/>
                    <a:pt x="22" y="901"/>
                  </a:cubicBezTo>
                  <a:cubicBezTo>
                    <a:pt x="24" y="900"/>
                    <a:pt x="87" y="827"/>
                    <a:pt x="137" y="727"/>
                  </a:cubicBezTo>
                  <a:cubicBezTo>
                    <a:pt x="203" y="595"/>
                    <a:pt x="245" y="444"/>
                    <a:pt x="263" y="262"/>
                  </a:cubicBezTo>
                  <a:cubicBezTo>
                    <a:pt x="265" y="247"/>
                    <a:pt x="275" y="143"/>
                    <a:pt x="275" y="25"/>
                  </a:cubicBezTo>
                  <a:lnTo>
                    <a:pt x="275" y="5"/>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4" name="Freeform 481">
              <a:extLst>
                <a:ext uri="{FF2B5EF4-FFF2-40B4-BE49-F238E27FC236}">
                  <a16:creationId xmlns:a16="http://schemas.microsoft.com/office/drawing/2014/main" id="{94189BC8-E104-433A-9FB0-0452E5E365B8}"/>
                </a:ext>
              </a:extLst>
            </p:cNvPr>
            <p:cNvSpPr>
              <a:spLocks noEditPoints="1"/>
            </p:cNvSpPr>
            <p:nvPr>
              <p:custDataLst>
                <p:tags r:id="rId70"/>
              </p:custDataLst>
            </p:nvPr>
          </p:nvSpPr>
          <p:spPr bwMode="auto">
            <a:xfrm>
              <a:off x="6394451" y="4786313"/>
              <a:ext cx="198438" cy="258763"/>
            </a:xfrm>
            <a:custGeom>
              <a:avLst/>
              <a:gdLst>
                <a:gd name="T0" fmla="*/ 295 w 305"/>
                <a:gd name="T1" fmla="*/ 21 h 386"/>
                <a:gd name="T2" fmla="*/ 305 w 305"/>
                <a:gd name="T3" fmla="*/ 10 h 386"/>
                <a:gd name="T4" fmla="*/ 295 w 305"/>
                <a:gd name="T5" fmla="*/ 0 h 386"/>
                <a:gd name="T6" fmla="*/ 286 w 305"/>
                <a:gd name="T7" fmla="*/ 3 h 386"/>
                <a:gd name="T8" fmla="*/ 10 w 305"/>
                <a:gd name="T9" fmla="*/ 133 h 386"/>
                <a:gd name="T10" fmla="*/ 0 w 305"/>
                <a:gd name="T11" fmla="*/ 145 h 386"/>
                <a:gd name="T12" fmla="*/ 10 w 305"/>
                <a:gd name="T13" fmla="*/ 156 h 386"/>
                <a:gd name="T14" fmla="*/ 286 w 305"/>
                <a:gd name="T15" fmla="*/ 286 h 386"/>
                <a:gd name="T16" fmla="*/ 295 w 305"/>
                <a:gd name="T17" fmla="*/ 289 h 386"/>
                <a:gd name="T18" fmla="*/ 305 w 305"/>
                <a:gd name="T19" fmla="*/ 279 h 386"/>
                <a:gd name="T20" fmla="*/ 294 w 305"/>
                <a:gd name="T21" fmla="*/ 268 h 386"/>
                <a:gd name="T22" fmla="*/ 33 w 305"/>
                <a:gd name="T23" fmla="*/ 145 h 386"/>
                <a:gd name="T24" fmla="*/ 295 w 305"/>
                <a:gd name="T25" fmla="*/ 21 h 386"/>
                <a:gd name="T26" fmla="*/ 287 w 305"/>
                <a:gd name="T27" fmla="*/ 386 h 386"/>
                <a:gd name="T28" fmla="*/ 305 w 305"/>
                <a:gd name="T29" fmla="*/ 376 h 386"/>
                <a:gd name="T30" fmla="*/ 287 w 305"/>
                <a:gd name="T31" fmla="*/ 366 h 386"/>
                <a:gd name="T32" fmla="*/ 18 w 305"/>
                <a:gd name="T33" fmla="*/ 366 h 386"/>
                <a:gd name="T34" fmla="*/ 0 w 305"/>
                <a:gd name="T35" fmla="*/ 376 h 386"/>
                <a:gd name="T36" fmla="*/ 17 w 305"/>
                <a:gd name="T37" fmla="*/ 386 h 386"/>
                <a:gd name="T38" fmla="*/ 287 w 305"/>
                <a:gd name="T39" fmla="*/ 386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05" h="386">
                  <a:moveTo>
                    <a:pt x="295" y="21"/>
                  </a:moveTo>
                  <a:cubicBezTo>
                    <a:pt x="301" y="19"/>
                    <a:pt x="305" y="16"/>
                    <a:pt x="305" y="10"/>
                  </a:cubicBezTo>
                  <a:cubicBezTo>
                    <a:pt x="305" y="5"/>
                    <a:pt x="301" y="0"/>
                    <a:pt x="295" y="0"/>
                  </a:cubicBezTo>
                  <a:cubicBezTo>
                    <a:pt x="292" y="0"/>
                    <a:pt x="288" y="2"/>
                    <a:pt x="286" y="3"/>
                  </a:cubicBezTo>
                  <a:lnTo>
                    <a:pt x="10" y="133"/>
                  </a:lnTo>
                  <a:cubicBezTo>
                    <a:pt x="2" y="137"/>
                    <a:pt x="0" y="141"/>
                    <a:pt x="0" y="145"/>
                  </a:cubicBezTo>
                  <a:cubicBezTo>
                    <a:pt x="0" y="149"/>
                    <a:pt x="3" y="153"/>
                    <a:pt x="10" y="156"/>
                  </a:cubicBezTo>
                  <a:lnTo>
                    <a:pt x="286" y="286"/>
                  </a:lnTo>
                  <a:cubicBezTo>
                    <a:pt x="292" y="289"/>
                    <a:pt x="293" y="289"/>
                    <a:pt x="295" y="289"/>
                  </a:cubicBezTo>
                  <a:cubicBezTo>
                    <a:pt x="300" y="289"/>
                    <a:pt x="305" y="285"/>
                    <a:pt x="305" y="279"/>
                  </a:cubicBezTo>
                  <a:cubicBezTo>
                    <a:pt x="305" y="275"/>
                    <a:pt x="303" y="272"/>
                    <a:pt x="294" y="268"/>
                  </a:cubicBezTo>
                  <a:lnTo>
                    <a:pt x="33" y="145"/>
                  </a:lnTo>
                  <a:lnTo>
                    <a:pt x="295" y="21"/>
                  </a:lnTo>
                  <a:close/>
                  <a:moveTo>
                    <a:pt x="287" y="386"/>
                  </a:moveTo>
                  <a:cubicBezTo>
                    <a:pt x="296" y="386"/>
                    <a:pt x="305" y="386"/>
                    <a:pt x="305" y="376"/>
                  </a:cubicBezTo>
                  <a:cubicBezTo>
                    <a:pt x="305" y="366"/>
                    <a:pt x="294" y="366"/>
                    <a:pt x="287" y="366"/>
                  </a:cubicBezTo>
                  <a:lnTo>
                    <a:pt x="18" y="366"/>
                  </a:lnTo>
                  <a:cubicBezTo>
                    <a:pt x="11" y="366"/>
                    <a:pt x="0" y="366"/>
                    <a:pt x="0" y="376"/>
                  </a:cubicBezTo>
                  <a:cubicBezTo>
                    <a:pt x="0" y="386"/>
                    <a:pt x="9" y="386"/>
                    <a:pt x="17" y="386"/>
                  </a:cubicBezTo>
                  <a:lnTo>
                    <a:pt x="287" y="386"/>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5" name="Freeform 482">
              <a:extLst>
                <a:ext uri="{FF2B5EF4-FFF2-40B4-BE49-F238E27FC236}">
                  <a16:creationId xmlns:a16="http://schemas.microsoft.com/office/drawing/2014/main" id="{7C8A45C4-29BC-4105-9F06-734A471602F8}"/>
                </a:ext>
              </a:extLst>
            </p:cNvPr>
            <p:cNvSpPr>
              <a:spLocks/>
            </p:cNvSpPr>
            <p:nvPr>
              <p:custDataLst>
                <p:tags r:id="rId71"/>
              </p:custDataLst>
            </p:nvPr>
          </p:nvSpPr>
          <p:spPr bwMode="auto">
            <a:xfrm>
              <a:off x="6804026" y="4111625"/>
              <a:ext cx="179388" cy="608013"/>
            </a:xfrm>
            <a:custGeom>
              <a:avLst/>
              <a:gdLst>
                <a:gd name="T0" fmla="*/ 42 w 275"/>
                <a:gd name="T1" fmla="*/ 902 h 902"/>
                <a:gd name="T2" fmla="*/ 56 w 275"/>
                <a:gd name="T3" fmla="*/ 895 h 902"/>
                <a:gd name="T4" fmla="*/ 272 w 275"/>
                <a:gd name="T5" fmla="*/ 11 h 902"/>
                <a:gd name="T6" fmla="*/ 275 w 275"/>
                <a:gd name="T7" fmla="*/ 5 h 902"/>
                <a:gd name="T8" fmla="*/ 264 w 275"/>
                <a:gd name="T9" fmla="*/ 0 h 902"/>
                <a:gd name="T10" fmla="*/ 254 w 275"/>
                <a:gd name="T11" fmla="*/ 1 h 902"/>
                <a:gd name="T12" fmla="*/ 138 w 275"/>
                <a:gd name="T13" fmla="*/ 175 h 902"/>
                <a:gd name="T14" fmla="*/ 12 w 275"/>
                <a:gd name="T15" fmla="*/ 639 h 902"/>
                <a:gd name="T16" fmla="*/ 0 w 275"/>
                <a:gd name="T17" fmla="*/ 877 h 902"/>
                <a:gd name="T18" fmla="*/ 0 w 275"/>
                <a:gd name="T19" fmla="*/ 896 h 902"/>
                <a:gd name="T20" fmla="*/ 14 w 275"/>
                <a:gd name="T21" fmla="*/ 902 h 902"/>
                <a:gd name="T22" fmla="*/ 42 w 275"/>
                <a:gd name="T23" fmla="*/ 902 h 9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5" h="902">
                  <a:moveTo>
                    <a:pt x="42" y="902"/>
                  </a:moveTo>
                  <a:cubicBezTo>
                    <a:pt x="53" y="902"/>
                    <a:pt x="56" y="902"/>
                    <a:pt x="56" y="895"/>
                  </a:cubicBezTo>
                  <a:cubicBezTo>
                    <a:pt x="57" y="545"/>
                    <a:pt x="97" y="255"/>
                    <a:pt x="272" y="11"/>
                  </a:cubicBezTo>
                  <a:cubicBezTo>
                    <a:pt x="275" y="7"/>
                    <a:pt x="275" y="6"/>
                    <a:pt x="275" y="5"/>
                  </a:cubicBezTo>
                  <a:cubicBezTo>
                    <a:pt x="275" y="0"/>
                    <a:pt x="272" y="0"/>
                    <a:pt x="264" y="0"/>
                  </a:cubicBezTo>
                  <a:cubicBezTo>
                    <a:pt x="256" y="0"/>
                    <a:pt x="255" y="0"/>
                    <a:pt x="254" y="1"/>
                  </a:cubicBezTo>
                  <a:cubicBezTo>
                    <a:pt x="252" y="2"/>
                    <a:pt x="189" y="75"/>
                    <a:pt x="138" y="175"/>
                  </a:cubicBezTo>
                  <a:cubicBezTo>
                    <a:pt x="72" y="307"/>
                    <a:pt x="31" y="458"/>
                    <a:pt x="12" y="639"/>
                  </a:cubicBezTo>
                  <a:cubicBezTo>
                    <a:pt x="11" y="655"/>
                    <a:pt x="0" y="759"/>
                    <a:pt x="0" y="877"/>
                  </a:cubicBezTo>
                  <a:lnTo>
                    <a:pt x="0" y="896"/>
                  </a:lnTo>
                  <a:cubicBezTo>
                    <a:pt x="1" y="902"/>
                    <a:pt x="4" y="902"/>
                    <a:pt x="14" y="902"/>
                  </a:cubicBezTo>
                  <a:lnTo>
                    <a:pt x="42" y="902"/>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6" name="Freeform 483">
              <a:extLst>
                <a:ext uri="{FF2B5EF4-FFF2-40B4-BE49-F238E27FC236}">
                  <a16:creationId xmlns:a16="http://schemas.microsoft.com/office/drawing/2014/main" id="{2EE985CB-FD2A-4FD5-8AFA-47EEA84E72F2}"/>
                </a:ext>
              </a:extLst>
            </p:cNvPr>
            <p:cNvSpPr>
              <a:spLocks/>
            </p:cNvSpPr>
            <p:nvPr>
              <p:custDataLst>
                <p:tags r:id="rId72"/>
              </p:custDataLst>
            </p:nvPr>
          </p:nvSpPr>
          <p:spPr bwMode="auto">
            <a:xfrm>
              <a:off x="6804026" y="4711700"/>
              <a:ext cx="36513" cy="207963"/>
            </a:xfrm>
            <a:custGeom>
              <a:avLst/>
              <a:gdLst>
                <a:gd name="T0" fmla="*/ 56 w 56"/>
                <a:gd name="T1" fmla="*/ 13 h 309"/>
                <a:gd name="T2" fmla="*/ 42 w 56"/>
                <a:gd name="T3" fmla="*/ 0 h 309"/>
                <a:gd name="T4" fmla="*/ 14 w 56"/>
                <a:gd name="T5" fmla="*/ 0 h 309"/>
                <a:gd name="T6" fmla="*/ 0 w 56"/>
                <a:gd name="T7" fmla="*/ 13 h 309"/>
                <a:gd name="T8" fmla="*/ 0 w 56"/>
                <a:gd name="T9" fmla="*/ 296 h 309"/>
                <a:gd name="T10" fmla="*/ 14 w 56"/>
                <a:gd name="T11" fmla="*/ 309 h 309"/>
                <a:gd name="T12" fmla="*/ 42 w 56"/>
                <a:gd name="T13" fmla="*/ 309 h 309"/>
                <a:gd name="T14" fmla="*/ 56 w 56"/>
                <a:gd name="T15" fmla="*/ 296 h 309"/>
                <a:gd name="T16" fmla="*/ 56 w 56"/>
                <a:gd name="T17" fmla="*/ 13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309">
                  <a:moveTo>
                    <a:pt x="56" y="13"/>
                  </a:moveTo>
                  <a:cubicBezTo>
                    <a:pt x="56" y="0"/>
                    <a:pt x="55" y="0"/>
                    <a:pt x="42" y="0"/>
                  </a:cubicBezTo>
                  <a:lnTo>
                    <a:pt x="14" y="0"/>
                  </a:lnTo>
                  <a:cubicBezTo>
                    <a:pt x="1" y="0"/>
                    <a:pt x="0" y="0"/>
                    <a:pt x="0" y="13"/>
                  </a:cubicBezTo>
                  <a:lnTo>
                    <a:pt x="0" y="296"/>
                  </a:lnTo>
                  <a:cubicBezTo>
                    <a:pt x="0" y="309"/>
                    <a:pt x="1" y="309"/>
                    <a:pt x="14" y="309"/>
                  </a:cubicBezTo>
                  <a:lnTo>
                    <a:pt x="42" y="309"/>
                  </a:lnTo>
                  <a:cubicBezTo>
                    <a:pt x="55" y="309"/>
                    <a:pt x="56" y="309"/>
                    <a:pt x="56" y="296"/>
                  </a:cubicBezTo>
                  <a:lnTo>
                    <a:pt x="56" y="13"/>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7" name="Freeform 484">
              <a:extLst>
                <a:ext uri="{FF2B5EF4-FFF2-40B4-BE49-F238E27FC236}">
                  <a16:creationId xmlns:a16="http://schemas.microsoft.com/office/drawing/2014/main" id="{FC27412F-00DD-41A9-A894-766C409344C2}"/>
                </a:ext>
              </a:extLst>
            </p:cNvPr>
            <p:cNvSpPr>
              <a:spLocks/>
            </p:cNvSpPr>
            <p:nvPr>
              <p:custDataLst>
                <p:tags r:id="rId73"/>
              </p:custDataLst>
            </p:nvPr>
          </p:nvSpPr>
          <p:spPr bwMode="auto">
            <a:xfrm>
              <a:off x="6804026" y="4911725"/>
              <a:ext cx="36513" cy="207963"/>
            </a:xfrm>
            <a:custGeom>
              <a:avLst/>
              <a:gdLst>
                <a:gd name="T0" fmla="*/ 56 w 56"/>
                <a:gd name="T1" fmla="*/ 13 h 309"/>
                <a:gd name="T2" fmla="*/ 42 w 56"/>
                <a:gd name="T3" fmla="*/ 0 h 309"/>
                <a:gd name="T4" fmla="*/ 14 w 56"/>
                <a:gd name="T5" fmla="*/ 0 h 309"/>
                <a:gd name="T6" fmla="*/ 0 w 56"/>
                <a:gd name="T7" fmla="*/ 13 h 309"/>
                <a:gd name="T8" fmla="*/ 0 w 56"/>
                <a:gd name="T9" fmla="*/ 296 h 309"/>
                <a:gd name="T10" fmla="*/ 14 w 56"/>
                <a:gd name="T11" fmla="*/ 309 h 309"/>
                <a:gd name="T12" fmla="*/ 42 w 56"/>
                <a:gd name="T13" fmla="*/ 309 h 309"/>
                <a:gd name="T14" fmla="*/ 56 w 56"/>
                <a:gd name="T15" fmla="*/ 296 h 309"/>
                <a:gd name="T16" fmla="*/ 56 w 56"/>
                <a:gd name="T17" fmla="*/ 13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309">
                  <a:moveTo>
                    <a:pt x="56" y="13"/>
                  </a:moveTo>
                  <a:cubicBezTo>
                    <a:pt x="56" y="0"/>
                    <a:pt x="55" y="0"/>
                    <a:pt x="42" y="0"/>
                  </a:cubicBezTo>
                  <a:lnTo>
                    <a:pt x="14" y="0"/>
                  </a:lnTo>
                  <a:cubicBezTo>
                    <a:pt x="1" y="0"/>
                    <a:pt x="0" y="0"/>
                    <a:pt x="0" y="13"/>
                  </a:cubicBezTo>
                  <a:lnTo>
                    <a:pt x="0" y="296"/>
                  </a:lnTo>
                  <a:cubicBezTo>
                    <a:pt x="0" y="309"/>
                    <a:pt x="1" y="309"/>
                    <a:pt x="14" y="309"/>
                  </a:cubicBezTo>
                  <a:lnTo>
                    <a:pt x="42" y="309"/>
                  </a:lnTo>
                  <a:cubicBezTo>
                    <a:pt x="55" y="309"/>
                    <a:pt x="56" y="309"/>
                    <a:pt x="56" y="296"/>
                  </a:cubicBezTo>
                  <a:lnTo>
                    <a:pt x="56" y="13"/>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8" name="Freeform 485">
              <a:extLst>
                <a:ext uri="{FF2B5EF4-FFF2-40B4-BE49-F238E27FC236}">
                  <a16:creationId xmlns:a16="http://schemas.microsoft.com/office/drawing/2014/main" id="{3F2541FB-50A9-433C-887C-1F6F090CA7BF}"/>
                </a:ext>
              </a:extLst>
            </p:cNvPr>
            <p:cNvSpPr>
              <a:spLocks/>
            </p:cNvSpPr>
            <p:nvPr>
              <p:custDataLst>
                <p:tags r:id="rId74"/>
              </p:custDataLst>
            </p:nvPr>
          </p:nvSpPr>
          <p:spPr bwMode="auto">
            <a:xfrm>
              <a:off x="6804026" y="5113338"/>
              <a:ext cx="179388" cy="606425"/>
            </a:xfrm>
            <a:custGeom>
              <a:avLst/>
              <a:gdLst>
                <a:gd name="T0" fmla="*/ 14 w 275"/>
                <a:gd name="T1" fmla="*/ 0 h 902"/>
                <a:gd name="T2" fmla="*/ 0 w 275"/>
                <a:gd name="T3" fmla="*/ 5 h 902"/>
                <a:gd name="T4" fmla="*/ 0 w 275"/>
                <a:gd name="T5" fmla="*/ 25 h 902"/>
                <a:gd name="T6" fmla="*/ 70 w 275"/>
                <a:gd name="T7" fmla="*/ 559 h 902"/>
                <a:gd name="T8" fmla="*/ 243 w 275"/>
                <a:gd name="T9" fmla="*/ 889 h 902"/>
                <a:gd name="T10" fmla="*/ 254 w 275"/>
                <a:gd name="T11" fmla="*/ 901 h 902"/>
                <a:gd name="T12" fmla="*/ 264 w 275"/>
                <a:gd name="T13" fmla="*/ 902 h 902"/>
                <a:gd name="T14" fmla="*/ 275 w 275"/>
                <a:gd name="T15" fmla="*/ 897 h 902"/>
                <a:gd name="T16" fmla="*/ 272 w 275"/>
                <a:gd name="T17" fmla="*/ 891 h 902"/>
                <a:gd name="T18" fmla="*/ 56 w 275"/>
                <a:gd name="T19" fmla="*/ 7 h 902"/>
                <a:gd name="T20" fmla="*/ 42 w 275"/>
                <a:gd name="T21" fmla="*/ 0 h 902"/>
                <a:gd name="T22" fmla="*/ 14 w 275"/>
                <a:gd name="T23" fmla="*/ 0 h 9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5" h="902">
                  <a:moveTo>
                    <a:pt x="14" y="0"/>
                  </a:moveTo>
                  <a:cubicBezTo>
                    <a:pt x="4" y="0"/>
                    <a:pt x="1" y="0"/>
                    <a:pt x="0" y="5"/>
                  </a:cubicBezTo>
                  <a:lnTo>
                    <a:pt x="0" y="25"/>
                  </a:lnTo>
                  <a:cubicBezTo>
                    <a:pt x="0" y="330"/>
                    <a:pt x="55" y="508"/>
                    <a:pt x="70" y="559"/>
                  </a:cubicBezTo>
                  <a:cubicBezTo>
                    <a:pt x="104" y="669"/>
                    <a:pt x="160" y="786"/>
                    <a:pt x="243" y="889"/>
                  </a:cubicBezTo>
                  <a:cubicBezTo>
                    <a:pt x="250" y="898"/>
                    <a:pt x="252" y="900"/>
                    <a:pt x="254" y="901"/>
                  </a:cubicBezTo>
                  <a:cubicBezTo>
                    <a:pt x="255" y="902"/>
                    <a:pt x="256" y="902"/>
                    <a:pt x="264" y="902"/>
                  </a:cubicBezTo>
                  <a:cubicBezTo>
                    <a:pt x="272" y="902"/>
                    <a:pt x="275" y="902"/>
                    <a:pt x="275" y="897"/>
                  </a:cubicBezTo>
                  <a:cubicBezTo>
                    <a:pt x="275" y="896"/>
                    <a:pt x="275" y="895"/>
                    <a:pt x="272" y="891"/>
                  </a:cubicBezTo>
                  <a:cubicBezTo>
                    <a:pt x="106" y="660"/>
                    <a:pt x="56" y="383"/>
                    <a:pt x="56" y="7"/>
                  </a:cubicBezTo>
                  <a:cubicBezTo>
                    <a:pt x="56" y="0"/>
                    <a:pt x="53" y="0"/>
                    <a:pt x="42" y="0"/>
                  </a:cubicBezTo>
                  <a:lnTo>
                    <a:pt x="14" y="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9" name="Freeform 486">
              <a:extLst>
                <a:ext uri="{FF2B5EF4-FFF2-40B4-BE49-F238E27FC236}">
                  <a16:creationId xmlns:a16="http://schemas.microsoft.com/office/drawing/2014/main" id="{8F104E20-0443-45E5-AFD7-000AE3B99853}"/>
                </a:ext>
              </a:extLst>
            </p:cNvPr>
            <p:cNvSpPr>
              <a:spLocks noEditPoints="1"/>
            </p:cNvSpPr>
            <p:nvPr>
              <p:custDataLst>
                <p:tags r:id="rId75"/>
              </p:custDataLst>
            </p:nvPr>
          </p:nvSpPr>
          <p:spPr bwMode="auto">
            <a:xfrm>
              <a:off x="7008814" y="4173538"/>
              <a:ext cx="158750" cy="223838"/>
            </a:xfrm>
            <a:custGeom>
              <a:avLst/>
              <a:gdLst>
                <a:gd name="T0" fmla="*/ 241 w 241"/>
                <a:gd name="T1" fmla="*/ 168 h 332"/>
                <a:gd name="T2" fmla="*/ 120 w 241"/>
                <a:gd name="T3" fmla="*/ 0 h 332"/>
                <a:gd name="T4" fmla="*/ 0 w 241"/>
                <a:gd name="T5" fmla="*/ 168 h 332"/>
                <a:gd name="T6" fmla="*/ 120 w 241"/>
                <a:gd name="T7" fmla="*/ 332 h 332"/>
                <a:gd name="T8" fmla="*/ 241 w 241"/>
                <a:gd name="T9" fmla="*/ 168 h 332"/>
                <a:gd name="T10" fmla="*/ 120 w 241"/>
                <a:gd name="T11" fmla="*/ 314 h 332"/>
                <a:gd name="T12" fmla="*/ 68 w 241"/>
                <a:gd name="T13" fmla="*/ 267 h 332"/>
                <a:gd name="T14" fmla="*/ 64 w 241"/>
                <a:gd name="T15" fmla="*/ 162 h 332"/>
                <a:gd name="T16" fmla="*/ 68 w 241"/>
                <a:gd name="T17" fmla="*/ 67 h 332"/>
                <a:gd name="T18" fmla="*/ 120 w 241"/>
                <a:gd name="T19" fmla="*/ 18 h 332"/>
                <a:gd name="T20" fmla="*/ 169 w 241"/>
                <a:gd name="T21" fmla="*/ 49 h 332"/>
                <a:gd name="T22" fmla="*/ 177 w 241"/>
                <a:gd name="T23" fmla="*/ 162 h 332"/>
                <a:gd name="T24" fmla="*/ 174 w 241"/>
                <a:gd name="T25" fmla="*/ 261 h 332"/>
                <a:gd name="T26" fmla="*/ 120 w 241"/>
                <a:gd name="T27" fmla="*/ 314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1" h="332">
                  <a:moveTo>
                    <a:pt x="241" y="168"/>
                  </a:moveTo>
                  <a:cubicBezTo>
                    <a:pt x="241" y="119"/>
                    <a:pt x="241" y="0"/>
                    <a:pt x="120" y="0"/>
                  </a:cubicBezTo>
                  <a:cubicBezTo>
                    <a:pt x="0" y="0"/>
                    <a:pt x="0" y="119"/>
                    <a:pt x="0" y="168"/>
                  </a:cubicBezTo>
                  <a:cubicBezTo>
                    <a:pt x="0" y="217"/>
                    <a:pt x="0" y="332"/>
                    <a:pt x="120" y="332"/>
                  </a:cubicBezTo>
                  <a:cubicBezTo>
                    <a:pt x="240" y="332"/>
                    <a:pt x="241" y="217"/>
                    <a:pt x="241" y="168"/>
                  </a:cubicBezTo>
                  <a:close/>
                  <a:moveTo>
                    <a:pt x="120" y="314"/>
                  </a:moveTo>
                  <a:cubicBezTo>
                    <a:pt x="103" y="314"/>
                    <a:pt x="75" y="303"/>
                    <a:pt x="68" y="267"/>
                  </a:cubicBezTo>
                  <a:cubicBezTo>
                    <a:pt x="64" y="241"/>
                    <a:pt x="64" y="189"/>
                    <a:pt x="64" y="162"/>
                  </a:cubicBezTo>
                  <a:cubicBezTo>
                    <a:pt x="64" y="126"/>
                    <a:pt x="64" y="93"/>
                    <a:pt x="68" y="67"/>
                  </a:cubicBezTo>
                  <a:cubicBezTo>
                    <a:pt x="74" y="23"/>
                    <a:pt x="109" y="18"/>
                    <a:pt x="120" y="18"/>
                  </a:cubicBezTo>
                  <a:cubicBezTo>
                    <a:pt x="139" y="18"/>
                    <a:pt x="159" y="27"/>
                    <a:pt x="169" y="49"/>
                  </a:cubicBezTo>
                  <a:cubicBezTo>
                    <a:pt x="177" y="68"/>
                    <a:pt x="177" y="121"/>
                    <a:pt x="177" y="162"/>
                  </a:cubicBezTo>
                  <a:cubicBezTo>
                    <a:pt x="177" y="189"/>
                    <a:pt x="177" y="235"/>
                    <a:pt x="174" y="261"/>
                  </a:cubicBezTo>
                  <a:cubicBezTo>
                    <a:pt x="167" y="307"/>
                    <a:pt x="135" y="314"/>
                    <a:pt x="120" y="314"/>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0" name="Freeform 487">
              <a:extLst>
                <a:ext uri="{FF2B5EF4-FFF2-40B4-BE49-F238E27FC236}">
                  <a16:creationId xmlns:a16="http://schemas.microsoft.com/office/drawing/2014/main" id="{E495B17C-0F2D-4F49-B1DF-050560B1FB4E}"/>
                </a:ext>
              </a:extLst>
            </p:cNvPr>
            <p:cNvSpPr>
              <a:spLocks noEditPoints="1"/>
            </p:cNvSpPr>
            <p:nvPr>
              <p:custDataLst>
                <p:tags r:id="rId76"/>
              </p:custDataLst>
            </p:nvPr>
          </p:nvSpPr>
          <p:spPr bwMode="auto">
            <a:xfrm>
              <a:off x="7008814" y="4575175"/>
              <a:ext cx="158750" cy="223838"/>
            </a:xfrm>
            <a:custGeom>
              <a:avLst/>
              <a:gdLst>
                <a:gd name="T0" fmla="*/ 241 w 241"/>
                <a:gd name="T1" fmla="*/ 168 h 332"/>
                <a:gd name="T2" fmla="*/ 120 w 241"/>
                <a:gd name="T3" fmla="*/ 0 h 332"/>
                <a:gd name="T4" fmla="*/ 0 w 241"/>
                <a:gd name="T5" fmla="*/ 168 h 332"/>
                <a:gd name="T6" fmla="*/ 120 w 241"/>
                <a:gd name="T7" fmla="*/ 332 h 332"/>
                <a:gd name="T8" fmla="*/ 241 w 241"/>
                <a:gd name="T9" fmla="*/ 168 h 332"/>
                <a:gd name="T10" fmla="*/ 120 w 241"/>
                <a:gd name="T11" fmla="*/ 314 h 332"/>
                <a:gd name="T12" fmla="*/ 68 w 241"/>
                <a:gd name="T13" fmla="*/ 267 h 332"/>
                <a:gd name="T14" fmla="*/ 64 w 241"/>
                <a:gd name="T15" fmla="*/ 162 h 332"/>
                <a:gd name="T16" fmla="*/ 68 w 241"/>
                <a:gd name="T17" fmla="*/ 67 h 332"/>
                <a:gd name="T18" fmla="*/ 120 w 241"/>
                <a:gd name="T19" fmla="*/ 18 h 332"/>
                <a:gd name="T20" fmla="*/ 169 w 241"/>
                <a:gd name="T21" fmla="*/ 49 h 332"/>
                <a:gd name="T22" fmla="*/ 177 w 241"/>
                <a:gd name="T23" fmla="*/ 162 h 332"/>
                <a:gd name="T24" fmla="*/ 174 w 241"/>
                <a:gd name="T25" fmla="*/ 261 h 332"/>
                <a:gd name="T26" fmla="*/ 120 w 241"/>
                <a:gd name="T27" fmla="*/ 314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1" h="332">
                  <a:moveTo>
                    <a:pt x="241" y="168"/>
                  </a:moveTo>
                  <a:cubicBezTo>
                    <a:pt x="241" y="119"/>
                    <a:pt x="241" y="0"/>
                    <a:pt x="120" y="0"/>
                  </a:cubicBezTo>
                  <a:cubicBezTo>
                    <a:pt x="0" y="0"/>
                    <a:pt x="0" y="119"/>
                    <a:pt x="0" y="168"/>
                  </a:cubicBezTo>
                  <a:cubicBezTo>
                    <a:pt x="0" y="217"/>
                    <a:pt x="0" y="332"/>
                    <a:pt x="120" y="332"/>
                  </a:cubicBezTo>
                  <a:cubicBezTo>
                    <a:pt x="240" y="332"/>
                    <a:pt x="241" y="217"/>
                    <a:pt x="241" y="168"/>
                  </a:cubicBezTo>
                  <a:close/>
                  <a:moveTo>
                    <a:pt x="120" y="314"/>
                  </a:moveTo>
                  <a:cubicBezTo>
                    <a:pt x="103" y="314"/>
                    <a:pt x="75" y="303"/>
                    <a:pt x="68" y="267"/>
                  </a:cubicBezTo>
                  <a:cubicBezTo>
                    <a:pt x="64" y="241"/>
                    <a:pt x="64" y="189"/>
                    <a:pt x="64" y="162"/>
                  </a:cubicBezTo>
                  <a:cubicBezTo>
                    <a:pt x="64" y="126"/>
                    <a:pt x="64" y="93"/>
                    <a:pt x="68" y="67"/>
                  </a:cubicBezTo>
                  <a:cubicBezTo>
                    <a:pt x="74" y="23"/>
                    <a:pt x="109" y="18"/>
                    <a:pt x="120" y="18"/>
                  </a:cubicBezTo>
                  <a:cubicBezTo>
                    <a:pt x="139" y="18"/>
                    <a:pt x="159" y="27"/>
                    <a:pt x="169" y="49"/>
                  </a:cubicBezTo>
                  <a:cubicBezTo>
                    <a:pt x="177" y="68"/>
                    <a:pt x="177" y="121"/>
                    <a:pt x="177" y="162"/>
                  </a:cubicBezTo>
                  <a:cubicBezTo>
                    <a:pt x="177" y="189"/>
                    <a:pt x="177" y="235"/>
                    <a:pt x="174" y="261"/>
                  </a:cubicBezTo>
                  <a:cubicBezTo>
                    <a:pt x="167" y="307"/>
                    <a:pt x="135" y="314"/>
                    <a:pt x="120" y="314"/>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1" name="Freeform 488">
              <a:extLst>
                <a:ext uri="{FF2B5EF4-FFF2-40B4-BE49-F238E27FC236}">
                  <a16:creationId xmlns:a16="http://schemas.microsoft.com/office/drawing/2014/main" id="{90325156-CB5F-4D65-8DAA-7963C744F3C1}"/>
                </a:ext>
              </a:extLst>
            </p:cNvPr>
            <p:cNvSpPr>
              <a:spLocks noEditPoints="1"/>
            </p:cNvSpPr>
            <p:nvPr>
              <p:custDataLst>
                <p:tags r:id="rId77"/>
              </p:custDataLst>
            </p:nvPr>
          </p:nvSpPr>
          <p:spPr bwMode="auto">
            <a:xfrm>
              <a:off x="7008814" y="4978400"/>
              <a:ext cx="158750" cy="222250"/>
            </a:xfrm>
            <a:custGeom>
              <a:avLst/>
              <a:gdLst>
                <a:gd name="T0" fmla="*/ 241 w 241"/>
                <a:gd name="T1" fmla="*/ 167 h 332"/>
                <a:gd name="T2" fmla="*/ 120 w 241"/>
                <a:gd name="T3" fmla="*/ 0 h 332"/>
                <a:gd name="T4" fmla="*/ 0 w 241"/>
                <a:gd name="T5" fmla="*/ 167 h 332"/>
                <a:gd name="T6" fmla="*/ 120 w 241"/>
                <a:gd name="T7" fmla="*/ 332 h 332"/>
                <a:gd name="T8" fmla="*/ 241 w 241"/>
                <a:gd name="T9" fmla="*/ 167 h 332"/>
                <a:gd name="T10" fmla="*/ 120 w 241"/>
                <a:gd name="T11" fmla="*/ 314 h 332"/>
                <a:gd name="T12" fmla="*/ 68 w 241"/>
                <a:gd name="T13" fmla="*/ 267 h 332"/>
                <a:gd name="T14" fmla="*/ 64 w 241"/>
                <a:gd name="T15" fmla="*/ 161 h 332"/>
                <a:gd name="T16" fmla="*/ 68 w 241"/>
                <a:gd name="T17" fmla="*/ 67 h 332"/>
                <a:gd name="T18" fmla="*/ 120 w 241"/>
                <a:gd name="T19" fmla="*/ 18 h 332"/>
                <a:gd name="T20" fmla="*/ 169 w 241"/>
                <a:gd name="T21" fmla="*/ 49 h 332"/>
                <a:gd name="T22" fmla="*/ 177 w 241"/>
                <a:gd name="T23" fmla="*/ 161 h 332"/>
                <a:gd name="T24" fmla="*/ 174 w 241"/>
                <a:gd name="T25" fmla="*/ 261 h 332"/>
                <a:gd name="T26" fmla="*/ 120 w 241"/>
                <a:gd name="T27" fmla="*/ 314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1" h="332">
                  <a:moveTo>
                    <a:pt x="241" y="167"/>
                  </a:moveTo>
                  <a:cubicBezTo>
                    <a:pt x="241" y="119"/>
                    <a:pt x="241" y="0"/>
                    <a:pt x="120" y="0"/>
                  </a:cubicBezTo>
                  <a:cubicBezTo>
                    <a:pt x="0" y="0"/>
                    <a:pt x="0" y="118"/>
                    <a:pt x="0" y="167"/>
                  </a:cubicBezTo>
                  <a:cubicBezTo>
                    <a:pt x="0" y="217"/>
                    <a:pt x="0" y="332"/>
                    <a:pt x="120" y="332"/>
                  </a:cubicBezTo>
                  <a:cubicBezTo>
                    <a:pt x="240" y="332"/>
                    <a:pt x="241" y="217"/>
                    <a:pt x="241" y="167"/>
                  </a:cubicBezTo>
                  <a:close/>
                  <a:moveTo>
                    <a:pt x="120" y="314"/>
                  </a:moveTo>
                  <a:cubicBezTo>
                    <a:pt x="103" y="314"/>
                    <a:pt x="75" y="303"/>
                    <a:pt x="68" y="267"/>
                  </a:cubicBezTo>
                  <a:cubicBezTo>
                    <a:pt x="64" y="241"/>
                    <a:pt x="64" y="189"/>
                    <a:pt x="64" y="161"/>
                  </a:cubicBezTo>
                  <a:cubicBezTo>
                    <a:pt x="64" y="125"/>
                    <a:pt x="64" y="93"/>
                    <a:pt x="68" y="67"/>
                  </a:cubicBezTo>
                  <a:cubicBezTo>
                    <a:pt x="74" y="23"/>
                    <a:pt x="109" y="18"/>
                    <a:pt x="120" y="18"/>
                  </a:cubicBezTo>
                  <a:cubicBezTo>
                    <a:pt x="139" y="18"/>
                    <a:pt x="159" y="27"/>
                    <a:pt x="169" y="49"/>
                  </a:cubicBezTo>
                  <a:cubicBezTo>
                    <a:pt x="177" y="68"/>
                    <a:pt x="177" y="120"/>
                    <a:pt x="177" y="161"/>
                  </a:cubicBezTo>
                  <a:cubicBezTo>
                    <a:pt x="177" y="189"/>
                    <a:pt x="177" y="235"/>
                    <a:pt x="174" y="261"/>
                  </a:cubicBezTo>
                  <a:cubicBezTo>
                    <a:pt x="167" y="307"/>
                    <a:pt x="135" y="314"/>
                    <a:pt x="120" y="314"/>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2" name="Freeform 489">
              <a:extLst>
                <a:ext uri="{FF2B5EF4-FFF2-40B4-BE49-F238E27FC236}">
                  <a16:creationId xmlns:a16="http://schemas.microsoft.com/office/drawing/2014/main" id="{A0771316-82C1-48AA-B03C-0767CA7E29AD}"/>
                </a:ext>
              </a:extLst>
            </p:cNvPr>
            <p:cNvSpPr>
              <a:spLocks noEditPoints="1"/>
            </p:cNvSpPr>
            <p:nvPr>
              <p:custDataLst>
                <p:tags r:id="rId78"/>
              </p:custDataLst>
            </p:nvPr>
          </p:nvSpPr>
          <p:spPr bwMode="auto">
            <a:xfrm>
              <a:off x="7008814" y="5380038"/>
              <a:ext cx="158750" cy="222250"/>
            </a:xfrm>
            <a:custGeom>
              <a:avLst/>
              <a:gdLst>
                <a:gd name="T0" fmla="*/ 241 w 241"/>
                <a:gd name="T1" fmla="*/ 167 h 332"/>
                <a:gd name="T2" fmla="*/ 120 w 241"/>
                <a:gd name="T3" fmla="*/ 0 h 332"/>
                <a:gd name="T4" fmla="*/ 0 w 241"/>
                <a:gd name="T5" fmla="*/ 167 h 332"/>
                <a:gd name="T6" fmla="*/ 120 w 241"/>
                <a:gd name="T7" fmla="*/ 332 h 332"/>
                <a:gd name="T8" fmla="*/ 241 w 241"/>
                <a:gd name="T9" fmla="*/ 167 h 332"/>
                <a:gd name="T10" fmla="*/ 120 w 241"/>
                <a:gd name="T11" fmla="*/ 314 h 332"/>
                <a:gd name="T12" fmla="*/ 68 w 241"/>
                <a:gd name="T13" fmla="*/ 267 h 332"/>
                <a:gd name="T14" fmla="*/ 64 w 241"/>
                <a:gd name="T15" fmla="*/ 161 h 332"/>
                <a:gd name="T16" fmla="*/ 68 w 241"/>
                <a:gd name="T17" fmla="*/ 67 h 332"/>
                <a:gd name="T18" fmla="*/ 120 w 241"/>
                <a:gd name="T19" fmla="*/ 18 h 332"/>
                <a:gd name="T20" fmla="*/ 169 w 241"/>
                <a:gd name="T21" fmla="*/ 49 h 332"/>
                <a:gd name="T22" fmla="*/ 177 w 241"/>
                <a:gd name="T23" fmla="*/ 161 h 332"/>
                <a:gd name="T24" fmla="*/ 174 w 241"/>
                <a:gd name="T25" fmla="*/ 261 h 332"/>
                <a:gd name="T26" fmla="*/ 120 w 241"/>
                <a:gd name="T27" fmla="*/ 314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1" h="332">
                  <a:moveTo>
                    <a:pt x="241" y="167"/>
                  </a:moveTo>
                  <a:cubicBezTo>
                    <a:pt x="241" y="119"/>
                    <a:pt x="241" y="0"/>
                    <a:pt x="120" y="0"/>
                  </a:cubicBezTo>
                  <a:cubicBezTo>
                    <a:pt x="0" y="0"/>
                    <a:pt x="0" y="118"/>
                    <a:pt x="0" y="167"/>
                  </a:cubicBezTo>
                  <a:cubicBezTo>
                    <a:pt x="0" y="217"/>
                    <a:pt x="0" y="332"/>
                    <a:pt x="120" y="332"/>
                  </a:cubicBezTo>
                  <a:cubicBezTo>
                    <a:pt x="240" y="332"/>
                    <a:pt x="241" y="217"/>
                    <a:pt x="241" y="167"/>
                  </a:cubicBezTo>
                  <a:close/>
                  <a:moveTo>
                    <a:pt x="120" y="314"/>
                  </a:moveTo>
                  <a:cubicBezTo>
                    <a:pt x="103" y="314"/>
                    <a:pt x="75" y="303"/>
                    <a:pt x="68" y="267"/>
                  </a:cubicBezTo>
                  <a:cubicBezTo>
                    <a:pt x="64" y="241"/>
                    <a:pt x="64" y="189"/>
                    <a:pt x="64" y="161"/>
                  </a:cubicBezTo>
                  <a:cubicBezTo>
                    <a:pt x="64" y="125"/>
                    <a:pt x="64" y="93"/>
                    <a:pt x="68" y="67"/>
                  </a:cubicBezTo>
                  <a:cubicBezTo>
                    <a:pt x="74" y="23"/>
                    <a:pt x="109" y="18"/>
                    <a:pt x="120" y="18"/>
                  </a:cubicBezTo>
                  <a:cubicBezTo>
                    <a:pt x="139" y="18"/>
                    <a:pt x="159" y="27"/>
                    <a:pt x="169" y="49"/>
                  </a:cubicBezTo>
                  <a:cubicBezTo>
                    <a:pt x="177" y="68"/>
                    <a:pt x="177" y="120"/>
                    <a:pt x="177" y="161"/>
                  </a:cubicBezTo>
                  <a:cubicBezTo>
                    <a:pt x="177" y="189"/>
                    <a:pt x="177" y="235"/>
                    <a:pt x="174" y="261"/>
                  </a:cubicBezTo>
                  <a:cubicBezTo>
                    <a:pt x="167" y="307"/>
                    <a:pt x="135" y="314"/>
                    <a:pt x="120" y="314"/>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3" name="Freeform 490">
              <a:extLst>
                <a:ext uri="{FF2B5EF4-FFF2-40B4-BE49-F238E27FC236}">
                  <a16:creationId xmlns:a16="http://schemas.microsoft.com/office/drawing/2014/main" id="{D84FE322-158F-47F4-8042-2B023675E34B}"/>
                </a:ext>
              </a:extLst>
            </p:cNvPr>
            <p:cNvSpPr>
              <a:spLocks/>
            </p:cNvSpPr>
            <p:nvPr>
              <p:custDataLst>
                <p:tags r:id="rId79"/>
              </p:custDataLst>
            </p:nvPr>
          </p:nvSpPr>
          <p:spPr bwMode="auto">
            <a:xfrm>
              <a:off x="7192964" y="4111625"/>
              <a:ext cx="177800" cy="608013"/>
            </a:xfrm>
            <a:custGeom>
              <a:avLst/>
              <a:gdLst>
                <a:gd name="T0" fmla="*/ 274 w 274"/>
                <a:gd name="T1" fmla="*/ 877 h 902"/>
                <a:gd name="T2" fmla="*/ 205 w 274"/>
                <a:gd name="T3" fmla="*/ 343 h 902"/>
                <a:gd name="T4" fmla="*/ 32 w 274"/>
                <a:gd name="T5" fmla="*/ 13 h 902"/>
                <a:gd name="T6" fmla="*/ 21 w 274"/>
                <a:gd name="T7" fmla="*/ 1 h 902"/>
                <a:gd name="T8" fmla="*/ 11 w 274"/>
                <a:gd name="T9" fmla="*/ 0 h 902"/>
                <a:gd name="T10" fmla="*/ 0 w 274"/>
                <a:gd name="T11" fmla="*/ 5 h 902"/>
                <a:gd name="T12" fmla="*/ 6 w 274"/>
                <a:gd name="T13" fmla="*/ 15 h 902"/>
                <a:gd name="T14" fmla="*/ 219 w 274"/>
                <a:gd name="T15" fmla="*/ 895 h 902"/>
                <a:gd name="T16" fmla="*/ 233 w 274"/>
                <a:gd name="T17" fmla="*/ 902 h 902"/>
                <a:gd name="T18" fmla="*/ 260 w 274"/>
                <a:gd name="T19" fmla="*/ 902 h 902"/>
                <a:gd name="T20" fmla="*/ 274 w 274"/>
                <a:gd name="T21" fmla="*/ 896 h 902"/>
                <a:gd name="T22" fmla="*/ 274 w 274"/>
                <a:gd name="T23" fmla="*/ 877 h 9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4" h="902">
                  <a:moveTo>
                    <a:pt x="274" y="877"/>
                  </a:moveTo>
                  <a:cubicBezTo>
                    <a:pt x="274" y="572"/>
                    <a:pt x="220" y="394"/>
                    <a:pt x="205" y="343"/>
                  </a:cubicBezTo>
                  <a:cubicBezTo>
                    <a:pt x="171" y="232"/>
                    <a:pt x="115" y="116"/>
                    <a:pt x="32" y="13"/>
                  </a:cubicBezTo>
                  <a:cubicBezTo>
                    <a:pt x="25" y="4"/>
                    <a:pt x="23" y="2"/>
                    <a:pt x="21" y="1"/>
                  </a:cubicBezTo>
                  <a:cubicBezTo>
                    <a:pt x="20" y="0"/>
                    <a:pt x="19" y="0"/>
                    <a:pt x="11" y="0"/>
                  </a:cubicBezTo>
                  <a:cubicBezTo>
                    <a:pt x="4" y="0"/>
                    <a:pt x="0" y="0"/>
                    <a:pt x="0" y="5"/>
                  </a:cubicBezTo>
                  <a:cubicBezTo>
                    <a:pt x="0" y="6"/>
                    <a:pt x="0" y="7"/>
                    <a:pt x="6" y="15"/>
                  </a:cubicBezTo>
                  <a:cubicBezTo>
                    <a:pt x="180" y="258"/>
                    <a:pt x="219" y="557"/>
                    <a:pt x="219" y="895"/>
                  </a:cubicBezTo>
                  <a:cubicBezTo>
                    <a:pt x="219" y="902"/>
                    <a:pt x="222" y="902"/>
                    <a:pt x="233" y="902"/>
                  </a:cubicBezTo>
                  <a:lnTo>
                    <a:pt x="260" y="902"/>
                  </a:lnTo>
                  <a:cubicBezTo>
                    <a:pt x="271" y="902"/>
                    <a:pt x="274" y="902"/>
                    <a:pt x="274" y="896"/>
                  </a:cubicBezTo>
                  <a:lnTo>
                    <a:pt x="274" y="877"/>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4" name="Freeform 491">
              <a:extLst>
                <a:ext uri="{FF2B5EF4-FFF2-40B4-BE49-F238E27FC236}">
                  <a16:creationId xmlns:a16="http://schemas.microsoft.com/office/drawing/2014/main" id="{0DB60AFF-4218-4514-ACC2-324F1EA0A3C2}"/>
                </a:ext>
              </a:extLst>
            </p:cNvPr>
            <p:cNvSpPr>
              <a:spLocks/>
            </p:cNvSpPr>
            <p:nvPr>
              <p:custDataLst>
                <p:tags r:id="rId80"/>
              </p:custDataLst>
            </p:nvPr>
          </p:nvSpPr>
          <p:spPr bwMode="auto">
            <a:xfrm>
              <a:off x="7335839" y="4711700"/>
              <a:ext cx="34925" cy="207963"/>
            </a:xfrm>
            <a:custGeom>
              <a:avLst/>
              <a:gdLst>
                <a:gd name="T0" fmla="*/ 55 w 55"/>
                <a:gd name="T1" fmla="*/ 13 h 309"/>
                <a:gd name="T2" fmla="*/ 41 w 55"/>
                <a:gd name="T3" fmla="*/ 0 h 309"/>
                <a:gd name="T4" fmla="*/ 14 w 55"/>
                <a:gd name="T5" fmla="*/ 0 h 309"/>
                <a:gd name="T6" fmla="*/ 0 w 55"/>
                <a:gd name="T7" fmla="*/ 13 h 309"/>
                <a:gd name="T8" fmla="*/ 0 w 55"/>
                <a:gd name="T9" fmla="*/ 296 h 309"/>
                <a:gd name="T10" fmla="*/ 14 w 55"/>
                <a:gd name="T11" fmla="*/ 309 h 309"/>
                <a:gd name="T12" fmla="*/ 41 w 55"/>
                <a:gd name="T13" fmla="*/ 309 h 309"/>
                <a:gd name="T14" fmla="*/ 55 w 55"/>
                <a:gd name="T15" fmla="*/ 296 h 309"/>
                <a:gd name="T16" fmla="*/ 55 w 55"/>
                <a:gd name="T17" fmla="*/ 13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 h="309">
                  <a:moveTo>
                    <a:pt x="55" y="13"/>
                  </a:moveTo>
                  <a:cubicBezTo>
                    <a:pt x="55" y="0"/>
                    <a:pt x="55" y="0"/>
                    <a:pt x="41" y="0"/>
                  </a:cubicBezTo>
                  <a:lnTo>
                    <a:pt x="14" y="0"/>
                  </a:lnTo>
                  <a:cubicBezTo>
                    <a:pt x="1" y="0"/>
                    <a:pt x="0" y="0"/>
                    <a:pt x="0" y="13"/>
                  </a:cubicBezTo>
                  <a:lnTo>
                    <a:pt x="0" y="296"/>
                  </a:lnTo>
                  <a:cubicBezTo>
                    <a:pt x="0" y="309"/>
                    <a:pt x="1" y="309"/>
                    <a:pt x="14" y="309"/>
                  </a:cubicBezTo>
                  <a:lnTo>
                    <a:pt x="41" y="309"/>
                  </a:lnTo>
                  <a:cubicBezTo>
                    <a:pt x="55" y="309"/>
                    <a:pt x="55" y="309"/>
                    <a:pt x="55" y="296"/>
                  </a:cubicBezTo>
                  <a:lnTo>
                    <a:pt x="55" y="13"/>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5" name="Freeform 492">
              <a:extLst>
                <a:ext uri="{FF2B5EF4-FFF2-40B4-BE49-F238E27FC236}">
                  <a16:creationId xmlns:a16="http://schemas.microsoft.com/office/drawing/2014/main" id="{1912AFAF-9EF5-49A4-8A5E-EC1F11142F5E}"/>
                </a:ext>
              </a:extLst>
            </p:cNvPr>
            <p:cNvSpPr>
              <a:spLocks/>
            </p:cNvSpPr>
            <p:nvPr>
              <p:custDataLst>
                <p:tags r:id="rId81"/>
              </p:custDataLst>
            </p:nvPr>
          </p:nvSpPr>
          <p:spPr bwMode="auto">
            <a:xfrm>
              <a:off x="7335839" y="4911725"/>
              <a:ext cx="34925" cy="207963"/>
            </a:xfrm>
            <a:custGeom>
              <a:avLst/>
              <a:gdLst>
                <a:gd name="T0" fmla="*/ 55 w 55"/>
                <a:gd name="T1" fmla="*/ 13 h 309"/>
                <a:gd name="T2" fmla="*/ 41 w 55"/>
                <a:gd name="T3" fmla="*/ 0 h 309"/>
                <a:gd name="T4" fmla="*/ 14 w 55"/>
                <a:gd name="T5" fmla="*/ 0 h 309"/>
                <a:gd name="T6" fmla="*/ 0 w 55"/>
                <a:gd name="T7" fmla="*/ 13 h 309"/>
                <a:gd name="T8" fmla="*/ 0 w 55"/>
                <a:gd name="T9" fmla="*/ 296 h 309"/>
                <a:gd name="T10" fmla="*/ 14 w 55"/>
                <a:gd name="T11" fmla="*/ 309 h 309"/>
                <a:gd name="T12" fmla="*/ 41 w 55"/>
                <a:gd name="T13" fmla="*/ 309 h 309"/>
                <a:gd name="T14" fmla="*/ 55 w 55"/>
                <a:gd name="T15" fmla="*/ 296 h 309"/>
                <a:gd name="T16" fmla="*/ 55 w 55"/>
                <a:gd name="T17" fmla="*/ 13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 h="309">
                  <a:moveTo>
                    <a:pt x="55" y="13"/>
                  </a:moveTo>
                  <a:cubicBezTo>
                    <a:pt x="55" y="0"/>
                    <a:pt x="55" y="0"/>
                    <a:pt x="41" y="0"/>
                  </a:cubicBezTo>
                  <a:lnTo>
                    <a:pt x="14" y="0"/>
                  </a:lnTo>
                  <a:cubicBezTo>
                    <a:pt x="1" y="0"/>
                    <a:pt x="0" y="0"/>
                    <a:pt x="0" y="13"/>
                  </a:cubicBezTo>
                  <a:lnTo>
                    <a:pt x="0" y="296"/>
                  </a:lnTo>
                  <a:cubicBezTo>
                    <a:pt x="0" y="309"/>
                    <a:pt x="1" y="309"/>
                    <a:pt x="14" y="309"/>
                  </a:cubicBezTo>
                  <a:lnTo>
                    <a:pt x="41" y="309"/>
                  </a:lnTo>
                  <a:cubicBezTo>
                    <a:pt x="55" y="309"/>
                    <a:pt x="55" y="309"/>
                    <a:pt x="55" y="296"/>
                  </a:cubicBezTo>
                  <a:lnTo>
                    <a:pt x="55" y="13"/>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6" name="Freeform 493">
              <a:extLst>
                <a:ext uri="{FF2B5EF4-FFF2-40B4-BE49-F238E27FC236}">
                  <a16:creationId xmlns:a16="http://schemas.microsoft.com/office/drawing/2014/main" id="{A6641DFB-0403-4E13-AFEC-4AED04980310}"/>
                </a:ext>
              </a:extLst>
            </p:cNvPr>
            <p:cNvSpPr>
              <a:spLocks/>
            </p:cNvSpPr>
            <p:nvPr>
              <p:custDataLst>
                <p:tags r:id="rId82"/>
              </p:custDataLst>
            </p:nvPr>
          </p:nvSpPr>
          <p:spPr bwMode="auto">
            <a:xfrm>
              <a:off x="7192964" y="5113338"/>
              <a:ext cx="177800" cy="606425"/>
            </a:xfrm>
            <a:custGeom>
              <a:avLst/>
              <a:gdLst>
                <a:gd name="T0" fmla="*/ 274 w 274"/>
                <a:gd name="T1" fmla="*/ 5 h 902"/>
                <a:gd name="T2" fmla="*/ 260 w 274"/>
                <a:gd name="T3" fmla="*/ 0 h 902"/>
                <a:gd name="T4" fmla="*/ 233 w 274"/>
                <a:gd name="T5" fmla="*/ 0 h 902"/>
                <a:gd name="T6" fmla="*/ 219 w 274"/>
                <a:gd name="T7" fmla="*/ 7 h 902"/>
                <a:gd name="T8" fmla="*/ 206 w 274"/>
                <a:gd name="T9" fmla="*/ 301 h 902"/>
                <a:gd name="T10" fmla="*/ 3 w 274"/>
                <a:gd name="T11" fmla="*/ 891 h 902"/>
                <a:gd name="T12" fmla="*/ 0 w 274"/>
                <a:gd name="T13" fmla="*/ 897 h 902"/>
                <a:gd name="T14" fmla="*/ 11 w 274"/>
                <a:gd name="T15" fmla="*/ 902 h 902"/>
                <a:gd name="T16" fmla="*/ 21 w 274"/>
                <a:gd name="T17" fmla="*/ 901 h 902"/>
                <a:gd name="T18" fmla="*/ 137 w 274"/>
                <a:gd name="T19" fmla="*/ 727 h 902"/>
                <a:gd name="T20" fmla="*/ 262 w 274"/>
                <a:gd name="T21" fmla="*/ 262 h 902"/>
                <a:gd name="T22" fmla="*/ 274 w 274"/>
                <a:gd name="T23" fmla="*/ 25 h 902"/>
                <a:gd name="T24" fmla="*/ 274 w 274"/>
                <a:gd name="T25" fmla="*/ 5 h 9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902">
                  <a:moveTo>
                    <a:pt x="274" y="5"/>
                  </a:moveTo>
                  <a:cubicBezTo>
                    <a:pt x="274" y="0"/>
                    <a:pt x="271" y="0"/>
                    <a:pt x="260" y="0"/>
                  </a:cubicBezTo>
                  <a:lnTo>
                    <a:pt x="233" y="0"/>
                  </a:lnTo>
                  <a:cubicBezTo>
                    <a:pt x="222" y="0"/>
                    <a:pt x="219" y="0"/>
                    <a:pt x="219" y="7"/>
                  </a:cubicBezTo>
                  <a:cubicBezTo>
                    <a:pt x="219" y="58"/>
                    <a:pt x="219" y="177"/>
                    <a:pt x="206" y="301"/>
                  </a:cubicBezTo>
                  <a:cubicBezTo>
                    <a:pt x="179" y="559"/>
                    <a:pt x="112" y="738"/>
                    <a:pt x="3" y="891"/>
                  </a:cubicBezTo>
                  <a:cubicBezTo>
                    <a:pt x="0" y="895"/>
                    <a:pt x="0" y="896"/>
                    <a:pt x="0" y="897"/>
                  </a:cubicBezTo>
                  <a:cubicBezTo>
                    <a:pt x="0" y="902"/>
                    <a:pt x="4" y="902"/>
                    <a:pt x="11" y="902"/>
                  </a:cubicBezTo>
                  <a:cubicBezTo>
                    <a:pt x="19" y="902"/>
                    <a:pt x="20" y="902"/>
                    <a:pt x="21" y="901"/>
                  </a:cubicBezTo>
                  <a:cubicBezTo>
                    <a:pt x="23" y="900"/>
                    <a:pt x="86" y="827"/>
                    <a:pt x="137" y="727"/>
                  </a:cubicBezTo>
                  <a:cubicBezTo>
                    <a:pt x="203" y="595"/>
                    <a:pt x="244" y="444"/>
                    <a:pt x="262" y="262"/>
                  </a:cubicBezTo>
                  <a:cubicBezTo>
                    <a:pt x="264" y="247"/>
                    <a:pt x="274" y="143"/>
                    <a:pt x="274" y="25"/>
                  </a:cubicBezTo>
                  <a:lnTo>
                    <a:pt x="274" y="5"/>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653" name="Group 652" descr="\documentclass{article}&#10;\usepackage{amsmath}&#10;\pagestyle{empty}&#10;\begin{document}&#10;&#10;&#10;\begin{equation*}&#10;k = \{N-K, \dots, N-1\}&#10;\end{equation*}&#10;&#10;\end{document}" title="IguanaTex Vector Display">
            <a:extLst>
              <a:ext uri="{FF2B5EF4-FFF2-40B4-BE49-F238E27FC236}">
                <a16:creationId xmlns:a16="http://schemas.microsoft.com/office/drawing/2014/main" id="{EBA121B8-EC45-4C09-9A24-A498651510E8}"/>
              </a:ext>
            </a:extLst>
          </p:cNvPr>
          <p:cNvGrpSpPr>
            <a:grpSpLocks noChangeAspect="1"/>
          </p:cNvGrpSpPr>
          <p:nvPr>
            <p:custDataLst>
              <p:tags r:id="rId5"/>
            </p:custDataLst>
          </p:nvPr>
        </p:nvGrpSpPr>
        <p:grpSpPr>
          <a:xfrm>
            <a:off x="4528581" y="2699032"/>
            <a:ext cx="2770188" cy="306388"/>
            <a:chOff x="4524376" y="2717800"/>
            <a:chExt cx="2770188" cy="306388"/>
          </a:xfrm>
        </p:grpSpPr>
        <p:sp>
          <p:nvSpPr>
            <p:cNvPr id="637" name="Freeform 343">
              <a:extLst>
                <a:ext uri="{FF2B5EF4-FFF2-40B4-BE49-F238E27FC236}">
                  <a16:creationId xmlns:a16="http://schemas.microsoft.com/office/drawing/2014/main" id="{61BE4BF4-1A42-4D05-AFAE-C6CBFB5D7202}"/>
                </a:ext>
              </a:extLst>
            </p:cNvPr>
            <p:cNvSpPr>
              <a:spLocks/>
            </p:cNvSpPr>
            <p:nvPr>
              <p:custDataLst>
                <p:tags r:id="rId6"/>
              </p:custDataLst>
            </p:nvPr>
          </p:nvSpPr>
          <p:spPr bwMode="auto">
            <a:xfrm>
              <a:off x="4524376" y="2733675"/>
              <a:ext cx="117475" cy="217488"/>
            </a:xfrm>
            <a:custGeom>
              <a:avLst/>
              <a:gdLst>
                <a:gd name="T0" fmla="*/ 115 w 225"/>
                <a:gd name="T1" fmla="*/ 6 h 352"/>
                <a:gd name="T2" fmla="*/ 109 w 225"/>
                <a:gd name="T3" fmla="*/ 0 h 352"/>
                <a:gd name="T4" fmla="*/ 48 w 225"/>
                <a:gd name="T5" fmla="*/ 5 h 352"/>
                <a:gd name="T6" fmla="*/ 38 w 225"/>
                <a:gd name="T7" fmla="*/ 15 h 352"/>
                <a:gd name="T8" fmla="*/ 50 w 225"/>
                <a:gd name="T9" fmla="*/ 21 h 352"/>
                <a:gd name="T10" fmla="*/ 75 w 225"/>
                <a:gd name="T11" fmla="*/ 30 h 352"/>
                <a:gd name="T12" fmla="*/ 74 w 225"/>
                <a:gd name="T13" fmla="*/ 40 h 352"/>
                <a:gd name="T14" fmla="*/ 2 w 225"/>
                <a:gd name="T15" fmla="*/ 327 h 352"/>
                <a:gd name="T16" fmla="*/ 0 w 225"/>
                <a:gd name="T17" fmla="*/ 338 h 352"/>
                <a:gd name="T18" fmla="*/ 14 w 225"/>
                <a:gd name="T19" fmla="*/ 352 h 352"/>
                <a:gd name="T20" fmla="*/ 31 w 225"/>
                <a:gd name="T21" fmla="*/ 341 h 352"/>
                <a:gd name="T22" fmla="*/ 59 w 225"/>
                <a:gd name="T23" fmla="*/ 232 h 352"/>
                <a:gd name="T24" fmla="*/ 117 w 225"/>
                <a:gd name="T25" fmla="*/ 274 h 352"/>
                <a:gd name="T26" fmla="*/ 115 w 225"/>
                <a:gd name="T27" fmla="*/ 285 h 352"/>
                <a:gd name="T28" fmla="*/ 113 w 225"/>
                <a:gd name="T29" fmla="*/ 302 h 352"/>
                <a:gd name="T30" fmla="*/ 159 w 225"/>
                <a:gd name="T31" fmla="*/ 352 h 352"/>
                <a:gd name="T32" fmla="*/ 198 w 225"/>
                <a:gd name="T33" fmla="*/ 325 h 352"/>
                <a:gd name="T34" fmla="*/ 216 w 225"/>
                <a:gd name="T35" fmla="*/ 275 h 352"/>
                <a:gd name="T36" fmla="*/ 210 w 225"/>
                <a:gd name="T37" fmla="*/ 270 h 352"/>
                <a:gd name="T38" fmla="*/ 203 w 225"/>
                <a:gd name="T39" fmla="*/ 279 h 352"/>
                <a:gd name="T40" fmla="*/ 160 w 225"/>
                <a:gd name="T41" fmla="*/ 341 h 352"/>
                <a:gd name="T42" fmla="*/ 144 w 225"/>
                <a:gd name="T43" fmla="*/ 317 h 352"/>
                <a:gd name="T44" fmla="*/ 148 w 225"/>
                <a:gd name="T45" fmla="*/ 289 h 352"/>
                <a:gd name="T46" fmla="*/ 150 w 225"/>
                <a:gd name="T47" fmla="*/ 274 h 352"/>
                <a:gd name="T48" fmla="*/ 76 w 225"/>
                <a:gd name="T49" fmla="*/ 222 h 352"/>
                <a:gd name="T50" fmla="*/ 119 w 225"/>
                <a:gd name="T51" fmla="*/ 185 h 352"/>
                <a:gd name="T52" fmla="*/ 190 w 225"/>
                <a:gd name="T53" fmla="*/ 137 h 352"/>
                <a:gd name="T54" fmla="*/ 195 w 225"/>
                <a:gd name="T55" fmla="*/ 137 h 352"/>
                <a:gd name="T56" fmla="*/ 205 w 225"/>
                <a:gd name="T57" fmla="*/ 141 h 352"/>
                <a:gd name="T58" fmla="*/ 207 w 225"/>
                <a:gd name="T59" fmla="*/ 143 h 352"/>
                <a:gd name="T60" fmla="*/ 179 w 225"/>
                <a:gd name="T61" fmla="*/ 170 h 352"/>
                <a:gd name="T62" fmla="*/ 198 w 225"/>
                <a:gd name="T63" fmla="*/ 188 h 352"/>
                <a:gd name="T64" fmla="*/ 225 w 225"/>
                <a:gd name="T65" fmla="*/ 157 h 352"/>
                <a:gd name="T66" fmla="*/ 191 w 225"/>
                <a:gd name="T67" fmla="*/ 126 h 352"/>
                <a:gd name="T68" fmla="*/ 119 w 225"/>
                <a:gd name="T69" fmla="*/ 170 h 352"/>
                <a:gd name="T70" fmla="*/ 63 w 225"/>
                <a:gd name="T71" fmla="*/ 216 h 352"/>
                <a:gd name="T72" fmla="*/ 115 w 225"/>
                <a:gd name="T73" fmla="*/ 6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25" h="352">
                  <a:moveTo>
                    <a:pt x="115" y="6"/>
                  </a:moveTo>
                  <a:cubicBezTo>
                    <a:pt x="115" y="5"/>
                    <a:pt x="115" y="0"/>
                    <a:pt x="109" y="0"/>
                  </a:cubicBezTo>
                  <a:cubicBezTo>
                    <a:pt x="97" y="0"/>
                    <a:pt x="61" y="4"/>
                    <a:pt x="48" y="5"/>
                  </a:cubicBezTo>
                  <a:cubicBezTo>
                    <a:pt x="44" y="6"/>
                    <a:pt x="38" y="6"/>
                    <a:pt x="38" y="15"/>
                  </a:cubicBezTo>
                  <a:cubicBezTo>
                    <a:pt x="38" y="21"/>
                    <a:pt x="43" y="21"/>
                    <a:pt x="50" y="21"/>
                  </a:cubicBezTo>
                  <a:cubicBezTo>
                    <a:pt x="74" y="21"/>
                    <a:pt x="75" y="25"/>
                    <a:pt x="75" y="30"/>
                  </a:cubicBezTo>
                  <a:lnTo>
                    <a:pt x="74" y="40"/>
                  </a:lnTo>
                  <a:lnTo>
                    <a:pt x="2" y="327"/>
                  </a:lnTo>
                  <a:cubicBezTo>
                    <a:pt x="0" y="334"/>
                    <a:pt x="0" y="335"/>
                    <a:pt x="0" y="338"/>
                  </a:cubicBezTo>
                  <a:cubicBezTo>
                    <a:pt x="0" y="349"/>
                    <a:pt x="10" y="352"/>
                    <a:pt x="14" y="352"/>
                  </a:cubicBezTo>
                  <a:cubicBezTo>
                    <a:pt x="20" y="352"/>
                    <a:pt x="28" y="347"/>
                    <a:pt x="31" y="341"/>
                  </a:cubicBezTo>
                  <a:cubicBezTo>
                    <a:pt x="33" y="337"/>
                    <a:pt x="56" y="245"/>
                    <a:pt x="59" y="232"/>
                  </a:cubicBezTo>
                  <a:cubicBezTo>
                    <a:pt x="76" y="234"/>
                    <a:pt x="117" y="242"/>
                    <a:pt x="117" y="274"/>
                  </a:cubicBezTo>
                  <a:cubicBezTo>
                    <a:pt x="117" y="278"/>
                    <a:pt x="117" y="280"/>
                    <a:pt x="115" y="285"/>
                  </a:cubicBezTo>
                  <a:cubicBezTo>
                    <a:pt x="114" y="291"/>
                    <a:pt x="113" y="297"/>
                    <a:pt x="113" y="302"/>
                  </a:cubicBezTo>
                  <a:cubicBezTo>
                    <a:pt x="113" y="332"/>
                    <a:pt x="133" y="352"/>
                    <a:pt x="159" y="352"/>
                  </a:cubicBezTo>
                  <a:cubicBezTo>
                    <a:pt x="174" y="352"/>
                    <a:pt x="188" y="344"/>
                    <a:pt x="198" y="325"/>
                  </a:cubicBezTo>
                  <a:cubicBezTo>
                    <a:pt x="211" y="303"/>
                    <a:pt x="216" y="276"/>
                    <a:pt x="216" y="275"/>
                  </a:cubicBezTo>
                  <a:cubicBezTo>
                    <a:pt x="216" y="270"/>
                    <a:pt x="212" y="270"/>
                    <a:pt x="210" y="270"/>
                  </a:cubicBezTo>
                  <a:cubicBezTo>
                    <a:pt x="205" y="270"/>
                    <a:pt x="205" y="272"/>
                    <a:pt x="203" y="279"/>
                  </a:cubicBezTo>
                  <a:cubicBezTo>
                    <a:pt x="194" y="315"/>
                    <a:pt x="182" y="341"/>
                    <a:pt x="160" y="341"/>
                  </a:cubicBezTo>
                  <a:cubicBezTo>
                    <a:pt x="151" y="341"/>
                    <a:pt x="144" y="335"/>
                    <a:pt x="144" y="317"/>
                  </a:cubicBezTo>
                  <a:cubicBezTo>
                    <a:pt x="144" y="309"/>
                    <a:pt x="146" y="297"/>
                    <a:pt x="148" y="289"/>
                  </a:cubicBezTo>
                  <a:cubicBezTo>
                    <a:pt x="150" y="281"/>
                    <a:pt x="150" y="279"/>
                    <a:pt x="150" y="274"/>
                  </a:cubicBezTo>
                  <a:cubicBezTo>
                    <a:pt x="150" y="242"/>
                    <a:pt x="119" y="227"/>
                    <a:pt x="76" y="222"/>
                  </a:cubicBezTo>
                  <a:cubicBezTo>
                    <a:pt x="92" y="213"/>
                    <a:pt x="108" y="197"/>
                    <a:pt x="119" y="185"/>
                  </a:cubicBezTo>
                  <a:cubicBezTo>
                    <a:pt x="143" y="158"/>
                    <a:pt x="166" y="137"/>
                    <a:pt x="190" y="137"/>
                  </a:cubicBezTo>
                  <a:cubicBezTo>
                    <a:pt x="194" y="137"/>
                    <a:pt x="194" y="137"/>
                    <a:pt x="195" y="137"/>
                  </a:cubicBezTo>
                  <a:cubicBezTo>
                    <a:pt x="201" y="138"/>
                    <a:pt x="201" y="138"/>
                    <a:pt x="205" y="141"/>
                  </a:cubicBezTo>
                  <a:cubicBezTo>
                    <a:pt x="206" y="142"/>
                    <a:pt x="206" y="142"/>
                    <a:pt x="207" y="143"/>
                  </a:cubicBezTo>
                  <a:cubicBezTo>
                    <a:pt x="184" y="145"/>
                    <a:pt x="179" y="164"/>
                    <a:pt x="179" y="170"/>
                  </a:cubicBezTo>
                  <a:cubicBezTo>
                    <a:pt x="179" y="178"/>
                    <a:pt x="185" y="188"/>
                    <a:pt x="198" y="188"/>
                  </a:cubicBezTo>
                  <a:cubicBezTo>
                    <a:pt x="211" y="188"/>
                    <a:pt x="225" y="177"/>
                    <a:pt x="225" y="157"/>
                  </a:cubicBezTo>
                  <a:cubicBezTo>
                    <a:pt x="225" y="142"/>
                    <a:pt x="214" y="126"/>
                    <a:pt x="191" y="126"/>
                  </a:cubicBezTo>
                  <a:cubicBezTo>
                    <a:pt x="178" y="126"/>
                    <a:pt x="155" y="130"/>
                    <a:pt x="119" y="170"/>
                  </a:cubicBezTo>
                  <a:cubicBezTo>
                    <a:pt x="102" y="189"/>
                    <a:pt x="82" y="209"/>
                    <a:pt x="63" y="216"/>
                  </a:cubicBezTo>
                  <a:lnTo>
                    <a:pt x="115" y="6"/>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8" name="Freeform 344">
              <a:extLst>
                <a:ext uri="{FF2B5EF4-FFF2-40B4-BE49-F238E27FC236}">
                  <a16:creationId xmlns:a16="http://schemas.microsoft.com/office/drawing/2014/main" id="{09AE8504-9859-49AF-8BD7-29582EEB0036}"/>
                </a:ext>
              </a:extLst>
            </p:cNvPr>
            <p:cNvSpPr>
              <a:spLocks noEditPoints="1"/>
            </p:cNvSpPr>
            <p:nvPr>
              <p:custDataLst>
                <p:tags r:id="rId7"/>
              </p:custDataLst>
            </p:nvPr>
          </p:nvSpPr>
          <p:spPr bwMode="auto">
            <a:xfrm>
              <a:off x="4740276" y="2835275"/>
              <a:ext cx="174625" cy="71438"/>
            </a:xfrm>
            <a:custGeom>
              <a:avLst/>
              <a:gdLst>
                <a:gd name="T0" fmla="*/ 314 w 331"/>
                <a:gd name="T1" fmla="*/ 20 h 117"/>
                <a:gd name="T2" fmla="*/ 331 w 331"/>
                <a:gd name="T3" fmla="*/ 10 h 117"/>
                <a:gd name="T4" fmla="*/ 315 w 331"/>
                <a:gd name="T5" fmla="*/ 0 h 117"/>
                <a:gd name="T6" fmla="*/ 16 w 331"/>
                <a:gd name="T7" fmla="*/ 0 h 117"/>
                <a:gd name="T8" fmla="*/ 0 w 331"/>
                <a:gd name="T9" fmla="*/ 10 h 117"/>
                <a:gd name="T10" fmla="*/ 17 w 331"/>
                <a:gd name="T11" fmla="*/ 20 h 117"/>
                <a:gd name="T12" fmla="*/ 314 w 331"/>
                <a:gd name="T13" fmla="*/ 20 h 117"/>
                <a:gd name="T14" fmla="*/ 315 w 331"/>
                <a:gd name="T15" fmla="*/ 117 h 117"/>
                <a:gd name="T16" fmla="*/ 331 w 331"/>
                <a:gd name="T17" fmla="*/ 107 h 117"/>
                <a:gd name="T18" fmla="*/ 314 w 331"/>
                <a:gd name="T19" fmla="*/ 97 h 117"/>
                <a:gd name="T20" fmla="*/ 17 w 331"/>
                <a:gd name="T21" fmla="*/ 97 h 117"/>
                <a:gd name="T22" fmla="*/ 0 w 331"/>
                <a:gd name="T23" fmla="*/ 107 h 117"/>
                <a:gd name="T24" fmla="*/ 16 w 331"/>
                <a:gd name="T25" fmla="*/ 117 h 117"/>
                <a:gd name="T26" fmla="*/ 315 w 331"/>
                <a:gd name="T27" fmla="*/ 117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1" h="117">
                  <a:moveTo>
                    <a:pt x="314" y="20"/>
                  </a:moveTo>
                  <a:cubicBezTo>
                    <a:pt x="322" y="20"/>
                    <a:pt x="331" y="20"/>
                    <a:pt x="331" y="10"/>
                  </a:cubicBezTo>
                  <a:cubicBezTo>
                    <a:pt x="331" y="0"/>
                    <a:pt x="322" y="0"/>
                    <a:pt x="315" y="0"/>
                  </a:cubicBezTo>
                  <a:lnTo>
                    <a:pt x="16" y="0"/>
                  </a:lnTo>
                  <a:cubicBezTo>
                    <a:pt x="9" y="0"/>
                    <a:pt x="0" y="0"/>
                    <a:pt x="0" y="10"/>
                  </a:cubicBezTo>
                  <a:cubicBezTo>
                    <a:pt x="0" y="20"/>
                    <a:pt x="9" y="20"/>
                    <a:pt x="17" y="20"/>
                  </a:cubicBezTo>
                  <a:lnTo>
                    <a:pt x="314" y="20"/>
                  </a:lnTo>
                  <a:close/>
                  <a:moveTo>
                    <a:pt x="315" y="117"/>
                  </a:moveTo>
                  <a:cubicBezTo>
                    <a:pt x="322" y="117"/>
                    <a:pt x="331" y="117"/>
                    <a:pt x="331" y="107"/>
                  </a:cubicBezTo>
                  <a:cubicBezTo>
                    <a:pt x="331" y="97"/>
                    <a:pt x="322" y="97"/>
                    <a:pt x="314" y="97"/>
                  </a:cubicBezTo>
                  <a:lnTo>
                    <a:pt x="17" y="97"/>
                  </a:lnTo>
                  <a:cubicBezTo>
                    <a:pt x="9" y="97"/>
                    <a:pt x="0" y="97"/>
                    <a:pt x="0" y="107"/>
                  </a:cubicBezTo>
                  <a:cubicBezTo>
                    <a:pt x="0" y="117"/>
                    <a:pt x="9" y="117"/>
                    <a:pt x="16" y="117"/>
                  </a:cubicBezTo>
                  <a:lnTo>
                    <a:pt x="315" y="117"/>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9" name="Freeform 345">
              <a:extLst>
                <a:ext uri="{FF2B5EF4-FFF2-40B4-BE49-F238E27FC236}">
                  <a16:creationId xmlns:a16="http://schemas.microsoft.com/office/drawing/2014/main" id="{3284C1BB-D2E2-4BC9-80AB-3F1439B2A23B}"/>
                </a:ext>
              </a:extLst>
            </p:cNvPr>
            <p:cNvSpPr>
              <a:spLocks/>
            </p:cNvSpPr>
            <p:nvPr>
              <p:custDataLst>
                <p:tags r:id="rId8"/>
              </p:custDataLst>
            </p:nvPr>
          </p:nvSpPr>
          <p:spPr bwMode="auto">
            <a:xfrm>
              <a:off x="5019676" y="2717800"/>
              <a:ext cx="93663" cy="306388"/>
            </a:xfrm>
            <a:custGeom>
              <a:avLst/>
              <a:gdLst>
                <a:gd name="T0" fmla="*/ 106 w 177"/>
                <a:gd name="T1" fmla="*/ 67 h 499"/>
                <a:gd name="T2" fmla="*/ 173 w 177"/>
                <a:gd name="T3" fmla="*/ 11 h 499"/>
                <a:gd name="T4" fmla="*/ 177 w 177"/>
                <a:gd name="T5" fmla="*/ 6 h 499"/>
                <a:gd name="T6" fmla="*/ 168 w 177"/>
                <a:gd name="T7" fmla="*/ 0 h 499"/>
                <a:gd name="T8" fmla="*/ 72 w 177"/>
                <a:gd name="T9" fmla="*/ 63 h 499"/>
                <a:gd name="T10" fmla="*/ 72 w 177"/>
                <a:gd name="T11" fmla="*/ 176 h 499"/>
                <a:gd name="T12" fmla="*/ 52 w 177"/>
                <a:gd name="T13" fmla="*/ 228 h 499"/>
                <a:gd name="T14" fmla="*/ 5 w 177"/>
                <a:gd name="T15" fmla="*/ 244 h 499"/>
                <a:gd name="T16" fmla="*/ 0 w 177"/>
                <a:gd name="T17" fmla="*/ 250 h 499"/>
                <a:gd name="T18" fmla="*/ 8 w 177"/>
                <a:gd name="T19" fmla="*/ 255 h 499"/>
                <a:gd name="T20" fmla="*/ 71 w 177"/>
                <a:gd name="T21" fmla="*/ 299 h 499"/>
                <a:gd name="T22" fmla="*/ 72 w 177"/>
                <a:gd name="T23" fmla="*/ 324 h 499"/>
                <a:gd name="T24" fmla="*/ 72 w 177"/>
                <a:gd name="T25" fmla="*/ 423 h 499"/>
                <a:gd name="T26" fmla="*/ 96 w 177"/>
                <a:gd name="T27" fmla="*/ 478 h 499"/>
                <a:gd name="T28" fmla="*/ 168 w 177"/>
                <a:gd name="T29" fmla="*/ 499 h 499"/>
                <a:gd name="T30" fmla="*/ 177 w 177"/>
                <a:gd name="T31" fmla="*/ 493 h 499"/>
                <a:gd name="T32" fmla="*/ 169 w 177"/>
                <a:gd name="T33" fmla="*/ 488 h 499"/>
                <a:gd name="T34" fmla="*/ 107 w 177"/>
                <a:gd name="T35" fmla="*/ 445 h 499"/>
                <a:gd name="T36" fmla="*/ 106 w 177"/>
                <a:gd name="T37" fmla="*/ 421 h 499"/>
                <a:gd name="T38" fmla="*/ 106 w 177"/>
                <a:gd name="T39" fmla="*/ 316 h 499"/>
                <a:gd name="T40" fmla="*/ 86 w 177"/>
                <a:gd name="T41" fmla="*/ 269 h 499"/>
                <a:gd name="T42" fmla="*/ 47 w 177"/>
                <a:gd name="T43" fmla="*/ 250 h 499"/>
                <a:gd name="T44" fmla="*/ 106 w 177"/>
                <a:gd name="T45" fmla="*/ 186 h 499"/>
                <a:gd name="T46" fmla="*/ 106 w 177"/>
                <a:gd name="T47" fmla="*/ 67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7" h="499">
                  <a:moveTo>
                    <a:pt x="106" y="67"/>
                  </a:moveTo>
                  <a:cubicBezTo>
                    <a:pt x="106" y="47"/>
                    <a:pt x="118" y="15"/>
                    <a:pt x="173" y="11"/>
                  </a:cubicBezTo>
                  <a:cubicBezTo>
                    <a:pt x="175" y="11"/>
                    <a:pt x="177" y="9"/>
                    <a:pt x="177" y="6"/>
                  </a:cubicBezTo>
                  <a:cubicBezTo>
                    <a:pt x="177" y="0"/>
                    <a:pt x="173" y="0"/>
                    <a:pt x="168" y="0"/>
                  </a:cubicBezTo>
                  <a:cubicBezTo>
                    <a:pt x="118" y="0"/>
                    <a:pt x="73" y="26"/>
                    <a:pt x="72" y="63"/>
                  </a:cubicBezTo>
                  <a:lnTo>
                    <a:pt x="72" y="176"/>
                  </a:lnTo>
                  <a:cubicBezTo>
                    <a:pt x="72" y="196"/>
                    <a:pt x="72" y="212"/>
                    <a:pt x="52" y="228"/>
                  </a:cubicBezTo>
                  <a:cubicBezTo>
                    <a:pt x="35" y="243"/>
                    <a:pt x="16" y="244"/>
                    <a:pt x="5" y="244"/>
                  </a:cubicBezTo>
                  <a:cubicBezTo>
                    <a:pt x="2" y="245"/>
                    <a:pt x="0" y="247"/>
                    <a:pt x="0" y="250"/>
                  </a:cubicBezTo>
                  <a:cubicBezTo>
                    <a:pt x="0" y="255"/>
                    <a:pt x="3" y="255"/>
                    <a:pt x="8" y="255"/>
                  </a:cubicBezTo>
                  <a:cubicBezTo>
                    <a:pt x="41" y="257"/>
                    <a:pt x="65" y="275"/>
                    <a:pt x="71" y="299"/>
                  </a:cubicBezTo>
                  <a:cubicBezTo>
                    <a:pt x="72" y="305"/>
                    <a:pt x="72" y="306"/>
                    <a:pt x="72" y="324"/>
                  </a:cubicBezTo>
                  <a:lnTo>
                    <a:pt x="72" y="423"/>
                  </a:lnTo>
                  <a:cubicBezTo>
                    <a:pt x="72" y="444"/>
                    <a:pt x="72" y="460"/>
                    <a:pt x="96" y="478"/>
                  </a:cubicBezTo>
                  <a:cubicBezTo>
                    <a:pt x="115" y="493"/>
                    <a:pt x="148" y="499"/>
                    <a:pt x="168" y="499"/>
                  </a:cubicBezTo>
                  <a:cubicBezTo>
                    <a:pt x="173" y="499"/>
                    <a:pt x="177" y="499"/>
                    <a:pt x="177" y="493"/>
                  </a:cubicBezTo>
                  <a:cubicBezTo>
                    <a:pt x="177" y="488"/>
                    <a:pt x="174" y="488"/>
                    <a:pt x="169" y="488"/>
                  </a:cubicBezTo>
                  <a:cubicBezTo>
                    <a:pt x="138" y="486"/>
                    <a:pt x="113" y="470"/>
                    <a:pt x="107" y="445"/>
                  </a:cubicBezTo>
                  <a:cubicBezTo>
                    <a:pt x="106" y="440"/>
                    <a:pt x="106" y="439"/>
                    <a:pt x="106" y="421"/>
                  </a:cubicBezTo>
                  <a:lnTo>
                    <a:pt x="106" y="316"/>
                  </a:lnTo>
                  <a:cubicBezTo>
                    <a:pt x="106" y="293"/>
                    <a:pt x="102" y="285"/>
                    <a:pt x="86" y="269"/>
                  </a:cubicBezTo>
                  <a:cubicBezTo>
                    <a:pt x="75" y="259"/>
                    <a:pt x="61" y="254"/>
                    <a:pt x="47" y="250"/>
                  </a:cubicBezTo>
                  <a:cubicBezTo>
                    <a:pt x="88" y="238"/>
                    <a:pt x="106" y="215"/>
                    <a:pt x="106" y="186"/>
                  </a:cubicBezTo>
                  <a:lnTo>
                    <a:pt x="106" y="67"/>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0" name="Freeform 346">
              <a:extLst>
                <a:ext uri="{FF2B5EF4-FFF2-40B4-BE49-F238E27FC236}">
                  <a16:creationId xmlns:a16="http://schemas.microsoft.com/office/drawing/2014/main" id="{7AF276AB-CAD5-4FBC-AB28-8E0B44309C25}"/>
                </a:ext>
              </a:extLst>
            </p:cNvPr>
            <p:cNvSpPr>
              <a:spLocks/>
            </p:cNvSpPr>
            <p:nvPr>
              <p:custDataLst>
                <p:tags r:id="rId9"/>
              </p:custDataLst>
            </p:nvPr>
          </p:nvSpPr>
          <p:spPr bwMode="auto">
            <a:xfrm>
              <a:off x="5141914" y="2738438"/>
              <a:ext cx="220663" cy="209550"/>
            </a:xfrm>
            <a:custGeom>
              <a:avLst/>
              <a:gdLst>
                <a:gd name="T0" fmla="*/ 358 w 420"/>
                <a:gd name="T1" fmla="*/ 52 h 340"/>
                <a:gd name="T2" fmla="*/ 411 w 420"/>
                <a:gd name="T3" fmla="*/ 15 h 340"/>
                <a:gd name="T4" fmla="*/ 420 w 420"/>
                <a:gd name="T5" fmla="*/ 5 h 340"/>
                <a:gd name="T6" fmla="*/ 413 w 420"/>
                <a:gd name="T7" fmla="*/ 0 h 340"/>
                <a:gd name="T8" fmla="*/ 363 w 420"/>
                <a:gd name="T9" fmla="*/ 1 h 340"/>
                <a:gd name="T10" fmla="*/ 312 w 420"/>
                <a:gd name="T11" fmla="*/ 0 h 340"/>
                <a:gd name="T12" fmla="*/ 303 w 420"/>
                <a:gd name="T13" fmla="*/ 10 h 340"/>
                <a:gd name="T14" fmla="*/ 312 w 420"/>
                <a:gd name="T15" fmla="*/ 15 h 340"/>
                <a:gd name="T16" fmla="*/ 346 w 420"/>
                <a:gd name="T17" fmla="*/ 37 h 340"/>
                <a:gd name="T18" fmla="*/ 345 w 420"/>
                <a:gd name="T19" fmla="*/ 48 h 340"/>
                <a:gd name="T20" fmla="*/ 289 w 420"/>
                <a:gd name="T21" fmla="*/ 269 h 340"/>
                <a:gd name="T22" fmla="*/ 178 w 420"/>
                <a:gd name="T23" fmla="*/ 9 h 340"/>
                <a:gd name="T24" fmla="*/ 163 w 420"/>
                <a:gd name="T25" fmla="*/ 0 h 340"/>
                <a:gd name="T26" fmla="*/ 96 w 420"/>
                <a:gd name="T27" fmla="*/ 0 h 340"/>
                <a:gd name="T28" fmla="*/ 81 w 420"/>
                <a:gd name="T29" fmla="*/ 10 h 340"/>
                <a:gd name="T30" fmla="*/ 95 w 420"/>
                <a:gd name="T31" fmla="*/ 15 h 340"/>
                <a:gd name="T32" fmla="*/ 129 w 420"/>
                <a:gd name="T33" fmla="*/ 20 h 340"/>
                <a:gd name="T34" fmla="*/ 62 w 420"/>
                <a:gd name="T35" fmla="*/ 287 h 340"/>
                <a:gd name="T36" fmla="*/ 8 w 420"/>
                <a:gd name="T37" fmla="*/ 325 h 340"/>
                <a:gd name="T38" fmla="*/ 0 w 420"/>
                <a:gd name="T39" fmla="*/ 335 h 340"/>
                <a:gd name="T40" fmla="*/ 6 w 420"/>
                <a:gd name="T41" fmla="*/ 340 h 340"/>
                <a:gd name="T42" fmla="*/ 56 w 420"/>
                <a:gd name="T43" fmla="*/ 339 h 340"/>
                <a:gd name="T44" fmla="*/ 108 w 420"/>
                <a:gd name="T45" fmla="*/ 340 h 340"/>
                <a:gd name="T46" fmla="*/ 117 w 420"/>
                <a:gd name="T47" fmla="*/ 330 h 340"/>
                <a:gd name="T48" fmla="*/ 107 w 420"/>
                <a:gd name="T49" fmla="*/ 325 h 340"/>
                <a:gd name="T50" fmla="*/ 74 w 420"/>
                <a:gd name="T51" fmla="*/ 303 h 340"/>
                <a:gd name="T52" fmla="*/ 76 w 420"/>
                <a:gd name="T53" fmla="*/ 291 h 340"/>
                <a:gd name="T54" fmla="*/ 142 w 420"/>
                <a:gd name="T55" fmla="*/ 28 h 340"/>
                <a:gd name="T56" fmla="*/ 146 w 420"/>
                <a:gd name="T57" fmla="*/ 37 h 340"/>
                <a:gd name="T58" fmla="*/ 270 w 420"/>
                <a:gd name="T59" fmla="*/ 331 h 340"/>
                <a:gd name="T60" fmla="*/ 280 w 420"/>
                <a:gd name="T61" fmla="*/ 340 h 340"/>
                <a:gd name="T62" fmla="*/ 288 w 420"/>
                <a:gd name="T63" fmla="*/ 330 h 340"/>
                <a:gd name="T64" fmla="*/ 358 w 420"/>
                <a:gd name="T65" fmla="*/ 52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20" h="340">
                  <a:moveTo>
                    <a:pt x="358" y="52"/>
                  </a:moveTo>
                  <a:cubicBezTo>
                    <a:pt x="362" y="32"/>
                    <a:pt x="371" y="17"/>
                    <a:pt x="411" y="15"/>
                  </a:cubicBezTo>
                  <a:cubicBezTo>
                    <a:pt x="414" y="15"/>
                    <a:pt x="420" y="15"/>
                    <a:pt x="420" y="5"/>
                  </a:cubicBezTo>
                  <a:cubicBezTo>
                    <a:pt x="420" y="5"/>
                    <a:pt x="420" y="0"/>
                    <a:pt x="413" y="0"/>
                  </a:cubicBezTo>
                  <a:cubicBezTo>
                    <a:pt x="397" y="0"/>
                    <a:pt x="379" y="1"/>
                    <a:pt x="363" y="1"/>
                  </a:cubicBezTo>
                  <a:cubicBezTo>
                    <a:pt x="346" y="1"/>
                    <a:pt x="329" y="0"/>
                    <a:pt x="312" y="0"/>
                  </a:cubicBezTo>
                  <a:cubicBezTo>
                    <a:pt x="309" y="0"/>
                    <a:pt x="303" y="0"/>
                    <a:pt x="303" y="10"/>
                  </a:cubicBezTo>
                  <a:cubicBezTo>
                    <a:pt x="303" y="15"/>
                    <a:pt x="308" y="15"/>
                    <a:pt x="312" y="15"/>
                  </a:cubicBezTo>
                  <a:cubicBezTo>
                    <a:pt x="341" y="16"/>
                    <a:pt x="346" y="26"/>
                    <a:pt x="346" y="37"/>
                  </a:cubicBezTo>
                  <a:cubicBezTo>
                    <a:pt x="346" y="39"/>
                    <a:pt x="345" y="46"/>
                    <a:pt x="345" y="48"/>
                  </a:cubicBezTo>
                  <a:lnTo>
                    <a:pt x="289" y="269"/>
                  </a:lnTo>
                  <a:lnTo>
                    <a:pt x="178" y="9"/>
                  </a:lnTo>
                  <a:cubicBezTo>
                    <a:pt x="174" y="0"/>
                    <a:pt x="174" y="0"/>
                    <a:pt x="163" y="0"/>
                  </a:cubicBezTo>
                  <a:lnTo>
                    <a:pt x="96" y="0"/>
                  </a:lnTo>
                  <a:cubicBezTo>
                    <a:pt x="86" y="0"/>
                    <a:pt x="81" y="0"/>
                    <a:pt x="81" y="10"/>
                  </a:cubicBezTo>
                  <a:cubicBezTo>
                    <a:pt x="81" y="15"/>
                    <a:pt x="86" y="15"/>
                    <a:pt x="95" y="15"/>
                  </a:cubicBezTo>
                  <a:cubicBezTo>
                    <a:pt x="98" y="15"/>
                    <a:pt x="129" y="15"/>
                    <a:pt x="129" y="20"/>
                  </a:cubicBezTo>
                  <a:lnTo>
                    <a:pt x="62" y="287"/>
                  </a:lnTo>
                  <a:cubicBezTo>
                    <a:pt x="57" y="307"/>
                    <a:pt x="49" y="323"/>
                    <a:pt x="8" y="325"/>
                  </a:cubicBezTo>
                  <a:cubicBezTo>
                    <a:pt x="5" y="325"/>
                    <a:pt x="0" y="325"/>
                    <a:pt x="0" y="335"/>
                  </a:cubicBezTo>
                  <a:cubicBezTo>
                    <a:pt x="0" y="338"/>
                    <a:pt x="2" y="340"/>
                    <a:pt x="6" y="340"/>
                  </a:cubicBezTo>
                  <a:cubicBezTo>
                    <a:pt x="22" y="340"/>
                    <a:pt x="40" y="339"/>
                    <a:pt x="56" y="339"/>
                  </a:cubicBezTo>
                  <a:cubicBezTo>
                    <a:pt x="73" y="339"/>
                    <a:pt x="91" y="340"/>
                    <a:pt x="108" y="340"/>
                  </a:cubicBezTo>
                  <a:cubicBezTo>
                    <a:pt x="110" y="340"/>
                    <a:pt x="117" y="340"/>
                    <a:pt x="117" y="330"/>
                  </a:cubicBezTo>
                  <a:cubicBezTo>
                    <a:pt x="117" y="325"/>
                    <a:pt x="112" y="325"/>
                    <a:pt x="107" y="325"/>
                  </a:cubicBezTo>
                  <a:cubicBezTo>
                    <a:pt x="78" y="324"/>
                    <a:pt x="74" y="313"/>
                    <a:pt x="74" y="303"/>
                  </a:cubicBezTo>
                  <a:cubicBezTo>
                    <a:pt x="74" y="299"/>
                    <a:pt x="74" y="297"/>
                    <a:pt x="76" y="291"/>
                  </a:cubicBezTo>
                  <a:lnTo>
                    <a:pt x="142" y="28"/>
                  </a:lnTo>
                  <a:cubicBezTo>
                    <a:pt x="144" y="31"/>
                    <a:pt x="144" y="32"/>
                    <a:pt x="146" y="37"/>
                  </a:cubicBezTo>
                  <a:lnTo>
                    <a:pt x="270" y="331"/>
                  </a:lnTo>
                  <a:cubicBezTo>
                    <a:pt x="274" y="339"/>
                    <a:pt x="275" y="340"/>
                    <a:pt x="280" y="340"/>
                  </a:cubicBezTo>
                  <a:cubicBezTo>
                    <a:pt x="285" y="340"/>
                    <a:pt x="285" y="339"/>
                    <a:pt x="288" y="330"/>
                  </a:cubicBezTo>
                  <a:lnTo>
                    <a:pt x="358" y="52"/>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1" name="Freeform 347">
              <a:extLst>
                <a:ext uri="{FF2B5EF4-FFF2-40B4-BE49-F238E27FC236}">
                  <a16:creationId xmlns:a16="http://schemas.microsoft.com/office/drawing/2014/main" id="{459A4EE1-2BE6-4E0E-BF0D-C616DDC26CEE}"/>
                </a:ext>
              </a:extLst>
            </p:cNvPr>
            <p:cNvSpPr>
              <a:spLocks/>
            </p:cNvSpPr>
            <p:nvPr>
              <p:custDataLst>
                <p:tags r:id="rId10"/>
              </p:custDataLst>
            </p:nvPr>
          </p:nvSpPr>
          <p:spPr bwMode="auto">
            <a:xfrm>
              <a:off x="5449889" y="2865438"/>
              <a:ext cx="158750" cy="11113"/>
            </a:xfrm>
            <a:custGeom>
              <a:avLst/>
              <a:gdLst>
                <a:gd name="T0" fmla="*/ 287 w 305"/>
                <a:gd name="T1" fmla="*/ 20 h 20"/>
                <a:gd name="T2" fmla="*/ 305 w 305"/>
                <a:gd name="T3" fmla="*/ 10 h 20"/>
                <a:gd name="T4" fmla="*/ 287 w 305"/>
                <a:gd name="T5" fmla="*/ 0 h 20"/>
                <a:gd name="T6" fmla="*/ 18 w 305"/>
                <a:gd name="T7" fmla="*/ 0 h 20"/>
                <a:gd name="T8" fmla="*/ 0 w 305"/>
                <a:gd name="T9" fmla="*/ 10 h 20"/>
                <a:gd name="T10" fmla="*/ 18 w 305"/>
                <a:gd name="T11" fmla="*/ 20 h 20"/>
                <a:gd name="T12" fmla="*/ 287 w 305"/>
                <a:gd name="T13" fmla="*/ 20 h 20"/>
              </a:gdLst>
              <a:ahLst/>
              <a:cxnLst>
                <a:cxn ang="0">
                  <a:pos x="T0" y="T1"/>
                </a:cxn>
                <a:cxn ang="0">
                  <a:pos x="T2" y="T3"/>
                </a:cxn>
                <a:cxn ang="0">
                  <a:pos x="T4" y="T5"/>
                </a:cxn>
                <a:cxn ang="0">
                  <a:pos x="T6" y="T7"/>
                </a:cxn>
                <a:cxn ang="0">
                  <a:pos x="T8" y="T9"/>
                </a:cxn>
                <a:cxn ang="0">
                  <a:pos x="T10" y="T11"/>
                </a:cxn>
                <a:cxn ang="0">
                  <a:pos x="T12" y="T13"/>
                </a:cxn>
              </a:cxnLst>
              <a:rect l="0" t="0" r="r" b="b"/>
              <a:pathLst>
                <a:path w="305" h="20">
                  <a:moveTo>
                    <a:pt x="287" y="20"/>
                  </a:moveTo>
                  <a:cubicBezTo>
                    <a:pt x="296" y="20"/>
                    <a:pt x="305" y="20"/>
                    <a:pt x="305" y="10"/>
                  </a:cubicBezTo>
                  <a:cubicBezTo>
                    <a:pt x="305" y="0"/>
                    <a:pt x="296" y="0"/>
                    <a:pt x="287" y="0"/>
                  </a:cubicBezTo>
                  <a:lnTo>
                    <a:pt x="18" y="0"/>
                  </a:lnTo>
                  <a:cubicBezTo>
                    <a:pt x="9" y="0"/>
                    <a:pt x="0" y="0"/>
                    <a:pt x="0" y="10"/>
                  </a:cubicBezTo>
                  <a:cubicBezTo>
                    <a:pt x="0" y="20"/>
                    <a:pt x="9" y="20"/>
                    <a:pt x="18" y="20"/>
                  </a:cubicBezTo>
                  <a:lnTo>
                    <a:pt x="287" y="2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2" name="Freeform 348">
              <a:extLst>
                <a:ext uri="{FF2B5EF4-FFF2-40B4-BE49-F238E27FC236}">
                  <a16:creationId xmlns:a16="http://schemas.microsoft.com/office/drawing/2014/main" id="{C8B22EED-8B45-47DE-9177-E27CBEF3631B}"/>
                </a:ext>
              </a:extLst>
            </p:cNvPr>
            <p:cNvSpPr>
              <a:spLocks/>
            </p:cNvSpPr>
            <p:nvPr>
              <p:custDataLst>
                <p:tags r:id="rId11"/>
              </p:custDataLst>
            </p:nvPr>
          </p:nvSpPr>
          <p:spPr bwMode="auto">
            <a:xfrm>
              <a:off x="5699126" y="2738438"/>
              <a:ext cx="222250" cy="209550"/>
            </a:xfrm>
            <a:custGeom>
              <a:avLst/>
              <a:gdLst>
                <a:gd name="T0" fmla="*/ 235 w 424"/>
                <a:gd name="T1" fmla="*/ 139 h 340"/>
                <a:gd name="T2" fmla="*/ 232 w 424"/>
                <a:gd name="T3" fmla="*/ 132 h 340"/>
                <a:gd name="T4" fmla="*/ 247 w 424"/>
                <a:gd name="T5" fmla="*/ 120 h 340"/>
                <a:gd name="T6" fmla="*/ 334 w 424"/>
                <a:gd name="T7" fmla="*/ 53 h 340"/>
                <a:gd name="T8" fmla="*/ 415 w 424"/>
                <a:gd name="T9" fmla="*/ 15 h 340"/>
                <a:gd name="T10" fmla="*/ 424 w 424"/>
                <a:gd name="T11" fmla="*/ 5 h 340"/>
                <a:gd name="T12" fmla="*/ 419 w 424"/>
                <a:gd name="T13" fmla="*/ 0 h 340"/>
                <a:gd name="T14" fmla="*/ 383 w 424"/>
                <a:gd name="T15" fmla="*/ 1 h 340"/>
                <a:gd name="T16" fmla="*/ 328 w 424"/>
                <a:gd name="T17" fmla="*/ 0 h 340"/>
                <a:gd name="T18" fmla="*/ 319 w 424"/>
                <a:gd name="T19" fmla="*/ 10 h 340"/>
                <a:gd name="T20" fmla="*/ 325 w 424"/>
                <a:gd name="T21" fmla="*/ 15 h 340"/>
                <a:gd name="T22" fmla="*/ 340 w 424"/>
                <a:gd name="T23" fmla="*/ 26 h 340"/>
                <a:gd name="T24" fmla="*/ 322 w 424"/>
                <a:gd name="T25" fmla="*/ 49 h 340"/>
                <a:gd name="T26" fmla="*/ 128 w 424"/>
                <a:gd name="T27" fmla="*/ 198 h 340"/>
                <a:gd name="T28" fmla="*/ 167 w 424"/>
                <a:gd name="T29" fmla="*/ 38 h 340"/>
                <a:gd name="T30" fmla="*/ 209 w 424"/>
                <a:gd name="T31" fmla="*/ 15 h 340"/>
                <a:gd name="T32" fmla="*/ 226 w 424"/>
                <a:gd name="T33" fmla="*/ 5 h 340"/>
                <a:gd name="T34" fmla="*/ 219 w 424"/>
                <a:gd name="T35" fmla="*/ 0 h 340"/>
                <a:gd name="T36" fmla="*/ 155 w 424"/>
                <a:gd name="T37" fmla="*/ 1 h 340"/>
                <a:gd name="T38" fmla="*/ 91 w 424"/>
                <a:gd name="T39" fmla="*/ 0 h 340"/>
                <a:gd name="T40" fmla="*/ 81 w 424"/>
                <a:gd name="T41" fmla="*/ 9 h 340"/>
                <a:gd name="T42" fmla="*/ 96 w 424"/>
                <a:gd name="T43" fmla="*/ 15 h 340"/>
                <a:gd name="T44" fmla="*/ 117 w 424"/>
                <a:gd name="T45" fmla="*/ 16 h 340"/>
                <a:gd name="T46" fmla="*/ 128 w 424"/>
                <a:gd name="T47" fmla="*/ 24 h 340"/>
                <a:gd name="T48" fmla="*/ 126 w 424"/>
                <a:gd name="T49" fmla="*/ 34 h 340"/>
                <a:gd name="T50" fmla="*/ 59 w 424"/>
                <a:gd name="T51" fmla="*/ 301 h 340"/>
                <a:gd name="T52" fmla="*/ 14 w 424"/>
                <a:gd name="T53" fmla="*/ 325 h 340"/>
                <a:gd name="T54" fmla="*/ 0 w 424"/>
                <a:gd name="T55" fmla="*/ 334 h 340"/>
                <a:gd name="T56" fmla="*/ 7 w 424"/>
                <a:gd name="T57" fmla="*/ 340 h 340"/>
                <a:gd name="T58" fmla="*/ 71 w 424"/>
                <a:gd name="T59" fmla="*/ 339 h 340"/>
                <a:gd name="T60" fmla="*/ 103 w 424"/>
                <a:gd name="T61" fmla="*/ 339 h 340"/>
                <a:gd name="T62" fmla="*/ 135 w 424"/>
                <a:gd name="T63" fmla="*/ 340 h 340"/>
                <a:gd name="T64" fmla="*/ 145 w 424"/>
                <a:gd name="T65" fmla="*/ 330 h 340"/>
                <a:gd name="T66" fmla="*/ 131 w 424"/>
                <a:gd name="T67" fmla="*/ 325 h 340"/>
                <a:gd name="T68" fmla="*/ 99 w 424"/>
                <a:gd name="T69" fmla="*/ 316 h 340"/>
                <a:gd name="T70" fmla="*/ 103 w 424"/>
                <a:gd name="T71" fmla="*/ 294 h 340"/>
                <a:gd name="T72" fmla="*/ 123 w 424"/>
                <a:gd name="T73" fmla="*/ 216 h 340"/>
                <a:gd name="T74" fmla="*/ 197 w 424"/>
                <a:gd name="T75" fmla="*/ 158 h 340"/>
                <a:gd name="T76" fmla="*/ 255 w 424"/>
                <a:gd name="T77" fmla="*/ 292 h 340"/>
                <a:gd name="T78" fmla="*/ 261 w 424"/>
                <a:gd name="T79" fmla="*/ 309 h 340"/>
                <a:gd name="T80" fmla="*/ 235 w 424"/>
                <a:gd name="T81" fmla="*/ 325 h 340"/>
                <a:gd name="T82" fmla="*/ 224 w 424"/>
                <a:gd name="T83" fmla="*/ 335 h 340"/>
                <a:gd name="T84" fmla="*/ 231 w 424"/>
                <a:gd name="T85" fmla="*/ 340 h 340"/>
                <a:gd name="T86" fmla="*/ 292 w 424"/>
                <a:gd name="T87" fmla="*/ 339 h 340"/>
                <a:gd name="T88" fmla="*/ 341 w 424"/>
                <a:gd name="T89" fmla="*/ 340 h 340"/>
                <a:gd name="T90" fmla="*/ 350 w 424"/>
                <a:gd name="T91" fmla="*/ 330 h 340"/>
                <a:gd name="T92" fmla="*/ 340 w 424"/>
                <a:gd name="T93" fmla="*/ 325 h 340"/>
                <a:gd name="T94" fmla="*/ 306 w 424"/>
                <a:gd name="T95" fmla="*/ 302 h 340"/>
                <a:gd name="T96" fmla="*/ 235 w 424"/>
                <a:gd name="T97" fmla="*/ 139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24" h="340">
                  <a:moveTo>
                    <a:pt x="235" y="139"/>
                  </a:moveTo>
                  <a:cubicBezTo>
                    <a:pt x="234" y="137"/>
                    <a:pt x="232" y="133"/>
                    <a:pt x="232" y="132"/>
                  </a:cubicBezTo>
                  <a:cubicBezTo>
                    <a:pt x="232" y="131"/>
                    <a:pt x="241" y="124"/>
                    <a:pt x="247" y="120"/>
                  </a:cubicBezTo>
                  <a:lnTo>
                    <a:pt x="334" y="53"/>
                  </a:lnTo>
                  <a:cubicBezTo>
                    <a:pt x="381" y="19"/>
                    <a:pt x="400" y="17"/>
                    <a:pt x="415" y="15"/>
                  </a:cubicBezTo>
                  <a:cubicBezTo>
                    <a:pt x="419" y="15"/>
                    <a:pt x="424" y="14"/>
                    <a:pt x="424" y="5"/>
                  </a:cubicBezTo>
                  <a:cubicBezTo>
                    <a:pt x="424" y="3"/>
                    <a:pt x="423" y="0"/>
                    <a:pt x="419" y="0"/>
                  </a:cubicBezTo>
                  <a:cubicBezTo>
                    <a:pt x="408" y="0"/>
                    <a:pt x="395" y="1"/>
                    <a:pt x="383" y="1"/>
                  </a:cubicBezTo>
                  <a:cubicBezTo>
                    <a:pt x="365" y="1"/>
                    <a:pt x="346" y="0"/>
                    <a:pt x="328" y="0"/>
                  </a:cubicBezTo>
                  <a:cubicBezTo>
                    <a:pt x="325" y="0"/>
                    <a:pt x="319" y="0"/>
                    <a:pt x="319" y="10"/>
                  </a:cubicBezTo>
                  <a:cubicBezTo>
                    <a:pt x="319" y="13"/>
                    <a:pt x="321" y="15"/>
                    <a:pt x="325" y="15"/>
                  </a:cubicBezTo>
                  <a:cubicBezTo>
                    <a:pt x="335" y="16"/>
                    <a:pt x="340" y="19"/>
                    <a:pt x="340" y="26"/>
                  </a:cubicBezTo>
                  <a:cubicBezTo>
                    <a:pt x="340" y="35"/>
                    <a:pt x="325" y="46"/>
                    <a:pt x="322" y="49"/>
                  </a:cubicBezTo>
                  <a:lnTo>
                    <a:pt x="128" y="198"/>
                  </a:lnTo>
                  <a:lnTo>
                    <a:pt x="167" y="38"/>
                  </a:lnTo>
                  <a:cubicBezTo>
                    <a:pt x="172" y="20"/>
                    <a:pt x="173" y="15"/>
                    <a:pt x="209" y="15"/>
                  </a:cubicBezTo>
                  <a:cubicBezTo>
                    <a:pt x="222" y="15"/>
                    <a:pt x="226" y="15"/>
                    <a:pt x="226" y="5"/>
                  </a:cubicBezTo>
                  <a:cubicBezTo>
                    <a:pt x="226" y="1"/>
                    <a:pt x="222" y="0"/>
                    <a:pt x="219" y="0"/>
                  </a:cubicBezTo>
                  <a:cubicBezTo>
                    <a:pt x="205" y="0"/>
                    <a:pt x="169" y="1"/>
                    <a:pt x="155" y="1"/>
                  </a:cubicBezTo>
                  <a:cubicBezTo>
                    <a:pt x="141" y="1"/>
                    <a:pt x="106" y="0"/>
                    <a:pt x="91" y="0"/>
                  </a:cubicBezTo>
                  <a:cubicBezTo>
                    <a:pt x="88" y="0"/>
                    <a:pt x="81" y="0"/>
                    <a:pt x="81" y="9"/>
                  </a:cubicBezTo>
                  <a:cubicBezTo>
                    <a:pt x="81" y="15"/>
                    <a:pt x="86" y="15"/>
                    <a:pt x="96" y="15"/>
                  </a:cubicBezTo>
                  <a:cubicBezTo>
                    <a:pt x="102" y="15"/>
                    <a:pt x="111" y="16"/>
                    <a:pt x="117" y="16"/>
                  </a:cubicBezTo>
                  <a:cubicBezTo>
                    <a:pt x="125" y="17"/>
                    <a:pt x="128" y="19"/>
                    <a:pt x="128" y="24"/>
                  </a:cubicBezTo>
                  <a:cubicBezTo>
                    <a:pt x="128" y="26"/>
                    <a:pt x="128" y="28"/>
                    <a:pt x="126" y="34"/>
                  </a:cubicBezTo>
                  <a:lnTo>
                    <a:pt x="59" y="301"/>
                  </a:lnTo>
                  <a:cubicBezTo>
                    <a:pt x="54" y="321"/>
                    <a:pt x="53" y="325"/>
                    <a:pt x="14" y="325"/>
                  </a:cubicBezTo>
                  <a:cubicBezTo>
                    <a:pt x="5" y="325"/>
                    <a:pt x="0" y="325"/>
                    <a:pt x="0" y="334"/>
                  </a:cubicBezTo>
                  <a:cubicBezTo>
                    <a:pt x="0" y="340"/>
                    <a:pt x="6" y="340"/>
                    <a:pt x="7" y="340"/>
                  </a:cubicBezTo>
                  <a:cubicBezTo>
                    <a:pt x="21" y="340"/>
                    <a:pt x="57" y="339"/>
                    <a:pt x="71" y="339"/>
                  </a:cubicBezTo>
                  <a:cubicBezTo>
                    <a:pt x="81" y="339"/>
                    <a:pt x="92" y="339"/>
                    <a:pt x="103" y="339"/>
                  </a:cubicBezTo>
                  <a:cubicBezTo>
                    <a:pt x="114" y="339"/>
                    <a:pt x="125" y="340"/>
                    <a:pt x="135" y="340"/>
                  </a:cubicBezTo>
                  <a:cubicBezTo>
                    <a:pt x="139" y="340"/>
                    <a:pt x="145" y="340"/>
                    <a:pt x="145" y="330"/>
                  </a:cubicBezTo>
                  <a:cubicBezTo>
                    <a:pt x="145" y="325"/>
                    <a:pt x="141" y="325"/>
                    <a:pt x="131" y="325"/>
                  </a:cubicBezTo>
                  <a:cubicBezTo>
                    <a:pt x="113" y="325"/>
                    <a:pt x="99" y="325"/>
                    <a:pt x="99" y="316"/>
                  </a:cubicBezTo>
                  <a:cubicBezTo>
                    <a:pt x="99" y="312"/>
                    <a:pt x="102" y="301"/>
                    <a:pt x="103" y="294"/>
                  </a:cubicBezTo>
                  <a:cubicBezTo>
                    <a:pt x="110" y="268"/>
                    <a:pt x="117" y="242"/>
                    <a:pt x="123" y="216"/>
                  </a:cubicBezTo>
                  <a:lnTo>
                    <a:pt x="197" y="158"/>
                  </a:lnTo>
                  <a:lnTo>
                    <a:pt x="255" y="292"/>
                  </a:lnTo>
                  <a:cubicBezTo>
                    <a:pt x="261" y="305"/>
                    <a:pt x="261" y="306"/>
                    <a:pt x="261" y="309"/>
                  </a:cubicBezTo>
                  <a:cubicBezTo>
                    <a:pt x="261" y="324"/>
                    <a:pt x="240" y="325"/>
                    <a:pt x="235" y="325"/>
                  </a:cubicBezTo>
                  <a:cubicBezTo>
                    <a:pt x="230" y="325"/>
                    <a:pt x="224" y="325"/>
                    <a:pt x="224" y="335"/>
                  </a:cubicBezTo>
                  <a:cubicBezTo>
                    <a:pt x="224" y="340"/>
                    <a:pt x="230" y="340"/>
                    <a:pt x="231" y="340"/>
                  </a:cubicBezTo>
                  <a:cubicBezTo>
                    <a:pt x="251" y="340"/>
                    <a:pt x="272" y="339"/>
                    <a:pt x="292" y="339"/>
                  </a:cubicBezTo>
                  <a:cubicBezTo>
                    <a:pt x="303" y="339"/>
                    <a:pt x="330" y="340"/>
                    <a:pt x="341" y="340"/>
                  </a:cubicBezTo>
                  <a:cubicBezTo>
                    <a:pt x="343" y="340"/>
                    <a:pt x="350" y="340"/>
                    <a:pt x="350" y="330"/>
                  </a:cubicBezTo>
                  <a:cubicBezTo>
                    <a:pt x="350" y="325"/>
                    <a:pt x="344" y="325"/>
                    <a:pt x="340" y="325"/>
                  </a:cubicBezTo>
                  <a:cubicBezTo>
                    <a:pt x="320" y="324"/>
                    <a:pt x="313" y="320"/>
                    <a:pt x="306" y="302"/>
                  </a:cubicBezTo>
                  <a:lnTo>
                    <a:pt x="235" y="139"/>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3" name="Freeform 349">
              <a:extLst>
                <a:ext uri="{FF2B5EF4-FFF2-40B4-BE49-F238E27FC236}">
                  <a16:creationId xmlns:a16="http://schemas.microsoft.com/office/drawing/2014/main" id="{BF9016F8-F04B-479B-987F-073D295435CB}"/>
                </a:ext>
              </a:extLst>
            </p:cNvPr>
            <p:cNvSpPr>
              <a:spLocks/>
            </p:cNvSpPr>
            <p:nvPr>
              <p:custDataLst>
                <p:tags r:id="rId12"/>
              </p:custDataLst>
            </p:nvPr>
          </p:nvSpPr>
          <p:spPr bwMode="auto">
            <a:xfrm>
              <a:off x="5937251" y="2914650"/>
              <a:ext cx="30163" cy="92075"/>
            </a:xfrm>
            <a:custGeom>
              <a:avLst/>
              <a:gdLst>
                <a:gd name="T0" fmla="*/ 58 w 58"/>
                <a:gd name="T1" fmla="*/ 53 h 150"/>
                <a:gd name="T2" fmla="*/ 26 w 58"/>
                <a:gd name="T3" fmla="*/ 0 h 150"/>
                <a:gd name="T4" fmla="*/ 0 w 58"/>
                <a:gd name="T5" fmla="*/ 27 h 150"/>
                <a:gd name="T6" fmla="*/ 26 w 58"/>
                <a:gd name="T7" fmla="*/ 53 h 150"/>
                <a:gd name="T8" fmla="*/ 44 w 58"/>
                <a:gd name="T9" fmla="*/ 47 h 150"/>
                <a:gd name="T10" fmla="*/ 46 w 58"/>
                <a:gd name="T11" fmla="*/ 45 h 150"/>
                <a:gd name="T12" fmla="*/ 47 w 58"/>
                <a:gd name="T13" fmla="*/ 53 h 150"/>
                <a:gd name="T14" fmla="*/ 13 w 58"/>
                <a:gd name="T15" fmla="*/ 136 h 150"/>
                <a:gd name="T16" fmla="*/ 8 w 58"/>
                <a:gd name="T17" fmla="*/ 144 h 150"/>
                <a:gd name="T18" fmla="*/ 13 w 58"/>
                <a:gd name="T19" fmla="*/ 150 h 150"/>
                <a:gd name="T20" fmla="*/ 58 w 58"/>
                <a:gd name="T21" fmla="*/ 53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 h="150">
                  <a:moveTo>
                    <a:pt x="58" y="53"/>
                  </a:moveTo>
                  <a:cubicBezTo>
                    <a:pt x="58" y="20"/>
                    <a:pt x="46" y="0"/>
                    <a:pt x="26" y="0"/>
                  </a:cubicBezTo>
                  <a:cubicBezTo>
                    <a:pt x="10" y="0"/>
                    <a:pt x="0" y="13"/>
                    <a:pt x="0" y="27"/>
                  </a:cubicBezTo>
                  <a:cubicBezTo>
                    <a:pt x="0" y="40"/>
                    <a:pt x="10" y="53"/>
                    <a:pt x="26" y="53"/>
                  </a:cubicBezTo>
                  <a:cubicBezTo>
                    <a:pt x="32" y="53"/>
                    <a:pt x="39" y="51"/>
                    <a:pt x="44" y="47"/>
                  </a:cubicBezTo>
                  <a:cubicBezTo>
                    <a:pt x="45" y="46"/>
                    <a:pt x="46" y="45"/>
                    <a:pt x="46" y="45"/>
                  </a:cubicBezTo>
                  <a:cubicBezTo>
                    <a:pt x="47" y="45"/>
                    <a:pt x="47" y="46"/>
                    <a:pt x="47" y="53"/>
                  </a:cubicBezTo>
                  <a:cubicBezTo>
                    <a:pt x="47" y="90"/>
                    <a:pt x="30" y="120"/>
                    <a:pt x="13" y="136"/>
                  </a:cubicBezTo>
                  <a:cubicBezTo>
                    <a:pt x="8" y="142"/>
                    <a:pt x="8" y="143"/>
                    <a:pt x="8" y="144"/>
                  </a:cubicBezTo>
                  <a:cubicBezTo>
                    <a:pt x="8" y="147"/>
                    <a:pt x="10" y="150"/>
                    <a:pt x="13" y="150"/>
                  </a:cubicBezTo>
                  <a:cubicBezTo>
                    <a:pt x="18" y="150"/>
                    <a:pt x="58" y="111"/>
                    <a:pt x="58" y="53"/>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4" name="Oval 350">
              <a:extLst>
                <a:ext uri="{FF2B5EF4-FFF2-40B4-BE49-F238E27FC236}">
                  <a16:creationId xmlns:a16="http://schemas.microsoft.com/office/drawing/2014/main" id="{DEEF457F-D1CD-4324-A7B6-FB02E7FA7A2C}"/>
                </a:ext>
              </a:extLst>
            </p:cNvPr>
            <p:cNvSpPr>
              <a:spLocks noChangeArrowheads="1"/>
            </p:cNvSpPr>
            <p:nvPr>
              <p:custDataLst>
                <p:tags r:id="rId13"/>
              </p:custDataLst>
            </p:nvPr>
          </p:nvSpPr>
          <p:spPr bwMode="auto">
            <a:xfrm>
              <a:off x="6053139" y="2914650"/>
              <a:ext cx="26988" cy="33338"/>
            </a:xfrm>
            <a:prstGeom prst="ellipse">
              <a:avLst/>
            </a:pr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5" name="Oval 351">
              <a:extLst>
                <a:ext uri="{FF2B5EF4-FFF2-40B4-BE49-F238E27FC236}">
                  <a16:creationId xmlns:a16="http://schemas.microsoft.com/office/drawing/2014/main" id="{B201775D-2B53-4A91-A9CD-68D28764DCB9}"/>
                </a:ext>
              </a:extLst>
            </p:cNvPr>
            <p:cNvSpPr>
              <a:spLocks noChangeArrowheads="1"/>
            </p:cNvSpPr>
            <p:nvPr>
              <p:custDataLst>
                <p:tags r:id="rId14"/>
              </p:custDataLst>
            </p:nvPr>
          </p:nvSpPr>
          <p:spPr bwMode="auto">
            <a:xfrm>
              <a:off x="6169026" y="2914650"/>
              <a:ext cx="26988" cy="33338"/>
            </a:xfrm>
            <a:prstGeom prst="ellipse">
              <a:avLst/>
            </a:pr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6" name="Oval 352">
              <a:extLst>
                <a:ext uri="{FF2B5EF4-FFF2-40B4-BE49-F238E27FC236}">
                  <a16:creationId xmlns:a16="http://schemas.microsoft.com/office/drawing/2014/main" id="{D9471D60-2774-4F7E-A131-483C5A9D6057}"/>
                </a:ext>
              </a:extLst>
            </p:cNvPr>
            <p:cNvSpPr>
              <a:spLocks noChangeArrowheads="1"/>
            </p:cNvSpPr>
            <p:nvPr>
              <p:custDataLst>
                <p:tags r:id="rId15"/>
              </p:custDataLst>
            </p:nvPr>
          </p:nvSpPr>
          <p:spPr bwMode="auto">
            <a:xfrm>
              <a:off x="6284914" y="2914650"/>
              <a:ext cx="28575" cy="33338"/>
            </a:xfrm>
            <a:prstGeom prst="ellipse">
              <a:avLst/>
            </a:pr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7" name="Freeform 353">
              <a:extLst>
                <a:ext uri="{FF2B5EF4-FFF2-40B4-BE49-F238E27FC236}">
                  <a16:creationId xmlns:a16="http://schemas.microsoft.com/office/drawing/2014/main" id="{5B305169-B510-4608-9839-ED54FB2B9754}"/>
                </a:ext>
              </a:extLst>
            </p:cNvPr>
            <p:cNvSpPr>
              <a:spLocks/>
            </p:cNvSpPr>
            <p:nvPr>
              <p:custDataLst>
                <p:tags r:id="rId16"/>
              </p:custDataLst>
            </p:nvPr>
          </p:nvSpPr>
          <p:spPr bwMode="auto">
            <a:xfrm>
              <a:off x="6400801" y="2914650"/>
              <a:ext cx="30163" cy="92075"/>
            </a:xfrm>
            <a:custGeom>
              <a:avLst/>
              <a:gdLst>
                <a:gd name="T0" fmla="*/ 58 w 58"/>
                <a:gd name="T1" fmla="*/ 53 h 150"/>
                <a:gd name="T2" fmla="*/ 26 w 58"/>
                <a:gd name="T3" fmla="*/ 0 h 150"/>
                <a:gd name="T4" fmla="*/ 0 w 58"/>
                <a:gd name="T5" fmla="*/ 27 h 150"/>
                <a:gd name="T6" fmla="*/ 26 w 58"/>
                <a:gd name="T7" fmla="*/ 53 h 150"/>
                <a:gd name="T8" fmla="*/ 44 w 58"/>
                <a:gd name="T9" fmla="*/ 47 h 150"/>
                <a:gd name="T10" fmla="*/ 46 w 58"/>
                <a:gd name="T11" fmla="*/ 45 h 150"/>
                <a:gd name="T12" fmla="*/ 47 w 58"/>
                <a:gd name="T13" fmla="*/ 53 h 150"/>
                <a:gd name="T14" fmla="*/ 13 w 58"/>
                <a:gd name="T15" fmla="*/ 136 h 150"/>
                <a:gd name="T16" fmla="*/ 8 w 58"/>
                <a:gd name="T17" fmla="*/ 144 h 150"/>
                <a:gd name="T18" fmla="*/ 13 w 58"/>
                <a:gd name="T19" fmla="*/ 150 h 150"/>
                <a:gd name="T20" fmla="*/ 58 w 58"/>
                <a:gd name="T21" fmla="*/ 53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 h="150">
                  <a:moveTo>
                    <a:pt x="58" y="53"/>
                  </a:moveTo>
                  <a:cubicBezTo>
                    <a:pt x="58" y="20"/>
                    <a:pt x="46" y="0"/>
                    <a:pt x="26" y="0"/>
                  </a:cubicBezTo>
                  <a:cubicBezTo>
                    <a:pt x="10" y="0"/>
                    <a:pt x="0" y="13"/>
                    <a:pt x="0" y="27"/>
                  </a:cubicBezTo>
                  <a:cubicBezTo>
                    <a:pt x="0" y="40"/>
                    <a:pt x="10" y="53"/>
                    <a:pt x="26" y="53"/>
                  </a:cubicBezTo>
                  <a:cubicBezTo>
                    <a:pt x="32" y="53"/>
                    <a:pt x="39" y="51"/>
                    <a:pt x="44" y="47"/>
                  </a:cubicBezTo>
                  <a:cubicBezTo>
                    <a:pt x="45" y="46"/>
                    <a:pt x="46" y="45"/>
                    <a:pt x="46" y="45"/>
                  </a:cubicBezTo>
                  <a:cubicBezTo>
                    <a:pt x="47" y="45"/>
                    <a:pt x="47" y="46"/>
                    <a:pt x="47" y="53"/>
                  </a:cubicBezTo>
                  <a:cubicBezTo>
                    <a:pt x="47" y="90"/>
                    <a:pt x="30" y="120"/>
                    <a:pt x="13" y="136"/>
                  </a:cubicBezTo>
                  <a:cubicBezTo>
                    <a:pt x="8" y="142"/>
                    <a:pt x="8" y="143"/>
                    <a:pt x="8" y="144"/>
                  </a:cubicBezTo>
                  <a:cubicBezTo>
                    <a:pt x="8" y="147"/>
                    <a:pt x="10" y="150"/>
                    <a:pt x="13" y="150"/>
                  </a:cubicBezTo>
                  <a:cubicBezTo>
                    <a:pt x="18" y="150"/>
                    <a:pt x="58" y="111"/>
                    <a:pt x="58" y="53"/>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8" name="Freeform 354">
              <a:extLst>
                <a:ext uri="{FF2B5EF4-FFF2-40B4-BE49-F238E27FC236}">
                  <a16:creationId xmlns:a16="http://schemas.microsoft.com/office/drawing/2014/main" id="{01B9E43B-0294-43FF-AA96-7B6139CC6A35}"/>
                </a:ext>
              </a:extLst>
            </p:cNvPr>
            <p:cNvSpPr>
              <a:spLocks/>
            </p:cNvSpPr>
            <p:nvPr>
              <p:custDataLst>
                <p:tags r:id="rId17"/>
              </p:custDataLst>
            </p:nvPr>
          </p:nvSpPr>
          <p:spPr bwMode="auto">
            <a:xfrm>
              <a:off x="6503989" y="2738438"/>
              <a:ext cx="220663" cy="209550"/>
            </a:xfrm>
            <a:custGeom>
              <a:avLst/>
              <a:gdLst>
                <a:gd name="T0" fmla="*/ 358 w 420"/>
                <a:gd name="T1" fmla="*/ 52 h 340"/>
                <a:gd name="T2" fmla="*/ 412 w 420"/>
                <a:gd name="T3" fmla="*/ 15 h 340"/>
                <a:gd name="T4" fmla="*/ 420 w 420"/>
                <a:gd name="T5" fmla="*/ 5 h 340"/>
                <a:gd name="T6" fmla="*/ 414 w 420"/>
                <a:gd name="T7" fmla="*/ 0 h 340"/>
                <a:gd name="T8" fmla="*/ 363 w 420"/>
                <a:gd name="T9" fmla="*/ 1 h 340"/>
                <a:gd name="T10" fmla="*/ 313 w 420"/>
                <a:gd name="T11" fmla="*/ 0 h 340"/>
                <a:gd name="T12" fmla="*/ 304 w 420"/>
                <a:gd name="T13" fmla="*/ 10 h 340"/>
                <a:gd name="T14" fmla="*/ 313 w 420"/>
                <a:gd name="T15" fmla="*/ 15 h 340"/>
                <a:gd name="T16" fmla="*/ 347 w 420"/>
                <a:gd name="T17" fmla="*/ 37 h 340"/>
                <a:gd name="T18" fmla="*/ 345 w 420"/>
                <a:gd name="T19" fmla="*/ 48 h 340"/>
                <a:gd name="T20" fmla="*/ 289 w 420"/>
                <a:gd name="T21" fmla="*/ 269 h 340"/>
                <a:gd name="T22" fmla="*/ 179 w 420"/>
                <a:gd name="T23" fmla="*/ 9 h 340"/>
                <a:gd name="T24" fmla="*/ 163 w 420"/>
                <a:gd name="T25" fmla="*/ 0 h 340"/>
                <a:gd name="T26" fmla="*/ 96 w 420"/>
                <a:gd name="T27" fmla="*/ 0 h 340"/>
                <a:gd name="T28" fmla="*/ 82 w 420"/>
                <a:gd name="T29" fmla="*/ 10 h 340"/>
                <a:gd name="T30" fmla="*/ 96 w 420"/>
                <a:gd name="T31" fmla="*/ 15 h 340"/>
                <a:gd name="T32" fmla="*/ 130 w 420"/>
                <a:gd name="T33" fmla="*/ 20 h 340"/>
                <a:gd name="T34" fmla="*/ 63 w 420"/>
                <a:gd name="T35" fmla="*/ 287 h 340"/>
                <a:gd name="T36" fmla="*/ 9 w 420"/>
                <a:gd name="T37" fmla="*/ 325 h 340"/>
                <a:gd name="T38" fmla="*/ 0 w 420"/>
                <a:gd name="T39" fmla="*/ 335 h 340"/>
                <a:gd name="T40" fmla="*/ 7 w 420"/>
                <a:gd name="T41" fmla="*/ 340 h 340"/>
                <a:gd name="T42" fmla="*/ 57 w 420"/>
                <a:gd name="T43" fmla="*/ 339 h 340"/>
                <a:gd name="T44" fmla="*/ 108 w 420"/>
                <a:gd name="T45" fmla="*/ 340 h 340"/>
                <a:gd name="T46" fmla="*/ 117 w 420"/>
                <a:gd name="T47" fmla="*/ 330 h 340"/>
                <a:gd name="T48" fmla="*/ 107 w 420"/>
                <a:gd name="T49" fmla="*/ 325 h 340"/>
                <a:gd name="T50" fmla="*/ 74 w 420"/>
                <a:gd name="T51" fmla="*/ 303 h 340"/>
                <a:gd name="T52" fmla="*/ 76 w 420"/>
                <a:gd name="T53" fmla="*/ 291 h 340"/>
                <a:gd name="T54" fmla="*/ 142 w 420"/>
                <a:gd name="T55" fmla="*/ 28 h 340"/>
                <a:gd name="T56" fmla="*/ 147 w 420"/>
                <a:gd name="T57" fmla="*/ 37 h 340"/>
                <a:gd name="T58" fmla="*/ 271 w 420"/>
                <a:gd name="T59" fmla="*/ 331 h 340"/>
                <a:gd name="T60" fmla="*/ 280 w 420"/>
                <a:gd name="T61" fmla="*/ 340 h 340"/>
                <a:gd name="T62" fmla="*/ 288 w 420"/>
                <a:gd name="T63" fmla="*/ 330 h 340"/>
                <a:gd name="T64" fmla="*/ 358 w 420"/>
                <a:gd name="T65" fmla="*/ 52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20" h="340">
                  <a:moveTo>
                    <a:pt x="358" y="52"/>
                  </a:moveTo>
                  <a:cubicBezTo>
                    <a:pt x="363" y="32"/>
                    <a:pt x="372" y="17"/>
                    <a:pt x="412" y="15"/>
                  </a:cubicBezTo>
                  <a:cubicBezTo>
                    <a:pt x="414" y="15"/>
                    <a:pt x="420" y="15"/>
                    <a:pt x="420" y="5"/>
                  </a:cubicBezTo>
                  <a:cubicBezTo>
                    <a:pt x="420" y="5"/>
                    <a:pt x="420" y="0"/>
                    <a:pt x="414" y="0"/>
                  </a:cubicBezTo>
                  <a:cubicBezTo>
                    <a:pt x="397" y="0"/>
                    <a:pt x="380" y="1"/>
                    <a:pt x="363" y="1"/>
                  </a:cubicBezTo>
                  <a:cubicBezTo>
                    <a:pt x="347" y="1"/>
                    <a:pt x="329" y="0"/>
                    <a:pt x="313" y="0"/>
                  </a:cubicBezTo>
                  <a:cubicBezTo>
                    <a:pt x="310" y="0"/>
                    <a:pt x="304" y="0"/>
                    <a:pt x="304" y="10"/>
                  </a:cubicBezTo>
                  <a:cubicBezTo>
                    <a:pt x="304" y="15"/>
                    <a:pt x="309" y="15"/>
                    <a:pt x="313" y="15"/>
                  </a:cubicBezTo>
                  <a:cubicBezTo>
                    <a:pt x="341" y="16"/>
                    <a:pt x="347" y="26"/>
                    <a:pt x="347" y="37"/>
                  </a:cubicBezTo>
                  <a:cubicBezTo>
                    <a:pt x="347" y="39"/>
                    <a:pt x="346" y="46"/>
                    <a:pt x="345" y="48"/>
                  </a:cubicBezTo>
                  <a:lnTo>
                    <a:pt x="289" y="269"/>
                  </a:lnTo>
                  <a:lnTo>
                    <a:pt x="179" y="9"/>
                  </a:lnTo>
                  <a:cubicBezTo>
                    <a:pt x="175" y="0"/>
                    <a:pt x="175" y="0"/>
                    <a:pt x="163" y="0"/>
                  </a:cubicBezTo>
                  <a:lnTo>
                    <a:pt x="96" y="0"/>
                  </a:lnTo>
                  <a:cubicBezTo>
                    <a:pt x="86" y="0"/>
                    <a:pt x="82" y="0"/>
                    <a:pt x="82" y="10"/>
                  </a:cubicBezTo>
                  <a:cubicBezTo>
                    <a:pt x="82" y="15"/>
                    <a:pt x="86" y="15"/>
                    <a:pt x="96" y="15"/>
                  </a:cubicBezTo>
                  <a:cubicBezTo>
                    <a:pt x="98" y="15"/>
                    <a:pt x="130" y="15"/>
                    <a:pt x="130" y="20"/>
                  </a:cubicBezTo>
                  <a:lnTo>
                    <a:pt x="63" y="287"/>
                  </a:lnTo>
                  <a:cubicBezTo>
                    <a:pt x="58" y="307"/>
                    <a:pt x="49" y="323"/>
                    <a:pt x="9" y="325"/>
                  </a:cubicBezTo>
                  <a:cubicBezTo>
                    <a:pt x="6" y="325"/>
                    <a:pt x="0" y="325"/>
                    <a:pt x="0" y="335"/>
                  </a:cubicBezTo>
                  <a:cubicBezTo>
                    <a:pt x="0" y="338"/>
                    <a:pt x="3" y="340"/>
                    <a:pt x="7" y="340"/>
                  </a:cubicBezTo>
                  <a:cubicBezTo>
                    <a:pt x="23" y="340"/>
                    <a:pt x="40" y="339"/>
                    <a:pt x="57" y="339"/>
                  </a:cubicBezTo>
                  <a:cubicBezTo>
                    <a:pt x="74" y="339"/>
                    <a:pt x="92" y="340"/>
                    <a:pt x="108" y="340"/>
                  </a:cubicBezTo>
                  <a:cubicBezTo>
                    <a:pt x="111" y="340"/>
                    <a:pt x="117" y="340"/>
                    <a:pt x="117" y="330"/>
                  </a:cubicBezTo>
                  <a:cubicBezTo>
                    <a:pt x="117" y="325"/>
                    <a:pt x="113" y="325"/>
                    <a:pt x="107" y="325"/>
                  </a:cubicBezTo>
                  <a:cubicBezTo>
                    <a:pt x="78" y="324"/>
                    <a:pt x="74" y="313"/>
                    <a:pt x="74" y="303"/>
                  </a:cubicBezTo>
                  <a:cubicBezTo>
                    <a:pt x="74" y="299"/>
                    <a:pt x="75" y="297"/>
                    <a:pt x="76" y="291"/>
                  </a:cubicBezTo>
                  <a:lnTo>
                    <a:pt x="142" y="28"/>
                  </a:lnTo>
                  <a:cubicBezTo>
                    <a:pt x="144" y="31"/>
                    <a:pt x="144" y="32"/>
                    <a:pt x="147" y="37"/>
                  </a:cubicBezTo>
                  <a:lnTo>
                    <a:pt x="271" y="331"/>
                  </a:lnTo>
                  <a:cubicBezTo>
                    <a:pt x="274" y="339"/>
                    <a:pt x="276" y="340"/>
                    <a:pt x="280" y="340"/>
                  </a:cubicBezTo>
                  <a:cubicBezTo>
                    <a:pt x="286" y="340"/>
                    <a:pt x="286" y="339"/>
                    <a:pt x="288" y="330"/>
                  </a:cubicBezTo>
                  <a:lnTo>
                    <a:pt x="358" y="52"/>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9" name="Freeform 355">
              <a:extLst>
                <a:ext uri="{FF2B5EF4-FFF2-40B4-BE49-F238E27FC236}">
                  <a16:creationId xmlns:a16="http://schemas.microsoft.com/office/drawing/2014/main" id="{6B8B076A-7F84-4457-8896-0BE711BACBCB}"/>
                </a:ext>
              </a:extLst>
            </p:cNvPr>
            <p:cNvSpPr>
              <a:spLocks/>
            </p:cNvSpPr>
            <p:nvPr>
              <p:custDataLst>
                <p:tags r:id="rId18"/>
              </p:custDataLst>
            </p:nvPr>
          </p:nvSpPr>
          <p:spPr bwMode="auto">
            <a:xfrm>
              <a:off x="6811964" y="2865438"/>
              <a:ext cx="160338" cy="11113"/>
            </a:xfrm>
            <a:custGeom>
              <a:avLst/>
              <a:gdLst>
                <a:gd name="T0" fmla="*/ 287 w 304"/>
                <a:gd name="T1" fmla="*/ 20 h 20"/>
                <a:gd name="T2" fmla="*/ 304 w 304"/>
                <a:gd name="T3" fmla="*/ 10 h 20"/>
                <a:gd name="T4" fmla="*/ 287 w 304"/>
                <a:gd name="T5" fmla="*/ 0 h 20"/>
                <a:gd name="T6" fmla="*/ 17 w 304"/>
                <a:gd name="T7" fmla="*/ 0 h 20"/>
                <a:gd name="T8" fmla="*/ 0 w 304"/>
                <a:gd name="T9" fmla="*/ 10 h 20"/>
                <a:gd name="T10" fmla="*/ 17 w 304"/>
                <a:gd name="T11" fmla="*/ 20 h 20"/>
                <a:gd name="T12" fmla="*/ 287 w 304"/>
                <a:gd name="T13" fmla="*/ 20 h 20"/>
              </a:gdLst>
              <a:ahLst/>
              <a:cxnLst>
                <a:cxn ang="0">
                  <a:pos x="T0" y="T1"/>
                </a:cxn>
                <a:cxn ang="0">
                  <a:pos x="T2" y="T3"/>
                </a:cxn>
                <a:cxn ang="0">
                  <a:pos x="T4" y="T5"/>
                </a:cxn>
                <a:cxn ang="0">
                  <a:pos x="T6" y="T7"/>
                </a:cxn>
                <a:cxn ang="0">
                  <a:pos x="T8" y="T9"/>
                </a:cxn>
                <a:cxn ang="0">
                  <a:pos x="T10" y="T11"/>
                </a:cxn>
                <a:cxn ang="0">
                  <a:pos x="T12" y="T13"/>
                </a:cxn>
              </a:cxnLst>
              <a:rect l="0" t="0" r="r" b="b"/>
              <a:pathLst>
                <a:path w="304" h="20">
                  <a:moveTo>
                    <a:pt x="287" y="20"/>
                  </a:moveTo>
                  <a:cubicBezTo>
                    <a:pt x="295" y="20"/>
                    <a:pt x="304" y="20"/>
                    <a:pt x="304" y="10"/>
                  </a:cubicBezTo>
                  <a:cubicBezTo>
                    <a:pt x="304" y="0"/>
                    <a:pt x="295" y="0"/>
                    <a:pt x="287" y="0"/>
                  </a:cubicBezTo>
                  <a:lnTo>
                    <a:pt x="17" y="0"/>
                  </a:lnTo>
                  <a:cubicBezTo>
                    <a:pt x="9" y="0"/>
                    <a:pt x="0" y="0"/>
                    <a:pt x="0" y="10"/>
                  </a:cubicBezTo>
                  <a:cubicBezTo>
                    <a:pt x="0" y="20"/>
                    <a:pt x="9" y="20"/>
                    <a:pt x="17" y="20"/>
                  </a:cubicBezTo>
                  <a:lnTo>
                    <a:pt x="287" y="2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0" name="Freeform 356">
              <a:extLst>
                <a:ext uri="{FF2B5EF4-FFF2-40B4-BE49-F238E27FC236}">
                  <a16:creationId xmlns:a16="http://schemas.microsoft.com/office/drawing/2014/main" id="{1F8949A3-CFB8-49FB-ABCD-A4F8AD048D87}"/>
                </a:ext>
              </a:extLst>
            </p:cNvPr>
            <p:cNvSpPr>
              <a:spLocks/>
            </p:cNvSpPr>
            <p:nvPr>
              <p:custDataLst>
                <p:tags r:id="rId19"/>
              </p:custDataLst>
            </p:nvPr>
          </p:nvSpPr>
          <p:spPr bwMode="auto">
            <a:xfrm>
              <a:off x="7075489" y="2743200"/>
              <a:ext cx="85725" cy="204788"/>
            </a:xfrm>
            <a:custGeom>
              <a:avLst/>
              <a:gdLst>
                <a:gd name="T0" fmla="*/ 102 w 165"/>
                <a:gd name="T1" fmla="*/ 13 h 332"/>
                <a:gd name="T2" fmla="*/ 91 w 165"/>
                <a:gd name="T3" fmla="*/ 0 h 332"/>
                <a:gd name="T4" fmla="*/ 0 w 165"/>
                <a:gd name="T5" fmla="*/ 32 h 332"/>
                <a:gd name="T6" fmla="*/ 0 w 165"/>
                <a:gd name="T7" fmla="*/ 48 h 332"/>
                <a:gd name="T8" fmla="*/ 65 w 165"/>
                <a:gd name="T9" fmla="*/ 35 h 332"/>
                <a:gd name="T10" fmla="*/ 65 w 165"/>
                <a:gd name="T11" fmla="*/ 293 h 332"/>
                <a:gd name="T12" fmla="*/ 19 w 165"/>
                <a:gd name="T13" fmla="*/ 317 h 332"/>
                <a:gd name="T14" fmla="*/ 3 w 165"/>
                <a:gd name="T15" fmla="*/ 317 h 332"/>
                <a:gd name="T16" fmla="*/ 3 w 165"/>
                <a:gd name="T17" fmla="*/ 332 h 332"/>
                <a:gd name="T18" fmla="*/ 84 w 165"/>
                <a:gd name="T19" fmla="*/ 331 h 332"/>
                <a:gd name="T20" fmla="*/ 165 w 165"/>
                <a:gd name="T21" fmla="*/ 332 h 332"/>
                <a:gd name="T22" fmla="*/ 165 w 165"/>
                <a:gd name="T23" fmla="*/ 317 h 332"/>
                <a:gd name="T24" fmla="*/ 149 w 165"/>
                <a:gd name="T25" fmla="*/ 317 h 332"/>
                <a:gd name="T26" fmla="*/ 102 w 165"/>
                <a:gd name="T27" fmla="*/ 293 h 332"/>
                <a:gd name="T28" fmla="*/ 102 w 165"/>
                <a:gd name="T29" fmla="*/ 13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5" h="332">
                  <a:moveTo>
                    <a:pt x="102" y="13"/>
                  </a:moveTo>
                  <a:cubicBezTo>
                    <a:pt x="102" y="1"/>
                    <a:pt x="102" y="0"/>
                    <a:pt x="91" y="0"/>
                  </a:cubicBezTo>
                  <a:cubicBezTo>
                    <a:pt x="60" y="32"/>
                    <a:pt x="16" y="32"/>
                    <a:pt x="0" y="32"/>
                  </a:cubicBezTo>
                  <a:lnTo>
                    <a:pt x="0" y="48"/>
                  </a:lnTo>
                  <a:cubicBezTo>
                    <a:pt x="10" y="48"/>
                    <a:pt x="39" y="48"/>
                    <a:pt x="65" y="35"/>
                  </a:cubicBezTo>
                  <a:lnTo>
                    <a:pt x="65" y="293"/>
                  </a:lnTo>
                  <a:cubicBezTo>
                    <a:pt x="65" y="311"/>
                    <a:pt x="64" y="317"/>
                    <a:pt x="19" y="317"/>
                  </a:cubicBezTo>
                  <a:lnTo>
                    <a:pt x="3" y="317"/>
                  </a:lnTo>
                  <a:lnTo>
                    <a:pt x="3" y="332"/>
                  </a:lnTo>
                  <a:cubicBezTo>
                    <a:pt x="20" y="331"/>
                    <a:pt x="64" y="331"/>
                    <a:pt x="84" y="331"/>
                  </a:cubicBezTo>
                  <a:cubicBezTo>
                    <a:pt x="104" y="331"/>
                    <a:pt x="147" y="331"/>
                    <a:pt x="165" y="332"/>
                  </a:cubicBezTo>
                  <a:lnTo>
                    <a:pt x="165" y="317"/>
                  </a:lnTo>
                  <a:lnTo>
                    <a:pt x="149" y="317"/>
                  </a:lnTo>
                  <a:cubicBezTo>
                    <a:pt x="104" y="317"/>
                    <a:pt x="102" y="311"/>
                    <a:pt x="102" y="293"/>
                  </a:cubicBezTo>
                  <a:lnTo>
                    <a:pt x="102" y="13"/>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1" name="Freeform 357">
              <a:extLst>
                <a:ext uri="{FF2B5EF4-FFF2-40B4-BE49-F238E27FC236}">
                  <a16:creationId xmlns:a16="http://schemas.microsoft.com/office/drawing/2014/main" id="{2601DC6B-A3B5-4FCD-95C4-DAB3F7F09AFF}"/>
                </a:ext>
              </a:extLst>
            </p:cNvPr>
            <p:cNvSpPr>
              <a:spLocks/>
            </p:cNvSpPr>
            <p:nvPr>
              <p:custDataLst>
                <p:tags r:id="rId20"/>
              </p:custDataLst>
            </p:nvPr>
          </p:nvSpPr>
          <p:spPr bwMode="auto">
            <a:xfrm>
              <a:off x="7200901" y="2717800"/>
              <a:ext cx="93663" cy="306388"/>
            </a:xfrm>
            <a:custGeom>
              <a:avLst/>
              <a:gdLst>
                <a:gd name="T0" fmla="*/ 71 w 177"/>
                <a:gd name="T1" fmla="*/ 433 h 499"/>
                <a:gd name="T2" fmla="*/ 4 w 177"/>
                <a:gd name="T3" fmla="*/ 488 h 499"/>
                <a:gd name="T4" fmla="*/ 0 w 177"/>
                <a:gd name="T5" fmla="*/ 493 h 499"/>
                <a:gd name="T6" fmla="*/ 10 w 177"/>
                <a:gd name="T7" fmla="*/ 499 h 499"/>
                <a:gd name="T8" fmla="*/ 105 w 177"/>
                <a:gd name="T9" fmla="*/ 437 h 499"/>
                <a:gd name="T10" fmla="*/ 105 w 177"/>
                <a:gd name="T11" fmla="*/ 323 h 499"/>
                <a:gd name="T12" fmla="*/ 125 w 177"/>
                <a:gd name="T13" fmla="*/ 271 h 499"/>
                <a:gd name="T14" fmla="*/ 172 w 177"/>
                <a:gd name="T15" fmla="*/ 255 h 499"/>
                <a:gd name="T16" fmla="*/ 177 w 177"/>
                <a:gd name="T17" fmla="*/ 250 h 499"/>
                <a:gd name="T18" fmla="*/ 169 w 177"/>
                <a:gd name="T19" fmla="*/ 244 h 499"/>
                <a:gd name="T20" fmla="*/ 106 w 177"/>
                <a:gd name="T21" fmla="*/ 200 h 499"/>
                <a:gd name="T22" fmla="*/ 105 w 177"/>
                <a:gd name="T23" fmla="*/ 175 h 499"/>
                <a:gd name="T24" fmla="*/ 105 w 177"/>
                <a:gd name="T25" fmla="*/ 77 h 499"/>
                <a:gd name="T26" fmla="*/ 81 w 177"/>
                <a:gd name="T27" fmla="*/ 21 h 499"/>
                <a:gd name="T28" fmla="*/ 10 w 177"/>
                <a:gd name="T29" fmla="*/ 0 h 499"/>
                <a:gd name="T30" fmla="*/ 0 w 177"/>
                <a:gd name="T31" fmla="*/ 6 h 499"/>
                <a:gd name="T32" fmla="*/ 8 w 177"/>
                <a:gd name="T33" fmla="*/ 11 h 499"/>
                <a:gd name="T34" fmla="*/ 70 w 177"/>
                <a:gd name="T35" fmla="*/ 55 h 499"/>
                <a:gd name="T36" fmla="*/ 71 w 177"/>
                <a:gd name="T37" fmla="*/ 78 h 499"/>
                <a:gd name="T38" fmla="*/ 71 w 177"/>
                <a:gd name="T39" fmla="*/ 183 h 499"/>
                <a:gd name="T40" fmla="*/ 91 w 177"/>
                <a:gd name="T41" fmla="*/ 230 h 499"/>
                <a:gd name="T42" fmla="*/ 130 w 177"/>
                <a:gd name="T43" fmla="*/ 250 h 499"/>
                <a:gd name="T44" fmla="*/ 71 w 177"/>
                <a:gd name="T45" fmla="*/ 313 h 499"/>
                <a:gd name="T46" fmla="*/ 71 w 177"/>
                <a:gd name="T47" fmla="*/ 433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7" h="499">
                  <a:moveTo>
                    <a:pt x="71" y="433"/>
                  </a:moveTo>
                  <a:cubicBezTo>
                    <a:pt x="71" y="453"/>
                    <a:pt x="58" y="484"/>
                    <a:pt x="4" y="488"/>
                  </a:cubicBezTo>
                  <a:cubicBezTo>
                    <a:pt x="2" y="488"/>
                    <a:pt x="0" y="490"/>
                    <a:pt x="0" y="493"/>
                  </a:cubicBezTo>
                  <a:cubicBezTo>
                    <a:pt x="0" y="499"/>
                    <a:pt x="5" y="499"/>
                    <a:pt x="10" y="499"/>
                  </a:cubicBezTo>
                  <a:cubicBezTo>
                    <a:pt x="58" y="499"/>
                    <a:pt x="104" y="474"/>
                    <a:pt x="105" y="437"/>
                  </a:cubicBezTo>
                  <a:lnTo>
                    <a:pt x="105" y="323"/>
                  </a:lnTo>
                  <a:cubicBezTo>
                    <a:pt x="105" y="303"/>
                    <a:pt x="105" y="288"/>
                    <a:pt x="125" y="271"/>
                  </a:cubicBezTo>
                  <a:cubicBezTo>
                    <a:pt x="142" y="257"/>
                    <a:pt x="161" y="256"/>
                    <a:pt x="172" y="255"/>
                  </a:cubicBezTo>
                  <a:cubicBezTo>
                    <a:pt x="175" y="255"/>
                    <a:pt x="177" y="253"/>
                    <a:pt x="177" y="250"/>
                  </a:cubicBezTo>
                  <a:cubicBezTo>
                    <a:pt x="177" y="245"/>
                    <a:pt x="174" y="245"/>
                    <a:pt x="169" y="244"/>
                  </a:cubicBezTo>
                  <a:cubicBezTo>
                    <a:pt x="136" y="242"/>
                    <a:pt x="112" y="224"/>
                    <a:pt x="106" y="200"/>
                  </a:cubicBezTo>
                  <a:cubicBezTo>
                    <a:pt x="105" y="194"/>
                    <a:pt x="105" y="193"/>
                    <a:pt x="105" y="175"/>
                  </a:cubicBezTo>
                  <a:lnTo>
                    <a:pt x="105" y="77"/>
                  </a:lnTo>
                  <a:cubicBezTo>
                    <a:pt x="105" y="56"/>
                    <a:pt x="105" y="40"/>
                    <a:pt x="81" y="21"/>
                  </a:cubicBezTo>
                  <a:cubicBezTo>
                    <a:pt x="61" y="5"/>
                    <a:pt x="27" y="0"/>
                    <a:pt x="10" y="0"/>
                  </a:cubicBezTo>
                  <a:cubicBezTo>
                    <a:pt x="5" y="0"/>
                    <a:pt x="0" y="0"/>
                    <a:pt x="0" y="6"/>
                  </a:cubicBezTo>
                  <a:cubicBezTo>
                    <a:pt x="0" y="11"/>
                    <a:pt x="3" y="11"/>
                    <a:pt x="8" y="11"/>
                  </a:cubicBezTo>
                  <a:cubicBezTo>
                    <a:pt x="39" y="13"/>
                    <a:pt x="63" y="29"/>
                    <a:pt x="70" y="55"/>
                  </a:cubicBezTo>
                  <a:cubicBezTo>
                    <a:pt x="71" y="59"/>
                    <a:pt x="71" y="60"/>
                    <a:pt x="71" y="78"/>
                  </a:cubicBezTo>
                  <a:lnTo>
                    <a:pt x="71" y="183"/>
                  </a:lnTo>
                  <a:cubicBezTo>
                    <a:pt x="71" y="206"/>
                    <a:pt x="75" y="214"/>
                    <a:pt x="91" y="230"/>
                  </a:cubicBezTo>
                  <a:cubicBezTo>
                    <a:pt x="102" y="241"/>
                    <a:pt x="116" y="246"/>
                    <a:pt x="130" y="250"/>
                  </a:cubicBezTo>
                  <a:cubicBezTo>
                    <a:pt x="89" y="261"/>
                    <a:pt x="71" y="284"/>
                    <a:pt x="71" y="313"/>
                  </a:cubicBezTo>
                  <a:lnTo>
                    <a:pt x="71" y="433"/>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42836064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B1C3850-7316-4B10-88B3-0262FC2C8FE5}"/>
              </a:ext>
            </a:extLst>
          </p:cNvPr>
          <p:cNvSpPr>
            <a:spLocks noGrp="1"/>
          </p:cNvSpPr>
          <p:nvPr>
            <p:ph type="title"/>
          </p:nvPr>
        </p:nvSpPr>
        <p:spPr>
          <a:xfrm>
            <a:off x="161365" y="37707"/>
            <a:ext cx="8821270" cy="709612"/>
          </a:xfrm>
        </p:spPr>
        <p:txBody>
          <a:bodyPr/>
          <a:lstStyle/>
          <a:p>
            <a:pPr algn="ctr"/>
            <a:r>
              <a:rPr lang="en-US" sz="3200" i="0" dirty="0">
                <a:effectLst>
                  <a:outerShdw blurRad="38100" dist="38100" dir="2700000" algn="tl">
                    <a:srgbClr val="000000">
                      <a:alpha val="43137"/>
                    </a:srgbClr>
                  </a:outerShdw>
                </a:effectLst>
                <a:latin typeface="Arial" panose="020B0604020202020204" pitchFamily="34" charset="0"/>
              </a:rPr>
              <a:t>Gravity Compensation</a:t>
            </a:r>
            <a:endParaRPr lang="it-IT" sz="3200" dirty="0"/>
          </a:p>
        </p:txBody>
      </p:sp>
      <mc:AlternateContent xmlns:mc="http://schemas.openxmlformats.org/markup-compatibility/2006" xmlns:a14="http://schemas.microsoft.com/office/drawing/2010/main">
        <mc:Choice Requires="a14">
          <p:sp>
            <p:nvSpPr>
              <p:cNvPr id="3" name="Segnaposto contenuto 2">
                <a:extLst>
                  <a:ext uri="{FF2B5EF4-FFF2-40B4-BE49-F238E27FC236}">
                    <a16:creationId xmlns:a16="http://schemas.microsoft.com/office/drawing/2014/main" id="{32DE91AF-329C-43D4-9438-D50FCAF2007B}"/>
                  </a:ext>
                </a:extLst>
              </p:cNvPr>
              <p:cNvSpPr>
                <a:spLocks noGrp="1"/>
              </p:cNvSpPr>
              <p:nvPr>
                <p:ph idx="1"/>
              </p:nvPr>
            </p:nvSpPr>
            <p:spPr>
              <a:xfrm>
                <a:off x="224574" y="747319"/>
                <a:ext cx="8694851" cy="4363065"/>
              </a:xfrm>
            </p:spPr>
            <p:txBody>
              <a:bodyPr/>
              <a:lstStyle/>
              <a:p>
                <a:r>
                  <a:rPr lang="it-IT" sz="2000" dirty="0">
                    <a:latin typeface="Arial (Corpo)"/>
                    <a:ea typeface="Cambria Math" panose="02040503050406030204" pitchFamily="18" charset="0"/>
                  </a:rPr>
                  <a:t>To </a:t>
                </a:r>
                <a:r>
                  <a:rPr lang="it-IT" sz="2000" dirty="0" err="1">
                    <a:latin typeface="Arial (Corpo)"/>
                    <a:ea typeface="Cambria Math" panose="02040503050406030204" pitchFamily="18" charset="0"/>
                  </a:rPr>
                  <a:t>increase</a:t>
                </a:r>
                <a:r>
                  <a:rPr lang="it-IT" sz="2000" dirty="0">
                    <a:latin typeface="Arial (Corpo)"/>
                    <a:ea typeface="Cambria Math" panose="02040503050406030204" pitchFamily="18" charset="0"/>
                  </a:rPr>
                  <a:t> </a:t>
                </a:r>
                <a:r>
                  <a:rPr lang="it-IT" sz="2000" dirty="0" err="1">
                    <a:latin typeface="Arial (Corpo)"/>
                    <a:ea typeface="Cambria Math" panose="02040503050406030204" pitchFamily="18" charset="0"/>
                  </a:rPr>
                  <a:t>stability</a:t>
                </a:r>
                <a:r>
                  <a:rPr lang="it-IT" sz="2000" dirty="0">
                    <a:latin typeface="Arial (Corpo)"/>
                    <a:ea typeface="Cambria Math" panose="02040503050406030204" pitchFamily="18" charset="0"/>
                  </a:rPr>
                  <a:t>, the </a:t>
                </a:r>
                <a:r>
                  <a:rPr lang="it-IT" sz="2000" dirty="0" err="1">
                    <a:latin typeface="Arial (Corpo)"/>
                    <a:ea typeface="Cambria Math" panose="02040503050406030204" pitchFamily="18" charset="0"/>
                  </a:rPr>
                  <a:t>optimal</a:t>
                </a:r>
                <a:r>
                  <a:rPr lang="it-IT" sz="2000" dirty="0">
                    <a:latin typeface="Arial (Corpo)"/>
                    <a:ea typeface="Cambria Math" panose="02040503050406030204" pitchFamily="18" charset="0"/>
                  </a:rPr>
                  <a:t> torque </a:t>
                </a:r>
                <a14:m>
                  <m:oMath xmlns:m="http://schemas.openxmlformats.org/officeDocument/2006/math">
                    <m:sSubSup>
                      <m:sSubSupPr>
                        <m:ctrlPr>
                          <a:rPr lang="it-IT" sz="2000" b="1" i="1" smtClean="0">
                            <a:solidFill>
                              <a:schemeClr val="tx1"/>
                            </a:solidFill>
                            <a:latin typeface="Cambria Math" panose="02040503050406030204" pitchFamily="18" charset="0"/>
                            <a:ea typeface="Cambria Math" panose="02040503050406030204" pitchFamily="18" charset="0"/>
                          </a:rPr>
                        </m:ctrlPr>
                      </m:sSubSupPr>
                      <m:e>
                        <m:r>
                          <a:rPr lang="it-IT" sz="2000" b="1" i="1" smtClean="0">
                            <a:solidFill>
                              <a:schemeClr val="tx1"/>
                            </a:solidFill>
                            <a:latin typeface="Cambria Math" panose="02040503050406030204" pitchFamily="18" charset="0"/>
                            <a:ea typeface="Cambria Math" panose="02040503050406030204" pitchFamily="18" charset="0"/>
                          </a:rPr>
                          <m:t>𝝉</m:t>
                        </m:r>
                      </m:e>
                      <m:sub>
                        <m:r>
                          <a:rPr lang="it-IT" sz="2000" b="1" i="1" smtClean="0">
                            <a:solidFill>
                              <a:schemeClr val="tx1"/>
                            </a:solidFill>
                            <a:latin typeface="Cambria Math" panose="02040503050406030204" pitchFamily="18" charset="0"/>
                            <a:ea typeface="Cambria Math" panose="02040503050406030204" pitchFamily="18" charset="0"/>
                          </a:rPr>
                          <m:t>𝑴𝑷𝑪</m:t>
                        </m:r>
                      </m:sub>
                      <m:sup>
                        <m:r>
                          <a:rPr lang="it-IT" sz="2000" b="1" i="1" smtClean="0">
                            <a:solidFill>
                              <a:schemeClr val="tx1"/>
                            </a:solidFill>
                            <a:latin typeface="Cambria Math" panose="02040503050406030204" pitchFamily="18" charset="0"/>
                            <a:ea typeface="Cambria Math" panose="02040503050406030204" pitchFamily="18" charset="0"/>
                          </a:rPr>
                          <m:t>∗</m:t>
                        </m:r>
                      </m:sup>
                    </m:sSubSup>
                  </m:oMath>
                </a14:m>
                <a:r>
                  <a:rPr lang="it-IT" sz="2000" dirty="0">
                    <a:latin typeface="Arial (Corpo)"/>
                    <a:ea typeface="Cambria Math" panose="02040503050406030204" pitchFamily="18" charset="0"/>
                  </a:rPr>
                  <a:t> </a:t>
                </a:r>
                <a:r>
                  <a:rPr lang="it-IT" sz="2000" dirty="0" err="1">
                    <a:latin typeface="Arial (Corpo)"/>
                    <a:ea typeface="Cambria Math" panose="02040503050406030204" pitchFamily="18" charset="0"/>
                  </a:rPr>
                  <a:t>is</a:t>
                </a:r>
                <a:r>
                  <a:rPr lang="it-IT" sz="2000" dirty="0">
                    <a:latin typeface="Arial (Corpo)"/>
                    <a:ea typeface="Cambria Math" panose="02040503050406030204" pitchFamily="18" charset="0"/>
                  </a:rPr>
                  <a:t> </a:t>
                </a:r>
                <a:r>
                  <a:rPr lang="it-IT" sz="2000" dirty="0" err="1">
                    <a:latin typeface="Arial (Corpo)"/>
                    <a:ea typeface="Cambria Math" panose="02040503050406030204" pitchFamily="18" charset="0"/>
                  </a:rPr>
                  <a:t>updated</a:t>
                </a:r>
                <a:r>
                  <a:rPr lang="it-IT" sz="2000" dirty="0">
                    <a:latin typeface="Arial (Corpo)"/>
                    <a:ea typeface="Cambria Math" panose="02040503050406030204" pitchFamily="18" charset="0"/>
                  </a:rPr>
                  <a:t> with a </a:t>
                </a:r>
                <a:br>
                  <a:rPr lang="it-IT" sz="2000" dirty="0">
                    <a:latin typeface="Arial (Corpo)"/>
                    <a:ea typeface="Cambria Math" panose="02040503050406030204" pitchFamily="18" charset="0"/>
                  </a:rPr>
                </a:br>
                <a:r>
                  <a:rPr lang="it-IT" sz="2000" b="1" dirty="0" err="1">
                    <a:solidFill>
                      <a:schemeClr val="tx1"/>
                    </a:solidFill>
                    <a:latin typeface="Arial (Corpo)"/>
                    <a:ea typeface="Cambria Math" panose="02040503050406030204" pitchFamily="18" charset="0"/>
                  </a:rPr>
                  <a:t>gravity</a:t>
                </a:r>
                <a:r>
                  <a:rPr lang="it-IT" sz="2000" b="1" dirty="0">
                    <a:solidFill>
                      <a:schemeClr val="tx1"/>
                    </a:solidFill>
                    <a:latin typeface="Arial (Corpo)"/>
                    <a:ea typeface="Cambria Math" panose="02040503050406030204" pitchFamily="18" charset="0"/>
                  </a:rPr>
                  <a:t> </a:t>
                </a:r>
                <a:r>
                  <a:rPr lang="it-IT" sz="2000" b="1" dirty="0" err="1">
                    <a:solidFill>
                      <a:schemeClr val="tx1"/>
                    </a:solidFill>
                    <a:latin typeface="Arial (Corpo)"/>
                    <a:ea typeface="Cambria Math" panose="02040503050406030204" pitchFamily="18" charset="0"/>
                  </a:rPr>
                  <a:t>compensation</a:t>
                </a:r>
                <a:r>
                  <a:rPr lang="it-IT" sz="2000" b="1" dirty="0">
                    <a:solidFill>
                      <a:schemeClr val="tx1"/>
                    </a:solidFill>
                    <a:latin typeface="Arial (Corpo)"/>
                    <a:ea typeface="Cambria Math" panose="02040503050406030204" pitchFamily="18" charset="0"/>
                  </a:rPr>
                  <a:t> </a:t>
                </a:r>
                <a:r>
                  <a:rPr lang="it-IT" sz="2000" b="1" dirty="0" err="1">
                    <a:solidFill>
                      <a:schemeClr val="tx1"/>
                    </a:solidFill>
                    <a:latin typeface="Arial (Corpo)"/>
                    <a:ea typeface="Cambria Math" panose="02040503050406030204" pitchFamily="18" charset="0"/>
                  </a:rPr>
                  <a:t>term</a:t>
                </a:r>
                <a:r>
                  <a:rPr lang="it-IT" sz="2000" i="1" dirty="0">
                    <a:solidFill>
                      <a:srgbClr val="0070C0"/>
                    </a:solidFill>
                    <a:latin typeface="Arial (Corpo)"/>
                    <a:ea typeface="Cambria Math" panose="02040503050406030204" pitchFamily="18" charset="0"/>
                  </a:rPr>
                  <a:t>*</a:t>
                </a:r>
              </a:p>
              <a:p>
                <a:endParaRPr lang="it-IT" sz="2000" i="1" dirty="0">
                  <a:solidFill>
                    <a:srgbClr val="0070C0"/>
                  </a:solidFill>
                  <a:latin typeface="Arial (Corpo)"/>
                  <a:ea typeface="Cambria Math" panose="02040503050406030204" pitchFamily="18" charset="0"/>
                </a:endParaRPr>
              </a:p>
              <a:p>
                <a:endParaRPr lang="it-IT" sz="2000" i="1" dirty="0">
                  <a:solidFill>
                    <a:srgbClr val="0070C0"/>
                  </a:solidFill>
                  <a:latin typeface="Arial (Corpo)"/>
                  <a:ea typeface="Cambria Math" panose="02040503050406030204" pitchFamily="18" charset="0"/>
                </a:endParaRPr>
              </a:p>
              <a:p>
                <a:r>
                  <a:rPr lang="it-IT" sz="2000" dirty="0">
                    <a:latin typeface="Arial (Corpo)"/>
                  </a:rPr>
                  <a:t>The control input </a:t>
                </a:r>
                <a:r>
                  <a:rPr lang="it-IT" sz="2000" dirty="0" err="1">
                    <a:latin typeface="Arial (Corpo)"/>
                  </a:rPr>
                  <a:t>is</a:t>
                </a:r>
                <a:r>
                  <a:rPr lang="it-IT" sz="2000" dirty="0">
                    <a:latin typeface="Arial (Corpo)"/>
                  </a:rPr>
                  <a:t> </a:t>
                </a:r>
                <a:r>
                  <a:rPr lang="it-IT" sz="2000" dirty="0" err="1">
                    <a:latin typeface="Arial (Corpo)"/>
                  </a:rPr>
                  <a:t>therefore</a:t>
                </a:r>
                <a:endParaRPr lang="it-IT" sz="2000" dirty="0">
                  <a:latin typeface="Arial (Corpo)"/>
                </a:endParaRPr>
              </a:p>
              <a:p>
                <a:endParaRPr lang="it-IT" sz="2000" dirty="0">
                  <a:latin typeface="Arial (Corpo)"/>
                </a:endParaRPr>
              </a:p>
              <a:p>
                <a:endParaRPr lang="it-IT" sz="2000" dirty="0">
                  <a:latin typeface="Arial (Corpo)"/>
                </a:endParaRPr>
              </a:p>
              <a:p>
                <a:r>
                  <a:rPr lang="it-IT" sz="2000" dirty="0">
                    <a:latin typeface="Arial (Corpo)"/>
                  </a:rPr>
                  <a:t>The </a:t>
                </a:r>
                <a:r>
                  <a:rPr lang="it-IT" sz="2000" dirty="0" err="1">
                    <a:latin typeface="Arial (Corpo)"/>
                  </a:rPr>
                  <a:t>predictive</a:t>
                </a:r>
                <a:r>
                  <a:rPr lang="it-IT" sz="2000" dirty="0">
                    <a:latin typeface="Arial (Corpo)"/>
                  </a:rPr>
                  <a:t> model of MPC </a:t>
                </a:r>
                <a:r>
                  <a:rPr lang="it-IT" sz="2000" dirty="0" err="1">
                    <a:latin typeface="Arial (Corpo)"/>
                  </a:rPr>
                  <a:t>explicitly</a:t>
                </a:r>
                <a:r>
                  <a:rPr lang="it-IT" sz="2000" dirty="0">
                    <a:latin typeface="Arial (Corpo)"/>
                  </a:rPr>
                  <a:t> accounts for </a:t>
                </a:r>
                <a:r>
                  <a:rPr lang="it-IT" sz="2000" dirty="0" err="1">
                    <a:latin typeface="Arial (Corpo)"/>
                  </a:rPr>
                  <a:t>this</a:t>
                </a:r>
                <a:r>
                  <a:rPr lang="it-IT" sz="2000" dirty="0">
                    <a:latin typeface="Arial (Corpo)"/>
                  </a:rPr>
                  <a:t> </a:t>
                </a:r>
                <a:r>
                  <a:rPr lang="it-IT" sz="2000" dirty="0" err="1">
                    <a:latin typeface="Arial (Corpo)"/>
                  </a:rPr>
                  <a:t>compensation</a:t>
                </a:r>
                <a:endParaRPr lang="it-IT" sz="2000" dirty="0">
                  <a:latin typeface="Arial (Corpo)"/>
                </a:endParaRPr>
              </a:p>
              <a:p>
                <a:endParaRPr lang="it-IT" sz="2000" dirty="0">
                  <a:latin typeface="Arial (Corpo)"/>
                </a:endParaRPr>
              </a:p>
              <a:p>
                <a:endParaRPr lang="it-IT" sz="2000" dirty="0">
                  <a:latin typeface="Arial (Corpo)"/>
                </a:endParaRPr>
              </a:p>
              <a:p>
                <a:r>
                  <a:rPr lang="it-IT" sz="2000" dirty="0">
                    <a:latin typeface="Arial (Corpo)"/>
                  </a:rPr>
                  <a:t>The </a:t>
                </a:r>
                <a:r>
                  <a:rPr lang="it-IT" sz="2000" dirty="0" err="1">
                    <a:latin typeface="Arial (Corpo)"/>
                  </a:rPr>
                  <a:t>contribution</a:t>
                </a:r>
                <a:r>
                  <a:rPr lang="it-IT" sz="2000" dirty="0">
                    <a:latin typeface="Arial (Corpo)"/>
                  </a:rPr>
                  <a:t> from MPC </a:t>
                </a:r>
                <a14:m>
                  <m:oMath xmlns:m="http://schemas.openxmlformats.org/officeDocument/2006/math">
                    <m:sSubSup>
                      <m:sSubSupPr>
                        <m:ctrlPr>
                          <a:rPr lang="it-IT" sz="2000" b="0" i="1" smtClean="0">
                            <a:solidFill>
                              <a:schemeClr val="tx1"/>
                            </a:solidFill>
                            <a:latin typeface="Cambria Math" panose="02040503050406030204" pitchFamily="18" charset="0"/>
                          </a:rPr>
                        </m:ctrlPr>
                      </m:sSubSupPr>
                      <m:e>
                        <m:r>
                          <a:rPr lang="it-IT" sz="2000" b="1" i="1" smtClean="0">
                            <a:solidFill>
                              <a:schemeClr val="tx1"/>
                            </a:solidFill>
                            <a:latin typeface="Cambria Math" panose="02040503050406030204" pitchFamily="18" charset="0"/>
                          </a:rPr>
                          <m:t>𝝉</m:t>
                        </m:r>
                      </m:e>
                      <m:sub>
                        <m:r>
                          <a:rPr lang="it-IT" sz="2000" b="0" i="1" smtClean="0">
                            <a:solidFill>
                              <a:schemeClr val="tx1"/>
                            </a:solidFill>
                            <a:latin typeface="Cambria Math" panose="02040503050406030204" pitchFamily="18" charset="0"/>
                          </a:rPr>
                          <m:t>𝑀𝑃𝐶</m:t>
                        </m:r>
                      </m:sub>
                      <m:sup>
                        <m:r>
                          <a:rPr lang="it-IT" sz="2000" b="0" i="1" smtClean="0">
                            <a:solidFill>
                              <a:schemeClr val="tx1"/>
                            </a:solidFill>
                            <a:latin typeface="Cambria Math" panose="02040503050406030204" pitchFamily="18" charset="0"/>
                          </a:rPr>
                          <m:t>∗</m:t>
                        </m:r>
                      </m:sup>
                    </m:sSubSup>
                  </m:oMath>
                </a14:m>
                <a:r>
                  <a:rPr lang="it-IT" sz="2000" dirty="0">
                    <a:latin typeface="Arial (Corpo)"/>
                  </a:rPr>
                  <a:t> </a:t>
                </a:r>
                <a:r>
                  <a:rPr lang="it-IT" sz="2000" dirty="0" err="1">
                    <a:latin typeface="Arial (Corpo)"/>
                  </a:rPr>
                  <a:t>goes</a:t>
                </a:r>
                <a:r>
                  <a:rPr lang="it-IT" sz="2000" dirty="0">
                    <a:latin typeface="Arial (Corpo)"/>
                  </a:rPr>
                  <a:t> to zero </a:t>
                </a:r>
                <a:r>
                  <a:rPr lang="it-IT" sz="2000" dirty="0" err="1">
                    <a:latin typeface="Arial (Corpo)"/>
                  </a:rPr>
                  <a:t>as</a:t>
                </a:r>
                <a:r>
                  <a:rPr lang="it-IT" sz="2000" dirty="0">
                    <a:latin typeface="Arial (Corpo)"/>
                  </a:rPr>
                  <a:t> the system </a:t>
                </a:r>
                <a:r>
                  <a:rPr lang="it-IT" sz="2000" dirty="0" err="1">
                    <a:latin typeface="Arial (Corpo)"/>
                  </a:rPr>
                  <a:t>reaches</a:t>
                </a:r>
                <a:r>
                  <a:rPr lang="it-IT" sz="2000" dirty="0">
                    <a:latin typeface="Arial (Corpo)"/>
                  </a:rPr>
                  <a:t> the </a:t>
                </a:r>
                <a:r>
                  <a:rPr lang="it-IT" sz="2000" dirty="0" err="1">
                    <a:latin typeface="Arial (Corpo)"/>
                  </a:rPr>
                  <a:t>equilibrium</a:t>
                </a:r>
                <a:endParaRPr lang="it-IT" sz="2000" dirty="0">
                  <a:latin typeface="Arial (Corpo)"/>
                </a:endParaRPr>
              </a:p>
              <a:p>
                <a:endParaRPr lang="it-IT" i="1" dirty="0">
                  <a:latin typeface="Cambria Math" panose="02040503050406030204" pitchFamily="18" charset="0"/>
                </a:endParaRPr>
              </a:p>
            </p:txBody>
          </p:sp>
        </mc:Choice>
        <mc:Fallback xmlns="">
          <p:sp>
            <p:nvSpPr>
              <p:cNvPr id="3" name="Segnaposto contenuto 2">
                <a:extLst>
                  <a:ext uri="{FF2B5EF4-FFF2-40B4-BE49-F238E27FC236}">
                    <a16:creationId xmlns:a16="http://schemas.microsoft.com/office/drawing/2014/main" id="{32DE91AF-329C-43D4-9438-D50FCAF2007B}"/>
                  </a:ext>
                </a:extLst>
              </p:cNvPr>
              <p:cNvSpPr>
                <a:spLocks noGrp="1" noRot="1" noChangeAspect="1" noMove="1" noResize="1" noEditPoints="1" noAdjustHandles="1" noChangeArrowheads="1" noChangeShapeType="1" noTextEdit="1"/>
              </p:cNvSpPr>
              <p:nvPr>
                <p:ph idx="1"/>
              </p:nvPr>
            </p:nvSpPr>
            <p:spPr>
              <a:xfrm>
                <a:off x="224574" y="747319"/>
                <a:ext cx="8694851" cy="4363065"/>
              </a:xfrm>
              <a:blipFill>
                <a:blip r:embed="rId52"/>
                <a:stretch>
                  <a:fillRect l="-631" t="-839" r="-1262" b="-1259"/>
                </a:stretch>
              </a:blipFill>
            </p:spPr>
            <p:txBody>
              <a:bodyPr/>
              <a:lstStyle/>
              <a:p>
                <a:r>
                  <a:rPr lang="en-US">
                    <a:noFill/>
                  </a:rPr>
                  <a:t> </a:t>
                </a:r>
              </a:p>
            </p:txBody>
          </p:sp>
        </mc:Fallback>
      </mc:AlternateContent>
      <p:sp>
        <p:nvSpPr>
          <p:cNvPr id="4" name="Segnaposto data 3">
            <a:extLst>
              <a:ext uri="{FF2B5EF4-FFF2-40B4-BE49-F238E27FC236}">
                <a16:creationId xmlns:a16="http://schemas.microsoft.com/office/drawing/2014/main" id="{B062A25B-2D89-48C7-B8AB-051558AC4039}"/>
              </a:ext>
            </a:extLst>
          </p:cNvPr>
          <p:cNvSpPr>
            <a:spLocks noGrp="1"/>
          </p:cNvSpPr>
          <p:nvPr>
            <p:ph type="dt" sz="half" idx="10"/>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it-IT" sz="1100" b="0" i="0" u="none" strike="noStrike" kern="1200" cap="none" spc="0" normalizeH="0" baseline="0" noProof="0">
                <a:ln>
                  <a:noFill/>
                </a:ln>
                <a:solidFill>
                  <a:srgbClr val="FFFFFF"/>
                </a:solidFill>
                <a:effectLst/>
                <a:uLnTx/>
                <a:uFillTx/>
                <a:latin typeface="Arial" panose="020B0604020202020204" pitchFamily="34" charset="0"/>
                <a:ea typeface="ＭＳ Ｐゴシック" panose="020B0600070205080204" pitchFamily="34" charset="-128"/>
                <a:cs typeface="+mn-cs"/>
              </a:rPr>
              <a:t>A.Y. 2020/2021</a:t>
            </a:r>
            <a:endParaRPr kumimoji="0" lang="it-IT" altLang="it-IT" sz="1100" b="0" i="0" u="none" strike="noStrike" kern="1200" cap="none" spc="0" normalizeH="0" baseline="0" noProof="0">
              <a:ln>
                <a:noFill/>
              </a:ln>
              <a:solidFill>
                <a:srgbClr val="FFFFFF"/>
              </a:solidFill>
              <a:effectLst/>
              <a:uLnTx/>
              <a:uFillTx/>
              <a:latin typeface="Arial" panose="020B0604020202020204" pitchFamily="34" charset="0"/>
              <a:ea typeface="ＭＳ Ｐゴシック" panose="020B0600070205080204" pitchFamily="34" charset="-128"/>
              <a:cs typeface="+mn-cs"/>
            </a:endParaRPr>
          </a:p>
        </p:txBody>
      </p:sp>
      <p:sp>
        <p:nvSpPr>
          <p:cNvPr id="5" name="Segnaposto piè di pagina 4">
            <a:extLst>
              <a:ext uri="{FF2B5EF4-FFF2-40B4-BE49-F238E27FC236}">
                <a16:creationId xmlns:a16="http://schemas.microsoft.com/office/drawing/2014/main" id="{AE9AA477-6080-4328-930A-D686AD7A65FC}"/>
              </a:ext>
            </a:extLst>
          </p:cNvPr>
          <p:cNvSpPr>
            <a:spLocks noGrp="1"/>
          </p:cNvSpPr>
          <p:nvPr>
            <p:ph type="ftr" sz="quarter" idx="11"/>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Arial" panose="020B0604020202020204" pitchFamily="34" charset="0"/>
                <a:ea typeface="ＭＳ Ｐゴシック" panose="020B0600070205080204" pitchFamily="34" charset="-128"/>
                <a:cs typeface="+mn-cs"/>
              </a:rPr>
              <a:t>Control Learning techniques for set point regulation of robots with nonlinear joints flexibility</a:t>
            </a:r>
            <a:endParaRPr kumimoji="0" lang="it-IT" altLang="it-IT" sz="1100" b="0" i="0" u="none" strike="noStrike" kern="1200" cap="none" spc="0" normalizeH="0" baseline="0" noProof="0" dirty="0">
              <a:ln>
                <a:noFill/>
              </a:ln>
              <a:solidFill>
                <a:srgbClr val="FFFFFF"/>
              </a:solidFill>
              <a:effectLst/>
              <a:uLnTx/>
              <a:uFillTx/>
              <a:latin typeface="Arial" panose="020B0604020202020204" pitchFamily="34" charset="0"/>
              <a:ea typeface="ＭＳ Ｐゴシック" panose="020B0600070205080204" pitchFamily="34" charset="-128"/>
              <a:cs typeface="+mn-cs"/>
            </a:endParaRPr>
          </a:p>
        </p:txBody>
      </p:sp>
      <p:sp>
        <p:nvSpPr>
          <p:cNvPr id="6" name="Segnaposto numero diapositiva 5">
            <a:extLst>
              <a:ext uri="{FF2B5EF4-FFF2-40B4-BE49-F238E27FC236}">
                <a16:creationId xmlns:a16="http://schemas.microsoft.com/office/drawing/2014/main" id="{7F1D02C8-FBF4-4A55-B0F5-16DFD7D6EBAB}"/>
              </a:ext>
            </a:extLst>
          </p:cNvPr>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it-IT" altLang="it-IT" sz="1100" b="0" i="0" u="none" strike="noStrike" kern="1200" cap="none" spc="0" normalizeH="0" baseline="0" noProof="0">
                <a:ln>
                  <a:noFill/>
                </a:ln>
                <a:solidFill>
                  <a:srgbClr val="FFFFFF"/>
                </a:solidFill>
                <a:effectLst/>
                <a:uLnTx/>
                <a:uFillTx/>
                <a:latin typeface="Arial" panose="020B0604020202020204" pitchFamily="34" charset="0"/>
                <a:ea typeface="ＭＳ Ｐゴシック" panose="020B0600070205080204" pitchFamily="34" charset="-128"/>
                <a:cs typeface="+mn-cs"/>
              </a:rPr>
              <a:t>Pagina </a:t>
            </a:r>
            <a:fld id="{BA685955-B0BA-445A-8774-01A37A6AC08F}" type="slidenum">
              <a:rPr kumimoji="0" lang="it-IT" altLang="it-IT" sz="1100" b="0" i="0" u="none" strike="noStrike" kern="1200" cap="none" spc="0" normalizeH="0" baseline="0" noProof="0" smtClean="0">
                <a:ln>
                  <a:noFill/>
                </a:ln>
                <a:solidFill>
                  <a:srgbClr val="FFFFFF"/>
                </a:solidFill>
                <a:effectLst/>
                <a:uLnTx/>
                <a:uFillTx/>
                <a:latin typeface="Arial" panose="020B0604020202020204" pitchFamily="34" charset="0"/>
                <a:ea typeface="ＭＳ Ｐゴシック" panose="020B0600070205080204" pitchFamily="34"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12</a:t>
            </a:fld>
            <a:endParaRPr kumimoji="0" lang="it-IT" altLang="it-IT" sz="1100" b="0" i="0" u="none" strike="noStrike" kern="1200" cap="none" spc="0" normalizeH="0" baseline="0" noProof="0">
              <a:ln>
                <a:noFill/>
              </a:ln>
              <a:solidFill>
                <a:srgbClr val="FFFFFF"/>
              </a:solidFill>
              <a:effectLst/>
              <a:uLnTx/>
              <a:uFillTx/>
              <a:latin typeface="Arial" panose="020B0604020202020204" pitchFamily="34" charset="0"/>
              <a:ea typeface="ＭＳ Ｐゴシック" panose="020B0600070205080204" pitchFamily="34" charset="-128"/>
              <a:cs typeface="+mn-cs"/>
            </a:endParaRPr>
          </a:p>
        </p:txBody>
      </p:sp>
      <p:grpSp>
        <p:nvGrpSpPr>
          <p:cNvPr id="23" name="Group 22" descr="\documentclass{article}&#10;\usepackage{amsfonts}&#10;\usepackage{amssymb}&#10;\usepackage{amsmath}&#10;\usepackage{mathtools}&#10;\usepackage{physics}&#10;\pagestyle{empty}&#10;\begin{document}&#10;&#10;\begin{align*}&#10;\vb*{\tau}_g = \vb{g}(\vb{q}_d)&#10;\end{align*}&#10;&#10;&#10;\end{document}" title="IguanaTex Vector Display">
            <a:extLst>
              <a:ext uri="{FF2B5EF4-FFF2-40B4-BE49-F238E27FC236}">
                <a16:creationId xmlns:a16="http://schemas.microsoft.com/office/drawing/2014/main" id="{23CFDCA3-0F1C-4237-9146-D8EC3F06C622}"/>
              </a:ext>
            </a:extLst>
          </p:cNvPr>
          <p:cNvGrpSpPr>
            <a:grpSpLocks noChangeAspect="1"/>
          </p:cNvGrpSpPr>
          <p:nvPr>
            <p:custDataLst>
              <p:tags r:id="rId1"/>
            </p:custDataLst>
          </p:nvPr>
        </p:nvGrpSpPr>
        <p:grpSpPr>
          <a:xfrm>
            <a:off x="3783011" y="1471357"/>
            <a:ext cx="1577975" cy="417513"/>
            <a:chOff x="2541587" y="2538413"/>
            <a:chExt cx="1577975" cy="417513"/>
          </a:xfrm>
        </p:grpSpPr>
        <p:sp>
          <p:nvSpPr>
            <p:cNvPr id="14" name="Freeform 7">
              <a:extLst>
                <a:ext uri="{FF2B5EF4-FFF2-40B4-BE49-F238E27FC236}">
                  <a16:creationId xmlns:a16="http://schemas.microsoft.com/office/drawing/2014/main" id="{C90AA40B-97E6-4E9C-AD3E-1DBBBE816FA7}"/>
                </a:ext>
              </a:extLst>
            </p:cNvPr>
            <p:cNvSpPr>
              <a:spLocks/>
            </p:cNvSpPr>
            <p:nvPr>
              <p:custDataLst>
                <p:tags r:id="rId43"/>
              </p:custDataLst>
            </p:nvPr>
          </p:nvSpPr>
          <p:spPr bwMode="auto">
            <a:xfrm>
              <a:off x="2541587" y="2660651"/>
              <a:ext cx="190500" cy="184150"/>
            </a:xfrm>
            <a:custGeom>
              <a:avLst/>
              <a:gdLst>
                <a:gd name="T0" fmla="*/ 159 w 286"/>
                <a:gd name="T1" fmla="*/ 48 h 228"/>
                <a:gd name="T2" fmla="*/ 251 w 286"/>
                <a:gd name="T3" fmla="*/ 48 h 228"/>
                <a:gd name="T4" fmla="*/ 276 w 286"/>
                <a:gd name="T5" fmla="*/ 40 h 228"/>
                <a:gd name="T6" fmla="*/ 286 w 286"/>
                <a:gd name="T7" fmla="*/ 20 h 228"/>
                <a:gd name="T8" fmla="*/ 259 w 286"/>
                <a:gd name="T9" fmla="*/ 0 h 228"/>
                <a:gd name="T10" fmla="*/ 95 w 286"/>
                <a:gd name="T11" fmla="*/ 0 h 228"/>
                <a:gd name="T12" fmla="*/ 37 w 286"/>
                <a:gd name="T13" fmla="*/ 24 h 228"/>
                <a:gd name="T14" fmla="*/ 0 w 286"/>
                <a:gd name="T15" fmla="*/ 70 h 228"/>
                <a:gd name="T16" fmla="*/ 12 w 286"/>
                <a:gd name="T17" fmla="*/ 77 h 228"/>
                <a:gd name="T18" fmla="*/ 24 w 286"/>
                <a:gd name="T19" fmla="*/ 71 h 228"/>
                <a:gd name="T20" fmla="*/ 85 w 286"/>
                <a:gd name="T21" fmla="*/ 48 h 228"/>
                <a:gd name="T22" fmla="*/ 130 w 286"/>
                <a:gd name="T23" fmla="*/ 48 h 228"/>
                <a:gd name="T24" fmla="*/ 112 w 286"/>
                <a:gd name="T25" fmla="*/ 101 h 228"/>
                <a:gd name="T26" fmla="*/ 93 w 286"/>
                <a:gd name="T27" fmla="*/ 158 h 228"/>
                <a:gd name="T28" fmla="*/ 78 w 286"/>
                <a:gd name="T29" fmla="*/ 206 h 228"/>
                <a:gd name="T30" fmla="*/ 101 w 286"/>
                <a:gd name="T31" fmla="*/ 228 h 228"/>
                <a:gd name="T32" fmla="*/ 135 w 286"/>
                <a:gd name="T33" fmla="*/ 195 h 228"/>
                <a:gd name="T34" fmla="*/ 159 w 286"/>
                <a:gd name="T35" fmla="*/ 48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6" h="228">
                  <a:moveTo>
                    <a:pt x="159" y="48"/>
                  </a:moveTo>
                  <a:lnTo>
                    <a:pt x="251" y="48"/>
                  </a:lnTo>
                  <a:cubicBezTo>
                    <a:pt x="261" y="48"/>
                    <a:pt x="268" y="48"/>
                    <a:pt x="276" y="40"/>
                  </a:cubicBezTo>
                  <a:cubicBezTo>
                    <a:pt x="286" y="32"/>
                    <a:pt x="286" y="21"/>
                    <a:pt x="286" y="20"/>
                  </a:cubicBezTo>
                  <a:cubicBezTo>
                    <a:pt x="286" y="0"/>
                    <a:pt x="268" y="0"/>
                    <a:pt x="259" y="0"/>
                  </a:cubicBezTo>
                  <a:lnTo>
                    <a:pt x="95" y="0"/>
                  </a:lnTo>
                  <a:cubicBezTo>
                    <a:pt x="85" y="0"/>
                    <a:pt x="63" y="0"/>
                    <a:pt x="37" y="24"/>
                  </a:cubicBezTo>
                  <a:cubicBezTo>
                    <a:pt x="20" y="40"/>
                    <a:pt x="0" y="65"/>
                    <a:pt x="0" y="70"/>
                  </a:cubicBezTo>
                  <a:cubicBezTo>
                    <a:pt x="0" y="77"/>
                    <a:pt x="6" y="77"/>
                    <a:pt x="12" y="77"/>
                  </a:cubicBezTo>
                  <a:cubicBezTo>
                    <a:pt x="19" y="77"/>
                    <a:pt x="20" y="77"/>
                    <a:pt x="24" y="71"/>
                  </a:cubicBezTo>
                  <a:cubicBezTo>
                    <a:pt x="43" y="48"/>
                    <a:pt x="76" y="48"/>
                    <a:pt x="85" y="48"/>
                  </a:cubicBezTo>
                  <a:lnTo>
                    <a:pt x="130" y="48"/>
                  </a:lnTo>
                  <a:lnTo>
                    <a:pt x="112" y="101"/>
                  </a:lnTo>
                  <a:cubicBezTo>
                    <a:pt x="108" y="113"/>
                    <a:pt x="97" y="145"/>
                    <a:pt x="93" y="158"/>
                  </a:cubicBezTo>
                  <a:cubicBezTo>
                    <a:pt x="87" y="174"/>
                    <a:pt x="78" y="200"/>
                    <a:pt x="78" y="206"/>
                  </a:cubicBezTo>
                  <a:cubicBezTo>
                    <a:pt x="78" y="220"/>
                    <a:pt x="89" y="228"/>
                    <a:pt x="101" y="228"/>
                  </a:cubicBezTo>
                  <a:cubicBezTo>
                    <a:pt x="105" y="228"/>
                    <a:pt x="130" y="228"/>
                    <a:pt x="135" y="195"/>
                  </a:cubicBezTo>
                  <a:lnTo>
                    <a:pt x="159" y="48"/>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8">
              <a:extLst>
                <a:ext uri="{FF2B5EF4-FFF2-40B4-BE49-F238E27FC236}">
                  <a16:creationId xmlns:a16="http://schemas.microsoft.com/office/drawing/2014/main" id="{FD3F25CB-6820-47DD-9201-402E52F92882}"/>
                </a:ext>
              </a:extLst>
            </p:cNvPr>
            <p:cNvSpPr>
              <a:spLocks noEditPoints="1"/>
            </p:cNvSpPr>
            <p:nvPr>
              <p:custDataLst>
                <p:tags r:id="rId44"/>
              </p:custDataLst>
            </p:nvPr>
          </p:nvSpPr>
          <p:spPr bwMode="auto">
            <a:xfrm>
              <a:off x="2759075" y="2776538"/>
              <a:ext cx="114300" cy="179388"/>
            </a:xfrm>
            <a:custGeom>
              <a:avLst/>
              <a:gdLst>
                <a:gd name="T0" fmla="*/ 171 w 172"/>
                <a:gd name="T1" fmla="*/ 25 h 225"/>
                <a:gd name="T2" fmla="*/ 172 w 172"/>
                <a:gd name="T3" fmla="*/ 17 h 225"/>
                <a:gd name="T4" fmla="*/ 160 w 172"/>
                <a:gd name="T5" fmla="*/ 6 h 225"/>
                <a:gd name="T6" fmla="*/ 144 w 172"/>
                <a:gd name="T7" fmla="*/ 20 h 225"/>
                <a:gd name="T8" fmla="*/ 108 w 172"/>
                <a:gd name="T9" fmla="*/ 0 h 225"/>
                <a:gd name="T10" fmla="*/ 19 w 172"/>
                <a:gd name="T11" fmla="*/ 96 h 225"/>
                <a:gd name="T12" fmla="*/ 72 w 172"/>
                <a:gd name="T13" fmla="*/ 154 h 225"/>
                <a:gd name="T14" fmla="*/ 116 w 172"/>
                <a:gd name="T15" fmla="*/ 135 h 225"/>
                <a:gd name="T16" fmla="*/ 108 w 172"/>
                <a:gd name="T17" fmla="*/ 166 h 225"/>
                <a:gd name="T18" fmla="*/ 88 w 172"/>
                <a:gd name="T19" fmla="*/ 202 h 225"/>
                <a:gd name="T20" fmla="*/ 49 w 172"/>
                <a:gd name="T21" fmla="*/ 215 h 225"/>
                <a:gd name="T22" fmla="*/ 22 w 172"/>
                <a:gd name="T23" fmla="*/ 213 h 225"/>
                <a:gd name="T24" fmla="*/ 34 w 172"/>
                <a:gd name="T25" fmla="*/ 195 h 225"/>
                <a:gd name="T26" fmla="*/ 20 w 172"/>
                <a:gd name="T27" fmla="*/ 182 h 225"/>
                <a:gd name="T28" fmla="*/ 0 w 172"/>
                <a:gd name="T29" fmla="*/ 203 h 225"/>
                <a:gd name="T30" fmla="*/ 50 w 172"/>
                <a:gd name="T31" fmla="*/ 225 h 225"/>
                <a:gd name="T32" fmla="*/ 133 w 172"/>
                <a:gd name="T33" fmla="*/ 177 h 225"/>
                <a:gd name="T34" fmla="*/ 171 w 172"/>
                <a:gd name="T35" fmla="*/ 25 h 225"/>
                <a:gd name="T36" fmla="*/ 123 w 172"/>
                <a:gd name="T37" fmla="*/ 107 h 225"/>
                <a:gd name="T38" fmla="*/ 115 w 172"/>
                <a:gd name="T39" fmla="*/ 120 h 225"/>
                <a:gd name="T40" fmla="*/ 73 w 172"/>
                <a:gd name="T41" fmla="*/ 144 h 225"/>
                <a:gd name="T42" fmla="*/ 47 w 172"/>
                <a:gd name="T43" fmla="*/ 111 h 225"/>
                <a:gd name="T44" fmla="*/ 65 w 172"/>
                <a:gd name="T45" fmla="*/ 41 h 225"/>
                <a:gd name="T46" fmla="*/ 108 w 172"/>
                <a:gd name="T47" fmla="*/ 9 h 225"/>
                <a:gd name="T48" fmla="*/ 139 w 172"/>
                <a:gd name="T49" fmla="*/ 39 h 225"/>
                <a:gd name="T50" fmla="*/ 138 w 172"/>
                <a:gd name="T51" fmla="*/ 44 h 225"/>
                <a:gd name="T52" fmla="*/ 123 w 172"/>
                <a:gd name="T53" fmla="*/ 107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2" h="225">
                  <a:moveTo>
                    <a:pt x="171" y="25"/>
                  </a:moveTo>
                  <a:cubicBezTo>
                    <a:pt x="172" y="20"/>
                    <a:pt x="172" y="18"/>
                    <a:pt x="172" y="17"/>
                  </a:cubicBezTo>
                  <a:cubicBezTo>
                    <a:pt x="172" y="10"/>
                    <a:pt x="166" y="6"/>
                    <a:pt x="160" y="6"/>
                  </a:cubicBezTo>
                  <a:cubicBezTo>
                    <a:pt x="152" y="6"/>
                    <a:pt x="146" y="13"/>
                    <a:pt x="144" y="20"/>
                  </a:cubicBezTo>
                  <a:cubicBezTo>
                    <a:pt x="138" y="10"/>
                    <a:pt x="126" y="0"/>
                    <a:pt x="108" y="0"/>
                  </a:cubicBezTo>
                  <a:cubicBezTo>
                    <a:pt x="65" y="0"/>
                    <a:pt x="19" y="46"/>
                    <a:pt x="19" y="96"/>
                  </a:cubicBezTo>
                  <a:cubicBezTo>
                    <a:pt x="19" y="132"/>
                    <a:pt x="43" y="154"/>
                    <a:pt x="72" y="154"/>
                  </a:cubicBezTo>
                  <a:cubicBezTo>
                    <a:pt x="88" y="154"/>
                    <a:pt x="103" y="146"/>
                    <a:pt x="116" y="135"/>
                  </a:cubicBezTo>
                  <a:lnTo>
                    <a:pt x="108" y="166"/>
                  </a:lnTo>
                  <a:cubicBezTo>
                    <a:pt x="104" y="181"/>
                    <a:pt x="102" y="190"/>
                    <a:pt x="88" y="202"/>
                  </a:cubicBezTo>
                  <a:cubicBezTo>
                    <a:pt x="73" y="215"/>
                    <a:pt x="58" y="215"/>
                    <a:pt x="49" y="215"/>
                  </a:cubicBezTo>
                  <a:cubicBezTo>
                    <a:pt x="33" y="215"/>
                    <a:pt x="29" y="214"/>
                    <a:pt x="22" y="213"/>
                  </a:cubicBezTo>
                  <a:cubicBezTo>
                    <a:pt x="31" y="208"/>
                    <a:pt x="34" y="200"/>
                    <a:pt x="34" y="195"/>
                  </a:cubicBezTo>
                  <a:cubicBezTo>
                    <a:pt x="34" y="187"/>
                    <a:pt x="27" y="182"/>
                    <a:pt x="20" y="182"/>
                  </a:cubicBezTo>
                  <a:cubicBezTo>
                    <a:pt x="10" y="182"/>
                    <a:pt x="0" y="190"/>
                    <a:pt x="0" y="203"/>
                  </a:cubicBezTo>
                  <a:cubicBezTo>
                    <a:pt x="0" y="224"/>
                    <a:pt x="30" y="225"/>
                    <a:pt x="50" y="225"/>
                  </a:cubicBezTo>
                  <a:cubicBezTo>
                    <a:pt x="104" y="225"/>
                    <a:pt x="128" y="197"/>
                    <a:pt x="133" y="177"/>
                  </a:cubicBezTo>
                  <a:lnTo>
                    <a:pt x="171" y="25"/>
                  </a:lnTo>
                  <a:close/>
                  <a:moveTo>
                    <a:pt x="123" y="107"/>
                  </a:moveTo>
                  <a:cubicBezTo>
                    <a:pt x="121" y="112"/>
                    <a:pt x="121" y="113"/>
                    <a:pt x="115" y="120"/>
                  </a:cubicBezTo>
                  <a:cubicBezTo>
                    <a:pt x="103" y="135"/>
                    <a:pt x="86" y="144"/>
                    <a:pt x="73" y="144"/>
                  </a:cubicBezTo>
                  <a:cubicBezTo>
                    <a:pt x="55" y="144"/>
                    <a:pt x="47" y="129"/>
                    <a:pt x="47" y="111"/>
                  </a:cubicBezTo>
                  <a:cubicBezTo>
                    <a:pt x="47" y="95"/>
                    <a:pt x="56" y="56"/>
                    <a:pt x="65" y="41"/>
                  </a:cubicBezTo>
                  <a:cubicBezTo>
                    <a:pt x="80" y="16"/>
                    <a:pt x="96" y="9"/>
                    <a:pt x="108" y="9"/>
                  </a:cubicBezTo>
                  <a:cubicBezTo>
                    <a:pt x="133" y="9"/>
                    <a:pt x="139" y="36"/>
                    <a:pt x="139" y="39"/>
                  </a:cubicBezTo>
                  <a:cubicBezTo>
                    <a:pt x="139" y="40"/>
                    <a:pt x="139" y="40"/>
                    <a:pt x="138" y="44"/>
                  </a:cubicBezTo>
                  <a:lnTo>
                    <a:pt x="123" y="107"/>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9">
              <a:extLst>
                <a:ext uri="{FF2B5EF4-FFF2-40B4-BE49-F238E27FC236}">
                  <a16:creationId xmlns:a16="http://schemas.microsoft.com/office/drawing/2014/main" id="{0C1BDBC6-59F1-4181-8CC5-C60FD86CE9F4}"/>
                </a:ext>
              </a:extLst>
            </p:cNvPr>
            <p:cNvSpPr>
              <a:spLocks noEditPoints="1"/>
            </p:cNvSpPr>
            <p:nvPr>
              <p:custDataLst>
                <p:tags r:id="rId45"/>
              </p:custDataLst>
            </p:nvPr>
          </p:nvSpPr>
          <p:spPr bwMode="auto">
            <a:xfrm>
              <a:off x="3013075" y="2692401"/>
              <a:ext cx="220663" cy="93663"/>
            </a:xfrm>
            <a:custGeom>
              <a:avLst/>
              <a:gdLst>
                <a:gd name="T0" fmla="*/ 315 w 332"/>
                <a:gd name="T1" fmla="*/ 20 h 117"/>
                <a:gd name="T2" fmla="*/ 332 w 332"/>
                <a:gd name="T3" fmla="*/ 10 h 117"/>
                <a:gd name="T4" fmla="*/ 316 w 332"/>
                <a:gd name="T5" fmla="*/ 0 h 117"/>
                <a:gd name="T6" fmla="*/ 17 w 332"/>
                <a:gd name="T7" fmla="*/ 0 h 117"/>
                <a:gd name="T8" fmla="*/ 0 w 332"/>
                <a:gd name="T9" fmla="*/ 10 h 117"/>
                <a:gd name="T10" fmla="*/ 17 w 332"/>
                <a:gd name="T11" fmla="*/ 20 h 117"/>
                <a:gd name="T12" fmla="*/ 315 w 332"/>
                <a:gd name="T13" fmla="*/ 20 h 117"/>
                <a:gd name="T14" fmla="*/ 316 w 332"/>
                <a:gd name="T15" fmla="*/ 117 h 117"/>
                <a:gd name="T16" fmla="*/ 332 w 332"/>
                <a:gd name="T17" fmla="*/ 107 h 117"/>
                <a:gd name="T18" fmla="*/ 315 w 332"/>
                <a:gd name="T19" fmla="*/ 97 h 117"/>
                <a:gd name="T20" fmla="*/ 17 w 332"/>
                <a:gd name="T21" fmla="*/ 97 h 117"/>
                <a:gd name="T22" fmla="*/ 0 w 332"/>
                <a:gd name="T23" fmla="*/ 107 h 117"/>
                <a:gd name="T24" fmla="*/ 17 w 332"/>
                <a:gd name="T25" fmla="*/ 117 h 117"/>
                <a:gd name="T26" fmla="*/ 316 w 332"/>
                <a:gd name="T27" fmla="*/ 117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2" h="117">
                  <a:moveTo>
                    <a:pt x="315" y="20"/>
                  </a:moveTo>
                  <a:cubicBezTo>
                    <a:pt x="323" y="20"/>
                    <a:pt x="332" y="20"/>
                    <a:pt x="332" y="10"/>
                  </a:cubicBezTo>
                  <a:cubicBezTo>
                    <a:pt x="332" y="0"/>
                    <a:pt x="323" y="0"/>
                    <a:pt x="316" y="0"/>
                  </a:cubicBezTo>
                  <a:lnTo>
                    <a:pt x="17" y="0"/>
                  </a:lnTo>
                  <a:cubicBezTo>
                    <a:pt x="10" y="0"/>
                    <a:pt x="0" y="0"/>
                    <a:pt x="0" y="10"/>
                  </a:cubicBezTo>
                  <a:cubicBezTo>
                    <a:pt x="0" y="20"/>
                    <a:pt x="10" y="20"/>
                    <a:pt x="17" y="20"/>
                  </a:cubicBezTo>
                  <a:lnTo>
                    <a:pt x="315" y="20"/>
                  </a:lnTo>
                  <a:close/>
                  <a:moveTo>
                    <a:pt x="316" y="117"/>
                  </a:moveTo>
                  <a:cubicBezTo>
                    <a:pt x="323" y="117"/>
                    <a:pt x="332" y="117"/>
                    <a:pt x="332" y="107"/>
                  </a:cubicBezTo>
                  <a:cubicBezTo>
                    <a:pt x="332" y="97"/>
                    <a:pt x="323" y="97"/>
                    <a:pt x="315" y="97"/>
                  </a:cubicBezTo>
                  <a:lnTo>
                    <a:pt x="17" y="97"/>
                  </a:lnTo>
                  <a:cubicBezTo>
                    <a:pt x="10" y="97"/>
                    <a:pt x="0" y="97"/>
                    <a:pt x="0" y="107"/>
                  </a:cubicBezTo>
                  <a:cubicBezTo>
                    <a:pt x="0" y="117"/>
                    <a:pt x="10" y="117"/>
                    <a:pt x="17" y="117"/>
                  </a:cubicBezTo>
                  <a:lnTo>
                    <a:pt x="316" y="117"/>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0">
              <a:extLst>
                <a:ext uri="{FF2B5EF4-FFF2-40B4-BE49-F238E27FC236}">
                  <a16:creationId xmlns:a16="http://schemas.microsoft.com/office/drawing/2014/main" id="{A86CD462-385B-4B4D-8E82-17F98E2336BD}"/>
                </a:ext>
              </a:extLst>
            </p:cNvPr>
            <p:cNvSpPr>
              <a:spLocks noEditPoints="1"/>
            </p:cNvSpPr>
            <p:nvPr>
              <p:custDataLst>
                <p:tags r:id="rId46"/>
              </p:custDataLst>
            </p:nvPr>
          </p:nvSpPr>
          <p:spPr bwMode="auto">
            <a:xfrm>
              <a:off x="3355975" y="2657476"/>
              <a:ext cx="173038" cy="261938"/>
            </a:xfrm>
            <a:custGeom>
              <a:avLst/>
              <a:gdLst>
                <a:gd name="T0" fmla="*/ 111 w 262"/>
                <a:gd name="T1" fmla="*/ 132 h 327"/>
                <a:gd name="T2" fmla="*/ 67 w 262"/>
                <a:gd name="T3" fmla="*/ 76 h 327"/>
                <a:gd name="T4" fmla="*/ 111 w 262"/>
                <a:gd name="T5" fmla="*/ 20 h 327"/>
                <a:gd name="T6" fmla="*/ 155 w 262"/>
                <a:gd name="T7" fmla="*/ 76 h 327"/>
                <a:gd name="T8" fmla="*/ 111 w 262"/>
                <a:gd name="T9" fmla="*/ 132 h 327"/>
                <a:gd name="T10" fmla="*/ 50 w 262"/>
                <a:gd name="T11" fmla="*/ 137 h 327"/>
                <a:gd name="T12" fmla="*/ 111 w 262"/>
                <a:gd name="T13" fmla="*/ 150 h 327"/>
                <a:gd name="T14" fmla="*/ 210 w 262"/>
                <a:gd name="T15" fmla="*/ 76 h 327"/>
                <a:gd name="T16" fmla="*/ 190 w 262"/>
                <a:gd name="T17" fmla="*/ 28 h 327"/>
                <a:gd name="T18" fmla="*/ 221 w 262"/>
                <a:gd name="T19" fmla="*/ 19 h 327"/>
                <a:gd name="T20" fmla="*/ 219 w 262"/>
                <a:gd name="T21" fmla="*/ 29 h 327"/>
                <a:gd name="T22" fmla="*/ 240 w 262"/>
                <a:gd name="T23" fmla="*/ 50 h 327"/>
                <a:gd name="T24" fmla="*/ 262 w 262"/>
                <a:gd name="T25" fmla="*/ 29 h 327"/>
                <a:gd name="T26" fmla="*/ 230 w 262"/>
                <a:gd name="T27" fmla="*/ 0 h 327"/>
                <a:gd name="T28" fmla="*/ 178 w 262"/>
                <a:gd name="T29" fmla="*/ 19 h 327"/>
                <a:gd name="T30" fmla="*/ 111 w 262"/>
                <a:gd name="T31" fmla="*/ 2 h 327"/>
                <a:gd name="T32" fmla="*/ 12 w 262"/>
                <a:gd name="T33" fmla="*/ 76 h 327"/>
                <a:gd name="T34" fmla="*/ 37 w 262"/>
                <a:gd name="T35" fmla="*/ 128 h 327"/>
                <a:gd name="T36" fmla="*/ 20 w 262"/>
                <a:gd name="T37" fmla="*/ 173 h 327"/>
                <a:gd name="T38" fmla="*/ 42 w 262"/>
                <a:gd name="T39" fmla="*/ 221 h 327"/>
                <a:gd name="T40" fmla="*/ 0 w 262"/>
                <a:gd name="T41" fmla="*/ 264 h 327"/>
                <a:gd name="T42" fmla="*/ 127 w 262"/>
                <a:gd name="T43" fmla="*/ 327 h 327"/>
                <a:gd name="T44" fmla="*/ 254 w 262"/>
                <a:gd name="T45" fmla="*/ 263 h 327"/>
                <a:gd name="T46" fmla="*/ 217 w 262"/>
                <a:gd name="T47" fmla="*/ 199 h 327"/>
                <a:gd name="T48" fmla="*/ 111 w 262"/>
                <a:gd name="T49" fmla="*/ 185 h 327"/>
                <a:gd name="T50" fmla="*/ 72 w 262"/>
                <a:gd name="T51" fmla="*/ 185 h 327"/>
                <a:gd name="T52" fmla="*/ 45 w 262"/>
                <a:gd name="T53" fmla="*/ 153 h 327"/>
                <a:gd name="T54" fmla="*/ 50 w 262"/>
                <a:gd name="T55" fmla="*/ 137 h 327"/>
                <a:gd name="T56" fmla="*/ 81 w 262"/>
                <a:gd name="T57" fmla="*/ 233 h 327"/>
                <a:gd name="T58" fmla="*/ 139 w 262"/>
                <a:gd name="T59" fmla="*/ 233 h 327"/>
                <a:gd name="T60" fmla="*/ 211 w 262"/>
                <a:gd name="T61" fmla="*/ 264 h 327"/>
                <a:gd name="T62" fmla="*/ 127 w 262"/>
                <a:gd name="T63" fmla="*/ 309 h 327"/>
                <a:gd name="T64" fmla="*/ 42 w 262"/>
                <a:gd name="T65" fmla="*/ 263 h 327"/>
                <a:gd name="T66" fmla="*/ 81 w 262"/>
                <a:gd name="T67" fmla="*/ 233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62" h="327">
                  <a:moveTo>
                    <a:pt x="111" y="132"/>
                  </a:moveTo>
                  <a:cubicBezTo>
                    <a:pt x="67" y="132"/>
                    <a:pt x="67" y="98"/>
                    <a:pt x="67" y="76"/>
                  </a:cubicBezTo>
                  <a:cubicBezTo>
                    <a:pt x="67" y="53"/>
                    <a:pt x="67" y="20"/>
                    <a:pt x="111" y="20"/>
                  </a:cubicBezTo>
                  <a:cubicBezTo>
                    <a:pt x="155" y="20"/>
                    <a:pt x="155" y="53"/>
                    <a:pt x="155" y="76"/>
                  </a:cubicBezTo>
                  <a:cubicBezTo>
                    <a:pt x="155" y="98"/>
                    <a:pt x="155" y="132"/>
                    <a:pt x="111" y="132"/>
                  </a:cubicBezTo>
                  <a:close/>
                  <a:moveTo>
                    <a:pt x="50" y="137"/>
                  </a:moveTo>
                  <a:cubicBezTo>
                    <a:pt x="73" y="149"/>
                    <a:pt x="98" y="150"/>
                    <a:pt x="111" y="150"/>
                  </a:cubicBezTo>
                  <a:cubicBezTo>
                    <a:pt x="183" y="150"/>
                    <a:pt x="210" y="111"/>
                    <a:pt x="210" y="76"/>
                  </a:cubicBezTo>
                  <a:cubicBezTo>
                    <a:pt x="210" y="52"/>
                    <a:pt x="198" y="36"/>
                    <a:pt x="190" y="28"/>
                  </a:cubicBezTo>
                  <a:cubicBezTo>
                    <a:pt x="205" y="20"/>
                    <a:pt x="216" y="19"/>
                    <a:pt x="221" y="19"/>
                  </a:cubicBezTo>
                  <a:cubicBezTo>
                    <a:pt x="220" y="21"/>
                    <a:pt x="219" y="26"/>
                    <a:pt x="219" y="29"/>
                  </a:cubicBezTo>
                  <a:cubicBezTo>
                    <a:pt x="219" y="41"/>
                    <a:pt x="227" y="50"/>
                    <a:pt x="240" y="50"/>
                  </a:cubicBezTo>
                  <a:cubicBezTo>
                    <a:pt x="253" y="50"/>
                    <a:pt x="262" y="40"/>
                    <a:pt x="262" y="29"/>
                  </a:cubicBezTo>
                  <a:cubicBezTo>
                    <a:pt x="262" y="17"/>
                    <a:pt x="253" y="0"/>
                    <a:pt x="230" y="0"/>
                  </a:cubicBezTo>
                  <a:cubicBezTo>
                    <a:pt x="223" y="0"/>
                    <a:pt x="200" y="1"/>
                    <a:pt x="178" y="19"/>
                  </a:cubicBezTo>
                  <a:cubicBezTo>
                    <a:pt x="169" y="13"/>
                    <a:pt x="148" y="2"/>
                    <a:pt x="111" y="2"/>
                  </a:cubicBezTo>
                  <a:cubicBezTo>
                    <a:pt x="39" y="2"/>
                    <a:pt x="12" y="41"/>
                    <a:pt x="12" y="76"/>
                  </a:cubicBezTo>
                  <a:cubicBezTo>
                    <a:pt x="12" y="96"/>
                    <a:pt x="21" y="117"/>
                    <a:pt x="37" y="128"/>
                  </a:cubicBezTo>
                  <a:cubicBezTo>
                    <a:pt x="23" y="146"/>
                    <a:pt x="20" y="162"/>
                    <a:pt x="20" y="173"/>
                  </a:cubicBezTo>
                  <a:cubicBezTo>
                    <a:pt x="20" y="180"/>
                    <a:pt x="22" y="205"/>
                    <a:pt x="42" y="221"/>
                  </a:cubicBezTo>
                  <a:cubicBezTo>
                    <a:pt x="36" y="222"/>
                    <a:pt x="0" y="233"/>
                    <a:pt x="0" y="264"/>
                  </a:cubicBezTo>
                  <a:cubicBezTo>
                    <a:pt x="0" y="290"/>
                    <a:pt x="27" y="327"/>
                    <a:pt x="127" y="327"/>
                  </a:cubicBezTo>
                  <a:cubicBezTo>
                    <a:pt x="215" y="327"/>
                    <a:pt x="254" y="297"/>
                    <a:pt x="254" y="263"/>
                  </a:cubicBezTo>
                  <a:cubicBezTo>
                    <a:pt x="254" y="248"/>
                    <a:pt x="250" y="216"/>
                    <a:pt x="217" y="199"/>
                  </a:cubicBezTo>
                  <a:cubicBezTo>
                    <a:pt x="189" y="185"/>
                    <a:pt x="159" y="185"/>
                    <a:pt x="111" y="185"/>
                  </a:cubicBezTo>
                  <a:cubicBezTo>
                    <a:pt x="98" y="185"/>
                    <a:pt x="75" y="185"/>
                    <a:pt x="72" y="185"/>
                  </a:cubicBezTo>
                  <a:cubicBezTo>
                    <a:pt x="50" y="181"/>
                    <a:pt x="45" y="162"/>
                    <a:pt x="45" y="153"/>
                  </a:cubicBezTo>
                  <a:cubicBezTo>
                    <a:pt x="45" y="148"/>
                    <a:pt x="47" y="141"/>
                    <a:pt x="50" y="137"/>
                  </a:cubicBezTo>
                  <a:close/>
                  <a:moveTo>
                    <a:pt x="81" y="233"/>
                  </a:moveTo>
                  <a:lnTo>
                    <a:pt x="139" y="233"/>
                  </a:lnTo>
                  <a:cubicBezTo>
                    <a:pt x="155" y="233"/>
                    <a:pt x="211" y="233"/>
                    <a:pt x="211" y="264"/>
                  </a:cubicBezTo>
                  <a:cubicBezTo>
                    <a:pt x="211" y="282"/>
                    <a:pt x="192" y="309"/>
                    <a:pt x="127" y="309"/>
                  </a:cubicBezTo>
                  <a:cubicBezTo>
                    <a:pt x="67" y="309"/>
                    <a:pt x="42" y="286"/>
                    <a:pt x="42" y="263"/>
                  </a:cubicBezTo>
                  <a:cubicBezTo>
                    <a:pt x="42" y="233"/>
                    <a:pt x="74" y="233"/>
                    <a:pt x="81" y="233"/>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1">
              <a:extLst>
                <a:ext uri="{FF2B5EF4-FFF2-40B4-BE49-F238E27FC236}">
                  <a16:creationId xmlns:a16="http://schemas.microsoft.com/office/drawing/2014/main" id="{59E1C9C4-9F74-4F98-8F1D-7534D548E499}"/>
                </a:ext>
              </a:extLst>
            </p:cNvPr>
            <p:cNvSpPr>
              <a:spLocks/>
            </p:cNvSpPr>
            <p:nvPr>
              <p:custDataLst>
                <p:tags r:id="rId47"/>
              </p:custDataLst>
            </p:nvPr>
          </p:nvSpPr>
          <p:spPr bwMode="auto">
            <a:xfrm>
              <a:off x="3573462" y="2538413"/>
              <a:ext cx="76200" cy="400050"/>
            </a:xfrm>
            <a:custGeom>
              <a:avLst/>
              <a:gdLst>
                <a:gd name="T0" fmla="*/ 116 w 116"/>
                <a:gd name="T1" fmla="*/ 494 h 499"/>
                <a:gd name="T2" fmla="*/ 108 w 116"/>
                <a:gd name="T3" fmla="*/ 483 h 499"/>
                <a:gd name="T4" fmla="*/ 29 w 116"/>
                <a:gd name="T5" fmla="*/ 250 h 499"/>
                <a:gd name="T6" fmla="*/ 110 w 116"/>
                <a:gd name="T7" fmla="*/ 14 h 499"/>
                <a:gd name="T8" fmla="*/ 116 w 116"/>
                <a:gd name="T9" fmla="*/ 5 h 499"/>
                <a:gd name="T10" fmla="*/ 111 w 116"/>
                <a:gd name="T11" fmla="*/ 0 h 499"/>
                <a:gd name="T12" fmla="*/ 32 w 116"/>
                <a:gd name="T13" fmla="*/ 98 h 499"/>
                <a:gd name="T14" fmla="*/ 0 w 116"/>
                <a:gd name="T15" fmla="*/ 250 h 499"/>
                <a:gd name="T16" fmla="*/ 33 w 116"/>
                <a:gd name="T17" fmla="*/ 406 h 499"/>
                <a:gd name="T18" fmla="*/ 111 w 116"/>
                <a:gd name="T19" fmla="*/ 499 h 499"/>
                <a:gd name="T20" fmla="*/ 116 w 116"/>
                <a:gd name="T21" fmla="*/ 494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6" h="499">
                  <a:moveTo>
                    <a:pt x="116" y="494"/>
                  </a:moveTo>
                  <a:cubicBezTo>
                    <a:pt x="116" y="493"/>
                    <a:pt x="116" y="492"/>
                    <a:pt x="108" y="483"/>
                  </a:cubicBezTo>
                  <a:cubicBezTo>
                    <a:pt x="45" y="421"/>
                    <a:pt x="29" y="326"/>
                    <a:pt x="29" y="250"/>
                  </a:cubicBezTo>
                  <a:cubicBezTo>
                    <a:pt x="29" y="163"/>
                    <a:pt x="48" y="76"/>
                    <a:pt x="110" y="14"/>
                  </a:cubicBezTo>
                  <a:cubicBezTo>
                    <a:pt x="116" y="8"/>
                    <a:pt x="116" y="7"/>
                    <a:pt x="116" y="5"/>
                  </a:cubicBezTo>
                  <a:cubicBezTo>
                    <a:pt x="116" y="2"/>
                    <a:pt x="114" y="0"/>
                    <a:pt x="111" y="0"/>
                  </a:cubicBezTo>
                  <a:cubicBezTo>
                    <a:pt x="106" y="0"/>
                    <a:pt x="61" y="34"/>
                    <a:pt x="32" y="98"/>
                  </a:cubicBezTo>
                  <a:cubicBezTo>
                    <a:pt x="6" y="153"/>
                    <a:pt x="0" y="208"/>
                    <a:pt x="0" y="250"/>
                  </a:cubicBezTo>
                  <a:cubicBezTo>
                    <a:pt x="0" y="289"/>
                    <a:pt x="6" y="349"/>
                    <a:pt x="33" y="406"/>
                  </a:cubicBezTo>
                  <a:cubicBezTo>
                    <a:pt x="63" y="467"/>
                    <a:pt x="106" y="499"/>
                    <a:pt x="111" y="499"/>
                  </a:cubicBezTo>
                  <a:cubicBezTo>
                    <a:pt x="114" y="499"/>
                    <a:pt x="116" y="498"/>
                    <a:pt x="116" y="494"/>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2">
              <a:extLst>
                <a:ext uri="{FF2B5EF4-FFF2-40B4-BE49-F238E27FC236}">
                  <a16:creationId xmlns:a16="http://schemas.microsoft.com/office/drawing/2014/main" id="{1B05C03A-7E70-4910-85C1-AB05A07A7DC9}"/>
                </a:ext>
              </a:extLst>
            </p:cNvPr>
            <p:cNvSpPr>
              <a:spLocks noEditPoints="1"/>
            </p:cNvSpPr>
            <p:nvPr>
              <p:custDataLst>
                <p:tags r:id="rId48"/>
              </p:custDataLst>
            </p:nvPr>
          </p:nvSpPr>
          <p:spPr bwMode="auto">
            <a:xfrm>
              <a:off x="3681412" y="2659063"/>
              <a:ext cx="187325" cy="257175"/>
            </a:xfrm>
            <a:custGeom>
              <a:avLst/>
              <a:gdLst>
                <a:gd name="T0" fmla="*/ 192 w 281"/>
                <a:gd name="T1" fmla="*/ 154 h 321"/>
                <a:gd name="T2" fmla="*/ 185 w 281"/>
                <a:gd name="T3" fmla="*/ 175 h 321"/>
                <a:gd name="T4" fmla="*/ 124 w 281"/>
                <a:gd name="T5" fmla="*/ 210 h 321"/>
                <a:gd name="T6" fmla="*/ 64 w 281"/>
                <a:gd name="T7" fmla="*/ 114 h 321"/>
                <a:gd name="T8" fmla="*/ 130 w 281"/>
                <a:gd name="T9" fmla="*/ 20 h 321"/>
                <a:gd name="T10" fmla="*/ 192 w 281"/>
                <a:gd name="T11" fmla="*/ 84 h 321"/>
                <a:gd name="T12" fmla="*/ 192 w 281"/>
                <a:gd name="T13" fmla="*/ 154 h 321"/>
                <a:gd name="T14" fmla="*/ 199 w 281"/>
                <a:gd name="T15" fmla="*/ 39 h 321"/>
                <a:gd name="T16" fmla="*/ 124 w 281"/>
                <a:gd name="T17" fmla="*/ 0 h 321"/>
                <a:gd name="T18" fmla="*/ 0 w 281"/>
                <a:gd name="T19" fmla="*/ 114 h 321"/>
                <a:gd name="T20" fmla="*/ 119 w 281"/>
                <a:gd name="T21" fmla="*/ 228 h 321"/>
                <a:gd name="T22" fmla="*/ 189 w 281"/>
                <a:gd name="T23" fmla="*/ 201 h 321"/>
                <a:gd name="T24" fmla="*/ 189 w 281"/>
                <a:gd name="T25" fmla="*/ 298 h 321"/>
                <a:gd name="T26" fmla="*/ 155 w 281"/>
                <a:gd name="T27" fmla="*/ 298 h 321"/>
                <a:gd name="T28" fmla="*/ 155 w 281"/>
                <a:gd name="T29" fmla="*/ 321 h 321"/>
                <a:gd name="T30" fmla="*/ 218 w 281"/>
                <a:gd name="T31" fmla="*/ 320 h 321"/>
                <a:gd name="T32" fmla="*/ 281 w 281"/>
                <a:gd name="T33" fmla="*/ 321 h 321"/>
                <a:gd name="T34" fmla="*/ 281 w 281"/>
                <a:gd name="T35" fmla="*/ 298 h 321"/>
                <a:gd name="T36" fmla="*/ 246 w 281"/>
                <a:gd name="T37" fmla="*/ 298 h 321"/>
                <a:gd name="T38" fmla="*/ 246 w 281"/>
                <a:gd name="T39" fmla="*/ 0 h 321"/>
                <a:gd name="T40" fmla="*/ 226 w 281"/>
                <a:gd name="T41" fmla="*/ 0 h 321"/>
                <a:gd name="T42" fmla="*/ 199 w 281"/>
                <a:gd name="T43" fmla="*/ 39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1" h="321">
                  <a:moveTo>
                    <a:pt x="192" y="154"/>
                  </a:moveTo>
                  <a:cubicBezTo>
                    <a:pt x="192" y="163"/>
                    <a:pt x="192" y="164"/>
                    <a:pt x="185" y="175"/>
                  </a:cubicBezTo>
                  <a:cubicBezTo>
                    <a:pt x="165" y="204"/>
                    <a:pt x="139" y="210"/>
                    <a:pt x="124" y="210"/>
                  </a:cubicBezTo>
                  <a:cubicBezTo>
                    <a:pt x="93" y="210"/>
                    <a:pt x="64" y="181"/>
                    <a:pt x="64" y="114"/>
                  </a:cubicBezTo>
                  <a:cubicBezTo>
                    <a:pt x="64" y="43"/>
                    <a:pt x="100" y="20"/>
                    <a:pt x="130" y="20"/>
                  </a:cubicBezTo>
                  <a:cubicBezTo>
                    <a:pt x="168" y="20"/>
                    <a:pt x="192" y="59"/>
                    <a:pt x="192" y="84"/>
                  </a:cubicBezTo>
                  <a:lnTo>
                    <a:pt x="192" y="154"/>
                  </a:lnTo>
                  <a:close/>
                  <a:moveTo>
                    <a:pt x="199" y="39"/>
                  </a:moveTo>
                  <a:cubicBezTo>
                    <a:pt x="182" y="15"/>
                    <a:pt x="154" y="0"/>
                    <a:pt x="124" y="0"/>
                  </a:cubicBezTo>
                  <a:cubicBezTo>
                    <a:pt x="51" y="0"/>
                    <a:pt x="0" y="44"/>
                    <a:pt x="0" y="114"/>
                  </a:cubicBezTo>
                  <a:cubicBezTo>
                    <a:pt x="0" y="184"/>
                    <a:pt x="50" y="228"/>
                    <a:pt x="119" y="228"/>
                  </a:cubicBezTo>
                  <a:cubicBezTo>
                    <a:pt x="144" y="228"/>
                    <a:pt x="166" y="221"/>
                    <a:pt x="189" y="201"/>
                  </a:cubicBezTo>
                  <a:lnTo>
                    <a:pt x="189" y="298"/>
                  </a:lnTo>
                  <a:lnTo>
                    <a:pt x="155" y="298"/>
                  </a:lnTo>
                  <a:lnTo>
                    <a:pt x="155" y="321"/>
                  </a:lnTo>
                  <a:cubicBezTo>
                    <a:pt x="169" y="321"/>
                    <a:pt x="199" y="320"/>
                    <a:pt x="218" y="320"/>
                  </a:cubicBezTo>
                  <a:cubicBezTo>
                    <a:pt x="237" y="320"/>
                    <a:pt x="267" y="321"/>
                    <a:pt x="281" y="321"/>
                  </a:cubicBezTo>
                  <a:lnTo>
                    <a:pt x="281" y="298"/>
                  </a:lnTo>
                  <a:lnTo>
                    <a:pt x="246" y="298"/>
                  </a:lnTo>
                  <a:lnTo>
                    <a:pt x="246" y="0"/>
                  </a:lnTo>
                  <a:lnTo>
                    <a:pt x="226" y="0"/>
                  </a:lnTo>
                  <a:lnTo>
                    <a:pt x="199" y="39"/>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3">
              <a:extLst>
                <a:ext uri="{FF2B5EF4-FFF2-40B4-BE49-F238E27FC236}">
                  <a16:creationId xmlns:a16="http://schemas.microsoft.com/office/drawing/2014/main" id="{02275083-8D68-4CBA-AAC3-67DFDC98640E}"/>
                </a:ext>
              </a:extLst>
            </p:cNvPr>
            <p:cNvSpPr>
              <a:spLocks noEditPoints="1"/>
            </p:cNvSpPr>
            <p:nvPr>
              <p:custDataLst>
                <p:tags r:id="rId49"/>
              </p:custDataLst>
            </p:nvPr>
          </p:nvSpPr>
          <p:spPr bwMode="auto">
            <a:xfrm>
              <a:off x="3883025" y="2705101"/>
              <a:ext cx="120650" cy="196850"/>
            </a:xfrm>
            <a:custGeom>
              <a:avLst/>
              <a:gdLst>
                <a:gd name="T0" fmla="*/ 178 w 180"/>
                <a:gd name="T1" fmla="*/ 11 h 246"/>
                <a:gd name="T2" fmla="*/ 180 w 180"/>
                <a:gd name="T3" fmla="*/ 5 h 246"/>
                <a:gd name="T4" fmla="*/ 174 w 180"/>
                <a:gd name="T5" fmla="*/ 0 h 246"/>
                <a:gd name="T6" fmla="*/ 130 w 180"/>
                <a:gd name="T7" fmla="*/ 4 h 246"/>
                <a:gd name="T8" fmla="*/ 122 w 180"/>
                <a:gd name="T9" fmla="*/ 12 h 246"/>
                <a:gd name="T10" fmla="*/ 131 w 180"/>
                <a:gd name="T11" fmla="*/ 17 h 246"/>
                <a:gd name="T12" fmla="*/ 148 w 180"/>
                <a:gd name="T13" fmla="*/ 22 h 246"/>
                <a:gd name="T14" fmla="*/ 146 w 180"/>
                <a:gd name="T15" fmla="*/ 30 h 246"/>
                <a:gd name="T16" fmla="*/ 126 w 180"/>
                <a:gd name="T17" fmla="*/ 109 h 246"/>
                <a:gd name="T18" fmla="*/ 90 w 180"/>
                <a:gd name="T19" fmla="*/ 89 h 246"/>
                <a:gd name="T20" fmla="*/ 0 w 180"/>
                <a:gd name="T21" fmla="*/ 188 h 246"/>
                <a:gd name="T22" fmla="*/ 53 w 180"/>
                <a:gd name="T23" fmla="*/ 246 h 246"/>
                <a:gd name="T24" fmla="*/ 103 w 180"/>
                <a:gd name="T25" fmla="*/ 222 h 246"/>
                <a:gd name="T26" fmla="*/ 139 w 180"/>
                <a:gd name="T27" fmla="*/ 246 h 246"/>
                <a:gd name="T28" fmla="*/ 166 w 180"/>
                <a:gd name="T29" fmla="*/ 228 h 246"/>
                <a:gd name="T30" fmla="*/ 178 w 180"/>
                <a:gd name="T31" fmla="*/ 193 h 246"/>
                <a:gd name="T32" fmla="*/ 173 w 180"/>
                <a:gd name="T33" fmla="*/ 188 h 246"/>
                <a:gd name="T34" fmla="*/ 165 w 180"/>
                <a:gd name="T35" fmla="*/ 199 h 246"/>
                <a:gd name="T36" fmla="*/ 140 w 180"/>
                <a:gd name="T37" fmla="*/ 236 h 246"/>
                <a:gd name="T38" fmla="*/ 128 w 180"/>
                <a:gd name="T39" fmla="*/ 219 h 246"/>
                <a:gd name="T40" fmla="*/ 130 w 180"/>
                <a:gd name="T41" fmla="*/ 205 h 246"/>
                <a:gd name="T42" fmla="*/ 178 w 180"/>
                <a:gd name="T43" fmla="*/ 11 h 246"/>
                <a:gd name="T44" fmla="*/ 104 w 180"/>
                <a:gd name="T45" fmla="*/ 199 h 246"/>
                <a:gd name="T46" fmla="*/ 86 w 180"/>
                <a:gd name="T47" fmla="*/ 222 h 246"/>
                <a:gd name="T48" fmla="*/ 54 w 180"/>
                <a:gd name="T49" fmla="*/ 236 h 246"/>
                <a:gd name="T50" fmla="*/ 29 w 180"/>
                <a:gd name="T51" fmla="*/ 202 h 246"/>
                <a:gd name="T52" fmla="*/ 47 w 180"/>
                <a:gd name="T53" fmla="*/ 132 h 246"/>
                <a:gd name="T54" fmla="*/ 90 w 180"/>
                <a:gd name="T55" fmla="*/ 98 h 246"/>
                <a:gd name="T56" fmla="*/ 122 w 180"/>
                <a:gd name="T57" fmla="*/ 129 h 246"/>
                <a:gd name="T58" fmla="*/ 120 w 180"/>
                <a:gd name="T59" fmla="*/ 134 h 246"/>
                <a:gd name="T60" fmla="*/ 104 w 180"/>
                <a:gd name="T61" fmla="*/ 199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80" h="246">
                  <a:moveTo>
                    <a:pt x="178" y="11"/>
                  </a:moveTo>
                  <a:cubicBezTo>
                    <a:pt x="179" y="10"/>
                    <a:pt x="180" y="6"/>
                    <a:pt x="180" y="5"/>
                  </a:cubicBezTo>
                  <a:cubicBezTo>
                    <a:pt x="180" y="3"/>
                    <a:pt x="178" y="0"/>
                    <a:pt x="174" y="0"/>
                  </a:cubicBezTo>
                  <a:cubicBezTo>
                    <a:pt x="167" y="0"/>
                    <a:pt x="138" y="3"/>
                    <a:pt x="130" y="4"/>
                  </a:cubicBezTo>
                  <a:cubicBezTo>
                    <a:pt x="127" y="4"/>
                    <a:pt x="122" y="5"/>
                    <a:pt x="122" y="12"/>
                  </a:cubicBezTo>
                  <a:cubicBezTo>
                    <a:pt x="122" y="17"/>
                    <a:pt x="127" y="17"/>
                    <a:pt x="131" y="17"/>
                  </a:cubicBezTo>
                  <a:cubicBezTo>
                    <a:pt x="148" y="17"/>
                    <a:pt x="148" y="19"/>
                    <a:pt x="148" y="22"/>
                  </a:cubicBezTo>
                  <a:cubicBezTo>
                    <a:pt x="148" y="24"/>
                    <a:pt x="147" y="27"/>
                    <a:pt x="146" y="30"/>
                  </a:cubicBezTo>
                  <a:lnTo>
                    <a:pt x="126" y="109"/>
                  </a:lnTo>
                  <a:cubicBezTo>
                    <a:pt x="119" y="98"/>
                    <a:pt x="107" y="89"/>
                    <a:pt x="90" y="89"/>
                  </a:cubicBezTo>
                  <a:cubicBezTo>
                    <a:pt x="46" y="89"/>
                    <a:pt x="0" y="138"/>
                    <a:pt x="0" y="188"/>
                  </a:cubicBezTo>
                  <a:cubicBezTo>
                    <a:pt x="0" y="222"/>
                    <a:pt x="23" y="246"/>
                    <a:pt x="53" y="246"/>
                  </a:cubicBezTo>
                  <a:cubicBezTo>
                    <a:pt x="72" y="246"/>
                    <a:pt x="89" y="235"/>
                    <a:pt x="103" y="222"/>
                  </a:cubicBezTo>
                  <a:cubicBezTo>
                    <a:pt x="109" y="243"/>
                    <a:pt x="130" y="246"/>
                    <a:pt x="139" y="246"/>
                  </a:cubicBezTo>
                  <a:cubicBezTo>
                    <a:pt x="151" y="246"/>
                    <a:pt x="160" y="238"/>
                    <a:pt x="166" y="228"/>
                  </a:cubicBezTo>
                  <a:cubicBezTo>
                    <a:pt x="174" y="214"/>
                    <a:pt x="178" y="194"/>
                    <a:pt x="178" y="193"/>
                  </a:cubicBezTo>
                  <a:cubicBezTo>
                    <a:pt x="178" y="188"/>
                    <a:pt x="174" y="188"/>
                    <a:pt x="173" y="188"/>
                  </a:cubicBezTo>
                  <a:cubicBezTo>
                    <a:pt x="168" y="188"/>
                    <a:pt x="168" y="189"/>
                    <a:pt x="165" y="199"/>
                  </a:cubicBezTo>
                  <a:cubicBezTo>
                    <a:pt x="161" y="216"/>
                    <a:pt x="154" y="236"/>
                    <a:pt x="140" y="236"/>
                  </a:cubicBezTo>
                  <a:cubicBezTo>
                    <a:pt x="131" y="236"/>
                    <a:pt x="128" y="229"/>
                    <a:pt x="128" y="219"/>
                  </a:cubicBezTo>
                  <a:cubicBezTo>
                    <a:pt x="128" y="213"/>
                    <a:pt x="129" y="209"/>
                    <a:pt x="130" y="205"/>
                  </a:cubicBezTo>
                  <a:lnTo>
                    <a:pt x="178" y="11"/>
                  </a:lnTo>
                  <a:close/>
                  <a:moveTo>
                    <a:pt x="104" y="199"/>
                  </a:moveTo>
                  <a:cubicBezTo>
                    <a:pt x="102" y="209"/>
                    <a:pt x="94" y="216"/>
                    <a:pt x="86" y="222"/>
                  </a:cubicBezTo>
                  <a:cubicBezTo>
                    <a:pt x="83" y="225"/>
                    <a:pt x="69" y="236"/>
                    <a:pt x="54" y="236"/>
                  </a:cubicBezTo>
                  <a:cubicBezTo>
                    <a:pt x="41" y="236"/>
                    <a:pt x="29" y="227"/>
                    <a:pt x="29" y="202"/>
                  </a:cubicBezTo>
                  <a:cubicBezTo>
                    <a:pt x="29" y="184"/>
                    <a:pt x="39" y="146"/>
                    <a:pt x="47" y="132"/>
                  </a:cubicBezTo>
                  <a:cubicBezTo>
                    <a:pt x="63" y="104"/>
                    <a:pt x="81" y="98"/>
                    <a:pt x="90" y="98"/>
                  </a:cubicBezTo>
                  <a:cubicBezTo>
                    <a:pt x="115" y="98"/>
                    <a:pt x="122" y="125"/>
                    <a:pt x="122" y="129"/>
                  </a:cubicBezTo>
                  <a:cubicBezTo>
                    <a:pt x="122" y="130"/>
                    <a:pt x="121" y="133"/>
                    <a:pt x="120" y="134"/>
                  </a:cubicBezTo>
                  <a:lnTo>
                    <a:pt x="104" y="199"/>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4">
              <a:extLst>
                <a:ext uri="{FF2B5EF4-FFF2-40B4-BE49-F238E27FC236}">
                  <a16:creationId xmlns:a16="http://schemas.microsoft.com/office/drawing/2014/main" id="{7170CB7E-BC8E-44D6-8B2B-FFF90E37D0A0}"/>
                </a:ext>
              </a:extLst>
            </p:cNvPr>
            <p:cNvSpPr>
              <a:spLocks/>
            </p:cNvSpPr>
            <p:nvPr>
              <p:custDataLst>
                <p:tags r:id="rId50"/>
              </p:custDataLst>
            </p:nvPr>
          </p:nvSpPr>
          <p:spPr bwMode="auto">
            <a:xfrm>
              <a:off x="4043362" y="2538413"/>
              <a:ext cx="76200" cy="400050"/>
            </a:xfrm>
            <a:custGeom>
              <a:avLst/>
              <a:gdLst>
                <a:gd name="T0" fmla="*/ 116 w 116"/>
                <a:gd name="T1" fmla="*/ 250 h 499"/>
                <a:gd name="T2" fmla="*/ 83 w 116"/>
                <a:gd name="T3" fmla="*/ 94 h 499"/>
                <a:gd name="T4" fmla="*/ 5 w 116"/>
                <a:gd name="T5" fmla="*/ 0 h 499"/>
                <a:gd name="T6" fmla="*/ 0 w 116"/>
                <a:gd name="T7" fmla="*/ 5 h 499"/>
                <a:gd name="T8" fmla="*/ 10 w 116"/>
                <a:gd name="T9" fmla="*/ 17 h 499"/>
                <a:gd name="T10" fmla="*/ 87 w 116"/>
                <a:gd name="T11" fmla="*/ 250 h 499"/>
                <a:gd name="T12" fmla="*/ 7 w 116"/>
                <a:gd name="T13" fmla="*/ 486 h 499"/>
                <a:gd name="T14" fmla="*/ 0 w 116"/>
                <a:gd name="T15" fmla="*/ 494 h 499"/>
                <a:gd name="T16" fmla="*/ 5 w 116"/>
                <a:gd name="T17" fmla="*/ 499 h 499"/>
                <a:gd name="T18" fmla="*/ 84 w 116"/>
                <a:gd name="T19" fmla="*/ 402 h 499"/>
                <a:gd name="T20" fmla="*/ 116 w 116"/>
                <a:gd name="T21" fmla="*/ 250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6" h="499">
                  <a:moveTo>
                    <a:pt x="116" y="250"/>
                  </a:moveTo>
                  <a:cubicBezTo>
                    <a:pt x="116" y="211"/>
                    <a:pt x="110" y="151"/>
                    <a:pt x="83" y="94"/>
                  </a:cubicBezTo>
                  <a:cubicBezTo>
                    <a:pt x="53" y="33"/>
                    <a:pt x="10" y="0"/>
                    <a:pt x="5" y="0"/>
                  </a:cubicBezTo>
                  <a:cubicBezTo>
                    <a:pt x="2" y="0"/>
                    <a:pt x="0" y="2"/>
                    <a:pt x="0" y="5"/>
                  </a:cubicBezTo>
                  <a:cubicBezTo>
                    <a:pt x="0" y="7"/>
                    <a:pt x="0" y="8"/>
                    <a:pt x="10" y="17"/>
                  </a:cubicBezTo>
                  <a:cubicBezTo>
                    <a:pt x="58" y="66"/>
                    <a:pt x="87" y="146"/>
                    <a:pt x="87" y="250"/>
                  </a:cubicBezTo>
                  <a:cubicBezTo>
                    <a:pt x="87" y="335"/>
                    <a:pt x="68" y="423"/>
                    <a:pt x="7" y="486"/>
                  </a:cubicBezTo>
                  <a:cubicBezTo>
                    <a:pt x="0" y="492"/>
                    <a:pt x="0" y="493"/>
                    <a:pt x="0" y="494"/>
                  </a:cubicBezTo>
                  <a:cubicBezTo>
                    <a:pt x="0" y="497"/>
                    <a:pt x="2" y="499"/>
                    <a:pt x="5" y="499"/>
                  </a:cubicBezTo>
                  <a:cubicBezTo>
                    <a:pt x="10" y="499"/>
                    <a:pt x="55" y="465"/>
                    <a:pt x="84" y="402"/>
                  </a:cubicBezTo>
                  <a:cubicBezTo>
                    <a:pt x="110" y="347"/>
                    <a:pt x="116" y="292"/>
                    <a:pt x="116" y="250"/>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74" name="Group 173" descr="\documentclass{article}&#10;\usepackage{amsfonts}&#10;\usepackage{amssymb}&#10;\usepackage{amsmath}&#10;\usepackage{mathtools}&#10;\usepackage{physics}&#10;\pagestyle{empty}&#10;\begin{document}&#10;&#10;\begin{align*}&#10;\vb*{\tau}^* = \vb*{\tau}^*_{MPC} + \vb*{\tau}_g&#10;\end{align*}&#10;&#10;\end{document}" title="IguanaTex Vector Display">
            <a:extLst>
              <a:ext uri="{FF2B5EF4-FFF2-40B4-BE49-F238E27FC236}">
                <a16:creationId xmlns:a16="http://schemas.microsoft.com/office/drawing/2014/main" id="{1182906A-CD30-44BF-9BB3-33CD231A6F8B}"/>
              </a:ext>
            </a:extLst>
          </p:cNvPr>
          <p:cNvGrpSpPr>
            <a:grpSpLocks noChangeAspect="1"/>
          </p:cNvGrpSpPr>
          <p:nvPr>
            <p:custDataLst>
              <p:tags r:id="rId2"/>
            </p:custDataLst>
          </p:nvPr>
        </p:nvGrpSpPr>
        <p:grpSpPr>
          <a:xfrm>
            <a:off x="3581401" y="2668588"/>
            <a:ext cx="2465388" cy="407988"/>
            <a:chOff x="3581401" y="2668588"/>
            <a:chExt cx="2465388" cy="407988"/>
          </a:xfrm>
        </p:grpSpPr>
        <p:sp>
          <p:nvSpPr>
            <p:cNvPr id="162" name="Freeform 110">
              <a:extLst>
                <a:ext uri="{FF2B5EF4-FFF2-40B4-BE49-F238E27FC236}">
                  <a16:creationId xmlns:a16="http://schemas.microsoft.com/office/drawing/2014/main" id="{21BC3D01-6CE7-47C5-9F30-6051D0BFBC55}"/>
                </a:ext>
              </a:extLst>
            </p:cNvPr>
            <p:cNvSpPr>
              <a:spLocks/>
            </p:cNvSpPr>
            <p:nvPr>
              <p:custDataLst>
                <p:tags r:id="rId32"/>
              </p:custDataLst>
            </p:nvPr>
          </p:nvSpPr>
          <p:spPr bwMode="auto">
            <a:xfrm>
              <a:off x="3581401" y="2784476"/>
              <a:ext cx="190500" cy="180975"/>
            </a:xfrm>
            <a:custGeom>
              <a:avLst/>
              <a:gdLst>
                <a:gd name="T0" fmla="*/ 158 w 286"/>
                <a:gd name="T1" fmla="*/ 48 h 228"/>
                <a:gd name="T2" fmla="*/ 251 w 286"/>
                <a:gd name="T3" fmla="*/ 48 h 228"/>
                <a:gd name="T4" fmla="*/ 276 w 286"/>
                <a:gd name="T5" fmla="*/ 41 h 228"/>
                <a:gd name="T6" fmla="*/ 286 w 286"/>
                <a:gd name="T7" fmla="*/ 20 h 228"/>
                <a:gd name="T8" fmla="*/ 259 w 286"/>
                <a:gd name="T9" fmla="*/ 0 h 228"/>
                <a:gd name="T10" fmla="*/ 95 w 286"/>
                <a:gd name="T11" fmla="*/ 0 h 228"/>
                <a:gd name="T12" fmla="*/ 37 w 286"/>
                <a:gd name="T13" fmla="*/ 24 h 228"/>
                <a:gd name="T14" fmla="*/ 0 w 286"/>
                <a:gd name="T15" fmla="*/ 71 h 228"/>
                <a:gd name="T16" fmla="*/ 11 w 286"/>
                <a:gd name="T17" fmla="*/ 78 h 228"/>
                <a:gd name="T18" fmla="*/ 24 w 286"/>
                <a:gd name="T19" fmla="*/ 72 h 228"/>
                <a:gd name="T20" fmla="*/ 85 w 286"/>
                <a:gd name="T21" fmla="*/ 48 h 228"/>
                <a:gd name="T22" fmla="*/ 130 w 286"/>
                <a:gd name="T23" fmla="*/ 48 h 228"/>
                <a:gd name="T24" fmla="*/ 112 w 286"/>
                <a:gd name="T25" fmla="*/ 101 h 228"/>
                <a:gd name="T26" fmla="*/ 93 w 286"/>
                <a:gd name="T27" fmla="*/ 158 h 228"/>
                <a:gd name="T28" fmla="*/ 78 w 286"/>
                <a:gd name="T29" fmla="*/ 206 h 228"/>
                <a:gd name="T30" fmla="*/ 101 w 286"/>
                <a:gd name="T31" fmla="*/ 228 h 228"/>
                <a:gd name="T32" fmla="*/ 135 w 286"/>
                <a:gd name="T33" fmla="*/ 195 h 228"/>
                <a:gd name="T34" fmla="*/ 158 w 286"/>
                <a:gd name="T35" fmla="*/ 48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6" h="228">
                  <a:moveTo>
                    <a:pt x="158" y="48"/>
                  </a:moveTo>
                  <a:lnTo>
                    <a:pt x="251" y="48"/>
                  </a:lnTo>
                  <a:cubicBezTo>
                    <a:pt x="261" y="48"/>
                    <a:pt x="268" y="48"/>
                    <a:pt x="276" y="41"/>
                  </a:cubicBezTo>
                  <a:cubicBezTo>
                    <a:pt x="286" y="32"/>
                    <a:pt x="286" y="21"/>
                    <a:pt x="286" y="20"/>
                  </a:cubicBezTo>
                  <a:cubicBezTo>
                    <a:pt x="286" y="0"/>
                    <a:pt x="268" y="0"/>
                    <a:pt x="259" y="0"/>
                  </a:cubicBezTo>
                  <a:lnTo>
                    <a:pt x="95" y="0"/>
                  </a:lnTo>
                  <a:cubicBezTo>
                    <a:pt x="85" y="0"/>
                    <a:pt x="63" y="0"/>
                    <a:pt x="37" y="24"/>
                  </a:cubicBezTo>
                  <a:cubicBezTo>
                    <a:pt x="19" y="40"/>
                    <a:pt x="0" y="66"/>
                    <a:pt x="0" y="71"/>
                  </a:cubicBezTo>
                  <a:cubicBezTo>
                    <a:pt x="0" y="78"/>
                    <a:pt x="6" y="78"/>
                    <a:pt x="11" y="78"/>
                  </a:cubicBezTo>
                  <a:cubicBezTo>
                    <a:pt x="19" y="78"/>
                    <a:pt x="19" y="77"/>
                    <a:pt x="24" y="72"/>
                  </a:cubicBezTo>
                  <a:cubicBezTo>
                    <a:pt x="43" y="48"/>
                    <a:pt x="76" y="48"/>
                    <a:pt x="85" y="48"/>
                  </a:cubicBezTo>
                  <a:lnTo>
                    <a:pt x="130" y="48"/>
                  </a:lnTo>
                  <a:lnTo>
                    <a:pt x="112" y="101"/>
                  </a:lnTo>
                  <a:cubicBezTo>
                    <a:pt x="108" y="114"/>
                    <a:pt x="97" y="145"/>
                    <a:pt x="93" y="158"/>
                  </a:cubicBezTo>
                  <a:cubicBezTo>
                    <a:pt x="87" y="174"/>
                    <a:pt x="78" y="200"/>
                    <a:pt x="78" y="206"/>
                  </a:cubicBezTo>
                  <a:cubicBezTo>
                    <a:pt x="78" y="220"/>
                    <a:pt x="89" y="228"/>
                    <a:pt x="101" y="228"/>
                  </a:cubicBezTo>
                  <a:cubicBezTo>
                    <a:pt x="105" y="228"/>
                    <a:pt x="130" y="228"/>
                    <a:pt x="135" y="195"/>
                  </a:cubicBezTo>
                  <a:lnTo>
                    <a:pt x="158" y="48"/>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111">
              <a:extLst>
                <a:ext uri="{FF2B5EF4-FFF2-40B4-BE49-F238E27FC236}">
                  <a16:creationId xmlns:a16="http://schemas.microsoft.com/office/drawing/2014/main" id="{D1EF1B08-212F-48AB-9F18-708E77446AE1}"/>
                </a:ext>
              </a:extLst>
            </p:cNvPr>
            <p:cNvSpPr>
              <a:spLocks/>
            </p:cNvSpPr>
            <p:nvPr>
              <p:custDataLst>
                <p:tags r:id="rId33"/>
              </p:custDataLst>
            </p:nvPr>
          </p:nvSpPr>
          <p:spPr bwMode="auto">
            <a:xfrm>
              <a:off x="3808414" y="2668588"/>
              <a:ext cx="95250" cy="119063"/>
            </a:xfrm>
            <a:custGeom>
              <a:avLst/>
              <a:gdLst>
                <a:gd name="T0" fmla="*/ 82 w 142"/>
                <a:gd name="T1" fmla="*/ 75 h 150"/>
                <a:gd name="T2" fmla="*/ 132 w 142"/>
                <a:gd name="T3" fmla="*/ 54 h 150"/>
                <a:gd name="T4" fmla="*/ 142 w 142"/>
                <a:gd name="T5" fmla="*/ 43 h 150"/>
                <a:gd name="T6" fmla="*/ 131 w 142"/>
                <a:gd name="T7" fmla="*/ 32 h 150"/>
                <a:gd name="T8" fmla="*/ 124 w 142"/>
                <a:gd name="T9" fmla="*/ 35 h 150"/>
                <a:gd name="T10" fmla="*/ 76 w 142"/>
                <a:gd name="T11" fmla="*/ 67 h 150"/>
                <a:gd name="T12" fmla="*/ 81 w 142"/>
                <a:gd name="T13" fmla="*/ 15 h 150"/>
                <a:gd name="T14" fmla="*/ 71 w 142"/>
                <a:gd name="T15" fmla="*/ 0 h 150"/>
                <a:gd name="T16" fmla="*/ 60 w 142"/>
                <a:gd name="T17" fmla="*/ 11 h 150"/>
                <a:gd name="T18" fmla="*/ 62 w 142"/>
                <a:gd name="T19" fmla="*/ 28 h 150"/>
                <a:gd name="T20" fmla="*/ 66 w 142"/>
                <a:gd name="T21" fmla="*/ 67 h 150"/>
                <a:gd name="T22" fmla="*/ 19 w 142"/>
                <a:gd name="T23" fmla="*/ 35 h 150"/>
                <a:gd name="T24" fmla="*/ 11 w 142"/>
                <a:gd name="T25" fmla="*/ 32 h 150"/>
                <a:gd name="T26" fmla="*/ 0 w 142"/>
                <a:gd name="T27" fmla="*/ 43 h 150"/>
                <a:gd name="T28" fmla="*/ 7 w 142"/>
                <a:gd name="T29" fmla="*/ 53 h 150"/>
                <a:gd name="T30" fmla="*/ 60 w 142"/>
                <a:gd name="T31" fmla="*/ 75 h 150"/>
                <a:gd name="T32" fmla="*/ 10 w 142"/>
                <a:gd name="T33" fmla="*/ 97 h 150"/>
                <a:gd name="T34" fmla="*/ 0 w 142"/>
                <a:gd name="T35" fmla="*/ 107 h 150"/>
                <a:gd name="T36" fmla="*/ 11 w 142"/>
                <a:gd name="T37" fmla="*/ 119 h 150"/>
                <a:gd name="T38" fmla="*/ 18 w 142"/>
                <a:gd name="T39" fmla="*/ 115 h 150"/>
                <a:gd name="T40" fmla="*/ 66 w 142"/>
                <a:gd name="T41" fmla="*/ 84 h 150"/>
                <a:gd name="T42" fmla="*/ 60 w 142"/>
                <a:gd name="T43" fmla="*/ 140 h 150"/>
                <a:gd name="T44" fmla="*/ 71 w 142"/>
                <a:gd name="T45" fmla="*/ 150 h 150"/>
                <a:gd name="T46" fmla="*/ 82 w 142"/>
                <a:gd name="T47" fmla="*/ 140 h 150"/>
                <a:gd name="T48" fmla="*/ 80 w 142"/>
                <a:gd name="T49" fmla="*/ 123 h 150"/>
                <a:gd name="T50" fmla="*/ 76 w 142"/>
                <a:gd name="T51" fmla="*/ 84 h 150"/>
                <a:gd name="T52" fmla="*/ 118 w 142"/>
                <a:gd name="T53" fmla="*/ 112 h 150"/>
                <a:gd name="T54" fmla="*/ 131 w 142"/>
                <a:gd name="T55" fmla="*/ 119 h 150"/>
                <a:gd name="T56" fmla="*/ 142 w 142"/>
                <a:gd name="T57" fmla="*/ 107 h 150"/>
                <a:gd name="T58" fmla="*/ 134 w 142"/>
                <a:gd name="T59" fmla="*/ 97 h 150"/>
                <a:gd name="T60" fmla="*/ 82 w 142"/>
                <a:gd name="T61" fmla="*/ 75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42" h="150">
                  <a:moveTo>
                    <a:pt x="82" y="75"/>
                  </a:moveTo>
                  <a:cubicBezTo>
                    <a:pt x="110" y="63"/>
                    <a:pt x="123" y="58"/>
                    <a:pt x="132" y="54"/>
                  </a:cubicBezTo>
                  <a:cubicBezTo>
                    <a:pt x="139" y="51"/>
                    <a:pt x="142" y="50"/>
                    <a:pt x="142" y="43"/>
                  </a:cubicBezTo>
                  <a:cubicBezTo>
                    <a:pt x="142" y="37"/>
                    <a:pt x="137" y="32"/>
                    <a:pt x="131" y="32"/>
                  </a:cubicBezTo>
                  <a:cubicBezTo>
                    <a:pt x="128" y="32"/>
                    <a:pt x="128" y="32"/>
                    <a:pt x="124" y="35"/>
                  </a:cubicBezTo>
                  <a:lnTo>
                    <a:pt x="76" y="67"/>
                  </a:lnTo>
                  <a:lnTo>
                    <a:pt x="81" y="15"/>
                  </a:lnTo>
                  <a:cubicBezTo>
                    <a:pt x="82" y="9"/>
                    <a:pt x="81" y="0"/>
                    <a:pt x="71" y="0"/>
                  </a:cubicBezTo>
                  <a:cubicBezTo>
                    <a:pt x="67" y="0"/>
                    <a:pt x="60" y="3"/>
                    <a:pt x="60" y="11"/>
                  </a:cubicBezTo>
                  <a:cubicBezTo>
                    <a:pt x="60" y="14"/>
                    <a:pt x="62" y="24"/>
                    <a:pt x="62" y="28"/>
                  </a:cubicBezTo>
                  <a:cubicBezTo>
                    <a:pt x="63" y="34"/>
                    <a:pt x="65" y="59"/>
                    <a:pt x="66" y="67"/>
                  </a:cubicBezTo>
                  <a:lnTo>
                    <a:pt x="19" y="35"/>
                  </a:lnTo>
                  <a:cubicBezTo>
                    <a:pt x="15" y="33"/>
                    <a:pt x="14" y="32"/>
                    <a:pt x="11" y="32"/>
                  </a:cubicBezTo>
                  <a:cubicBezTo>
                    <a:pt x="5" y="32"/>
                    <a:pt x="0" y="37"/>
                    <a:pt x="0" y="43"/>
                  </a:cubicBezTo>
                  <a:cubicBezTo>
                    <a:pt x="0" y="50"/>
                    <a:pt x="4" y="52"/>
                    <a:pt x="7" y="53"/>
                  </a:cubicBezTo>
                  <a:lnTo>
                    <a:pt x="60" y="75"/>
                  </a:lnTo>
                  <a:cubicBezTo>
                    <a:pt x="32" y="88"/>
                    <a:pt x="19" y="92"/>
                    <a:pt x="10" y="97"/>
                  </a:cubicBezTo>
                  <a:cubicBezTo>
                    <a:pt x="3" y="99"/>
                    <a:pt x="0" y="101"/>
                    <a:pt x="0" y="107"/>
                  </a:cubicBezTo>
                  <a:cubicBezTo>
                    <a:pt x="0" y="113"/>
                    <a:pt x="5" y="119"/>
                    <a:pt x="11" y="119"/>
                  </a:cubicBezTo>
                  <a:cubicBezTo>
                    <a:pt x="13" y="119"/>
                    <a:pt x="14" y="119"/>
                    <a:pt x="18" y="115"/>
                  </a:cubicBezTo>
                  <a:lnTo>
                    <a:pt x="66" y="84"/>
                  </a:lnTo>
                  <a:lnTo>
                    <a:pt x="60" y="140"/>
                  </a:lnTo>
                  <a:cubicBezTo>
                    <a:pt x="60" y="148"/>
                    <a:pt x="67" y="150"/>
                    <a:pt x="71" y="150"/>
                  </a:cubicBezTo>
                  <a:cubicBezTo>
                    <a:pt x="75" y="150"/>
                    <a:pt x="82" y="148"/>
                    <a:pt x="82" y="140"/>
                  </a:cubicBezTo>
                  <a:cubicBezTo>
                    <a:pt x="82" y="137"/>
                    <a:pt x="80" y="126"/>
                    <a:pt x="80" y="123"/>
                  </a:cubicBezTo>
                  <a:cubicBezTo>
                    <a:pt x="79" y="117"/>
                    <a:pt x="77" y="92"/>
                    <a:pt x="76" y="84"/>
                  </a:cubicBezTo>
                  <a:lnTo>
                    <a:pt x="118" y="112"/>
                  </a:lnTo>
                  <a:cubicBezTo>
                    <a:pt x="127" y="119"/>
                    <a:pt x="128" y="119"/>
                    <a:pt x="131" y="119"/>
                  </a:cubicBezTo>
                  <a:cubicBezTo>
                    <a:pt x="137" y="119"/>
                    <a:pt x="142" y="113"/>
                    <a:pt x="142" y="107"/>
                  </a:cubicBezTo>
                  <a:cubicBezTo>
                    <a:pt x="142" y="100"/>
                    <a:pt x="138" y="99"/>
                    <a:pt x="134" y="97"/>
                  </a:cubicBezTo>
                  <a:lnTo>
                    <a:pt x="82" y="75"/>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112">
              <a:extLst>
                <a:ext uri="{FF2B5EF4-FFF2-40B4-BE49-F238E27FC236}">
                  <a16:creationId xmlns:a16="http://schemas.microsoft.com/office/drawing/2014/main" id="{642A2171-FED9-4420-8B47-990A61E94072}"/>
                </a:ext>
              </a:extLst>
            </p:cNvPr>
            <p:cNvSpPr>
              <a:spLocks noEditPoints="1"/>
            </p:cNvSpPr>
            <p:nvPr>
              <p:custDataLst>
                <p:tags r:id="rId34"/>
              </p:custDataLst>
            </p:nvPr>
          </p:nvSpPr>
          <p:spPr bwMode="auto">
            <a:xfrm>
              <a:off x="4051301" y="2816226"/>
              <a:ext cx="219075" cy="92075"/>
            </a:xfrm>
            <a:custGeom>
              <a:avLst/>
              <a:gdLst>
                <a:gd name="T0" fmla="*/ 315 w 332"/>
                <a:gd name="T1" fmla="*/ 20 h 116"/>
                <a:gd name="T2" fmla="*/ 332 w 332"/>
                <a:gd name="T3" fmla="*/ 10 h 116"/>
                <a:gd name="T4" fmla="*/ 316 w 332"/>
                <a:gd name="T5" fmla="*/ 0 h 116"/>
                <a:gd name="T6" fmla="*/ 17 w 332"/>
                <a:gd name="T7" fmla="*/ 0 h 116"/>
                <a:gd name="T8" fmla="*/ 0 w 332"/>
                <a:gd name="T9" fmla="*/ 10 h 116"/>
                <a:gd name="T10" fmla="*/ 17 w 332"/>
                <a:gd name="T11" fmla="*/ 20 h 116"/>
                <a:gd name="T12" fmla="*/ 315 w 332"/>
                <a:gd name="T13" fmla="*/ 20 h 116"/>
                <a:gd name="T14" fmla="*/ 316 w 332"/>
                <a:gd name="T15" fmla="*/ 116 h 116"/>
                <a:gd name="T16" fmla="*/ 332 w 332"/>
                <a:gd name="T17" fmla="*/ 106 h 116"/>
                <a:gd name="T18" fmla="*/ 315 w 332"/>
                <a:gd name="T19" fmla="*/ 97 h 116"/>
                <a:gd name="T20" fmla="*/ 17 w 332"/>
                <a:gd name="T21" fmla="*/ 97 h 116"/>
                <a:gd name="T22" fmla="*/ 0 w 332"/>
                <a:gd name="T23" fmla="*/ 106 h 116"/>
                <a:gd name="T24" fmla="*/ 17 w 332"/>
                <a:gd name="T25" fmla="*/ 116 h 116"/>
                <a:gd name="T26" fmla="*/ 316 w 332"/>
                <a:gd name="T27" fmla="*/ 1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2" h="116">
                  <a:moveTo>
                    <a:pt x="315" y="20"/>
                  </a:moveTo>
                  <a:cubicBezTo>
                    <a:pt x="323" y="20"/>
                    <a:pt x="332" y="20"/>
                    <a:pt x="332" y="10"/>
                  </a:cubicBezTo>
                  <a:cubicBezTo>
                    <a:pt x="332" y="0"/>
                    <a:pt x="323" y="0"/>
                    <a:pt x="316" y="0"/>
                  </a:cubicBezTo>
                  <a:lnTo>
                    <a:pt x="17" y="0"/>
                  </a:lnTo>
                  <a:cubicBezTo>
                    <a:pt x="10" y="0"/>
                    <a:pt x="0" y="0"/>
                    <a:pt x="0" y="10"/>
                  </a:cubicBezTo>
                  <a:cubicBezTo>
                    <a:pt x="0" y="20"/>
                    <a:pt x="10" y="20"/>
                    <a:pt x="17" y="20"/>
                  </a:cubicBezTo>
                  <a:lnTo>
                    <a:pt x="315" y="20"/>
                  </a:lnTo>
                  <a:close/>
                  <a:moveTo>
                    <a:pt x="316" y="116"/>
                  </a:moveTo>
                  <a:cubicBezTo>
                    <a:pt x="323" y="116"/>
                    <a:pt x="332" y="116"/>
                    <a:pt x="332" y="106"/>
                  </a:cubicBezTo>
                  <a:cubicBezTo>
                    <a:pt x="332" y="97"/>
                    <a:pt x="323" y="97"/>
                    <a:pt x="315" y="97"/>
                  </a:cubicBezTo>
                  <a:lnTo>
                    <a:pt x="17" y="97"/>
                  </a:lnTo>
                  <a:cubicBezTo>
                    <a:pt x="10" y="97"/>
                    <a:pt x="0" y="97"/>
                    <a:pt x="0" y="106"/>
                  </a:cubicBezTo>
                  <a:cubicBezTo>
                    <a:pt x="0" y="116"/>
                    <a:pt x="10" y="116"/>
                    <a:pt x="17" y="116"/>
                  </a:cubicBezTo>
                  <a:lnTo>
                    <a:pt x="316" y="116"/>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113">
              <a:extLst>
                <a:ext uri="{FF2B5EF4-FFF2-40B4-BE49-F238E27FC236}">
                  <a16:creationId xmlns:a16="http://schemas.microsoft.com/office/drawing/2014/main" id="{8A4D82C1-309B-4DE4-8CBF-329DC02268C3}"/>
                </a:ext>
              </a:extLst>
            </p:cNvPr>
            <p:cNvSpPr>
              <a:spLocks/>
            </p:cNvSpPr>
            <p:nvPr>
              <p:custDataLst>
                <p:tags r:id="rId35"/>
              </p:custDataLst>
            </p:nvPr>
          </p:nvSpPr>
          <p:spPr bwMode="auto">
            <a:xfrm>
              <a:off x="4391026" y="2784476"/>
              <a:ext cx="190500" cy="180975"/>
            </a:xfrm>
            <a:custGeom>
              <a:avLst/>
              <a:gdLst>
                <a:gd name="T0" fmla="*/ 159 w 286"/>
                <a:gd name="T1" fmla="*/ 48 h 228"/>
                <a:gd name="T2" fmla="*/ 251 w 286"/>
                <a:gd name="T3" fmla="*/ 48 h 228"/>
                <a:gd name="T4" fmla="*/ 276 w 286"/>
                <a:gd name="T5" fmla="*/ 41 h 228"/>
                <a:gd name="T6" fmla="*/ 286 w 286"/>
                <a:gd name="T7" fmla="*/ 20 h 228"/>
                <a:gd name="T8" fmla="*/ 259 w 286"/>
                <a:gd name="T9" fmla="*/ 0 h 228"/>
                <a:gd name="T10" fmla="*/ 95 w 286"/>
                <a:gd name="T11" fmla="*/ 0 h 228"/>
                <a:gd name="T12" fmla="*/ 37 w 286"/>
                <a:gd name="T13" fmla="*/ 24 h 228"/>
                <a:gd name="T14" fmla="*/ 0 w 286"/>
                <a:gd name="T15" fmla="*/ 71 h 228"/>
                <a:gd name="T16" fmla="*/ 11 w 286"/>
                <a:gd name="T17" fmla="*/ 78 h 228"/>
                <a:gd name="T18" fmla="*/ 24 w 286"/>
                <a:gd name="T19" fmla="*/ 72 h 228"/>
                <a:gd name="T20" fmla="*/ 85 w 286"/>
                <a:gd name="T21" fmla="*/ 48 h 228"/>
                <a:gd name="T22" fmla="*/ 130 w 286"/>
                <a:gd name="T23" fmla="*/ 48 h 228"/>
                <a:gd name="T24" fmla="*/ 112 w 286"/>
                <a:gd name="T25" fmla="*/ 101 h 228"/>
                <a:gd name="T26" fmla="*/ 93 w 286"/>
                <a:gd name="T27" fmla="*/ 158 h 228"/>
                <a:gd name="T28" fmla="*/ 78 w 286"/>
                <a:gd name="T29" fmla="*/ 206 h 228"/>
                <a:gd name="T30" fmla="*/ 101 w 286"/>
                <a:gd name="T31" fmla="*/ 228 h 228"/>
                <a:gd name="T32" fmla="*/ 135 w 286"/>
                <a:gd name="T33" fmla="*/ 195 h 228"/>
                <a:gd name="T34" fmla="*/ 159 w 286"/>
                <a:gd name="T35" fmla="*/ 48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6" h="228">
                  <a:moveTo>
                    <a:pt x="159" y="48"/>
                  </a:moveTo>
                  <a:lnTo>
                    <a:pt x="251" y="48"/>
                  </a:lnTo>
                  <a:cubicBezTo>
                    <a:pt x="261" y="48"/>
                    <a:pt x="268" y="48"/>
                    <a:pt x="276" y="41"/>
                  </a:cubicBezTo>
                  <a:cubicBezTo>
                    <a:pt x="286" y="32"/>
                    <a:pt x="286" y="21"/>
                    <a:pt x="286" y="20"/>
                  </a:cubicBezTo>
                  <a:cubicBezTo>
                    <a:pt x="286" y="0"/>
                    <a:pt x="268" y="0"/>
                    <a:pt x="259" y="0"/>
                  </a:cubicBezTo>
                  <a:lnTo>
                    <a:pt x="95" y="0"/>
                  </a:lnTo>
                  <a:cubicBezTo>
                    <a:pt x="85" y="0"/>
                    <a:pt x="63" y="0"/>
                    <a:pt x="37" y="24"/>
                  </a:cubicBezTo>
                  <a:cubicBezTo>
                    <a:pt x="19" y="40"/>
                    <a:pt x="0" y="66"/>
                    <a:pt x="0" y="71"/>
                  </a:cubicBezTo>
                  <a:cubicBezTo>
                    <a:pt x="0" y="78"/>
                    <a:pt x="6" y="78"/>
                    <a:pt x="11" y="78"/>
                  </a:cubicBezTo>
                  <a:cubicBezTo>
                    <a:pt x="19" y="78"/>
                    <a:pt x="19" y="77"/>
                    <a:pt x="24" y="72"/>
                  </a:cubicBezTo>
                  <a:cubicBezTo>
                    <a:pt x="43" y="48"/>
                    <a:pt x="76" y="48"/>
                    <a:pt x="85" y="48"/>
                  </a:cubicBezTo>
                  <a:lnTo>
                    <a:pt x="130" y="48"/>
                  </a:lnTo>
                  <a:lnTo>
                    <a:pt x="112" y="101"/>
                  </a:lnTo>
                  <a:cubicBezTo>
                    <a:pt x="108" y="114"/>
                    <a:pt x="97" y="145"/>
                    <a:pt x="93" y="158"/>
                  </a:cubicBezTo>
                  <a:cubicBezTo>
                    <a:pt x="87" y="174"/>
                    <a:pt x="78" y="200"/>
                    <a:pt x="78" y="206"/>
                  </a:cubicBezTo>
                  <a:cubicBezTo>
                    <a:pt x="78" y="220"/>
                    <a:pt x="89" y="228"/>
                    <a:pt x="101" y="228"/>
                  </a:cubicBezTo>
                  <a:cubicBezTo>
                    <a:pt x="105" y="228"/>
                    <a:pt x="130" y="228"/>
                    <a:pt x="135" y="195"/>
                  </a:cubicBezTo>
                  <a:lnTo>
                    <a:pt x="159" y="48"/>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114">
              <a:extLst>
                <a:ext uri="{FF2B5EF4-FFF2-40B4-BE49-F238E27FC236}">
                  <a16:creationId xmlns:a16="http://schemas.microsoft.com/office/drawing/2014/main" id="{0F9BA47C-5133-4DB3-B46C-EBD800942D2A}"/>
                </a:ext>
              </a:extLst>
            </p:cNvPr>
            <p:cNvSpPr>
              <a:spLocks/>
            </p:cNvSpPr>
            <p:nvPr>
              <p:custDataLst>
                <p:tags r:id="rId36"/>
              </p:custDataLst>
            </p:nvPr>
          </p:nvSpPr>
          <p:spPr bwMode="auto">
            <a:xfrm>
              <a:off x="4618039" y="2668588"/>
              <a:ext cx="95250" cy="119063"/>
            </a:xfrm>
            <a:custGeom>
              <a:avLst/>
              <a:gdLst>
                <a:gd name="T0" fmla="*/ 82 w 142"/>
                <a:gd name="T1" fmla="*/ 75 h 150"/>
                <a:gd name="T2" fmla="*/ 132 w 142"/>
                <a:gd name="T3" fmla="*/ 54 h 150"/>
                <a:gd name="T4" fmla="*/ 142 w 142"/>
                <a:gd name="T5" fmla="*/ 43 h 150"/>
                <a:gd name="T6" fmla="*/ 131 w 142"/>
                <a:gd name="T7" fmla="*/ 32 h 150"/>
                <a:gd name="T8" fmla="*/ 124 w 142"/>
                <a:gd name="T9" fmla="*/ 35 h 150"/>
                <a:gd name="T10" fmla="*/ 76 w 142"/>
                <a:gd name="T11" fmla="*/ 67 h 150"/>
                <a:gd name="T12" fmla="*/ 81 w 142"/>
                <a:gd name="T13" fmla="*/ 15 h 150"/>
                <a:gd name="T14" fmla="*/ 71 w 142"/>
                <a:gd name="T15" fmla="*/ 0 h 150"/>
                <a:gd name="T16" fmla="*/ 60 w 142"/>
                <a:gd name="T17" fmla="*/ 11 h 150"/>
                <a:gd name="T18" fmla="*/ 62 w 142"/>
                <a:gd name="T19" fmla="*/ 28 h 150"/>
                <a:gd name="T20" fmla="*/ 66 w 142"/>
                <a:gd name="T21" fmla="*/ 67 h 150"/>
                <a:gd name="T22" fmla="*/ 19 w 142"/>
                <a:gd name="T23" fmla="*/ 35 h 150"/>
                <a:gd name="T24" fmla="*/ 11 w 142"/>
                <a:gd name="T25" fmla="*/ 32 h 150"/>
                <a:gd name="T26" fmla="*/ 0 w 142"/>
                <a:gd name="T27" fmla="*/ 43 h 150"/>
                <a:gd name="T28" fmla="*/ 7 w 142"/>
                <a:gd name="T29" fmla="*/ 53 h 150"/>
                <a:gd name="T30" fmla="*/ 60 w 142"/>
                <a:gd name="T31" fmla="*/ 75 h 150"/>
                <a:gd name="T32" fmla="*/ 10 w 142"/>
                <a:gd name="T33" fmla="*/ 97 h 150"/>
                <a:gd name="T34" fmla="*/ 0 w 142"/>
                <a:gd name="T35" fmla="*/ 107 h 150"/>
                <a:gd name="T36" fmla="*/ 11 w 142"/>
                <a:gd name="T37" fmla="*/ 119 h 150"/>
                <a:gd name="T38" fmla="*/ 18 w 142"/>
                <a:gd name="T39" fmla="*/ 115 h 150"/>
                <a:gd name="T40" fmla="*/ 66 w 142"/>
                <a:gd name="T41" fmla="*/ 84 h 150"/>
                <a:gd name="T42" fmla="*/ 60 w 142"/>
                <a:gd name="T43" fmla="*/ 140 h 150"/>
                <a:gd name="T44" fmla="*/ 71 w 142"/>
                <a:gd name="T45" fmla="*/ 150 h 150"/>
                <a:gd name="T46" fmla="*/ 82 w 142"/>
                <a:gd name="T47" fmla="*/ 140 h 150"/>
                <a:gd name="T48" fmla="*/ 80 w 142"/>
                <a:gd name="T49" fmla="*/ 123 h 150"/>
                <a:gd name="T50" fmla="*/ 76 w 142"/>
                <a:gd name="T51" fmla="*/ 84 h 150"/>
                <a:gd name="T52" fmla="*/ 118 w 142"/>
                <a:gd name="T53" fmla="*/ 112 h 150"/>
                <a:gd name="T54" fmla="*/ 131 w 142"/>
                <a:gd name="T55" fmla="*/ 119 h 150"/>
                <a:gd name="T56" fmla="*/ 142 w 142"/>
                <a:gd name="T57" fmla="*/ 107 h 150"/>
                <a:gd name="T58" fmla="*/ 134 w 142"/>
                <a:gd name="T59" fmla="*/ 97 h 150"/>
                <a:gd name="T60" fmla="*/ 82 w 142"/>
                <a:gd name="T61" fmla="*/ 75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42" h="150">
                  <a:moveTo>
                    <a:pt x="82" y="75"/>
                  </a:moveTo>
                  <a:cubicBezTo>
                    <a:pt x="110" y="63"/>
                    <a:pt x="123" y="58"/>
                    <a:pt x="132" y="54"/>
                  </a:cubicBezTo>
                  <a:cubicBezTo>
                    <a:pt x="139" y="51"/>
                    <a:pt x="142" y="50"/>
                    <a:pt x="142" y="43"/>
                  </a:cubicBezTo>
                  <a:cubicBezTo>
                    <a:pt x="142" y="37"/>
                    <a:pt x="137" y="32"/>
                    <a:pt x="131" y="32"/>
                  </a:cubicBezTo>
                  <a:cubicBezTo>
                    <a:pt x="128" y="32"/>
                    <a:pt x="128" y="32"/>
                    <a:pt x="124" y="35"/>
                  </a:cubicBezTo>
                  <a:lnTo>
                    <a:pt x="76" y="67"/>
                  </a:lnTo>
                  <a:lnTo>
                    <a:pt x="81" y="15"/>
                  </a:lnTo>
                  <a:cubicBezTo>
                    <a:pt x="82" y="9"/>
                    <a:pt x="81" y="0"/>
                    <a:pt x="71" y="0"/>
                  </a:cubicBezTo>
                  <a:cubicBezTo>
                    <a:pt x="67" y="0"/>
                    <a:pt x="60" y="3"/>
                    <a:pt x="60" y="11"/>
                  </a:cubicBezTo>
                  <a:cubicBezTo>
                    <a:pt x="60" y="14"/>
                    <a:pt x="61" y="24"/>
                    <a:pt x="62" y="28"/>
                  </a:cubicBezTo>
                  <a:cubicBezTo>
                    <a:pt x="63" y="34"/>
                    <a:pt x="65" y="59"/>
                    <a:pt x="66" y="67"/>
                  </a:cubicBezTo>
                  <a:lnTo>
                    <a:pt x="19" y="35"/>
                  </a:lnTo>
                  <a:cubicBezTo>
                    <a:pt x="15" y="33"/>
                    <a:pt x="14" y="32"/>
                    <a:pt x="11" y="32"/>
                  </a:cubicBezTo>
                  <a:cubicBezTo>
                    <a:pt x="5" y="32"/>
                    <a:pt x="0" y="37"/>
                    <a:pt x="0" y="43"/>
                  </a:cubicBezTo>
                  <a:cubicBezTo>
                    <a:pt x="0" y="50"/>
                    <a:pt x="4" y="52"/>
                    <a:pt x="7" y="53"/>
                  </a:cubicBezTo>
                  <a:lnTo>
                    <a:pt x="60" y="75"/>
                  </a:lnTo>
                  <a:cubicBezTo>
                    <a:pt x="31" y="88"/>
                    <a:pt x="19" y="92"/>
                    <a:pt x="10" y="97"/>
                  </a:cubicBezTo>
                  <a:cubicBezTo>
                    <a:pt x="3" y="99"/>
                    <a:pt x="0" y="101"/>
                    <a:pt x="0" y="107"/>
                  </a:cubicBezTo>
                  <a:cubicBezTo>
                    <a:pt x="0" y="113"/>
                    <a:pt x="5" y="119"/>
                    <a:pt x="11" y="119"/>
                  </a:cubicBezTo>
                  <a:cubicBezTo>
                    <a:pt x="13" y="119"/>
                    <a:pt x="14" y="119"/>
                    <a:pt x="18" y="115"/>
                  </a:cubicBezTo>
                  <a:lnTo>
                    <a:pt x="66" y="84"/>
                  </a:lnTo>
                  <a:lnTo>
                    <a:pt x="60" y="140"/>
                  </a:lnTo>
                  <a:cubicBezTo>
                    <a:pt x="60" y="148"/>
                    <a:pt x="67" y="150"/>
                    <a:pt x="71" y="150"/>
                  </a:cubicBezTo>
                  <a:cubicBezTo>
                    <a:pt x="75" y="150"/>
                    <a:pt x="82" y="148"/>
                    <a:pt x="82" y="140"/>
                  </a:cubicBezTo>
                  <a:cubicBezTo>
                    <a:pt x="82" y="137"/>
                    <a:pt x="80" y="126"/>
                    <a:pt x="80" y="123"/>
                  </a:cubicBezTo>
                  <a:cubicBezTo>
                    <a:pt x="79" y="117"/>
                    <a:pt x="77" y="92"/>
                    <a:pt x="76" y="84"/>
                  </a:cubicBezTo>
                  <a:lnTo>
                    <a:pt x="118" y="112"/>
                  </a:lnTo>
                  <a:cubicBezTo>
                    <a:pt x="127" y="119"/>
                    <a:pt x="128" y="119"/>
                    <a:pt x="131" y="119"/>
                  </a:cubicBezTo>
                  <a:cubicBezTo>
                    <a:pt x="137" y="119"/>
                    <a:pt x="142" y="113"/>
                    <a:pt x="142" y="107"/>
                  </a:cubicBezTo>
                  <a:cubicBezTo>
                    <a:pt x="142" y="100"/>
                    <a:pt x="137" y="99"/>
                    <a:pt x="134" y="97"/>
                  </a:cubicBezTo>
                  <a:lnTo>
                    <a:pt x="82" y="75"/>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115">
              <a:extLst>
                <a:ext uri="{FF2B5EF4-FFF2-40B4-BE49-F238E27FC236}">
                  <a16:creationId xmlns:a16="http://schemas.microsoft.com/office/drawing/2014/main" id="{9839BEF1-0DAF-4FD5-8244-9A52AE87B464}"/>
                </a:ext>
              </a:extLst>
            </p:cNvPr>
            <p:cNvSpPr>
              <a:spLocks/>
            </p:cNvSpPr>
            <p:nvPr>
              <p:custDataLst>
                <p:tags r:id="rId37"/>
              </p:custDataLst>
            </p:nvPr>
          </p:nvSpPr>
          <p:spPr bwMode="auto">
            <a:xfrm>
              <a:off x="4614864" y="2870201"/>
              <a:ext cx="247650" cy="188913"/>
            </a:xfrm>
            <a:custGeom>
              <a:avLst/>
              <a:gdLst>
                <a:gd name="T0" fmla="*/ 330 w 372"/>
                <a:gd name="T1" fmla="*/ 28 h 238"/>
                <a:gd name="T2" fmla="*/ 360 w 372"/>
                <a:gd name="T3" fmla="*/ 12 h 238"/>
                <a:gd name="T4" fmla="*/ 372 w 372"/>
                <a:gd name="T5" fmla="*/ 5 h 238"/>
                <a:gd name="T6" fmla="*/ 361 w 372"/>
                <a:gd name="T7" fmla="*/ 0 h 238"/>
                <a:gd name="T8" fmla="*/ 314 w 372"/>
                <a:gd name="T9" fmla="*/ 0 h 238"/>
                <a:gd name="T10" fmla="*/ 299 w 372"/>
                <a:gd name="T11" fmla="*/ 7 h 238"/>
                <a:gd name="T12" fmla="*/ 164 w 372"/>
                <a:gd name="T13" fmla="*/ 206 h 238"/>
                <a:gd name="T14" fmla="*/ 130 w 372"/>
                <a:gd name="T15" fmla="*/ 9 h 238"/>
                <a:gd name="T16" fmla="*/ 117 w 372"/>
                <a:gd name="T17" fmla="*/ 0 h 238"/>
                <a:gd name="T18" fmla="*/ 68 w 372"/>
                <a:gd name="T19" fmla="*/ 0 h 238"/>
                <a:gd name="T20" fmla="*/ 56 w 372"/>
                <a:gd name="T21" fmla="*/ 8 h 238"/>
                <a:gd name="T22" fmla="*/ 68 w 372"/>
                <a:gd name="T23" fmla="*/ 12 h 238"/>
                <a:gd name="T24" fmla="*/ 81 w 372"/>
                <a:gd name="T25" fmla="*/ 13 h 238"/>
                <a:gd name="T26" fmla="*/ 89 w 372"/>
                <a:gd name="T27" fmla="*/ 18 h 238"/>
                <a:gd name="T28" fmla="*/ 87 w 372"/>
                <a:gd name="T29" fmla="*/ 26 h 238"/>
                <a:gd name="T30" fmla="*/ 43 w 372"/>
                <a:gd name="T31" fmla="*/ 201 h 238"/>
                <a:gd name="T32" fmla="*/ 7 w 372"/>
                <a:gd name="T33" fmla="*/ 225 h 238"/>
                <a:gd name="T34" fmla="*/ 0 w 372"/>
                <a:gd name="T35" fmla="*/ 233 h 238"/>
                <a:gd name="T36" fmla="*/ 5 w 372"/>
                <a:gd name="T37" fmla="*/ 238 h 238"/>
                <a:gd name="T38" fmla="*/ 41 w 372"/>
                <a:gd name="T39" fmla="*/ 237 h 238"/>
                <a:gd name="T40" fmla="*/ 78 w 372"/>
                <a:gd name="T41" fmla="*/ 238 h 238"/>
                <a:gd name="T42" fmla="*/ 85 w 372"/>
                <a:gd name="T43" fmla="*/ 230 h 238"/>
                <a:gd name="T44" fmla="*/ 78 w 372"/>
                <a:gd name="T45" fmla="*/ 225 h 238"/>
                <a:gd name="T46" fmla="*/ 55 w 372"/>
                <a:gd name="T47" fmla="*/ 211 h 238"/>
                <a:gd name="T48" fmla="*/ 57 w 372"/>
                <a:gd name="T49" fmla="*/ 202 h 238"/>
                <a:gd name="T50" fmla="*/ 103 w 372"/>
                <a:gd name="T51" fmla="*/ 17 h 238"/>
                <a:gd name="T52" fmla="*/ 103 w 372"/>
                <a:gd name="T53" fmla="*/ 17 h 238"/>
                <a:gd name="T54" fmla="*/ 141 w 372"/>
                <a:gd name="T55" fmla="*/ 229 h 238"/>
                <a:gd name="T56" fmla="*/ 148 w 372"/>
                <a:gd name="T57" fmla="*/ 238 h 238"/>
                <a:gd name="T58" fmla="*/ 158 w 372"/>
                <a:gd name="T59" fmla="*/ 230 h 238"/>
                <a:gd name="T60" fmla="*/ 304 w 372"/>
                <a:gd name="T61" fmla="*/ 13 h 238"/>
                <a:gd name="T62" fmla="*/ 305 w 372"/>
                <a:gd name="T63" fmla="*/ 13 h 238"/>
                <a:gd name="T64" fmla="*/ 255 w 372"/>
                <a:gd name="T65" fmla="*/ 211 h 238"/>
                <a:gd name="T66" fmla="*/ 225 w 372"/>
                <a:gd name="T67" fmla="*/ 225 h 238"/>
                <a:gd name="T68" fmla="*/ 214 w 372"/>
                <a:gd name="T69" fmla="*/ 233 h 238"/>
                <a:gd name="T70" fmla="*/ 220 w 372"/>
                <a:gd name="T71" fmla="*/ 238 h 238"/>
                <a:gd name="T72" fmla="*/ 242 w 372"/>
                <a:gd name="T73" fmla="*/ 237 h 238"/>
                <a:gd name="T74" fmla="*/ 264 w 372"/>
                <a:gd name="T75" fmla="*/ 237 h 238"/>
                <a:gd name="T76" fmla="*/ 308 w 372"/>
                <a:gd name="T77" fmla="*/ 238 h 238"/>
                <a:gd name="T78" fmla="*/ 315 w 372"/>
                <a:gd name="T79" fmla="*/ 230 h 238"/>
                <a:gd name="T80" fmla="*/ 304 w 372"/>
                <a:gd name="T81" fmla="*/ 225 h 238"/>
                <a:gd name="T82" fmla="*/ 291 w 372"/>
                <a:gd name="T83" fmla="*/ 225 h 238"/>
                <a:gd name="T84" fmla="*/ 283 w 372"/>
                <a:gd name="T85" fmla="*/ 219 h 238"/>
                <a:gd name="T86" fmla="*/ 284 w 372"/>
                <a:gd name="T87" fmla="*/ 212 h 238"/>
                <a:gd name="T88" fmla="*/ 330 w 372"/>
                <a:gd name="T89" fmla="*/ 2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72" h="238">
                  <a:moveTo>
                    <a:pt x="330" y="28"/>
                  </a:moveTo>
                  <a:cubicBezTo>
                    <a:pt x="333" y="15"/>
                    <a:pt x="334" y="12"/>
                    <a:pt x="360" y="12"/>
                  </a:cubicBezTo>
                  <a:cubicBezTo>
                    <a:pt x="367" y="12"/>
                    <a:pt x="372" y="12"/>
                    <a:pt x="372" y="5"/>
                  </a:cubicBezTo>
                  <a:cubicBezTo>
                    <a:pt x="372" y="0"/>
                    <a:pt x="367" y="0"/>
                    <a:pt x="361" y="0"/>
                  </a:cubicBezTo>
                  <a:lnTo>
                    <a:pt x="314" y="0"/>
                  </a:lnTo>
                  <a:cubicBezTo>
                    <a:pt x="304" y="0"/>
                    <a:pt x="303" y="0"/>
                    <a:pt x="299" y="7"/>
                  </a:cubicBezTo>
                  <a:lnTo>
                    <a:pt x="164" y="206"/>
                  </a:lnTo>
                  <a:lnTo>
                    <a:pt x="130" y="9"/>
                  </a:lnTo>
                  <a:cubicBezTo>
                    <a:pt x="128" y="0"/>
                    <a:pt x="128" y="0"/>
                    <a:pt x="117" y="0"/>
                  </a:cubicBezTo>
                  <a:lnTo>
                    <a:pt x="68" y="0"/>
                  </a:lnTo>
                  <a:cubicBezTo>
                    <a:pt x="61" y="0"/>
                    <a:pt x="56" y="0"/>
                    <a:pt x="56" y="8"/>
                  </a:cubicBezTo>
                  <a:cubicBezTo>
                    <a:pt x="56" y="12"/>
                    <a:pt x="60" y="12"/>
                    <a:pt x="68" y="12"/>
                  </a:cubicBezTo>
                  <a:cubicBezTo>
                    <a:pt x="73" y="12"/>
                    <a:pt x="75" y="12"/>
                    <a:pt x="81" y="13"/>
                  </a:cubicBezTo>
                  <a:cubicBezTo>
                    <a:pt x="88" y="14"/>
                    <a:pt x="89" y="14"/>
                    <a:pt x="89" y="18"/>
                  </a:cubicBezTo>
                  <a:cubicBezTo>
                    <a:pt x="89" y="18"/>
                    <a:pt x="89" y="20"/>
                    <a:pt x="87" y="26"/>
                  </a:cubicBezTo>
                  <a:lnTo>
                    <a:pt x="43" y="201"/>
                  </a:lnTo>
                  <a:cubicBezTo>
                    <a:pt x="40" y="213"/>
                    <a:pt x="35" y="224"/>
                    <a:pt x="7" y="225"/>
                  </a:cubicBezTo>
                  <a:cubicBezTo>
                    <a:pt x="4" y="225"/>
                    <a:pt x="0" y="226"/>
                    <a:pt x="0" y="233"/>
                  </a:cubicBezTo>
                  <a:cubicBezTo>
                    <a:pt x="0" y="233"/>
                    <a:pt x="0" y="238"/>
                    <a:pt x="5" y="238"/>
                  </a:cubicBezTo>
                  <a:cubicBezTo>
                    <a:pt x="16" y="238"/>
                    <a:pt x="30" y="237"/>
                    <a:pt x="41" y="237"/>
                  </a:cubicBezTo>
                  <a:cubicBezTo>
                    <a:pt x="50" y="237"/>
                    <a:pt x="70" y="238"/>
                    <a:pt x="78" y="238"/>
                  </a:cubicBezTo>
                  <a:cubicBezTo>
                    <a:pt x="80" y="238"/>
                    <a:pt x="85" y="238"/>
                    <a:pt x="85" y="230"/>
                  </a:cubicBezTo>
                  <a:cubicBezTo>
                    <a:pt x="85" y="226"/>
                    <a:pt x="81" y="225"/>
                    <a:pt x="78" y="225"/>
                  </a:cubicBezTo>
                  <a:cubicBezTo>
                    <a:pt x="55" y="225"/>
                    <a:pt x="55" y="216"/>
                    <a:pt x="55" y="211"/>
                  </a:cubicBezTo>
                  <a:cubicBezTo>
                    <a:pt x="55" y="209"/>
                    <a:pt x="55" y="208"/>
                    <a:pt x="57" y="202"/>
                  </a:cubicBezTo>
                  <a:lnTo>
                    <a:pt x="103" y="17"/>
                  </a:lnTo>
                  <a:lnTo>
                    <a:pt x="103" y="17"/>
                  </a:lnTo>
                  <a:lnTo>
                    <a:pt x="141" y="229"/>
                  </a:lnTo>
                  <a:cubicBezTo>
                    <a:pt x="142" y="235"/>
                    <a:pt x="142" y="238"/>
                    <a:pt x="148" y="238"/>
                  </a:cubicBezTo>
                  <a:cubicBezTo>
                    <a:pt x="153" y="238"/>
                    <a:pt x="155" y="234"/>
                    <a:pt x="158" y="230"/>
                  </a:cubicBezTo>
                  <a:lnTo>
                    <a:pt x="304" y="13"/>
                  </a:lnTo>
                  <a:lnTo>
                    <a:pt x="305" y="13"/>
                  </a:lnTo>
                  <a:lnTo>
                    <a:pt x="255" y="211"/>
                  </a:lnTo>
                  <a:cubicBezTo>
                    <a:pt x="253" y="223"/>
                    <a:pt x="252" y="225"/>
                    <a:pt x="225" y="225"/>
                  </a:cubicBezTo>
                  <a:cubicBezTo>
                    <a:pt x="219" y="225"/>
                    <a:pt x="214" y="225"/>
                    <a:pt x="214" y="233"/>
                  </a:cubicBezTo>
                  <a:cubicBezTo>
                    <a:pt x="214" y="233"/>
                    <a:pt x="214" y="238"/>
                    <a:pt x="220" y="238"/>
                  </a:cubicBezTo>
                  <a:cubicBezTo>
                    <a:pt x="227" y="238"/>
                    <a:pt x="235" y="237"/>
                    <a:pt x="242" y="237"/>
                  </a:cubicBezTo>
                  <a:cubicBezTo>
                    <a:pt x="248" y="237"/>
                    <a:pt x="257" y="237"/>
                    <a:pt x="264" y="237"/>
                  </a:cubicBezTo>
                  <a:cubicBezTo>
                    <a:pt x="273" y="237"/>
                    <a:pt x="298" y="238"/>
                    <a:pt x="308" y="238"/>
                  </a:cubicBezTo>
                  <a:cubicBezTo>
                    <a:pt x="310" y="238"/>
                    <a:pt x="315" y="238"/>
                    <a:pt x="315" y="230"/>
                  </a:cubicBezTo>
                  <a:cubicBezTo>
                    <a:pt x="315" y="225"/>
                    <a:pt x="311" y="225"/>
                    <a:pt x="304" y="225"/>
                  </a:cubicBezTo>
                  <a:cubicBezTo>
                    <a:pt x="304" y="225"/>
                    <a:pt x="297" y="225"/>
                    <a:pt x="291" y="225"/>
                  </a:cubicBezTo>
                  <a:cubicBezTo>
                    <a:pt x="283" y="224"/>
                    <a:pt x="283" y="223"/>
                    <a:pt x="283" y="219"/>
                  </a:cubicBezTo>
                  <a:cubicBezTo>
                    <a:pt x="283" y="217"/>
                    <a:pt x="284" y="214"/>
                    <a:pt x="284" y="212"/>
                  </a:cubicBezTo>
                  <a:lnTo>
                    <a:pt x="330" y="28"/>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116">
              <a:extLst>
                <a:ext uri="{FF2B5EF4-FFF2-40B4-BE49-F238E27FC236}">
                  <a16:creationId xmlns:a16="http://schemas.microsoft.com/office/drawing/2014/main" id="{32C066C9-4C9B-4725-BC00-AE6BF505D3FA}"/>
                </a:ext>
              </a:extLst>
            </p:cNvPr>
            <p:cNvSpPr>
              <a:spLocks noEditPoints="1"/>
            </p:cNvSpPr>
            <p:nvPr>
              <p:custDataLst>
                <p:tags r:id="rId38"/>
              </p:custDataLst>
            </p:nvPr>
          </p:nvSpPr>
          <p:spPr bwMode="auto">
            <a:xfrm>
              <a:off x="4891089" y="2870201"/>
              <a:ext cx="177800" cy="188913"/>
            </a:xfrm>
            <a:custGeom>
              <a:avLst/>
              <a:gdLst>
                <a:gd name="T0" fmla="*/ 94 w 266"/>
                <a:gd name="T1" fmla="*/ 130 h 238"/>
                <a:gd name="T2" fmla="*/ 157 w 266"/>
                <a:gd name="T3" fmla="*/ 130 h 238"/>
                <a:gd name="T4" fmla="*/ 266 w 266"/>
                <a:gd name="T5" fmla="*/ 54 h 238"/>
                <a:gd name="T6" fmla="*/ 190 w 266"/>
                <a:gd name="T7" fmla="*/ 0 h 238"/>
                <a:gd name="T8" fmla="*/ 68 w 266"/>
                <a:gd name="T9" fmla="*/ 0 h 238"/>
                <a:gd name="T10" fmla="*/ 57 w 266"/>
                <a:gd name="T11" fmla="*/ 8 h 238"/>
                <a:gd name="T12" fmla="*/ 68 w 266"/>
                <a:gd name="T13" fmla="*/ 12 h 238"/>
                <a:gd name="T14" fmla="*/ 81 w 266"/>
                <a:gd name="T15" fmla="*/ 13 h 238"/>
                <a:gd name="T16" fmla="*/ 89 w 266"/>
                <a:gd name="T17" fmla="*/ 18 h 238"/>
                <a:gd name="T18" fmla="*/ 88 w 266"/>
                <a:gd name="T19" fmla="*/ 26 h 238"/>
                <a:gd name="T20" fmla="*/ 42 w 266"/>
                <a:gd name="T21" fmla="*/ 209 h 238"/>
                <a:gd name="T22" fmla="*/ 11 w 266"/>
                <a:gd name="T23" fmla="*/ 225 h 238"/>
                <a:gd name="T24" fmla="*/ 0 w 266"/>
                <a:gd name="T25" fmla="*/ 233 h 238"/>
                <a:gd name="T26" fmla="*/ 6 w 266"/>
                <a:gd name="T27" fmla="*/ 238 h 238"/>
                <a:gd name="T28" fmla="*/ 51 w 266"/>
                <a:gd name="T29" fmla="*/ 237 h 238"/>
                <a:gd name="T30" fmla="*/ 75 w 266"/>
                <a:gd name="T31" fmla="*/ 237 h 238"/>
                <a:gd name="T32" fmla="*/ 97 w 266"/>
                <a:gd name="T33" fmla="*/ 238 h 238"/>
                <a:gd name="T34" fmla="*/ 105 w 266"/>
                <a:gd name="T35" fmla="*/ 230 h 238"/>
                <a:gd name="T36" fmla="*/ 94 w 266"/>
                <a:gd name="T37" fmla="*/ 225 h 238"/>
                <a:gd name="T38" fmla="*/ 80 w 266"/>
                <a:gd name="T39" fmla="*/ 225 h 238"/>
                <a:gd name="T40" fmla="*/ 72 w 266"/>
                <a:gd name="T41" fmla="*/ 219 h 238"/>
                <a:gd name="T42" fmla="*/ 74 w 266"/>
                <a:gd name="T43" fmla="*/ 212 h 238"/>
                <a:gd name="T44" fmla="*/ 94 w 266"/>
                <a:gd name="T45" fmla="*/ 130 h 238"/>
                <a:gd name="T46" fmla="*/ 119 w 266"/>
                <a:gd name="T47" fmla="*/ 24 h 238"/>
                <a:gd name="T48" fmla="*/ 137 w 266"/>
                <a:gd name="T49" fmla="*/ 12 h 238"/>
                <a:gd name="T50" fmla="*/ 178 w 266"/>
                <a:gd name="T51" fmla="*/ 12 h 238"/>
                <a:gd name="T52" fmla="*/ 231 w 266"/>
                <a:gd name="T53" fmla="*/ 47 h 238"/>
                <a:gd name="T54" fmla="*/ 209 w 266"/>
                <a:gd name="T55" fmla="*/ 101 h 238"/>
                <a:gd name="T56" fmla="*/ 152 w 266"/>
                <a:gd name="T57" fmla="*/ 119 h 238"/>
                <a:gd name="T58" fmla="*/ 96 w 266"/>
                <a:gd name="T59" fmla="*/ 119 h 238"/>
                <a:gd name="T60" fmla="*/ 119 w 266"/>
                <a:gd name="T61" fmla="*/ 24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66" h="238">
                  <a:moveTo>
                    <a:pt x="94" y="130"/>
                  </a:moveTo>
                  <a:lnTo>
                    <a:pt x="157" y="130"/>
                  </a:lnTo>
                  <a:cubicBezTo>
                    <a:pt x="216" y="130"/>
                    <a:pt x="266" y="92"/>
                    <a:pt x="266" y="54"/>
                  </a:cubicBezTo>
                  <a:cubicBezTo>
                    <a:pt x="266" y="25"/>
                    <a:pt x="238" y="0"/>
                    <a:pt x="190" y="0"/>
                  </a:cubicBezTo>
                  <a:lnTo>
                    <a:pt x="68" y="0"/>
                  </a:lnTo>
                  <a:cubicBezTo>
                    <a:pt x="61" y="0"/>
                    <a:pt x="57" y="0"/>
                    <a:pt x="57" y="8"/>
                  </a:cubicBezTo>
                  <a:cubicBezTo>
                    <a:pt x="57" y="12"/>
                    <a:pt x="61" y="12"/>
                    <a:pt x="68" y="12"/>
                  </a:cubicBezTo>
                  <a:cubicBezTo>
                    <a:pt x="74" y="12"/>
                    <a:pt x="75" y="12"/>
                    <a:pt x="81" y="13"/>
                  </a:cubicBezTo>
                  <a:cubicBezTo>
                    <a:pt x="88" y="14"/>
                    <a:pt x="89" y="14"/>
                    <a:pt x="89" y="18"/>
                  </a:cubicBezTo>
                  <a:cubicBezTo>
                    <a:pt x="89" y="19"/>
                    <a:pt x="89" y="20"/>
                    <a:pt x="88" y="26"/>
                  </a:cubicBezTo>
                  <a:lnTo>
                    <a:pt x="42" y="209"/>
                  </a:lnTo>
                  <a:cubicBezTo>
                    <a:pt x="38" y="223"/>
                    <a:pt x="38" y="225"/>
                    <a:pt x="11" y="225"/>
                  </a:cubicBezTo>
                  <a:cubicBezTo>
                    <a:pt x="4" y="225"/>
                    <a:pt x="0" y="225"/>
                    <a:pt x="0" y="233"/>
                  </a:cubicBezTo>
                  <a:cubicBezTo>
                    <a:pt x="0" y="233"/>
                    <a:pt x="0" y="238"/>
                    <a:pt x="6" y="238"/>
                  </a:cubicBezTo>
                  <a:cubicBezTo>
                    <a:pt x="16" y="238"/>
                    <a:pt x="41" y="237"/>
                    <a:pt x="51" y="237"/>
                  </a:cubicBezTo>
                  <a:cubicBezTo>
                    <a:pt x="57" y="237"/>
                    <a:pt x="69" y="237"/>
                    <a:pt x="75" y="237"/>
                  </a:cubicBezTo>
                  <a:cubicBezTo>
                    <a:pt x="82" y="237"/>
                    <a:pt x="91" y="238"/>
                    <a:pt x="97" y="238"/>
                  </a:cubicBezTo>
                  <a:cubicBezTo>
                    <a:pt x="100" y="238"/>
                    <a:pt x="105" y="238"/>
                    <a:pt x="105" y="230"/>
                  </a:cubicBezTo>
                  <a:cubicBezTo>
                    <a:pt x="105" y="225"/>
                    <a:pt x="101" y="225"/>
                    <a:pt x="94" y="225"/>
                  </a:cubicBezTo>
                  <a:cubicBezTo>
                    <a:pt x="93" y="225"/>
                    <a:pt x="87" y="225"/>
                    <a:pt x="80" y="225"/>
                  </a:cubicBezTo>
                  <a:cubicBezTo>
                    <a:pt x="72" y="224"/>
                    <a:pt x="72" y="223"/>
                    <a:pt x="72" y="219"/>
                  </a:cubicBezTo>
                  <a:cubicBezTo>
                    <a:pt x="72" y="219"/>
                    <a:pt x="72" y="217"/>
                    <a:pt x="74" y="212"/>
                  </a:cubicBezTo>
                  <a:lnTo>
                    <a:pt x="94" y="130"/>
                  </a:lnTo>
                  <a:close/>
                  <a:moveTo>
                    <a:pt x="119" y="24"/>
                  </a:moveTo>
                  <a:cubicBezTo>
                    <a:pt x="122" y="13"/>
                    <a:pt x="123" y="12"/>
                    <a:pt x="137" y="12"/>
                  </a:cubicBezTo>
                  <a:lnTo>
                    <a:pt x="178" y="12"/>
                  </a:lnTo>
                  <a:cubicBezTo>
                    <a:pt x="210" y="12"/>
                    <a:pt x="231" y="22"/>
                    <a:pt x="231" y="47"/>
                  </a:cubicBezTo>
                  <a:cubicBezTo>
                    <a:pt x="231" y="58"/>
                    <a:pt x="227" y="85"/>
                    <a:pt x="209" y="101"/>
                  </a:cubicBezTo>
                  <a:cubicBezTo>
                    <a:pt x="197" y="112"/>
                    <a:pt x="177" y="119"/>
                    <a:pt x="152" y="119"/>
                  </a:cubicBezTo>
                  <a:lnTo>
                    <a:pt x="96" y="119"/>
                  </a:lnTo>
                  <a:lnTo>
                    <a:pt x="119" y="24"/>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117">
              <a:extLst>
                <a:ext uri="{FF2B5EF4-FFF2-40B4-BE49-F238E27FC236}">
                  <a16:creationId xmlns:a16="http://schemas.microsoft.com/office/drawing/2014/main" id="{E88F4ED3-FB82-47B0-8F17-BACAB54D53B0}"/>
                </a:ext>
              </a:extLst>
            </p:cNvPr>
            <p:cNvSpPr>
              <a:spLocks/>
            </p:cNvSpPr>
            <p:nvPr>
              <p:custDataLst>
                <p:tags r:id="rId39"/>
              </p:custDataLst>
            </p:nvPr>
          </p:nvSpPr>
          <p:spPr bwMode="auto">
            <a:xfrm>
              <a:off x="5095876" y="2863851"/>
              <a:ext cx="179388" cy="200025"/>
            </a:xfrm>
            <a:custGeom>
              <a:avLst/>
              <a:gdLst>
                <a:gd name="T0" fmla="*/ 270 w 270"/>
                <a:gd name="T1" fmla="*/ 4 h 252"/>
                <a:gd name="T2" fmla="*/ 265 w 270"/>
                <a:gd name="T3" fmla="*/ 0 h 252"/>
                <a:gd name="T4" fmla="*/ 259 w 270"/>
                <a:gd name="T5" fmla="*/ 4 h 252"/>
                <a:gd name="T6" fmla="*/ 233 w 270"/>
                <a:gd name="T7" fmla="*/ 31 h 252"/>
                <a:gd name="T8" fmla="*/ 168 w 270"/>
                <a:gd name="T9" fmla="*/ 0 h 252"/>
                <a:gd name="T10" fmla="*/ 0 w 270"/>
                <a:gd name="T11" fmla="*/ 154 h 252"/>
                <a:gd name="T12" fmla="*/ 107 w 270"/>
                <a:gd name="T13" fmla="*/ 252 h 252"/>
                <a:gd name="T14" fmla="*/ 195 w 270"/>
                <a:gd name="T15" fmla="*/ 218 h 252"/>
                <a:gd name="T16" fmla="*/ 231 w 270"/>
                <a:gd name="T17" fmla="*/ 161 h 252"/>
                <a:gd name="T18" fmla="*/ 225 w 270"/>
                <a:gd name="T19" fmla="*/ 157 h 252"/>
                <a:gd name="T20" fmla="*/ 218 w 270"/>
                <a:gd name="T21" fmla="*/ 162 h 252"/>
                <a:gd name="T22" fmla="*/ 113 w 270"/>
                <a:gd name="T23" fmla="*/ 239 h 252"/>
                <a:gd name="T24" fmla="*/ 35 w 270"/>
                <a:gd name="T25" fmla="*/ 164 h 252"/>
                <a:gd name="T26" fmla="*/ 78 w 270"/>
                <a:gd name="T27" fmla="*/ 55 h 252"/>
                <a:gd name="T28" fmla="*/ 171 w 270"/>
                <a:gd name="T29" fmla="*/ 12 h 252"/>
                <a:gd name="T30" fmla="*/ 236 w 270"/>
                <a:gd name="T31" fmla="*/ 81 h 252"/>
                <a:gd name="T32" fmla="*/ 234 w 270"/>
                <a:gd name="T33" fmla="*/ 95 h 252"/>
                <a:gd name="T34" fmla="*/ 241 w 270"/>
                <a:gd name="T35" fmla="*/ 100 h 252"/>
                <a:gd name="T36" fmla="*/ 248 w 270"/>
                <a:gd name="T37" fmla="*/ 92 h 252"/>
                <a:gd name="T38" fmla="*/ 270 w 270"/>
                <a:gd name="T39" fmla="*/ 4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70" h="252">
                  <a:moveTo>
                    <a:pt x="270" y="4"/>
                  </a:moveTo>
                  <a:cubicBezTo>
                    <a:pt x="270" y="3"/>
                    <a:pt x="269" y="0"/>
                    <a:pt x="265" y="0"/>
                  </a:cubicBezTo>
                  <a:cubicBezTo>
                    <a:pt x="263" y="0"/>
                    <a:pt x="262" y="1"/>
                    <a:pt x="259" y="4"/>
                  </a:cubicBezTo>
                  <a:lnTo>
                    <a:pt x="233" y="31"/>
                  </a:lnTo>
                  <a:cubicBezTo>
                    <a:pt x="230" y="27"/>
                    <a:pt x="211" y="0"/>
                    <a:pt x="168" y="0"/>
                  </a:cubicBezTo>
                  <a:cubicBezTo>
                    <a:pt x="83" y="0"/>
                    <a:pt x="0" y="75"/>
                    <a:pt x="0" y="154"/>
                  </a:cubicBezTo>
                  <a:cubicBezTo>
                    <a:pt x="0" y="210"/>
                    <a:pt x="45" y="252"/>
                    <a:pt x="107" y="252"/>
                  </a:cubicBezTo>
                  <a:cubicBezTo>
                    <a:pt x="126" y="252"/>
                    <a:pt x="159" y="248"/>
                    <a:pt x="195" y="218"/>
                  </a:cubicBezTo>
                  <a:cubicBezTo>
                    <a:pt x="223" y="194"/>
                    <a:pt x="231" y="164"/>
                    <a:pt x="231" y="161"/>
                  </a:cubicBezTo>
                  <a:cubicBezTo>
                    <a:pt x="231" y="157"/>
                    <a:pt x="226" y="157"/>
                    <a:pt x="225" y="157"/>
                  </a:cubicBezTo>
                  <a:cubicBezTo>
                    <a:pt x="220" y="157"/>
                    <a:pt x="219" y="159"/>
                    <a:pt x="218" y="162"/>
                  </a:cubicBezTo>
                  <a:cubicBezTo>
                    <a:pt x="204" y="210"/>
                    <a:pt x="155" y="239"/>
                    <a:pt x="113" y="239"/>
                  </a:cubicBezTo>
                  <a:cubicBezTo>
                    <a:pt x="76" y="239"/>
                    <a:pt x="35" y="220"/>
                    <a:pt x="35" y="164"/>
                  </a:cubicBezTo>
                  <a:cubicBezTo>
                    <a:pt x="35" y="154"/>
                    <a:pt x="37" y="99"/>
                    <a:pt x="78" y="55"/>
                  </a:cubicBezTo>
                  <a:cubicBezTo>
                    <a:pt x="102" y="28"/>
                    <a:pt x="138" y="12"/>
                    <a:pt x="171" y="12"/>
                  </a:cubicBezTo>
                  <a:cubicBezTo>
                    <a:pt x="212" y="12"/>
                    <a:pt x="236" y="42"/>
                    <a:pt x="236" y="81"/>
                  </a:cubicBezTo>
                  <a:cubicBezTo>
                    <a:pt x="236" y="91"/>
                    <a:pt x="234" y="93"/>
                    <a:pt x="234" y="95"/>
                  </a:cubicBezTo>
                  <a:cubicBezTo>
                    <a:pt x="234" y="100"/>
                    <a:pt x="239" y="100"/>
                    <a:pt x="241" y="100"/>
                  </a:cubicBezTo>
                  <a:cubicBezTo>
                    <a:pt x="246" y="100"/>
                    <a:pt x="246" y="99"/>
                    <a:pt x="248" y="92"/>
                  </a:cubicBezTo>
                  <a:lnTo>
                    <a:pt x="270" y="4"/>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118">
              <a:extLst>
                <a:ext uri="{FF2B5EF4-FFF2-40B4-BE49-F238E27FC236}">
                  <a16:creationId xmlns:a16="http://schemas.microsoft.com/office/drawing/2014/main" id="{82FE9389-899C-49AC-A22B-0F1532E78B80}"/>
                </a:ext>
              </a:extLst>
            </p:cNvPr>
            <p:cNvSpPr>
              <a:spLocks/>
            </p:cNvSpPr>
            <p:nvPr>
              <p:custDataLst>
                <p:tags r:id="rId40"/>
              </p:custDataLst>
            </p:nvPr>
          </p:nvSpPr>
          <p:spPr bwMode="auto">
            <a:xfrm>
              <a:off x="5394326" y="2730501"/>
              <a:ext cx="219075" cy="263525"/>
            </a:xfrm>
            <a:custGeom>
              <a:avLst/>
              <a:gdLst>
                <a:gd name="T0" fmla="*/ 176 w 331"/>
                <a:gd name="T1" fmla="*/ 176 h 332"/>
                <a:gd name="T2" fmla="*/ 315 w 331"/>
                <a:gd name="T3" fmla="*/ 176 h 332"/>
                <a:gd name="T4" fmla="*/ 331 w 331"/>
                <a:gd name="T5" fmla="*/ 166 h 332"/>
                <a:gd name="T6" fmla="*/ 315 w 331"/>
                <a:gd name="T7" fmla="*/ 156 h 332"/>
                <a:gd name="T8" fmla="*/ 176 w 331"/>
                <a:gd name="T9" fmla="*/ 156 h 332"/>
                <a:gd name="T10" fmla="*/ 176 w 331"/>
                <a:gd name="T11" fmla="*/ 17 h 332"/>
                <a:gd name="T12" fmla="*/ 166 w 331"/>
                <a:gd name="T13" fmla="*/ 0 h 332"/>
                <a:gd name="T14" fmla="*/ 156 w 331"/>
                <a:gd name="T15" fmla="*/ 17 h 332"/>
                <a:gd name="T16" fmla="*/ 156 w 331"/>
                <a:gd name="T17" fmla="*/ 156 h 332"/>
                <a:gd name="T18" fmla="*/ 16 w 331"/>
                <a:gd name="T19" fmla="*/ 156 h 332"/>
                <a:gd name="T20" fmla="*/ 0 w 331"/>
                <a:gd name="T21" fmla="*/ 166 h 332"/>
                <a:gd name="T22" fmla="*/ 16 w 331"/>
                <a:gd name="T23" fmla="*/ 176 h 332"/>
                <a:gd name="T24" fmla="*/ 156 w 331"/>
                <a:gd name="T25" fmla="*/ 176 h 332"/>
                <a:gd name="T26" fmla="*/ 156 w 331"/>
                <a:gd name="T27" fmla="*/ 316 h 332"/>
                <a:gd name="T28" fmla="*/ 166 w 331"/>
                <a:gd name="T29" fmla="*/ 332 h 332"/>
                <a:gd name="T30" fmla="*/ 176 w 331"/>
                <a:gd name="T31" fmla="*/ 316 h 332"/>
                <a:gd name="T32" fmla="*/ 176 w 331"/>
                <a:gd name="T33" fmla="*/ 176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31" h="332">
                  <a:moveTo>
                    <a:pt x="176" y="176"/>
                  </a:moveTo>
                  <a:lnTo>
                    <a:pt x="315" y="176"/>
                  </a:lnTo>
                  <a:cubicBezTo>
                    <a:pt x="322" y="176"/>
                    <a:pt x="331" y="176"/>
                    <a:pt x="331" y="166"/>
                  </a:cubicBezTo>
                  <a:cubicBezTo>
                    <a:pt x="331" y="156"/>
                    <a:pt x="322" y="156"/>
                    <a:pt x="315" y="156"/>
                  </a:cubicBezTo>
                  <a:lnTo>
                    <a:pt x="176" y="156"/>
                  </a:lnTo>
                  <a:lnTo>
                    <a:pt x="176" y="17"/>
                  </a:lnTo>
                  <a:cubicBezTo>
                    <a:pt x="176" y="10"/>
                    <a:pt x="176" y="0"/>
                    <a:pt x="166" y="0"/>
                  </a:cubicBezTo>
                  <a:cubicBezTo>
                    <a:pt x="156" y="0"/>
                    <a:pt x="156" y="10"/>
                    <a:pt x="156" y="17"/>
                  </a:cubicBezTo>
                  <a:lnTo>
                    <a:pt x="156" y="156"/>
                  </a:lnTo>
                  <a:lnTo>
                    <a:pt x="16" y="156"/>
                  </a:lnTo>
                  <a:cubicBezTo>
                    <a:pt x="9" y="156"/>
                    <a:pt x="0" y="156"/>
                    <a:pt x="0" y="166"/>
                  </a:cubicBezTo>
                  <a:cubicBezTo>
                    <a:pt x="0" y="176"/>
                    <a:pt x="9" y="176"/>
                    <a:pt x="16" y="176"/>
                  </a:cubicBezTo>
                  <a:lnTo>
                    <a:pt x="156" y="176"/>
                  </a:lnTo>
                  <a:lnTo>
                    <a:pt x="156" y="316"/>
                  </a:lnTo>
                  <a:cubicBezTo>
                    <a:pt x="156" y="323"/>
                    <a:pt x="156" y="332"/>
                    <a:pt x="166" y="332"/>
                  </a:cubicBezTo>
                  <a:cubicBezTo>
                    <a:pt x="176" y="332"/>
                    <a:pt x="176" y="323"/>
                    <a:pt x="176" y="316"/>
                  </a:cubicBezTo>
                  <a:lnTo>
                    <a:pt x="176" y="176"/>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119">
              <a:extLst>
                <a:ext uri="{FF2B5EF4-FFF2-40B4-BE49-F238E27FC236}">
                  <a16:creationId xmlns:a16="http://schemas.microsoft.com/office/drawing/2014/main" id="{A7738C3A-CE9C-4364-8BA1-8CE0FC3BA879}"/>
                </a:ext>
              </a:extLst>
            </p:cNvPr>
            <p:cNvSpPr>
              <a:spLocks/>
            </p:cNvSpPr>
            <p:nvPr>
              <p:custDataLst>
                <p:tags r:id="rId41"/>
              </p:custDataLst>
            </p:nvPr>
          </p:nvSpPr>
          <p:spPr bwMode="auto">
            <a:xfrm>
              <a:off x="5716589" y="2784476"/>
              <a:ext cx="188913" cy="180975"/>
            </a:xfrm>
            <a:custGeom>
              <a:avLst/>
              <a:gdLst>
                <a:gd name="T0" fmla="*/ 159 w 286"/>
                <a:gd name="T1" fmla="*/ 48 h 228"/>
                <a:gd name="T2" fmla="*/ 251 w 286"/>
                <a:gd name="T3" fmla="*/ 48 h 228"/>
                <a:gd name="T4" fmla="*/ 276 w 286"/>
                <a:gd name="T5" fmla="*/ 41 h 228"/>
                <a:gd name="T6" fmla="*/ 286 w 286"/>
                <a:gd name="T7" fmla="*/ 20 h 228"/>
                <a:gd name="T8" fmla="*/ 260 w 286"/>
                <a:gd name="T9" fmla="*/ 0 h 228"/>
                <a:gd name="T10" fmla="*/ 96 w 286"/>
                <a:gd name="T11" fmla="*/ 0 h 228"/>
                <a:gd name="T12" fmla="*/ 37 w 286"/>
                <a:gd name="T13" fmla="*/ 24 h 228"/>
                <a:gd name="T14" fmla="*/ 0 w 286"/>
                <a:gd name="T15" fmla="*/ 71 h 228"/>
                <a:gd name="T16" fmla="*/ 12 w 286"/>
                <a:gd name="T17" fmla="*/ 78 h 228"/>
                <a:gd name="T18" fmla="*/ 24 w 286"/>
                <a:gd name="T19" fmla="*/ 72 h 228"/>
                <a:gd name="T20" fmla="*/ 86 w 286"/>
                <a:gd name="T21" fmla="*/ 48 h 228"/>
                <a:gd name="T22" fmla="*/ 130 w 286"/>
                <a:gd name="T23" fmla="*/ 48 h 228"/>
                <a:gd name="T24" fmla="*/ 113 w 286"/>
                <a:gd name="T25" fmla="*/ 101 h 228"/>
                <a:gd name="T26" fmla="*/ 93 w 286"/>
                <a:gd name="T27" fmla="*/ 158 h 228"/>
                <a:gd name="T28" fmla="*/ 78 w 286"/>
                <a:gd name="T29" fmla="*/ 206 h 228"/>
                <a:gd name="T30" fmla="*/ 102 w 286"/>
                <a:gd name="T31" fmla="*/ 228 h 228"/>
                <a:gd name="T32" fmla="*/ 135 w 286"/>
                <a:gd name="T33" fmla="*/ 195 h 228"/>
                <a:gd name="T34" fmla="*/ 159 w 286"/>
                <a:gd name="T35" fmla="*/ 48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6" h="228">
                  <a:moveTo>
                    <a:pt x="159" y="48"/>
                  </a:moveTo>
                  <a:lnTo>
                    <a:pt x="251" y="48"/>
                  </a:lnTo>
                  <a:cubicBezTo>
                    <a:pt x="262" y="48"/>
                    <a:pt x="268" y="48"/>
                    <a:pt x="276" y="41"/>
                  </a:cubicBezTo>
                  <a:cubicBezTo>
                    <a:pt x="286" y="32"/>
                    <a:pt x="286" y="21"/>
                    <a:pt x="286" y="20"/>
                  </a:cubicBezTo>
                  <a:cubicBezTo>
                    <a:pt x="286" y="0"/>
                    <a:pt x="268" y="0"/>
                    <a:pt x="260" y="0"/>
                  </a:cubicBezTo>
                  <a:lnTo>
                    <a:pt x="96" y="0"/>
                  </a:lnTo>
                  <a:cubicBezTo>
                    <a:pt x="85" y="0"/>
                    <a:pt x="64" y="0"/>
                    <a:pt x="37" y="24"/>
                  </a:cubicBezTo>
                  <a:cubicBezTo>
                    <a:pt x="20" y="40"/>
                    <a:pt x="0" y="66"/>
                    <a:pt x="0" y="71"/>
                  </a:cubicBezTo>
                  <a:cubicBezTo>
                    <a:pt x="0" y="78"/>
                    <a:pt x="6" y="78"/>
                    <a:pt x="12" y="78"/>
                  </a:cubicBezTo>
                  <a:cubicBezTo>
                    <a:pt x="19" y="78"/>
                    <a:pt x="20" y="77"/>
                    <a:pt x="24" y="72"/>
                  </a:cubicBezTo>
                  <a:cubicBezTo>
                    <a:pt x="43" y="48"/>
                    <a:pt x="76" y="48"/>
                    <a:pt x="86" y="48"/>
                  </a:cubicBezTo>
                  <a:lnTo>
                    <a:pt x="130" y="48"/>
                  </a:lnTo>
                  <a:lnTo>
                    <a:pt x="113" y="101"/>
                  </a:lnTo>
                  <a:cubicBezTo>
                    <a:pt x="108" y="114"/>
                    <a:pt x="97" y="145"/>
                    <a:pt x="93" y="158"/>
                  </a:cubicBezTo>
                  <a:cubicBezTo>
                    <a:pt x="88" y="174"/>
                    <a:pt x="78" y="200"/>
                    <a:pt x="78" y="206"/>
                  </a:cubicBezTo>
                  <a:cubicBezTo>
                    <a:pt x="78" y="220"/>
                    <a:pt x="89" y="228"/>
                    <a:pt x="102" y="228"/>
                  </a:cubicBezTo>
                  <a:cubicBezTo>
                    <a:pt x="105" y="228"/>
                    <a:pt x="130" y="228"/>
                    <a:pt x="135" y="195"/>
                  </a:cubicBezTo>
                  <a:lnTo>
                    <a:pt x="159" y="48"/>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120">
              <a:extLst>
                <a:ext uri="{FF2B5EF4-FFF2-40B4-BE49-F238E27FC236}">
                  <a16:creationId xmlns:a16="http://schemas.microsoft.com/office/drawing/2014/main" id="{A76F3665-E6BA-43D6-9006-B662BB74D074}"/>
                </a:ext>
              </a:extLst>
            </p:cNvPr>
            <p:cNvSpPr>
              <a:spLocks noEditPoints="1"/>
            </p:cNvSpPr>
            <p:nvPr>
              <p:custDataLst>
                <p:tags r:id="rId42"/>
              </p:custDataLst>
            </p:nvPr>
          </p:nvSpPr>
          <p:spPr bwMode="auto">
            <a:xfrm>
              <a:off x="5934076" y="2898776"/>
              <a:ext cx="112713" cy="177800"/>
            </a:xfrm>
            <a:custGeom>
              <a:avLst/>
              <a:gdLst>
                <a:gd name="T0" fmla="*/ 170 w 171"/>
                <a:gd name="T1" fmla="*/ 25 h 225"/>
                <a:gd name="T2" fmla="*/ 171 w 171"/>
                <a:gd name="T3" fmla="*/ 18 h 225"/>
                <a:gd name="T4" fmla="*/ 160 w 171"/>
                <a:gd name="T5" fmla="*/ 6 h 225"/>
                <a:gd name="T6" fmla="*/ 144 w 171"/>
                <a:gd name="T7" fmla="*/ 20 h 225"/>
                <a:gd name="T8" fmla="*/ 108 w 171"/>
                <a:gd name="T9" fmla="*/ 0 h 225"/>
                <a:gd name="T10" fmla="*/ 18 w 171"/>
                <a:gd name="T11" fmla="*/ 96 h 225"/>
                <a:gd name="T12" fmla="*/ 71 w 171"/>
                <a:gd name="T13" fmla="*/ 154 h 225"/>
                <a:gd name="T14" fmla="*/ 115 w 171"/>
                <a:gd name="T15" fmla="*/ 135 h 225"/>
                <a:gd name="T16" fmla="*/ 107 w 171"/>
                <a:gd name="T17" fmla="*/ 166 h 225"/>
                <a:gd name="T18" fmla="*/ 88 w 171"/>
                <a:gd name="T19" fmla="*/ 202 h 225"/>
                <a:gd name="T20" fmla="*/ 49 w 171"/>
                <a:gd name="T21" fmla="*/ 215 h 225"/>
                <a:gd name="T22" fmla="*/ 22 w 171"/>
                <a:gd name="T23" fmla="*/ 213 h 225"/>
                <a:gd name="T24" fmla="*/ 33 w 171"/>
                <a:gd name="T25" fmla="*/ 195 h 225"/>
                <a:gd name="T26" fmla="*/ 19 w 171"/>
                <a:gd name="T27" fmla="*/ 182 h 225"/>
                <a:gd name="T28" fmla="*/ 0 w 171"/>
                <a:gd name="T29" fmla="*/ 203 h 225"/>
                <a:gd name="T30" fmla="*/ 49 w 171"/>
                <a:gd name="T31" fmla="*/ 225 h 225"/>
                <a:gd name="T32" fmla="*/ 132 w 171"/>
                <a:gd name="T33" fmla="*/ 177 h 225"/>
                <a:gd name="T34" fmla="*/ 170 w 171"/>
                <a:gd name="T35" fmla="*/ 25 h 225"/>
                <a:gd name="T36" fmla="*/ 122 w 171"/>
                <a:gd name="T37" fmla="*/ 107 h 225"/>
                <a:gd name="T38" fmla="*/ 115 w 171"/>
                <a:gd name="T39" fmla="*/ 120 h 225"/>
                <a:gd name="T40" fmla="*/ 72 w 171"/>
                <a:gd name="T41" fmla="*/ 144 h 225"/>
                <a:gd name="T42" fmla="*/ 46 w 171"/>
                <a:gd name="T43" fmla="*/ 111 h 225"/>
                <a:gd name="T44" fmla="*/ 65 w 171"/>
                <a:gd name="T45" fmla="*/ 41 h 225"/>
                <a:gd name="T46" fmla="*/ 108 w 171"/>
                <a:gd name="T47" fmla="*/ 10 h 225"/>
                <a:gd name="T48" fmla="*/ 139 w 171"/>
                <a:gd name="T49" fmla="*/ 39 h 225"/>
                <a:gd name="T50" fmla="*/ 138 w 171"/>
                <a:gd name="T51" fmla="*/ 44 h 225"/>
                <a:gd name="T52" fmla="*/ 122 w 171"/>
                <a:gd name="T53" fmla="*/ 107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1" h="225">
                  <a:moveTo>
                    <a:pt x="170" y="25"/>
                  </a:moveTo>
                  <a:cubicBezTo>
                    <a:pt x="171" y="20"/>
                    <a:pt x="171" y="18"/>
                    <a:pt x="171" y="18"/>
                  </a:cubicBezTo>
                  <a:cubicBezTo>
                    <a:pt x="171" y="10"/>
                    <a:pt x="165" y="6"/>
                    <a:pt x="160" y="6"/>
                  </a:cubicBezTo>
                  <a:cubicBezTo>
                    <a:pt x="152" y="6"/>
                    <a:pt x="145" y="13"/>
                    <a:pt x="144" y="20"/>
                  </a:cubicBezTo>
                  <a:cubicBezTo>
                    <a:pt x="138" y="10"/>
                    <a:pt x="126" y="0"/>
                    <a:pt x="108" y="0"/>
                  </a:cubicBezTo>
                  <a:cubicBezTo>
                    <a:pt x="64" y="0"/>
                    <a:pt x="18" y="47"/>
                    <a:pt x="18" y="96"/>
                  </a:cubicBezTo>
                  <a:cubicBezTo>
                    <a:pt x="18" y="132"/>
                    <a:pt x="43" y="154"/>
                    <a:pt x="71" y="154"/>
                  </a:cubicBezTo>
                  <a:cubicBezTo>
                    <a:pt x="87" y="154"/>
                    <a:pt x="103" y="146"/>
                    <a:pt x="115" y="135"/>
                  </a:cubicBezTo>
                  <a:lnTo>
                    <a:pt x="107" y="166"/>
                  </a:lnTo>
                  <a:cubicBezTo>
                    <a:pt x="103" y="181"/>
                    <a:pt x="101" y="190"/>
                    <a:pt x="88" y="202"/>
                  </a:cubicBezTo>
                  <a:cubicBezTo>
                    <a:pt x="72" y="215"/>
                    <a:pt x="57" y="215"/>
                    <a:pt x="49" y="215"/>
                  </a:cubicBezTo>
                  <a:cubicBezTo>
                    <a:pt x="33" y="215"/>
                    <a:pt x="28" y="214"/>
                    <a:pt x="22" y="213"/>
                  </a:cubicBezTo>
                  <a:cubicBezTo>
                    <a:pt x="31" y="208"/>
                    <a:pt x="33" y="200"/>
                    <a:pt x="33" y="195"/>
                  </a:cubicBezTo>
                  <a:cubicBezTo>
                    <a:pt x="33" y="187"/>
                    <a:pt x="26" y="182"/>
                    <a:pt x="19" y="182"/>
                  </a:cubicBezTo>
                  <a:cubicBezTo>
                    <a:pt x="10" y="182"/>
                    <a:pt x="0" y="190"/>
                    <a:pt x="0" y="203"/>
                  </a:cubicBezTo>
                  <a:cubicBezTo>
                    <a:pt x="0" y="224"/>
                    <a:pt x="30" y="225"/>
                    <a:pt x="49" y="225"/>
                  </a:cubicBezTo>
                  <a:cubicBezTo>
                    <a:pt x="104" y="225"/>
                    <a:pt x="127" y="197"/>
                    <a:pt x="132" y="177"/>
                  </a:cubicBezTo>
                  <a:lnTo>
                    <a:pt x="170" y="25"/>
                  </a:lnTo>
                  <a:close/>
                  <a:moveTo>
                    <a:pt x="122" y="107"/>
                  </a:moveTo>
                  <a:cubicBezTo>
                    <a:pt x="121" y="112"/>
                    <a:pt x="121" y="113"/>
                    <a:pt x="115" y="120"/>
                  </a:cubicBezTo>
                  <a:cubicBezTo>
                    <a:pt x="102" y="135"/>
                    <a:pt x="86" y="144"/>
                    <a:pt x="72" y="144"/>
                  </a:cubicBezTo>
                  <a:cubicBezTo>
                    <a:pt x="55" y="144"/>
                    <a:pt x="46" y="129"/>
                    <a:pt x="46" y="111"/>
                  </a:cubicBezTo>
                  <a:cubicBezTo>
                    <a:pt x="46" y="95"/>
                    <a:pt x="56" y="56"/>
                    <a:pt x="65" y="41"/>
                  </a:cubicBezTo>
                  <a:cubicBezTo>
                    <a:pt x="79" y="17"/>
                    <a:pt x="96" y="10"/>
                    <a:pt x="108" y="10"/>
                  </a:cubicBezTo>
                  <a:cubicBezTo>
                    <a:pt x="132" y="10"/>
                    <a:pt x="139" y="36"/>
                    <a:pt x="139" y="39"/>
                  </a:cubicBezTo>
                  <a:cubicBezTo>
                    <a:pt x="139" y="40"/>
                    <a:pt x="139" y="41"/>
                    <a:pt x="138" y="44"/>
                  </a:cubicBezTo>
                  <a:lnTo>
                    <a:pt x="122" y="107"/>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7" name="TextBox 26">
            <a:extLst>
              <a:ext uri="{FF2B5EF4-FFF2-40B4-BE49-F238E27FC236}">
                <a16:creationId xmlns:a16="http://schemas.microsoft.com/office/drawing/2014/main" id="{460158F4-6926-4F8C-B043-9500CB02A060}"/>
              </a:ext>
            </a:extLst>
          </p:cNvPr>
          <p:cNvSpPr txBox="1"/>
          <p:nvPr/>
        </p:nvSpPr>
        <p:spPr>
          <a:xfrm>
            <a:off x="180057" y="5241678"/>
            <a:ext cx="8783884" cy="698717"/>
          </a:xfrm>
          <a:prstGeom prst="rect">
            <a:avLst/>
          </a:prstGeom>
          <a:noFill/>
        </p:spPr>
        <p:txBody>
          <a:bodyPr wrap="square" rtlCol="0">
            <a:spAutoFit/>
          </a:bodyPr>
          <a:lstStyle/>
          <a:p>
            <a:pPr>
              <a:lnSpc>
                <a:spcPct val="150000"/>
              </a:lnSpc>
              <a:buClr>
                <a:srgbClr val="790022"/>
              </a:buClr>
            </a:pPr>
            <a:r>
              <a:rPr lang="en-US" sz="1400" dirty="0">
                <a:solidFill>
                  <a:srgbClr val="0070C0"/>
                </a:solidFill>
              </a:rPr>
              <a:t>*: P. Tomei, “</a:t>
            </a:r>
            <a:r>
              <a:rPr lang="en-US" sz="1400" i="1" dirty="0">
                <a:solidFill>
                  <a:srgbClr val="0070C0"/>
                </a:solidFill>
              </a:rPr>
              <a:t>A simple pd controller for robots with elastic joints,” </a:t>
            </a:r>
            <a:r>
              <a:rPr lang="en-US" sz="1400" dirty="0">
                <a:solidFill>
                  <a:srgbClr val="0070C0"/>
                </a:solidFill>
              </a:rPr>
              <a:t>IEEE Transactions on automatic control, vol. 36, no. 10, pp. 1208–1213, 1991.</a:t>
            </a:r>
            <a:endParaRPr lang="en-AU" sz="1400" dirty="0">
              <a:solidFill>
                <a:srgbClr val="0070C0"/>
              </a:solidFill>
              <a:latin typeface="Arial"/>
              <a:ea typeface="ＭＳ Ｐゴシック"/>
              <a:cs typeface="Arial"/>
            </a:endParaRPr>
          </a:p>
        </p:txBody>
      </p:sp>
      <p:grpSp>
        <p:nvGrpSpPr>
          <p:cNvPr id="152" name="Group 151" descr="\documentclass{article}&#10;\usepackage{amsfonts}&#10;\usepackage{amssymb}&#10;\usepackage{amsmath}&#10;\usepackage{mathtools}&#10;\usepackage{physics}&#10;\pagestyle{empty}&#10;\begin{document}&#10;&#10;\begin{align*}&#10;\vb{\hat{x}}(i+1) = f(\vb{\hat{x}}(i), \vb*{\tau}_{MPC}^*(i) + \vb*{\tau}_g)&#10;\end{align*}&#10;&#10;\end{document}" title="IguanaTex Vector Display">
            <a:extLst>
              <a:ext uri="{FF2B5EF4-FFF2-40B4-BE49-F238E27FC236}">
                <a16:creationId xmlns:a16="http://schemas.microsoft.com/office/drawing/2014/main" id="{C0D989D2-7590-4446-8ECC-7B62C6B4D445}"/>
              </a:ext>
            </a:extLst>
          </p:cNvPr>
          <p:cNvGrpSpPr>
            <a:grpSpLocks noChangeAspect="1"/>
          </p:cNvGrpSpPr>
          <p:nvPr>
            <p:custDataLst>
              <p:tags r:id="rId3"/>
            </p:custDataLst>
          </p:nvPr>
        </p:nvGrpSpPr>
        <p:grpSpPr>
          <a:xfrm>
            <a:off x="2363788" y="3779838"/>
            <a:ext cx="4705350" cy="417513"/>
            <a:chOff x="2363788" y="3779838"/>
            <a:chExt cx="4705350" cy="417513"/>
          </a:xfrm>
        </p:grpSpPr>
        <p:sp>
          <p:nvSpPr>
            <p:cNvPr id="59" name="Freeform 42">
              <a:extLst>
                <a:ext uri="{FF2B5EF4-FFF2-40B4-BE49-F238E27FC236}">
                  <a16:creationId xmlns:a16="http://schemas.microsoft.com/office/drawing/2014/main" id="{E3DEEF88-96E2-485C-8A26-47E9BBD6B234}"/>
                </a:ext>
              </a:extLst>
            </p:cNvPr>
            <p:cNvSpPr>
              <a:spLocks/>
            </p:cNvSpPr>
            <p:nvPr>
              <p:custDataLst>
                <p:tags r:id="rId4"/>
              </p:custDataLst>
            </p:nvPr>
          </p:nvSpPr>
          <p:spPr bwMode="auto">
            <a:xfrm>
              <a:off x="2403476" y="3802063"/>
              <a:ext cx="101600" cy="66675"/>
            </a:xfrm>
            <a:custGeom>
              <a:avLst/>
              <a:gdLst>
                <a:gd name="T0" fmla="*/ 78 w 156"/>
                <a:gd name="T1" fmla="*/ 0 h 83"/>
                <a:gd name="T2" fmla="*/ 0 w 156"/>
                <a:gd name="T3" fmla="*/ 63 h 83"/>
                <a:gd name="T4" fmla="*/ 13 w 156"/>
                <a:gd name="T5" fmla="*/ 83 h 83"/>
                <a:gd name="T6" fmla="*/ 78 w 156"/>
                <a:gd name="T7" fmla="*/ 41 h 83"/>
                <a:gd name="T8" fmla="*/ 142 w 156"/>
                <a:gd name="T9" fmla="*/ 82 h 83"/>
                <a:gd name="T10" fmla="*/ 156 w 156"/>
                <a:gd name="T11" fmla="*/ 64 h 83"/>
                <a:gd name="T12" fmla="*/ 78 w 156"/>
                <a:gd name="T13" fmla="*/ 0 h 83"/>
              </a:gdLst>
              <a:ahLst/>
              <a:cxnLst>
                <a:cxn ang="0">
                  <a:pos x="T0" y="T1"/>
                </a:cxn>
                <a:cxn ang="0">
                  <a:pos x="T2" y="T3"/>
                </a:cxn>
                <a:cxn ang="0">
                  <a:pos x="T4" y="T5"/>
                </a:cxn>
                <a:cxn ang="0">
                  <a:pos x="T6" y="T7"/>
                </a:cxn>
                <a:cxn ang="0">
                  <a:pos x="T8" y="T9"/>
                </a:cxn>
                <a:cxn ang="0">
                  <a:pos x="T10" y="T11"/>
                </a:cxn>
                <a:cxn ang="0">
                  <a:pos x="T12" y="T13"/>
                </a:cxn>
              </a:cxnLst>
              <a:rect l="0" t="0" r="r" b="b"/>
              <a:pathLst>
                <a:path w="156" h="83">
                  <a:moveTo>
                    <a:pt x="78" y="0"/>
                  </a:moveTo>
                  <a:lnTo>
                    <a:pt x="0" y="63"/>
                  </a:lnTo>
                  <a:lnTo>
                    <a:pt x="13" y="83"/>
                  </a:lnTo>
                  <a:lnTo>
                    <a:pt x="78" y="41"/>
                  </a:lnTo>
                  <a:lnTo>
                    <a:pt x="142" y="82"/>
                  </a:lnTo>
                  <a:lnTo>
                    <a:pt x="156" y="64"/>
                  </a:lnTo>
                  <a:lnTo>
                    <a:pt x="78" y="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43">
              <a:extLst>
                <a:ext uri="{FF2B5EF4-FFF2-40B4-BE49-F238E27FC236}">
                  <a16:creationId xmlns:a16="http://schemas.microsoft.com/office/drawing/2014/main" id="{B6AF9200-341D-4719-8B49-93EF846ED40F}"/>
                </a:ext>
              </a:extLst>
            </p:cNvPr>
            <p:cNvSpPr>
              <a:spLocks/>
            </p:cNvSpPr>
            <p:nvPr>
              <p:custDataLst>
                <p:tags r:id="rId5"/>
              </p:custDataLst>
            </p:nvPr>
          </p:nvSpPr>
          <p:spPr bwMode="auto">
            <a:xfrm>
              <a:off x="2363788" y="3902076"/>
              <a:ext cx="182563" cy="179388"/>
            </a:xfrm>
            <a:custGeom>
              <a:avLst/>
              <a:gdLst>
                <a:gd name="T0" fmla="*/ 161 w 280"/>
                <a:gd name="T1" fmla="*/ 99 h 222"/>
                <a:gd name="T2" fmla="*/ 219 w 280"/>
                <a:gd name="T3" fmla="*/ 34 h 222"/>
                <a:gd name="T4" fmla="*/ 270 w 280"/>
                <a:gd name="T5" fmla="*/ 24 h 222"/>
                <a:gd name="T6" fmla="*/ 270 w 280"/>
                <a:gd name="T7" fmla="*/ 0 h 222"/>
                <a:gd name="T8" fmla="*/ 224 w 280"/>
                <a:gd name="T9" fmla="*/ 2 h 222"/>
                <a:gd name="T10" fmla="*/ 173 w 280"/>
                <a:gd name="T11" fmla="*/ 0 h 222"/>
                <a:gd name="T12" fmla="*/ 173 w 280"/>
                <a:gd name="T13" fmla="*/ 24 h 222"/>
                <a:gd name="T14" fmla="*/ 192 w 280"/>
                <a:gd name="T15" fmla="*/ 28 h 222"/>
                <a:gd name="T16" fmla="*/ 188 w 280"/>
                <a:gd name="T17" fmla="*/ 34 h 222"/>
                <a:gd name="T18" fmla="*/ 146 w 280"/>
                <a:gd name="T19" fmla="*/ 81 h 222"/>
                <a:gd name="T20" fmla="*/ 97 w 280"/>
                <a:gd name="T21" fmla="*/ 24 h 222"/>
                <a:gd name="T22" fmla="*/ 117 w 280"/>
                <a:gd name="T23" fmla="*/ 24 h 222"/>
                <a:gd name="T24" fmla="*/ 117 w 280"/>
                <a:gd name="T25" fmla="*/ 0 h 222"/>
                <a:gd name="T26" fmla="*/ 57 w 280"/>
                <a:gd name="T27" fmla="*/ 2 h 222"/>
                <a:gd name="T28" fmla="*/ 2 w 280"/>
                <a:gd name="T29" fmla="*/ 0 h 222"/>
                <a:gd name="T30" fmla="*/ 2 w 280"/>
                <a:gd name="T31" fmla="*/ 24 h 222"/>
                <a:gd name="T32" fmla="*/ 37 w 280"/>
                <a:gd name="T33" fmla="*/ 24 h 222"/>
                <a:gd name="T34" fmla="*/ 115 w 280"/>
                <a:gd name="T35" fmla="*/ 115 h 222"/>
                <a:gd name="T36" fmla="*/ 50 w 280"/>
                <a:gd name="T37" fmla="*/ 189 h 222"/>
                <a:gd name="T38" fmla="*/ 0 w 280"/>
                <a:gd name="T39" fmla="*/ 198 h 222"/>
                <a:gd name="T40" fmla="*/ 0 w 280"/>
                <a:gd name="T41" fmla="*/ 222 h 222"/>
                <a:gd name="T42" fmla="*/ 45 w 280"/>
                <a:gd name="T43" fmla="*/ 220 h 222"/>
                <a:gd name="T44" fmla="*/ 97 w 280"/>
                <a:gd name="T45" fmla="*/ 222 h 222"/>
                <a:gd name="T46" fmla="*/ 97 w 280"/>
                <a:gd name="T47" fmla="*/ 198 h 222"/>
                <a:gd name="T48" fmla="*/ 78 w 280"/>
                <a:gd name="T49" fmla="*/ 193 h 222"/>
                <a:gd name="T50" fmla="*/ 82 w 280"/>
                <a:gd name="T51" fmla="*/ 188 h 222"/>
                <a:gd name="T52" fmla="*/ 130 w 280"/>
                <a:gd name="T53" fmla="*/ 133 h 222"/>
                <a:gd name="T54" fmla="*/ 185 w 280"/>
                <a:gd name="T55" fmla="*/ 198 h 222"/>
                <a:gd name="T56" fmla="*/ 166 w 280"/>
                <a:gd name="T57" fmla="*/ 198 h 222"/>
                <a:gd name="T58" fmla="*/ 166 w 280"/>
                <a:gd name="T59" fmla="*/ 222 h 222"/>
                <a:gd name="T60" fmla="*/ 225 w 280"/>
                <a:gd name="T61" fmla="*/ 220 h 222"/>
                <a:gd name="T62" fmla="*/ 280 w 280"/>
                <a:gd name="T63" fmla="*/ 222 h 222"/>
                <a:gd name="T64" fmla="*/ 280 w 280"/>
                <a:gd name="T65" fmla="*/ 198 h 222"/>
                <a:gd name="T66" fmla="*/ 245 w 280"/>
                <a:gd name="T67" fmla="*/ 198 h 222"/>
                <a:gd name="T68" fmla="*/ 161 w 280"/>
                <a:gd name="T69" fmla="*/ 99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80" h="222">
                  <a:moveTo>
                    <a:pt x="161" y="99"/>
                  </a:moveTo>
                  <a:lnTo>
                    <a:pt x="219" y="34"/>
                  </a:lnTo>
                  <a:cubicBezTo>
                    <a:pt x="226" y="27"/>
                    <a:pt x="229" y="24"/>
                    <a:pt x="270" y="24"/>
                  </a:cubicBezTo>
                  <a:lnTo>
                    <a:pt x="270" y="0"/>
                  </a:lnTo>
                  <a:cubicBezTo>
                    <a:pt x="253" y="1"/>
                    <a:pt x="227" y="2"/>
                    <a:pt x="224" y="2"/>
                  </a:cubicBezTo>
                  <a:cubicBezTo>
                    <a:pt x="212" y="2"/>
                    <a:pt x="187" y="1"/>
                    <a:pt x="173" y="0"/>
                  </a:cubicBezTo>
                  <a:lnTo>
                    <a:pt x="173" y="24"/>
                  </a:lnTo>
                  <a:cubicBezTo>
                    <a:pt x="180" y="24"/>
                    <a:pt x="186" y="25"/>
                    <a:pt x="192" y="28"/>
                  </a:cubicBezTo>
                  <a:cubicBezTo>
                    <a:pt x="190" y="31"/>
                    <a:pt x="190" y="32"/>
                    <a:pt x="188" y="34"/>
                  </a:cubicBezTo>
                  <a:lnTo>
                    <a:pt x="146" y="81"/>
                  </a:lnTo>
                  <a:lnTo>
                    <a:pt x="97" y="24"/>
                  </a:lnTo>
                  <a:lnTo>
                    <a:pt x="117" y="24"/>
                  </a:lnTo>
                  <a:lnTo>
                    <a:pt x="117" y="0"/>
                  </a:lnTo>
                  <a:cubicBezTo>
                    <a:pt x="104" y="1"/>
                    <a:pt x="73" y="2"/>
                    <a:pt x="57" y="2"/>
                  </a:cubicBezTo>
                  <a:cubicBezTo>
                    <a:pt x="41" y="2"/>
                    <a:pt x="19" y="1"/>
                    <a:pt x="2" y="0"/>
                  </a:cubicBezTo>
                  <a:lnTo>
                    <a:pt x="2" y="24"/>
                  </a:lnTo>
                  <a:lnTo>
                    <a:pt x="37" y="24"/>
                  </a:lnTo>
                  <a:lnTo>
                    <a:pt x="115" y="115"/>
                  </a:lnTo>
                  <a:lnTo>
                    <a:pt x="50" y="189"/>
                  </a:lnTo>
                  <a:cubicBezTo>
                    <a:pt x="41" y="198"/>
                    <a:pt x="24" y="198"/>
                    <a:pt x="0" y="198"/>
                  </a:cubicBezTo>
                  <a:lnTo>
                    <a:pt x="0" y="222"/>
                  </a:lnTo>
                  <a:cubicBezTo>
                    <a:pt x="17" y="221"/>
                    <a:pt x="43" y="220"/>
                    <a:pt x="45" y="220"/>
                  </a:cubicBezTo>
                  <a:cubicBezTo>
                    <a:pt x="58" y="220"/>
                    <a:pt x="87" y="221"/>
                    <a:pt x="97" y="222"/>
                  </a:cubicBezTo>
                  <a:lnTo>
                    <a:pt x="97" y="198"/>
                  </a:lnTo>
                  <a:cubicBezTo>
                    <a:pt x="88" y="198"/>
                    <a:pt x="78" y="196"/>
                    <a:pt x="78" y="193"/>
                  </a:cubicBezTo>
                  <a:cubicBezTo>
                    <a:pt x="78" y="192"/>
                    <a:pt x="78" y="192"/>
                    <a:pt x="82" y="188"/>
                  </a:cubicBezTo>
                  <a:lnTo>
                    <a:pt x="130" y="133"/>
                  </a:lnTo>
                  <a:lnTo>
                    <a:pt x="185" y="198"/>
                  </a:lnTo>
                  <a:lnTo>
                    <a:pt x="166" y="198"/>
                  </a:lnTo>
                  <a:lnTo>
                    <a:pt x="166" y="222"/>
                  </a:lnTo>
                  <a:cubicBezTo>
                    <a:pt x="179" y="221"/>
                    <a:pt x="209" y="220"/>
                    <a:pt x="225" y="220"/>
                  </a:cubicBezTo>
                  <a:cubicBezTo>
                    <a:pt x="241" y="220"/>
                    <a:pt x="264" y="221"/>
                    <a:pt x="280" y="222"/>
                  </a:cubicBezTo>
                  <a:lnTo>
                    <a:pt x="280" y="198"/>
                  </a:lnTo>
                  <a:lnTo>
                    <a:pt x="245" y="198"/>
                  </a:lnTo>
                  <a:lnTo>
                    <a:pt x="161" y="99"/>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44">
              <a:extLst>
                <a:ext uri="{FF2B5EF4-FFF2-40B4-BE49-F238E27FC236}">
                  <a16:creationId xmlns:a16="http://schemas.microsoft.com/office/drawing/2014/main" id="{98B6037A-D500-479E-9705-A5AE513DEC63}"/>
                </a:ext>
              </a:extLst>
            </p:cNvPr>
            <p:cNvSpPr>
              <a:spLocks/>
            </p:cNvSpPr>
            <p:nvPr>
              <p:custDataLst>
                <p:tags r:id="rId6"/>
              </p:custDataLst>
            </p:nvPr>
          </p:nvSpPr>
          <p:spPr bwMode="auto">
            <a:xfrm>
              <a:off x="2586038" y="3779838"/>
              <a:ext cx="74613" cy="400050"/>
            </a:xfrm>
            <a:custGeom>
              <a:avLst/>
              <a:gdLst>
                <a:gd name="T0" fmla="*/ 116 w 116"/>
                <a:gd name="T1" fmla="*/ 494 h 499"/>
                <a:gd name="T2" fmla="*/ 108 w 116"/>
                <a:gd name="T3" fmla="*/ 483 h 499"/>
                <a:gd name="T4" fmla="*/ 29 w 116"/>
                <a:gd name="T5" fmla="*/ 250 h 499"/>
                <a:gd name="T6" fmla="*/ 110 w 116"/>
                <a:gd name="T7" fmla="*/ 14 h 499"/>
                <a:gd name="T8" fmla="*/ 116 w 116"/>
                <a:gd name="T9" fmla="*/ 5 h 499"/>
                <a:gd name="T10" fmla="*/ 111 w 116"/>
                <a:gd name="T11" fmla="*/ 0 h 499"/>
                <a:gd name="T12" fmla="*/ 32 w 116"/>
                <a:gd name="T13" fmla="*/ 98 h 499"/>
                <a:gd name="T14" fmla="*/ 0 w 116"/>
                <a:gd name="T15" fmla="*/ 250 h 499"/>
                <a:gd name="T16" fmla="*/ 33 w 116"/>
                <a:gd name="T17" fmla="*/ 406 h 499"/>
                <a:gd name="T18" fmla="*/ 111 w 116"/>
                <a:gd name="T19" fmla="*/ 499 h 499"/>
                <a:gd name="T20" fmla="*/ 116 w 116"/>
                <a:gd name="T21" fmla="*/ 494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6" h="499">
                  <a:moveTo>
                    <a:pt x="116" y="494"/>
                  </a:moveTo>
                  <a:cubicBezTo>
                    <a:pt x="116" y="493"/>
                    <a:pt x="116" y="492"/>
                    <a:pt x="108" y="483"/>
                  </a:cubicBezTo>
                  <a:cubicBezTo>
                    <a:pt x="45" y="421"/>
                    <a:pt x="29" y="326"/>
                    <a:pt x="29" y="250"/>
                  </a:cubicBezTo>
                  <a:cubicBezTo>
                    <a:pt x="29" y="163"/>
                    <a:pt x="48" y="76"/>
                    <a:pt x="110" y="14"/>
                  </a:cubicBezTo>
                  <a:cubicBezTo>
                    <a:pt x="116" y="8"/>
                    <a:pt x="116" y="7"/>
                    <a:pt x="116" y="5"/>
                  </a:cubicBezTo>
                  <a:cubicBezTo>
                    <a:pt x="116" y="2"/>
                    <a:pt x="114" y="0"/>
                    <a:pt x="111" y="0"/>
                  </a:cubicBezTo>
                  <a:cubicBezTo>
                    <a:pt x="106" y="0"/>
                    <a:pt x="61" y="34"/>
                    <a:pt x="32" y="98"/>
                  </a:cubicBezTo>
                  <a:cubicBezTo>
                    <a:pt x="6" y="153"/>
                    <a:pt x="0" y="208"/>
                    <a:pt x="0" y="250"/>
                  </a:cubicBezTo>
                  <a:cubicBezTo>
                    <a:pt x="0" y="289"/>
                    <a:pt x="6" y="349"/>
                    <a:pt x="33" y="406"/>
                  </a:cubicBezTo>
                  <a:cubicBezTo>
                    <a:pt x="63" y="467"/>
                    <a:pt x="106" y="499"/>
                    <a:pt x="111" y="499"/>
                  </a:cubicBezTo>
                  <a:cubicBezTo>
                    <a:pt x="114" y="499"/>
                    <a:pt x="116" y="498"/>
                    <a:pt x="116" y="494"/>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45">
              <a:extLst>
                <a:ext uri="{FF2B5EF4-FFF2-40B4-BE49-F238E27FC236}">
                  <a16:creationId xmlns:a16="http://schemas.microsoft.com/office/drawing/2014/main" id="{9BC1EA06-3FEC-4078-BBEE-82B0F46E8182}"/>
                </a:ext>
              </a:extLst>
            </p:cNvPr>
            <p:cNvSpPr>
              <a:spLocks noEditPoints="1"/>
            </p:cNvSpPr>
            <p:nvPr>
              <p:custDataLst>
                <p:tags r:id="rId7"/>
              </p:custDataLst>
            </p:nvPr>
          </p:nvSpPr>
          <p:spPr bwMode="auto">
            <a:xfrm>
              <a:off x="2689226" y="3816351"/>
              <a:ext cx="85725" cy="268288"/>
            </a:xfrm>
            <a:custGeom>
              <a:avLst/>
              <a:gdLst>
                <a:gd name="T0" fmla="*/ 127 w 132"/>
                <a:gd name="T1" fmla="*/ 18 h 335"/>
                <a:gd name="T2" fmla="*/ 109 w 132"/>
                <a:gd name="T3" fmla="*/ 0 h 335"/>
                <a:gd name="T4" fmla="*/ 82 w 132"/>
                <a:gd name="T5" fmla="*/ 26 h 335"/>
                <a:gd name="T6" fmla="*/ 101 w 132"/>
                <a:gd name="T7" fmla="*/ 44 h 335"/>
                <a:gd name="T8" fmla="*/ 127 w 132"/>
                <a:gd name="T9" fmla="*/ 18 h 335"/>
                <a:gd name="T10" fmla="*/ 89 w 132"/>
                <a:gd name="T11" fmla="*/ 205 h 335"/>
                <a:gd name="T12" fmla="*/ 100 w 132"/>
                <a:gd name="T13" fmla="*/ 176 h 335"/>
                <a:gd name="T14" fmla="*/ 107 w 132"/>
                <a:gd name="T15" fmla="*/ 150 h 335"/>
                <a:gd name="T16" fmla="*/ 66 w 132"/>
                <a:gd name="T17" fmla="*/ 109 h 335"/>
                <a:gd name="T18" fmla="*/ 0 w 132"/>
                <a:gd name="T19" fmla="*/ 186 h 335"/>
                <a:gd name="T20" fmla="*/ 6 w 132"/>
                <a:gd name="T21" fmla="*/ 191 h 335"/>
                <a:gd name="T22" fmla="*/ 14 w 132"/>
                <a:gd name="T23" fmla="*/ 182 h 335"/>
                <a:gd name="T24" fmla="*/ 64 w 132"/>
                <a:gd name="T25" fmla="*/ 120 h 335"/>
                <a:gd name="T26" fmla="*/ 77 w 132"/>
                <a:gd name="T27" fmla="*/ 136 h 335"/>
                <a:gd name="T28" fmla="*/ 71 w 132"/>
                <a:gd name="T29" fmla="*/ 162 h 335"/>
                <a:gd name="T30" fmla="*/ 37 w 132"/>
                <a:gd name="T31" fmla="*/ 254 h 335"/>
                <a:gd name="T32" fmla="*/ 26 w 132"/>
                <a:gd name="T33" fmla="*/ 294 h 335"/>
                <a:gd name="T34" fmla="*/ 66 w 132"/>
                <a:gd name="T35" fmla="*/ 335 h 335"/>
                <a:gd name="T36" fmla="*/ 132 w 132"/>
                <a:gd name="T37" fmla="*/ 258 h 335"/>
                <a:gd name="T38" fmla="*/ 126 w 132"/>
                <a:gd name="T39" fmla="*/ 253 h 335"/>
                <a:gd name="T40" fmla="*/ 118 w 132"/>
                <a:gd name="T41" fmla="*/ 262 h 335"/>
                <a:gd name="T42" fmla="*/ 67 w 132"/>
                <a:gd name="T43" fmla="*/ 324 h 335"/>
                <a:gd name="T44" fmla="*/ 56 w 132"/>
                <a:gd name="T45" fmla="*/ 308 h 335"/>
                <a:gd name="T46" fmla="*/ 70 w 132"/>
                <a:gd name="T47" fmla="*/ 258 h 335"/>
                <a:gd name="T48" fmla="*/ 89 w 132"/>
                <a:gd name="T49" fmla="*/ 205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2" h="335">
                  <a:moveTo>
                    <a:pt x="127" y="18"/>
                  </a:moveTo>
                  <a:cubicBezTo>
                    <a:pt x="127" y="8"/>
                    <a:pt x="120" y="0"/>
                    <a:pt x="109" y="0"/>
                  </a:cubicBezTo>
                  <a:cubicBezTo>
                    <a:pt x="95" y="0"/>
                    <a:pt x="82" y="13"/>
                    <a:pt x="82" y="26"/>
                  </a:cubicBezTo>
                  <a:cubicBezTo>
                    <a:pt x="82" y="36"/>
                    <a:pt x="89" y="44"/>
                    <a:pt x="101" y="44"/>
                  </a:cubicBezTo>
                  <a:cubicBezTo>
                    <a:pt x="112" y="44"/>
                    <a:pt x="127" y="33"/>
                    <a:pt x="127" y="18"/>
                  </a:cubicBezTo>
                  <a:close/>
                  <a:moveTo>
                    <a:pt x="89" y="205"/>
                  </a:moveTo>
                  <a:cubicBezTo>
                    <a:pt x="95" y="191"/>
                    <a:pt x="95" y="190"/>
                    <a:pt x="100" y="176"/>
                  </a:cubicBezTo>
                  <a:cubicBezTo>
                    <a:pt x="104" y="166"/>
                    <a:pt x="107" y="159"/>
                    <a:pt x="107" y="150"/>
                  </a:cubicBezTo>
                  <a:cubicBezTo>
                    <a:pt x="107" y="128"/>
                    <a:pt x="91" y="109"/>
                    <a:pt x="66" y="109"/>
                  </a:cubicBezTo>
                  <a:cubicBezTo>
                    <a:pt x="19" y="109"/>
                    <a:pt x="0" y="181"/>
                    <a:pt x="0" y="186"/>
                  </a:cubicBezTo>
                  <a:cubicBezTo>
                    <a:pt x="0" y="191"/>
                    <a:pt x="5" y="191"/>
                    <a:pt x="6" y="191"/>
                  </a:cubicBezTo>
                  <a:cubicBezTo>
                    <a:pt x="11" y="191"/>
                    <a:pt x="12" y="190"/>
                    <a:pt x="14" y="182"/>
                  </a:cubicBezTo>
                  <a:cubicBezTo>
                    <a:pt x="28" y="135"/>
                    <a:pt x="48" y="120"/>
                    <a:pt x="64" y="120"/>
                  </a:cubicBezTo>
                  <a:cubicBezTo>
                    <a:pt x="68" y="120"/>
                    <a:pt x="77" y="120"/>
                    <a:pt x="77" y="136"/>
                  </a:cubicBezTo>
                  <a:cubicBezTo>
                    <a:pt x="77" y="146"/>
                    <a:pt x="73" y="157"/>
                    <a:pt x="71" y="162"/>
                  </a:cubicBezTo>
                  <a:cubicBezTo>
                    <a:pt x="67" y="175"/>
                    <a:pt x="45" y="233"/>
                    <a:pt x="37" y="254"/>
                  </a:cubicBezTo>
                  <a:cubicBezTo>
                    <a:pt x="32" y="267"/>
                    <a:pt x="26" y="284"/>
                    <a:pt x="26" y="294"/>
                  </a:cubicBezTo>
                  <a:cubicBezTo>
                    <a:pt x="26" y="318"/>
                    <a:pt x="43" y="335"/>
                    <a:pt x="66" y="335"/>
                  </a:cubicBezTo>
                  <a:cubicBezTo>
                    <a:pt x="113" y="335"/>
                    <a:pt x="132" y="263"/>
                    <a:pt x="132" y="258"/>
                  </a:cubicBezTo>
                  <a:cubicBezTo>
                    <a:pt x="132" y="253"/>
                    <a:pt x="127" y="253"/>
                    <a:pt x="126" y="253"/>
                  </a:cubicBezTo>
                  <a:cubicBezTo>
                    <a:pt x="121" y="253"/>
                    <a:pt x="121" y="255"/>
                    <a:pt x="118" y="262"/>
                  </a:cubicBezTo>
                  <a:cubicBezTo>
                    <a:pt x="109" y="294"/>
                    <a:pt x="93" y="324"/>
                    <a:pt x="67" y="324"/>
                  </a:cubicBezTo>
                  <a:cubicBezTo>
                    <a:pt x="59" y="324"/>
                    <a:pt x="56" y="319"/>
                    <a:pt x="56" y="308"/>
                  </a:cubicBezTo>
                  <a:cubicBezTo>
                    <a:pt x="56" y="295"/>
                    <a:pt x="59" y="288"/>
                    <a:pt x="70" y="258"/>
                  </a:cubicBezTo>
                  <a:lnTo>
                    <a:pt x="89" y="205"/>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46">
              <a:extLst>
                <a:ext uri="{FF2B5EF4-FFF2-40B4-BE49-F238E27FC236}">
                  <a16:creationId xmlns:a16="http://schemas.microsoft.com/office/drawing/2014/main" id="{D35BDDC4-8926-4EDE-9EF5-F19EB67C411B}"/>
                </a:ext>
              </a:extLst>
            </p:cNvPr>
            <p:cNvSpPr>
              <a:spLocks/>
            </p:cNvSpPr>
            <p:nvPr>
              <p:custDataLst>
                <p:tags r:id="rId8"/>
              </p:custDataLst>
            </p:nvPr>
          </p:nvSpPr>
          <p:spPr bwMode="auto">
            <a:xfrm>
              <a:off x="2882901" y="3846513"/>
              <a:ext cx="215900" cy="266700"/>
            </a:xfrm>
            <a:custGeom>
              <a:avLst/>
              <a:gdLst>
                <a:gd name="T0" fmla="*/ 176 w 332"/>
                <a:gd name="T1" fmla="*/ 176 h 332"/>
                <a:gd name="T2" fmla="*/ 315 w 332"/>
                <a:gd name="T3" fmla="*/ 176 h 332"/>
                <a:gd name="T4" fmla="*/ 332 w 332"/>
                <a:gd name="T5" fmla="*/ 166 h 332"/>
                <a:gd name="T6" fmla="*/ 315 w 332"/>
                <a:gd name="T7" fmla="*/ 156 h 332"/>
                <a:gd name="T8" fmla="*/ 176 w 332"/>
                <a:gd name="T9" fmla="*/ 156 h 332"/>
                <a:gd name="T10" fmla="*/ 176 w 332"/>
                <a:gd name="T11" fmla="*/ 16 h 332"/>
                <a:gd name="T12" fmla="*/ 166 w 332"/>
                <a:gd name="T13" fmla="*/ 0 h 332"/>
                <a:gd name="T14" fmla="*/ 156 w 332"/>
                <a:gd name="T15" fmla="*/ 16 h 332"/>
                <a:gd name="T16" fmla="*/ 156 w 332"/>
                <a:gd name="T17" fmla="*/ 156 h 332"/>
                <a:gd name="T18" fmla="*/ 16 w 332"/>
                <a:gd name="T19" fmla="*/ 156 h 332"/>
                <a:gd name="T20" fmla="*/ 0 w 332"/>
                <a:gd name="T21" fmla="*/ 166 h 332"/>
                <a:gd name="T22" fmla="*/ 16 w 332"/>
                <a:gd name="T23" fmla="*/ 176 h 332"/>
                <a:gd name="T24" fmla="*/ 156 w 332"/>
                <a:gd name="T25" fmla="*/ 176 h 332"/>
                <a:gd name="T26" fmla="*/ 156 w 332"/>
                <a:gd name="T27" fmla="*/ 316 h 332"/>
                <a:gd name="T28" fmla="*/ 166 w 332"/>
                <a:gd name="T29" fmla="*/ 332 h 332"/>
                <a:gd name="T30" fmla="*/ 176 w 332"/>
                <a:gd name="T31" fmla="*/ 316 h 332"/>
                <a:gd name="T32" fmla="*/ 176 w 332"/>
                <a:gd name="T33" fmla="*/ 176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32" h="332">
                  <a:moveTo>
                    <a:pt x="176" y="176"/>
                  </a:moveTo>
                  <a:lnTo>
                    <a:pt x="315" y="176"/>
                  </a:lnTo>
                  <a:cubicBezTo>
                    <a:pt x="322" y="176"/>
                    <a:pt x="332" y="176"/>
                    <a:pt x="332" y="166"/>
                  </a:cubicBezTo>
                  <a:cubicBezTo>
                    <a:pt x="332" y="156"/>
                    <a:pt x="322" y="156"/>
                    <a:pt x="315" y="156"/>
                  </a:cubicBezTo>
                  <a:lnTo>
                    <a:pt x="176" y="156"/>
                  </a:lnTo>
                  <a:lnTo>
                    <a:pt x="176" y="16"/>
                  </a:lnTo>
                  <a:cubicBezTo>
                    <a:pt x="176" y="9"/>
                    <a:pt x="176" y="0"/>
                    <a:pt x="166" y="0"/>
                  </a:cubicBezTo>
                  <a:cubicBezTo>
                    <a:pt x="156" y="0"/>
                    <a:pt x="156" y="9"/>
                    <a:pt x="156" y="16"/>
                  </a:cubicBezTo>
                  <a:lnTo>
                    <a:pt x="156" y="156"/>
                  </a:lnTo>
                  <a:lnTo>
                    <a:pt x="16" y="156"/>
                  </a:lnTo>
                  <a:cubicBezTo>
                    <a:pt x="9" y="156"/>
                    <a:pt x="0" y="156"/>
                    <a:pt x="0" y="166"/>
                  </a:cubicBezTo>
                  <a:cubicBezTo>
                    <a:pt x="0" y="176"/>
                    <a:pt x="9" y="176"/>
                    <a:pt x="16" y="176"/>
                  </a:cubicBezTo>
                  <a:lnTo>
                    <a:pt x="156" y="176"/>
                  </a:lnTo>
                  <a:lnTo>
                    <a:pt x="156" y="316"/>
                  </a:lnTo>
                  <a:cubicBezTo>
                    <a:pt x="156" y="323"/>
                    <a:pt x="156" y="332"/>
                    <a:pt x="166" y="332"/>
                  </a:cubicBezTo>
                  <a:cubicBezTo>
                    <a:pt x="176" y="332"/>
                    <a:pt x="176" y="323"/>
                    <a:pt x="176" y="316"/>
                  </a:cubicBezTo>
                  <a:lnTo>
                    <a:pt x="176" y="176"/>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47">
              <a:extLst>
                <a:ext uri="{FF2B5EF4-FFF2-40B4-BE49-F238E27FC236}">
                  <a16:creationId xmlns:a16="http://schemas.microsoft.com/office/drawing/2014/main" id="{1070E593-6B1E-4D08-A51F-BC5DE7FA747A}"/>
                </a:ext>
              </a:extLst>
            </p:cNvPr>
            <p:cNvSpPr>
              <a:spLocks/>
            </p:cNvSpPr>
            <p:nvPr>
              <p:custDataLst>
                <p:tags r:id="rId9"/>
              </p:custDataLst>
            </p:nvPr>
          </p:nvSpPr>
          <p:spPr bwMode="auto">
            <a:xfrm>
              <a:off x="3219451" y="3813176"/>
              <a:ext cx="106363" cy="268288"/>
            </a:xfrm>
            <a:custGeom>
              <a:avLst/>
              <a:gdLst>
                <a:gd name="T0" fmla="*/ 102 w 164"/>
                <a:gd name="T1" fmla="*/ 13 h 333"/>
                <a:gd name="T2" fmla="*/ 90 w 164"/>
                <a:gd name="T3" fmla="*/ 0 h 333"/>
                <a:gd name="T4" fmla="*/ 0 w 164"/>
                <a:gd name="T5" fmla="*/ 32 h 333"/>
                <a:gd name="T6" fmla="*/ 0 w 164"/>
                <a:gd name="T7" fmla="*/ 48 h 333"/>
                <a:gd name="T8" fmla="*/ 65 w 164"/>
                <a:gd name="T9" fmla="*/ 35 h 333"/>
                <a:gd name="T10" fmla="*/ 65 w 164"/>
                <a:gd name="T11" fmla="*/ 293 h 333"/>
                <a:gd name="T12" fmla="*/ 18 w 164"/>
                <a:gd name="T13" fmla="*/ 317 h 333"/>
                <a:gd name="T14" fmla="*/ 3 w 164"/>
                <a:gd name="T15" fmla="*/ 317 h 333"/>
                <a:gd name="T16" fmla="*/ 3 w 164"/>
                <a:gd name="T17" fmla="*/ 333 h 333"/>
                <a:gd name="T18" fmla="*/ 83 w 164"/>
                <a:gd name="T19" fmla="*/ 331 h 333"/>
                <a:gd name="T20" fmla="*/ 164 w 164"/>
                <a:gd name="T21" fmla="*/ 333 h 333"/>
                <a:gd name="T22" fmla="*/ 164 w 164"/>
                <a:gd name="T23" fmla="*/ 317 h 333"/>
                <a:gd name="T24" fmla="*/ 148 w 164"/>
                <a:gd name="T25" fmla="*/ 317 h 333"/>
                <a:gd name="T26" fmla="*/ 102 w 164"/>
                <a:gd name="T27" fmla="*/ 293 h 333"/>
                <a:gd name="T28" fmla="*/ 102 w 164"/>
                <a:gd name="T29" fmla="*/ 13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4" h="333">
                  <a:moveTo>
                    <a:pt x="102" y="13"/>
                  </a:moveTo>
                  <a:cubicBezTo>
                    <a:pt x="102" y="1"/>
                    <a:pt x="102" y="0"/>
                    <a:pt x="90" y="0"/>
                  </a:cubicBezTo>
                  <a:cubicBezTo>
                    <a:pt x="59" y="32"/>
                    <a:pt x="15" y="32"/>
                    <a:pt x="0" y="32"/>
                  </a:cubicBezTo>
                  <a:lnTo>
                    <a:pt x="0" y="48"/>
                  </a:lnTo>
                  <a:cubicBezTo>
                    <a:pt x="10" y="48"/>
                    <a:pt x="39" y="48"/>
                    <a:pt x="65" y="35"/>
                  </a:cubicBezTo>
                  <a:lnTo>
                    <a:pt x="65" y="293"/>
                  </a:lnTo>
                  <a:cubicBezTo>
                    <a:pt x="65" y="311"/>
                    <a:pt x="63" y="317"/>
                    <a:pt x="18" y="317"/>
                  </a:cubicBezTo>
                  <a:lnTo>
                    <a:pt x="3" y="317"/>
                  </a:lnTo>
                  <a:lnTo>
                    <a:pt x="3" y="333"/>
                  </a:lnTo>
                  <a:cubicBezTo>
                    <a:pt x="20" y="331"/>
                    <a:pt x="63" y="331"/>
                    <a:pt x="83" y="331"/>
                  </a:cubicBezTo>
                  <a:cubicBezTo>
                    <a:pt x="103" y="331"/>
                    <a:pt x="147" y="331"/>
                    <a:pt x="164" y="333"/>
                  </a:cubicBezTo>
                  <a:lnTo>
                    <a:pt x="164" y="317"/>
                  </a:lnTo>
                  <a:lnTo>
                    <a:pt x="148" y="317"/>
                  </a:lnTo>
                  <a:cubicBezTo>
                    <a:pt x="103" y="317"/>
                    <a:pt x="102" y="312"/>
                    <a:pt x="102" y="293"/>
                  </a:cubicBezTo>
                  <a:lnTo>
                    <a:pt x="102" y="13"/>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48">
              <a:extLst>
                <a:ext uri="{FF2B5EF4-FFF2-40B4-BE49-F238E27FC236}">
                  <a16:creationId xmlns:a16="http://schemas.microsoft.com/office/drawing/2014/main" id="{60422F9C-0380-4234-A71A-75A9520AC0FC}"/>
                </a:ext>
              </a:extLst>
            </p:cNvPr>
            <p:cNvSpPr>
              <a:spLocks/>
            </p:cNvSpPr>
            <p:nvPr>
              <p:custDataLst>
                <p:tags r:id="rId10"/>
              </p:custDataLst>
            </p:nvPr>
          </p:nvSpPr>
          <p:spPr bwMode="auto">
            <a:xfrm>
              <a:off x="3371851" y="3779838"/>
              <a:ext cx="74613" cy="400050"/>
            </a:xfrm>
            <a:custGeom>
              <a:avLst/>
              <a:gdLst>
                <a:gd name="T0" fmla="*/ 115 w 115"/>
                <a:gd name="T1" fmla="*/ 250 h 499"/>
                <a:gd name="T2" fmla="*/ 82 w 115"/>
                <a:gd name="T3" fmla="*/ 94 h 499"/>
                <a:gd name="T4" fmla="*/ 5 w 115"/>
                <a:gd name="T5" fmla="*/ 0 h 499"/>
                <a:gd name="T6" fmla="*/ 0 w 115"/>
                <a:gd name="T7" fmla="*/ 5 h 499"/>
                <a:gd name="T8" fmla="*/ 9 w 115"/>
                <a:gd name="T9" fmla="*/ 17 h 499"/>
                <a:gd name="T10" fmla="*/ 86 w 115"/>
                <a:gd name="T11" fmla="*/ 250 h 499"/>
                <a:gd name="T12" fmla="*/ 6 w 115"/>
                <a:gd name="T13" fmla="*/ 486 h 499"/>
                <a:gd name="T14" fmla="*/ 0 w 115"/>
                <a:gd name="T15" fmla="*/ 494 h 499"/>
                <a:gd name="T16" fmla="*/ 5 w 115"/>
                <a:gd name="T17" fmla="*/ 499 h 499"/>
                <a:gd name="T18" fmla="*/ 84 w 115"/>
                <a:gd name="T19" fmla="*/ 402 h 499"/>
                <a:gd name="T20" fmla="*/ 115 w 115"/>
                <a:gd name="T21" fmla="*/ 250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5" h="499">
                  <a:moveTo>
                    <a:pt x="115" y="250"/>
                  </a:moveTo>
                  <a:cubicBezTo>
                    <a:pt x="115" y="211"/>
                    <a:pt x="110" y="151"/>
                    <a:pt x="82" y="94"/>
                  </a:cubicBezTo>
                  <a:cubicBezTo>
                    <a:pt x="53" y="33"/>
                    <a:pt x="10" y="0"/>
                    <a:pt x="5" y="0"/>
                  </a:cubicBezTo>
                  <a:cubicBezTo>
                    <a:pt x="2" y="0"/>
                    <a:pt x="0" y="2"/>
                    <a:pt x="0" y="5"/>
                  </a:cubicBezTo>
                  <a:cubicBezTo>
                    <a:pt x="0" y="7"/>
                    <a:pt x="0" y="8"/>
                    <a:pt x="9" y="17"/>
                  </a:cubicBezTo>
                  <a:cubicBezTo>
                    <a:pt x="58" y="66"/>
                    <a:pt x="86" y="146"/>
                    <a:pt x="86" y="250"/>
                  </a:cubicBezTo>
                  <a:cubicBezTo>
                    <a:pt x="86" y="335"/>
                    <a:pt x="68" y="423"/>
                    <a:pt x="6" y="486"/>
                  </a:cubicBezTo>
                  <a:cubicBezTo>
                    <a:pt x="0" y="492"/>
                    <a:pt x="0" y="493"/>
                    <a:pt x="0" y="494"/>
                  </a:cubicBezTo>
                  <a:cubicBezTo>
                    <a:pt x="0" y="497"/>
                    <a:pt x="2" y="499"/>
                    <a:pt x="5" y="499"/>
                  </a:cubicBezTo>
                  <a:cubicBezTo>
                    <a:pt x="10" y="499"/>
                    <a:pt x="55" y="465"/>
                    <a:pt x="84" y="402"/>
                  </a:cubicBezTo>
                  <a:cubicBezTo>
                    <a:pt x="109" y="347"/>
                    <a:pt x="115" y="292"/>
                    <a:pt x="115" y="250"/>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49">
              <a:extLst>
                <a:ext uri="{FF2B5EF4-FFF2-40B4-BE49-F238E27FC236}">
                  <a16:creationId xmlns:a16="http://schemas.microsoft.com/office/drawing/2014/main" id="{FC197D21-444A-47BE-932E-0328AD07142A}"/>
                </a:ext>
              </a:extLst>
            </p:cNvPr>
            <p:cNvSpPr>
              <a:spLocks noEditPoints="1"/>
            </p:cNvSpPr>
            <p:nvPr>
              <p:custDataLst>
                <p:tags r:id="rId11"/>
              </p:custDataLst>
            </p:nvPr>
          </p:nvSpPr>
          <p:spPr bwMode="auto">
            <a:xfrm>
              <a:off x="3587751" y="3933826"/>
              <a:ext cx="217488" cy="93663"/>
            </a:xfrm>
            <a:custGeom>
              <a:avLst/>
              <a:gdLst>
                <a:gd name="T0" fmla="*/ 315 w 332"/>
                <a:gd name="T1" fmla="*/ 20 h 117"/>
                <a:gd name="T2" fmla="*/ 332 w 332"/>
                <a:gd name="T3" fmla="*/ 10 h 117"/>
                <a:gd name="T4" fmla="*/ 316 w 332"/>
                <a:gd name="T5" fmla="*/ 0 h 117"/>
                <a:gd name="T6" fmla="*/ 17 w 332"/>
                <a:gd name="T7" fmla="*/ 0 h 117"/>
                <a:gd name="T8" fmla="*/ 0 w 332"/>
                <a:gd name="T9" fmla="*/ 10 h 117"/>
                <a:gd name="T10" fmla="*/ 17 w 332"/>
                <a:gd name="T11" fmla="*/ 20 h 117"/>
                <a:gd name="T12" fmla="*/ 315 w 332"/>
                <a:gd name="T13" fmla="*/ 20 h 117"/>
                <a:gd name="T14" fmla="*/ 316 w 332"/>
                <a:gd name="T15" fmla="*/ 117 h 117"/>
                <a:gd name="T16" fmla="*/ 332 w 332"/>
                <a:gd name="T17" fmla="*/ 107 h 117"/>
                <a:gd name="T18" fmla="*/ 315 w 332"/>
                <a:gd name="T19" fmla="*/ 97 h 117"/>
                <a:gd name="T20" fmla="*/ 17 w 332"/>
                <a:gd name="T21" fmla="*/ 97 h 117"/>
                <a:gd name="T22" fmla="*/ 0 w 332"/>
                <a:gd name="T23" fmla="*/ 107 h 117"/>
                <a:gd name="T24" fmla="*/ 17 w 332"/>
                <a:gd name="T25" fmla="*/ 117 h 117"/>
                <a:gd name="T26" fmla="*/ 316 w 332"/>
                <a:gd name="T27" fmla="*/ 117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2" h="117">
                  <a:moveTo>
                    <a:pt x="315" y="20"/>
                  </a:moveTo>
                  <a:cubicBezTo>
                    <a:pt x="323" y="20"/>
                    <a:pt x="332" y="20"/>
                    <a:pt x="332" y="10"/>
                  </a:cubicBezTo>
                  <a:cubicBezTo>
                    <a:pt x="332" y="0"/>
                    <a:pt x="323" y="0"/>
                    <a:pt x="316" y="0"/>
                  </a:cubicBezTo>
                  <a:lnTo>
                    <a:pt x="17" y="0"/>
                  </a:lnTo>
                  <a:cubicBezTo>
                    <a:pt x="10" y="0"/>
                    <a:pt x="0" y="0"/>
                    <a:pt x="0" y="10"/>
                  </a:cubicBezTo>
                  <a:cubicBezTo>
                    <a:pt x="0" y="20"/>
                    <a:pt x="10" y="20"/>
                    <a:pt x="17" y="20"/>
                  </a:cubicBezTo>
                  <a:lnTo>
                    <a:pt x="315" y="20"/>
                  </a:lnTo>
                  <a:close/>
                  <a:moveTo>
                    <a:pt x="316" y="117"/>
                  </a:moveTo>
                  <a:cubicBezTo>
                    <a:pt x="323" y="117"/>
                    <a:pt x="332" y="117"/>
                    <a:pt x="332" y="107"/>
                  </a:cubicBezTo>
                  <a:cubicBezTo>
                    <a:pt x="332" y="97"/>
                    <a:pt x="323" y="97"/>
                    <a:pt x="315" y="97"/>
                  </a:cubicBezTo>
                  <a:lnTo>
                    <a:pt x="17" y="97"/>
                  </a:lnTo>
                  <a:cubicBezTo>
                    <a:pt x="10" y="97"/>
                    <a:pt x="0" y="97"/>
                    <a:pt x="0" y="107"/>
                  </a:cubicBezTo>
                  <a:cubicBezTo>
                    <a:pt x="0" y="117"/>
                    <a:pt x="10" y="117"/>
                    <a:pt x="17" y="117"/>
                  </a:cubicBezTo>
                  <a:lnTo>
                    <a:pt x="316" y="117"/>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50">
              <a:extLst>
                <a:ext uri="{FF2B5EF4-FFF2-40B4-BE49-F238E27FC236}">
                  <a16:creationId xmlns:a16="http://schemas.microsoft.com/office/drawing/2014/main" id="{3B56438E-F934-4590-AEF1-76DC510371ED}"/>
                </a:ext>
              </a:extLst>
            </p:cNvPr>
            <p:cNvSpPr>
              <a:spLocks/>
            </p:cNvSpPr>
            <p:nvPr>
              <p:custDataLst>
                <p:tags r:id="rId12"/>
              </p:custDataLst>
            </p:nvPr>
          </p:nvSpPr>
          <p:spPr bwMode="auto">
            <a:xfrm>
              <a:off x="3930651" y="3798888"/>
              <a:ext cx="161925" cy="363538"/>
            </a:xfrm>
            <a:custGeom>
              <a:avLst/>
              <a:gdLst>
                <a:gd name="T0" fmla="*/ 156 w 248"/>
                <a:gd name="T1" fmla="*/ 152 h 454"/>
                <a:gd name="T2" fmla="*/ 199 w 248"/>
                <a:gd name="T3" fmla="*/ 152 h 454"/>
                <a:gd name="T4" fmla="*/ 214 w 248"/>
                <a:gd name="T5" fmla="*/ 142 h 454"/>
                <a:gd name="T6" fmla="*/ 201 w 248"/>
                <a:gd name="T7" fmla="*/ 137 h 454"/>
                <a:gd name="T8" fmla="*/ 159 w 248"/>
                <a:gd name="T9" fmla="*/ 137 h 454"/>
                <a:gd name="T10" fmla="*/ 170 w 248"/>
                <a:gd name="T11" fmla="*/ 80 h 454"/>
                <a:gd name="T12" fmla="*/ 182 w 248"/>
                <a:gd name="T13" fmla="*/ 28 h 454"/>
                <a:gd name="T14" fmla="*/ 205 w 248"/>
                <a:gd name="T15" fmla="*/ 11 h 454"/>
                <a:gd name="T16" fmla="*/ 230 w 248"/>
                <a:gd name="T17" fmla="*/ 20 h 454"/>
                <a:gd name="T18" fmla="*/ 203 w 248"/>
                <a:gd name="T19" fmla="*/ 47 h 454"/>
                <a:gd name="T20" fmla="*/ 221 w 248"/>
                <a:gd name="T21" fmla="*/ 64 h 454"/>
                <a:gd name="T22" fmla="*/ 248 w 248"/>
                <a:gd name="T23" fmla="*/ 34 h 454"/>
                <a:gd name="T24" fmla="*/ 205 w 248"/>
                <a:gd name="T25" fmla="*/ 0 h 454"/>
                <a:gd name="T26" fmla="*/ 142 w 248"/>
                <a:gd name="T27" fmla="*/ 58 h 454"/>
                <a:gd name="T28" fmla="*/ 125 w 248"/>
                <a:gd name="T29" fmla="*/ 137 h 454"/>
                <a:gd name="T30" fmla="*/ 91 w 248"/>
                <a:gd name="T31" fmla="*/ 137 h 454"/>
                <a:gd name="T32" fmla="*/ 76 w 248"/>
                <a:gd name="T33" fmla="*/ 146 h 454"/>
                <a:gd name="T34" fmla="*/ 90 w 248"/>
                <a:gd name="T35" fmla="*/ 152 h 454"/>
                <a:gd name="T36" fmla="*/ 123 w 248"/>
                <a:gd name="T37" fmla="*/ 152 h 454"/>
                <a:gd name="T38" fmla="*/ 85 w 248"/>
                <a:gd name="T39" fmla="*/ 349 h 454"/>
                <a:gd name="T40" fmla="*/ 42 w 248"/>
                <a:gd name="T41" fmla="*/ 443 h 454"/>
                <a:gd name="T42" fmla="*/ 18 w 248"/>
                <a:gd name="T43" fmla="*/ 434 h 454"/>
                <a:gd name="T44" fmla="*/ 46 w 248"/>
                <a:gd name="T45" fmla="*/ 407 h 454"/>
                <a:gd name="T46" fmla="*/ 27 w 248"/>
                <a:gd name="T47" fmla="*/ 390 h 454"/>
                <a:gd name="T48" fmla="*/ 0 w 248"/>
                <a:gd name="T49" fmla="*/ 420 h 454"/>
                <a:gd name="T50" fmla="*/ 42 w 248"/>
                <a:gd name="T51" fmla="*/ 454 h 454"/>
                <a:gd name="T52" fmla="*/ 98 w 248"/>
                <a:gd name="T53" fmla="*/ 406 h 454"/>
                <a:gd name="T54" fmla="*/ 126 w 248"/>
                <a:gd name="T55" fmla="*/ 310 h 454"/>
                <a:gd name="T56" fmla="*/ 156 w 248"/>
                <a:gd name="T57" fmla="*/ 152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48" h="454">
                  <a:moveTo>
                    <a:pt x="156" y="152"/>
                  </a:moveTo>
                  <a:lnTo>
                    <a:pt x="199" y="152"/>
                  </a:lnTo>
                  <a:cubicBezTo>
                    <a:pt x="209" y="152"/>
                    <a:pt x="214" y="152"/>
                    <a:pt x="214" y="142"/>
                  </a:cubicBezTo>
                  <a:cubicBezTo>
                    <a:pt x="214" y="137"/>
                    <a:pt x="209" y="137"/>
                    <a:pt x="201" y="137"/>
                  </a:cubicBezTo>
                  <a:lnTo>
                    <a:pt x="159" y="137"/>
                  </a:lnTo>
                  <a:lnTo>
                    <a:pt x="170" y="80"/>
                  </a:lnTo>
                  <a:cubicBezTo>
                    <a:pt x="172" y="69"/>
                    <a:pt x="179" y="34"/>
                    <a:pt x="182" y="28"/>
                  </a:cubicBezTo>
                  <a:cubicBezTo>
                    <a:pt x="186" y="18"/>
                    <a:pt x="195" y="11"/>
                    <a:pt x="205" y="11"/>
                  </a:cubicBezTo>
                  <a:cubicBezTo>
                    <a:pt x="207" y="11"/>
                    <a:pt x="220" y="11"/>
                    <a:pt x="230" y="20"/>
                  </a:cubicBezTo>
                  <a:cubicBezTo>
                    <a:pt x="208" y="22"/>
                    <a:pt x="203" y="39"/>
                    <a:pt x="203" y="47"/>
                  </a:cubicBezTo>
                  <a:cubicBezTo>
                    <a:pt x="203" y="58"/>
                    <a:pt x="212" y="64"/>
                    <a:pt x="221" y="64"/>
                  </a:cubicBezTo>
                  <a:cubicBezTo>
                    <a:pt x="234" y="64"/>
                    <a:pt x="248" y="53"/>
                    <a:pt x="248" y="34"/>
                  </a:cubicBezTo>
                  <a:cubicBezTo>
                    <a:pt x="248" y="11"/>
                    <a:pt x="226" y="0"/>
                    <a:pt x="205" y="0"/>
                  </a:cubicBezTo>
                  <a:cubicBezTo>
                    <a:pt x="188" y="0"/>
                    <a:pt x="157" y="9"/>
                    <a:pt x="142" y="58"/>
                  </a:cubicBezTo>
                  <a:cubicBezTo>
                    <a:pt x="139" y="69"/>
                    <a:pt x="137" y="74"/>
                    <a:pt x="125" y="137"/>
                  </a:cubicBezTo>
                  <a:lnTo>
                    <a:pt x="91" y="137"/>
                  </a:lnTo>
                  <a:cubicBezTo>
                    <a:pt x="81" y="137"/>
                    <a:pt x="76" y="137"/>
                    <a:pt x="76" y="146"/>
                  </a:cubicBezTo>
                  <a:cubicBezTo>
                    <a:pt x="76" y="152"/>
                    <a:pt x="80" y="152"/>
                    <a:pt x="90" y="152"/>
                  </a:cubicBezTo>
                  <a:lnTo>
                    <a:pt x="123" y="152"/>
                  </a:lnTo>
                  <a:lnTo>
                    <a:pt x="85" y="349"/>
                  </a:lnTo>
                  <a:cubicBezTo>
                    <a:pt x="76" y="398"/>
                    <a:pt x="68" y="443"/>
                    <a:pt x="42" y="443"/>
                  </a:cubicBezTo>
                  <a:cubicBezTo>
                    <a:pt x="40" y="443"/>
                    <a:pt x="28" y="443"/>
                    <a:pt x="18" y="434"/>
                  </a:cubicBezTo>
                  <a:cubicBezTo>
                    <a:pt x="41" y="432"/>
                    <a:pt x="46" y="415"/>
                    <a:pt x="46" y="407"/>
                  </a:cubicBezTo>
                  <a:cubicBezTo>
                    <a:pt x="46" y="396"/>
                    <a:pt x="37" y="390"/>
                    <a:pt x="27" y="390"/>
                  </a:cubicBezTo>
                  <a:cubicBezTo>
                    <a:pt x="14" y="390"/>
                    <a:pt x="0" y="401"/>
                    <a:pt x="0" y="420"/>
                  </a:cubicBezTo>
                  <a:cubicBezTo>
                    <a:pt x="0" y="442"/>
                    <a:pt x="22" y="454"/>
                    <a:pt x="42" y="454"/>
                  </a:cubicBezTo>
                  <a:cubicBezTo>
                    <a:pt x="69" y="454"/>
                    <a:pt x="89" y="425"/>
                    <a:pt x="98" y="406"/>
                  </a:cubicBezTo>
                  <a:cubicBezTo>
                    <a:pt x="114" y="374"/>
                    <a:pt x="126" y="314"/>
                    <a:pt x="126" y="310"/>
                  </a:cubicBezTo>
                  <a:lnTo>
                    <a:pt x="156" y="152"/>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Freeform 51">
              <a:extLst>
                <a:ext uri="{FF2B5EF4-FFF2-40B4-BE49-F238E27FC236}">
                  <a16:creationId xmlns:a16="http://schemas.microsoft.com/office/drawing/2014/main" id="{1F3E5F36-6651-492D-B896-351C5724A6C5}"/>
                </a:ext>
              </a:extLst>
            </p:cNvPr>
            <p:cNvSpPr>
              <a:spLocks/>
            </p:cNvSpPr>
            <p:nvPr>
              <p:custDataLst>
                <p:tags r:id="rId13"/>
              </p:custDataLst>
            </p:nvPr>
          </p:nvSpPr>
          <p:spPr bwMode="auto">
            <a:xfrm>
              <a:off x="4140201" y="3779838"/>
              <a:ext cx="74613" cy="400050"/>
            </a:xfrm>
            <a:custGeom>
              <a:avLst/>
              <a:gdLst>
                <a:gd name="T0" fmla="*/ 116 w 116"/>
                <a:gd name="T1" fmla="*/ 494 h 499"/>
                <a:gd name="T2" fmla="*/ 107 w 116"/>
                <a:gd name="T3" fmla="*/ 483 h 499"/>
                <a:gd name="T4" fmla="*/ 29 w 116"/>
                <a:gd name="T5" fmla="*/ 250 h 499"/>
                <a:gd name="T6" fmla="*/ 109 w 116"/>
                <a:gd name="T7" fmla="*/ 14 h 499"/>
                <a:gd name="T8" fmla="*/ 116 w 116"/>
                <a:gd name="T9" fmla="*/ 5 h 499"/>
                <a:gd name="T10" fmla="*/ 111 w 116"/>
                <a:gd name="T11" fmla="*/ 0 h 499"/>
                <a:gd name="T12" fmla="*/ 32 w 116"/>
                <a:gd name="T13" fmla="*/ 98 h 499"/>
                <a:gd name="T14" fmla="*/ 0 w 116"/>
                <a:gd name="T15" fmla="*/ 250 h 499"/>
                <a:gd name="T16" fmla="*/ 33 w 116"/>
                <a:gd name="T17" fmla="*/ 406 h 499"/>
                <a:gd name="T18" fmla="*/ 111 w 116"/>
                <a:gd name="T19" fmla="*/ 499 h 499"/>
                <a:gd name="T20" fmla="*/ 116 w 116"/>
                <a:gd name="T21" fmla="*/ 494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6" h="499">
                  <a:moveTo>
                    <a:pt x="116" y="494"/>
                  </a:moveTo>
                  <a:cubicBezTo>
                    <a:pt x="116" y="493"/>
                    <a:pt x="116" y="492"/>
                    <a:pt x="107" y="483"/>
                  </a:cubicBezTo>
                  <a:cubicBezTo>
                    <a:pt x="45" y="421"/>
                    <a:pt x="29" y="326"/>
                    <a:pt x="29" y="250"/>
                  </a:cubicBezTo>
                  <a:cubicBezTo>
                    <a:pt x="29" y="163"/>
                    <a:pt x="48" y="76"/>
                    <a:pt x="109" y="14"/>
                  </a:cubicBezTo>
                  <a:cubicBezTo>
                    <a:pt x="116" y="8"/>
                    <a:pt x="116" y="7"/>
                    <a:pt x="116" y="5"/>
                  </a:cubicBezTo>
                  <a:cubicBezTo>
                    <a:pt x="116" y="2"/>
                    <a:pt x="114" y="0"/>
                    <a:pt x="111" y="0"/>
                  </a:cubicBezTo>
                  <a:cubicBezTo>
                    <a:pt x="106" y="0"/>
                    <a:pt x="61" y="34"/>
                    <a:pt x="32" y="98"/>
                  </a:cubicBezTo>
                  <a:cubicBezTo>
                    <a:pt x="6" y="153"/>
                    <a:pt x="0" y="208"/>
                    <a:pt x="0" y="250"/>
                  </a:cubicBezTo>
                  <a:cubicBezTo>
                    <a:pt x="0" y="289"/>
                    <a:pt x="6" y="349"/>
                    <a:pt x="33" y="406"/>
                  </a:cubicBezTo>
                  <a:cubicBezTo>
                    <a:pt x="63" y="467"/>
                    <a:pt x="106" y="499"/>
                    <a:pt x="111" y="499"/>
                  </a:cubicBezTo>
                  <a:cubicBezTo>
                    <a:pt x="114" y="499"/>
                    <a:pt x="116" y="498"/>
                    <a:pt x="116" y="494"/>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Freeform 52">
              <a:extLst>
                <a:ext uri="{FF2B5EF4-FFF2-40B4-BE49-F238E27FC236}">
                  <a16:creationId xmlns:a16="http://schemas.microsoft.com/office/drawing/2014/main" id="{83576C39-61CC-441F-8215-37A3F35599B4}"/>
                </a:ext>
              </a:extLst>
            </p:cNvPr>
            <p:cNvSpPr>
              <a:spLocks/>
            </p:cNvSpPr>
            <p:nvPr>
              <p:custDataLst>
                <p:tags r:id="rId14"/>
              </p:custDataLst>
            </p:nvPr>
          </p:nvSpPr>
          <p:spPr bwMode="auto">
            <a:xfrm>
              <a:off x="4281488" y="3802063"/>
              <a:ext cx="103188" cy="66675"/>
            </a:xfrm>
            <a:custGeom>
              <a:avLst/>
              <a:gdLst>
                <a:gd name="T0" fmla="*/ 79 w 157"/>
                <a:gd name="T1" fmla="*/ 0 h 83"/>
                <a:gd name="T2" fmla="*/ 0 w 157"/>
                <a:gd name="T3" fmla="*/ 63 h 83"/>
                <a:gd name="T4" fmla="*/ 14 w 157"/>
                <a:gd name="T5" fmla="*/ 83 h 83"/>
                <a:gd name="T6" fmla="*/ 79 w 157"/>
                <a:gd name="T7" fmla="*/ 41 h 83"/>
                <a:gd name="T8" fmla="*/ 143 w 157"/>
                <a:gd name="T9" fmla="*/ 82 h 83"/>
                <a:gd name="T10" fmla="*/ 157 w 157"/>
                <a:gd name="T11" fmla="*/ 64 h 83"/>
                <a:gd name="T12" fmla="*/ 79 w 157"/>
                <a:gd name="T13" fmla="*/ 0 h 83"/>
              </a:gdLst>
              <a:ahLst/>
              <a:cxnLst>
                <a:cxn ang="0">
                  <a:pos x="T0" y="T1"/>
                </a:cxn>
                <a:cxn ang="0">
                  <a:pos x="T2" y="T3"/>
                </a:cxn>
                <a:cxn ang="0">
                  <a:pos x="T4" y="T5"/>
                </a:cxn>
                <a:cxn ang="0">
                  <a:pos x="T6" y="T7"/>
                </a:cxn>
                <a:cxn ang="0">
                  <a:pos x="T8" y="T9"/>
                </a:cxn>
                <a:cxn ang="0">
                  <a:pos x="T10" y="T11"/>
                </a:cxn>
                <a:cxn ang="0">
                  <a:pos x="T12" y="T13"/>
                </a:cxn>
              </a:cxnLst>
              <a:rect l="0" t="0" r="r" b="b"/>
              <a:pathLst>
                <a:path w="157" h="83">
                  <a:moveTo>
                    <a:pt x="79" y="0"/>
                  </a:moveTo>
                  <a:lnTo>
                    <a:pt x="0" y="63"/>
                  </a:lnTo>
                  <a:lnTo>
                    <a:pt x="14" y="83"/>
                  </a:lnTo>
                  <a:lnTo>
                    <a:pt x="79" y="41"/>
                  </a:lnTo>
                  <a:lnTo>
                    <a:pt x="143" y="82"/>
                  </a:lnTo>
                  <a:lnTo>
                    <a:pt x="157" y="64"/>
                  </a:lnTo>
                  <a:lnTo>
                    <a:pt x="79" y="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Freeform 53">
              <a:extLst>
                <a:ext uri="{FF2B5EF4-FFF2-40B4-BE49-F238E27FC236}">
                  <a16:creationId xmlns:a16="http://schemas.microsoft.com/office/drawing/2014/main" id="{31DFF4CC-40AA-4BA8-BDCD-1FBBA69A82CF}"/>
                </a:ext>
              </a:extLst>
            </p:cNvPr>
            <p:cNvSpPr>
              <a:spLocks/>
            </p:cNvSpPr>
            <p:nvPr>
              <p:custDataLst>
                <p:tags r:id="rId15"/>
              </p:custDataLst>
            </p:nvPr>
          </p:nvSpPr>
          <p:spPr bwMode="auto">
            <a:xfrm>
              <a:off x="4240213" y="3902076"/>
              <a:ext cx="184150" cy="179388"/>
            </a:xfrm>
            <a:custGeom>
              <a:avLst/>
              <a:gdLst>
                <a:gd name="T0" fmla="*/ 162 w 281"/>
                <a:gd name="T1" fmla="*/ 99 h 222"/>
                <a:gd name="T2" fmla="*/ 220 w 281"/>
                <a:gd name="T3" fmla="*/ 34 h 222"/>
                <a:gd name="T4" fmla="*/ 271 w 281"/>
                <a:gd name="T5" fmla="*/ 24 h 222"/>
                <a:gd name="T6" fmla="*/ 271 w 281"/>
                <a:gd name="T7" fmla="*/ 0 h 222"/>
                <a:gd name="T8" fmla="*/ 225 w 281"/>
                <a:gd name="T9" fmla="*/ 2 h 222"/>
                <a:gd name="T10" fmla="*/ 174 w 281"/>
                <a:gd name="T11" fmla="*/ 0 h 222"/>
                <a:gd name="T12" fmla="*/ 174 w 281"/>
                <a:gd name="T13" fmla="*/ 24 h 222"/>
                <a:gd name="T14" fmla="*/ 193 w 281"/>
                <a:gd name="T15" fmla="*/ 28 h 222"/>
                <a:gd name="T16" fmla="*/ 189 w 281"/>
                <a:gd name="T17" fmla="*/ 34 h 222"/>
                <a:gd name="T18" fmla="*/ 147 w 281"/>
                <a:gd name="T19" fmla="*/ 81 h 222"/>
                <a:gd name="T20" fmla="*/ 98 w 281"/>
                <a:gd name="T21" fmla="*/ 24 h 222"/>
                <a:gd name="T22" fmla="*/ 118 w 281"/>
                <a:gd name="T23" fmla="*/ 24 h 222"/>
                <a:gd name="T24" fmla="*/ 118 w 281"/>
                <a:gd name="T25" fmla="*/ 0 h 222"/>
                <a:gd name="T26" fmla="*/ 58 w 281"/>
                <a:gd name="T27" fmla="*/ 2 h 222"/>
                <a:gd name="T28" fmla="*/ 3 w 281"/>
                <a:gd name="T29" fmla="*/ 0 h 222"/>
                <a:gd name="T30" fmla="*/ 3 w 281"/>
                <a:gd name="T31" fmla="*/ 24 h 222"/>
                <a:gd name="T32" fmla="*/ 38 w 281"/>
                <a:gd name="T33" fmla="*/ 24 h 222"/>
                <a:gd name="T34" fmla="*/ 116 w 281"/>
                <a:gd name="T35" fmla="*/ 115 h 222"/>
                <a:gd name="T36" fmla="*/ 51 w 281"/>
                <a:gd name="T37" fmla="*/ 189 h 222"/>
                <a:gd name="T38" fmla="*/ 0 w 281"/>
                <a:gd name="T39" fmla="*/ 198 h 222"/>
                <a:gd name="T40" fmla="*/ 0 w 281"/>
                <a:gd name="T41" fmla="*/ 222 h 222"/>
                <a:gd name="T42" fmla="*/ 46 w 281"/>
                <a:gd name="T43" fmla="*/ 220 h 222"/>
                <a:gd name="T44" fmla="*/ 98 w 281"/>
                <a:gd name="T45" fmla="*/ 222 h 222"/>
                <a:gd name="T46" fmla="*/ 98 w 281"/>
                <a:gd name="T47" fmla="*/ 198 h 222"/>
                <a:gd name="T48" fmla="*/ 79 w 281"/>
                <a:gd name="T49" fmla="*/ 193 h 222"/>
                <a:gd name="T50" fmla="*/ 83 w 281"/>
                <a:gd name="T51" fmla="*/ 188 h 222"/>
                <a:gd name="T52" fmla="*/ 131 w 281"/>
                <a:gd name="T53" fmla="*/ 133 h 222"/>
                <a:gd name="T54" fmla="*/ 186 w 281"/>
                <a:gd name="T55" fmla="*/ 198 h 222"/>
                <a:gd name="T56" fmla="*/ 166 w 281"/>
                <a:gd name="T57" fmla="*/ 198 h 222"/>
                <a:gd name="T58" fmla="*/ 166 w 281"/>
                <a:gd name="T59" fmla="*/ 222 h 222"/>
                <a:gd name="T60" fmla="*/ 226 w 281"/>
                <a:gd name="T61" fmla="*/ 220 h 222"/>
                <a:gd name="T62" fmla="*/ 281 w 281"/>
                <a:gd name="T63" fmla="*/ 222 h 222"/>
                <a:gd name="T64" fmla="*/ 281 w 281"/>
                <a:gd name="T65" fmla="*/ 198 h 222"/>
                <a:gd name="T66" fmla="*/ 246 w 281"/>
                <a:gd name="T67" fmla="*/ 198 h 222"/>
                <a:gd name="T68" fmla="*/ 162 w 281"/>
                <a:gd name="T69" fmla="*/ 99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81" h="222">
                  <a:moveTo>
                    <a:pt x="162" y="99"/>
                  </a:moveTo>
                  <a:lnTo>
                    <a:pt x="220" y="34"/>
                  </a:lnTo>
                  <a:cubicBezTo>
                    <a:pt x="227" y="27"/>
                    <a:pt x="230" y="24"/>
                    <a:pt x="271" y="24"/>
                  </a:cubicBezTo>
                  <a:lnTo>
                    <a:pt x="271" y="0"/>
                  </a:lnTo>
                  <a:cubicBezTo>
                    <a:pt x="254" y="1"/>
                    <a:pt x="228" y="2"/>
                    <a:pt x="225" y="2"/>
                  </a:cubicBezTo>
                  <a:cubicBezTo>
                    <a:pt x="213" y="2"/>
                    <a:pt x="188" y="1"/>
                    <a:pt x="174" y="0"/>
                  </a:cubicBezTo>
                  <a:lnTo>
                    <a:pt x="174" y="24"/>
                  </a:lnTo>
                  <a:cubicBezTo>
                    <a:pt x="181" y="24"/>
                    <a:pt x="187" y="25"/>
                    <a:pt x="193" y="28"/>
                  </a:cubicBezTo>
                  <a:cubicBezTo>
                    <a:pt x="191" y="31"/>
                    <a:pt x="191" y="32"/>
                    <a:pt x="189" y="34"/>
                  </a:cubicBezTo>
                  <a:lnTo>
                    <a:pt x="147" y="81"/>
                  </a:lnTo>
                  <a:lnTo>
                    <a:pt x="98" y="24"/>
                  </a:lnTo>
                  <a:lnTo>
                    <a:pt x="118" y="24"/>
                  </a:lnTo>
                  <a:lnTo>
                    <a:pt x="118" y="0"/>
                  </a:lnTo>
                  <a:cubicBezTo>
                    <a:pt x="105" y="1"/>
                    <a:pt x="74" y="2"/>
                    <a:pt x="58" y="2"/>
                  </a:cubicBezTo>
                  <a:cubicBezTo>
                    <a:pt x="42" y="2"/>
                    <a:pt x="19" y="1"/>
                    <a:pt x="3" y="0"/>
                  </a:cubicBezTo>
                  <a:lnTo>
                    <a:pt x="3" y="24"/>
                  </a:lnTo>
                  <a:lnTo>
                    <a:pt x="38" y="24"/>
                  </a:lnTo>
                  <a:lnTo>
                    <a:pt x="116" y="115"/>
                  </a:lnTo>
                  <a:lnTo>
                    <a:pt x="51" y="189"/>
                  </a:lnTo>
                  <a:cubicBezTo>
                    <a:pt x="42" y="198"/>
                    <a:pt x="24" y="198"/>
                    <a:pt x="0" y="198"/>
                  </a:cubicBezTo>
                  <a:lnTo>
                    <a:pt x="0" y="222"/>
                  </a:lnTo>
                  <a:cubicBezTo>
                    <a:pt x="18" y="221"/>
                    <a:pt x="44" y="220"/>
                    <a:pt x="46" y="220"/>
                  </a:cubicBezTo>
                  <a:cubicBezTo>
                    <a:pt x="59" y="220"/>
                    <a:pt x="88" y="221"/>
                    <a:pt x="98" y="222"/>
                  </a:cubicBezTo>
                  <a:lnTo>
                    <a:pt x="98" y="198"/>
                  </a:lnTo>
                  <a:cubicBezTo>
                    <a:pt x="89" y="198"/>
                    <a:pt x="79" y="196"/>
                    <a:pt x="79" y="193"/>
                  </a:cubicBezTo>
                  <a:cubicBezTo>
                    <a:pt x="79" y="192"/>
                    <a:pt x="79" y="192"/>
                    <a:pt x="83" y="188"/>
                  </a:cubicBezTo>
                  <a:lnTo>
                    <a:pt x="131" y="133"/>
                  </a:lnTo>
                  <a:lnTo>
                    <a:pt x="186" y="198"/>
                  </a:lnTo>
                  <a:lnTo>
                    <a:pt x="166" y="198"/>
                  </a:lnTo>
                  <a:lnTo>
                    <a:pt x="166" y="222"/>
                  </a:lnTo>
                  <a:cubicBezTo>
                    <a:pt x="179" y="221"/>
                    <a:pt x="210" y="220"/>
                    <a:pt x="226" y="220"/>
                  </a:cubicBezTo>
                  <a:cubicBezTo>
                    <a:pt x="242" y="220"/>
                    <a:pt x="265" y="221"/>
                    <a:pt x="281" y="222"/>
                  </a:cubicBezTo>
                  <a:lnTo>
                    <a:pt x="281" y="198"/>
                  </a:lnTo>
                  <a:lnTo>
                    <a:pt x="246" y="198"/>
                  </a:lnTo>
                  <a:lnTo>
                    <a:pt x="162" y="99"/>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Freeform 54">
              <a:extLst>
                <a:ext uri="{FF2B5EF4-FFF2-40B4-BE49-F238E27FC236}">
                  <a16:creationId xmlns:a16="http://schemas.microsoft.com/office/drawing/2014/main" id="{4EE5E748-C71C-483B-9896-339D1037A00B}"/>
                </a:ext>
              </a:extLst>
            </p:cNvPr>
            <p:cNvSpPr>
              <a:spLocks/>
            </p:cNvSpPr>
            <p:nvPr>
              <p:custDataLst>
                <p:tags r:id="rId16"/>
              </p:custDataLst>
            </p:nvPr>
          </p:nvSpPr>
          <p:spPr bwMode="auto">
            <a:xfrm>
              <a:off x="4464051" y="3779838"/>
              <a:ext cx="74613" cy="400050"/>
            </a:xfrm>
            <a:custGeom>
              <a:avLst/>
              <a:gdLst>
                <a:gd name="T0" fmla="*/ 116 w 116"/>
                <a:gd name="T1" fmla="*/ 494 h 499"/>
                <a:gd name="T2" fmla="*/ 108 w 116"/>
                <a:gd name="T3" fmla="*/ 483 h 499"/>
                <a:gd name="T4" fmla="*/ 29 w 116"/>
                <a:gd name="T5" fmla="*/ 250 h 499"/>
                <a:gd name="T6" fmla="*/ 110 w 116"/>
                <a:gd name="T7" fmla="*/ 14 h 499"/>
                <a:gd name="T8" fmla="*/ 116 w 116"/>
                <a:gd name="T9" fmla="*/ 5 h 499"/>
                <a:gd name="T10" fmla="*/ 111 w 116"/>
                <a:gd name="T11" fmla="*/ 0 h 499"/>
                <a:gd name="T12" fmla="*/ 32 w 116"/>
                <a:gd name="T13" fmla="*/ 98 h 499"/>
                <a:gd name="T14" fmla="*/ 0 w 116"/>
                <a:gd name="T15" fmla="*/ 250 h 499"/>
                <a:gd name="T16" fmla="*/ 33 w 116"/>
                <a:gd name="T17" fmla="*/ 406 h 499"/>
                <a:gd name="T18" fmla="*/ 111 w 116"/>
                <a:gd name="T19" fmla="*/ 499 h 499"/>
                <a:gd name="T20" fmla="*/ 116 w 116"/>
                <a:gd name="T21" fmla="*/ 494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6" h="499">
                  <a:moveTo>
                    <a:pt x="116" y="494"/>
                  </a:moveTo>
                  <a:cubicBezTo>
                    <a:pt x="116" y="493"/>
                    <a:pt x="116" y="492"/>
                    <a:pt x="108" y="483"/>
                  </a:cubicBezTo>
                  <a:cubicBezTo>
                    <a:pt x="45" y="421"/>
                    <a:pt x="29" y="326"/>
                    <a:pt x="29" y="250"/>
                  </a:cubicBezTo>
                  <a:cubicBezTo>
                    <a:pt x="29" y="163"/>
                    <a:pt x="48" y="76"/>
                    <a:pt x="110" y="14"/>
                  </a:cubicBezTo>
                  <a:cubicBezTo>
                    <a:pt x="116" y="8"/>
                    <a:pt x="116" y="7"/>
                    <a:pt x="116" y="5"/>
                  </a:cubicBezTo>
                  <a:cubicBezTo>
                    <a:pt x="116" y="2"/>
                    <a:pt x="114" y="0"/>
                    <a:pt x="111" y="0"/>
                  </a:cubicBezTo>
                  <a:cubicBezTo>
                    <a:pt x="106" y="0"/>
                    <a:pt x="61" y="34"/>
                    <a:pt x="32" y="98"/>
                  </a:cubicBezTo>
                  <a:cubicBezTo>
                    <a:pt x="6" y="153"/>
                    <a:pt x="0" y="208"/>
                    <a:pt x="0" y="250"/>
                  </a:cubicBezTo>
                  <a:cubicBezTo>
                    <a:pt x="0" y="289"/>
                    <a:pt x="6" y="349"/>
                    <a:pt x="33" y="406"/>
                  </a:cubicBezTo>
                  <a:cubicBezTo>
                    <a:pt x="63" y="467"/>
                    <a:pt x="106" y="499"/>
                    <a:pt x="111" y="499"/>
                  </a:cubicBezTo>
                  <a:cubicBezTo>
                    <a:pt x="114" y="499"/>
                    <a:pt x="116" y="498"/>
                    <a:pt x="116" y="494"/>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Freeform 55">
              <a:extLst>
                <a:ext uri="{FF2B5EF4-FFF2-40B4-BE49-F238E27FC236}">
                  <a16:creationId xmlns:a16="http://schemas.microsoft.com/office/drawing/2014/main" id="{EAC3B977-9404-4A69-A42E-9A8E84150A7F}"/>
                </a:ext>
              </a:extLst>
            </p:cNvPr>
            <p:cNvSpPr>
              <a:spLocks noEditPoints="1"/>
            </p:cNvSpPr>
            <p:nvPr>
              <p:custDataLst>
                <p:tags r:id="rId17"/>
              </p:custDataLst>
            </p:nvPr>
          </p:nvSpPr>
          <p:spPr bwMode="auto">
            <a:xfrm>
              <a:off x="4567238" y="3816351"/>
              <a:ext cx="85725" cy="268288"/>
            </a:xfrm>
            <a:custGeom>
              <a:avLst/>
              <a:gdLst>
                <a:gd name="T0" fmla="*/ 127 w 132"/>
                <a:gd name="T1" fmla="*/ 18 h 335"/>
                <a:gd name="T2" fmla="*/ 109 w 132"/>
                <a:gd name="T3" fmla="*/ 0 h 335"/>
                <a:gd name="T4" fmla="*/ 82 w 132"/>
                <a:gd name="T5" fmla="*/ 26 h 335"/>
                <a:gd name="T6" fmla="*/ 101 w 132"/>
                <a:gd name="T7" fmla="*/ 44 h 335"/>
                <a:gd name="T8" fmla="*/ 127 w 132"/>
                <a:gd name="T9" fmla="*/ 18 h 335"/>
                <a:gd name="T10" fmla="*/ 89 w 132"/>
                <a:gd name="T11" fmla="*/ 205 h 335"/>
                <a:gd name="T12" fmla="*/ 100 w 132"/>
                <a:gd name="T13" fmla="*/ 176 h 335"/>
                <a:gd name="T14" fmla="*/ 107 w 132"/>
                <a:gd name="T15" fmla="*/ 150 h 335"/>
                <a:gd name="T16" fmla="*/ 66 w 132"/>
                <a:gd name="T17" fmla="*/ 109 h 335"/>
                <a:gd name="T18" fmla="*/ 0 w 132"/>
                <a:gd name="T19" fmla="*/ 186 h 335"/>
                <a:gd name="T20" fmla="*/ 6 w 132"/>
                <a:gd name="T21" fmla="*/ 191 h 335"/>
                <a:gd name="T22" fmla="*/ 14 w 132"/>
                <a:gd name="T23" fmla="*/ 182 h 335"/>
                <a:gd name="T24" fmla="*/ 65 w 132"/>
                <a:gd name="T25" fmla="*/ 120 h 335"/>
                <a:gd name="T26" fmla="*/ 77 w 132"/>
                <a:gd name="T27" fmla="*/ 136 h 335"/>
                <a:gd name="T28" fmla="*/ 71 w 132"/>
                <a:gd name="T29" fmla="*/ 162 h 335"/>
                <a:gd name="T30" fmla="*/ 37 w 132"/>
                <a:gd name="T31" fmla="*/ 254 h 335"/>
                <a:gd name="T32" fmla="*/ 26 w 132"/>
                <a:gd name="T33" fmla="*/ 294 h 335"/>
                <a:gd name="T34" fmla="*/ 66 w 132"/>
                <a:gd name="T35" fmla="*/ 335 h 335"/>
                <a:gd name="T36" fmla="*/ 132 w 132"/>
                <a:gd name="T37" fmla="*/ 258 h 335"/>
                <a:gd name="T38" fmla="*/ 126 w 132"/>
                <a:gd name="T39" fmla="*/ 253 h 335"/>
                <a:gd name="T40" fmla="*/ 118 w 132"/>
                <a:gd name="T41" fmla="*/ 262 h 335"/>
                <a:gd name="T42" fmla="*/ 67 w 132"/>
                <a:gd name="T43" fmla="*/ 324 h 335"/>
                <a:gd name="T44" fmla="*/ 56 w 132"/>
                <a:gd name="T45" fmla="*/ 308 h 335"/>
                <a:gd name="T46" fmla="*/ 70 w 132"/>
                <a:gd name="T47" fmla="*/ 258 h 335"/>
                <a:gd name="T48" fmla="*/ 89 w 132"/>
                <a:gd name="T49" fmla="*/ 205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2" h="335">
                  <a:moveTo>
                    <a:pt x="127" y="18"/>
                  </a:moveTo>
                  <a:cubicBezTo>
                    <a:pt x="127" y="8"/>
                    <a:pt x="120" y="0"/>
                    <a:pt x="109" y="0"/>
                  </a:cubicBezTo>
                  <a:cubicBezTo>
                    <a:pt x="95" y="0"/>
                    <a:pt x="82" y="13"/>
                    <a:pt x="82" y="26"/>
                  </a:cubicBezTo>
                  <a:cubicBezTo>
                    <a:pt x="82" y="36"/>
                    <a:pt x="89" y="44"/>
                    <a:pt x="101" y="44"/>
                  </a:cubicBezTo>
                  <a:cubicBezTo>
                    <a:pt x="112" y="44"/>
                    <a:pt x="127" y="33"/>
                    <a:pt x="127" y="18"/>
                  </a:cubicBezTo>
                  <a:close/>
                  <a:moveTo>
                    <a:pt x="89" y="205"/>
                  </a:moveTo>
                  <a:cubicBezTo>
                    <a:pt x="95" y="191"/>
                    <a:pt x="95" y="190"/>
                    <a:pt x="100" y="176"/>
                  </a:cubicBezTo>
                  <a:cubicBezTo>
                    <a:pt x="104" y="166"/>
                    <a:pt x="107" y="159"/>
                    <a:pt x="107" y="150"/>
                  </a:cubicBezTo>
                  <a:cubicBezTo>
                    <a:pt x="107" y="128"/>
                    <a:pt x="91" y="109"/>
                    <a:pt x="66" y="109"/>
                  </a:cubicBezTo>
                  <a:cubicBezTo>
                    <a:pt x="19" y="109"/>
                    <a:pt x="0" y="181"/>
                    <a:pt x="0" y="186"/>
                  </a:cubicBezTo>
                  <a:cubicBezTo>
                    <a:pt x="0" y="191"/>
                    <a:pt x="5" y="191"/>
                    <a:pt x="6" y="191"/>
                  </a:cubicBezTo>
                  <a:cubicBezTo>
                    <a:pt x="11" y="191"/>
                    <a:pt x="12" y="190"/>
                    <a:pt x="14" y="182"/>
                  </a:cubicBezTo>
                  <a:cubicBezTo>
                    <a:pt x="28" y="135"/>
                    <a:pt x="48" y="120"/>
                    <a:pt x="65" y="120"/>
                  </a:cubicBezTo>
                  <a:cubicBezTo>
                    <a:pt x="68" y="120"/>
                    <a:pt x="77" y="120"/>
                    <a:pt x="77" y="136"/>
                  </a:cubicBezTo>
                  <a:cubicBezTo>
                    <a:pt x="77" y="146"/>
                    <a:pt x="73" y="157"/>
                    <a:pt x="71" y="162"/>
                  </a:cubicBezTo>
                  <a:cubicBezTo>
                    <a:pt x="67" y="175"/>
                    <a:pt x="45" y="233"/>
                    <a:pt x="37" y="254"/>
                  </a:cubicBezTo>
                  <a:cubicBezTo>
                    <a:pt x="32" y="267"/>
                    <a:pt x="26" y="284"/>
                    <a:pt x="26" y="294"/>
                  </a:cubicBezTo>
                  <a:cubicBezTo>
                    <a:pt x="26" y="318"/>
                    <a:pt x="43" y="335"/>
                    <a:pt x="66" y="335"/>
                  </a:cubicBezTo>
                  <a:cubicBezTo>
                    <a:pt x="113" y="335"/>
                    <a:pt x="132" y="263"/>
                    <a:pt x="132" y="258"/>
                  </a:cubicBezTo>
                  <a:cubicBezTo>
                    <a:pt x="132" y="253"/>
                    <a:pt x="127" y="253"/>
                    <a:pt x="126" y="253"/>
                  </a:cubicBezTo>
                  <a:cubicBezTo>
                    <a:pt x="121" y="253"/>
                    <a:pt x="121" y="255"/>
                    <a:pt x="118" y="262"/>
                  </a:cubicBezTo>
                  <a:cubicBezTo>
                    <a:pt x="109" y="294"/>
                    <a:pt x="93" y="324"/>
                    <a:pt x="67" y="324"/>
                  </a:cubicBezTo>
                  <a:cubicBezTo>
                    <a:pt x="59" y="324"/>
                    <a:pt x="56" y="319"/>
                    <a:pt x="56" y="308"/>
                  </a:cubicBezTo>
                  <a:cubicBezTo>
                    <a:pt x="56" y="295"/>
                    <a:pt x="59" y="288"/>
                    <a:pt x="70" y="258"/>
                  </a:cubicBezTo>
                  <a:lnTo>
                    <a:pt x="89" y="205"/>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 name="Freeform 56">
              <a:extLst>
                <a:ext uri="{FF2B5EF4-FFF2-40B4-BE49-F238E27FC236}">
                  <a16:creationId xmlns:a16="http://schemas.microsoft.com/office/drawing/2014/main" id="{DA61818E-556C-49C9-8E7E-440559EC3EAE}"/>
                </a:ext>
              </a:extLst>
            </p:cNvPr>
            <p:cNvSpPr>
              <a:spLocks/>
            </p:cNvSpPr>
            <p:nvPr>
              <p:custDataLst>
                <p:tags r:id="rId18"/>
              </p:custDataLst>
            </p:nvPr>
          </p:nvSpPr>
          <p:spPr bwMode="auto">
            <a:xfrm>
              <a:off x="4689476" y="3779838"/>
              <a:ext cx="74613" cy="400050"/>
            </a:xfrm>
            <a:custGeom>
              <a:avLst/>
              <a:gdLst>
                <a:gd name="T0" fmla="*/ 115 w 115"/>
                <a:gd name="T1" fmla="*/ 250 h 499"/>
                <a:gd name="T2" fmla="*/ 83 w 115"/>
                <a:gd name="T3" fmla="*/ 94 h 499"/>
                <a:gd name="T4" fmla="*/ 5 w 115"/>
                <a:gd name="T5" fmla="*/ 0 h 499"/>
                <a:gd name="T6" fmla="*/ 0 w 115"/>
                <a:gd name="T7" fmla="*/ 5 h 499"/>
                <a:gd name="T8" fmla="*/ 9 w 115"/>
                <a:gd name="T9" fmla="*/ 17 h 499"/>
                <a:gd name="T10" fmla="*/ 87 w 115"/>
                <a:gd name="T11" fmla="*/ 250 h 499"/>
                <a:gd name="T12" fmla="*/ 6 w 115"/>
                <a:gd name="T13" fmla="*/ 486 h 499"/>
                <a:gd name="T14" fmla="*/ 0 w 115"/>
                <a:gd name="T15" fmla="*/ 494 h 499"/>
                <a:gd name="T16" fmla="*/ 5 w 115"/>
                <a:gd name="T17" fmla="*/ 499 h 499"/>
                <a:gd name="T18" fmla="*/ 84 w 115"/>
                <a:gd name="T19" fmla="*/ 402 h 499"/>
                <a:gd name="T20" fmla="*/ 115 w 115"/>
                <a:gd name="T21" fmla="*/ 250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5" h="499">
                  <a:moveTo>
                    <a:pt x="115" y="250"/>
                  </a:moveTo>
                  <a:cubicBezTo>
                    <a:pt x="115" y="211"/>
                    <a:pt x="110" y="151"/>
                    <a:pt x="83" y="94"/>
                  </a:cubicBezTo>
                  <a:cubicBezTo>
                    <a:pt x="53" y="33"/>
                    <a:pt x="10" y="0"/>
                    <a:pt x="5" y="0"/>
                  </a:cubicBezTo>
                  <a:cubicBezTo>
                    <a:pt x="2" y="0"/>
                    <a:pt x="0" y="2"/>
                    <a:pt x="0" y="5"/>
                  </a:cubicBezTo>
                  <a:cubicBezTo>
                    <a:pt x="0" y="7"/>
                    <a:pt x="0" y="8"/>
                    <a:pt x="9" y="17"/>
                  </a:cubicBezTo>
                  <a:cubicBezTo>
                    <a:pt x="58" y="66"/>
                    <a:pt x="87" y="146"/>
                    <a:pt x="87" y="250"/>
                  </a:cubicBezTo>
                  <a:cubicBezTo>
                    <a:pt x="87" y="335"/>
                    <a:pt x="68" y="423"/>
                    <a:pt x="6" y="486"/>
                  </a:cubicBezTo>
                  <a:cubicBezTo>
                    <a:pt x="0" y="492"/>
                    <a:pt x="0" y="493"/>
                    <a:pt x="0" y="494"/>
                  </a:cubicBezTo>
                  <a:cubicBezTo>
                    <a:pt x="0" y="497"/>
                    <a:pt x="2" y="499"/>
                    <a:pt x="5" y="499"/>
                  </a:cubicBezTo>
                  <a:cubicBezTo>
                    <a:pt x="10" y="499"/>
                    <a:pt x="55" y="465"/>
                    <a:pt x="84" y="402"/>
                  </a:cubicBezTo>
                  <a:cubicBezTo>
                    <a:pt x="109" y="347"/>
                    <a:pt x="115" y="292"/>
                    <a:pt x="115" y="250"/>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 name="Freeform 57">
              <a:extLst>
                <a:ext uri="{FF2B5EF4-FFF2-40B4-BE49-F238E27FC236}">
                  <a16:creationId xmlns:a16="http://schemas.microsoft.com/office/drawing/2014/main" id="{7E9F0723-A52A-4049-AB4A-17349F54FA27}"/>
                </a:ext>
              </a:extLst>
            </p:cNvPr>
            <p:cNvSpPr>
              <a:spLocks/>
            </p:cNvSpPr>
            <p:nvPr>
              <p:custDataLst>
                <p:tags r:id="rId19"/>
              </p:custDataLst>
            </p:nvPr>
          </p:nvSpPr>
          <p:spPr bwMode="auto">
            <a:xfrm>
              <a:off x="4824413" y="4038601"/>
              <a:ext cx="38100" cy="119063"/>
            </a:xfrm>
            <a:custGeom>
              <a:avLst/>
              <a:gdLst>
                <a:gd name="T0" fmla="*/ 58 w 58"/>
                <a:gd name="T1" fmla="*/ 52 h 149"/>
                <a:gd name="T2" fmla="*/ 26 w 58"/>
                <a:gd name="T3" fmla="*/ 0 h 149"/>
                <a:gd name="T4" fmla="*/ 0 w 58"/>
                <a:gd name="T5" fmla="*/ 26 h 149"/>
                <a:gd name="T6" fmla="*/ 26 w 58"/>
                <a:gd name="T7" fmla="*/ 53 h 149"/>
                <a:gd name="T8" fmla="*/ 44 w 58"/>
                <a:gd name="T9" fmla="*/ 46 h 149"/>
                <a:gd name="T10" fmla="*/ 46 w 58"/>
                <a:gd name="T11" fmla="*/ 45 h 149"/>
                <a:gd name="T12" fmla="*/ 47 w 58"/>
                <a:gd name="T13" fmla="*/ 52 h 149"/>
                <a:gd name="T14" fmla="*/ 13 w 58"/>
                <a:gd name="T15" fmla="*/ 135 h 149"/>
                <a:gd name="T16" fmla="*/ 8 w 58"/>
                <a:gd name="T17" fmla="*/ 143 h 149"/>
                <a:gd name="T18" fmla="*/ 13 w 58"/>
                <a:gd name="T19" fmla="*/ 149 h 149"/>
                <a:gd name="T20" fmla="*/ 58 w 58"/>
                <a:gd name="T21" fmla="*/ 52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 h="149">
                  <a:moveTo>
                    <a:pt x="58" y="52"/>
                  </a:moveTo>
                  <a:cubicBezTo>
                    <a:pt x="58" y="19"/>
                    <a:pt x="46" y="0"/>
                    <a:pt x="26" y="0"/>
                  </a:cubicBezTo>
                  <a:cubicBezTo>
                    <a:pt x="10" y="0"/>
                    <a:pt x="0" y="12"/>
                    <a:pt x="0" y="26"/>
                  </a:cubicBezTo>
                  <a:cubicBezTo>
                    <a:pt x="0" y="40"/>
                    <a:pt x="10" y="53"/>
                    <a:pt x="26" y="53"/>
                  </a:cubicBezTo>
                  <a:cubicBezTo>
                    <a:pt x="32" y="53"/>
                    <a:pt x="39" y="51"/>
                    <a:pt x="44" y="46"/>
                  </a:cubicBezTo>
                  <a:cubicBezTo>
                    <a:pt x="45" y="45"/>
                    <a:pt x="46" y="45"/>
                    <a:pt x="46" y="45"/>
                  </a:cubicBezTo>
                  <a:cubicBezTo>
                    <a:pt x="47" y="45"/>
                    <a:pt x="47" y="45"/>
                    <a:pt x="47" y="52"/>
                  </a:cubicBezTo>
                  <a:cubicBezTo>
                    <a:pt x="47" y="89"/>
                    <a:pt x="30" y="119"/>
                    <a:pt x="13" y="135"/>
                  </a:cubicBezTo>
                  <a:cubicBezTo>
                    <a:pt x="8" y="141"/>
                    <a:pt x="8" y="142"/>
                    <a:pt x="8" y="143"/>
                  </a:cubicBezTo>
                  <a:cubicBezTo>
                    <a:pt x="8" y="147"/>
                    <a:pt x="10" y="149"/>
                    <a:pt x="13" y="149"/>
                  </a:cubicBezTo>
                  <a:cubicBezTo>
                    <a:pt x="18" y="149"/>
                    <a:pt x="58" y="111"/>
                    <a:pt x="58" y="52"/>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Freeform 58">
              <a:extLst>
                <a:ext uri="{FF2B5EF4-FFF2-40B4-BE49-F238E27FC236}">
                  <a16:creationId xmlns:a16="http://schemas.microsoft.com/office/drawing/2014/main" id="{C2AA12B7-EBFF-4B20-B60C-64BAB4CFE381}"/>
                </a:ext>
              </a:extLst>
            </p:cNvPr>
            <p:cNvSpPr>
              <a:spLocks/>
            </p:cNvSpPr>
            <p:nvPr>
              <p:custDataLst>
                <p:tags r:id="rId20"/>
              </p:custDataLst>
            </p:nvPr>
          </p:nvSpPr>
          <p:spPr bwMode="auto">
            <a:xfrm>
              <a:off x="4951413" y="3902076"/>
              <a:ext cx="187325" cy="184150"/>
            </a:xfrm>
            <a:custGeom>
              <a:avLst/>
              <a:gdLst>
                <a:gd name="T0" fmla="*/ 158 w 286"/>
                <a:gd name="T1" fmla="*/ 48 h 228"/>
                <a:gd name="T2" fmla="*/ 251 w 286"/>
                <a:gd name="T3" fmla="*/ 48 h 228"/>
                <a:gd name="T4" fmla="*/ 276 w 286"/>
                <a:gd name="T5" fmla="*/ 40 h 228"/>
                <a:gd name="T6" fmla="*/ 286 w 286"/>
                <a:gd name="T7" fmla="*/ 20 h 228"/>
                <a:gd name="T8" fmla="*/ 259 w 286"/>
                <a:gd name="T9" fmla="*/ 0 h 228"/>
                <a:gd name="T10" fmla="*/ 95 w 286"/>
                <a:gd name="T11" fmla="*/ 0 h 228"/>
                <a:gd name="T12" fmla="*/ 37 w 286"/>
                <a:gd name="T13" fmla="*/ 24 h 228"/>
                <a:gd name="T14" fmla="*/ 0 w 286"/>
                <a:gd name="T15" fmla="*/ 70 h 228"/>
                <a:gd name="T16" fmla="*/ 11 w 286"/>
                <a:gd name="T17" fmla="*/ 77 h 228"/>
                <a:gd name="T18" fmla="*/ 24 w 286"/>
                <a:gd name="T19" fmla="*/ 71 h 228"/>
                <a:gd name="T20" fmla="*/ 85 w 286"/>
                <a:gd name="T21" fmla="*/ 48 h 228"/>
                <a:gd name="T22" fmla="*/ 130 w 286"/>
                <a:gd name="T23" fmla="*/ 48 h 228"/>
                <a:gd name="T24" fmla="*/ 112 w 286"/>
                <a:gd name="T25" fmla="*/ 101 h 228"/>
                <a:gd name="T26" fmla="*/ 93 w 286"/>
                <a:gd name="T27" fmla="*/ 158 h 228"/>
                <a:gd name="T28" fmla="*/ 78 w 286"/>
                <a:gd name="T29" fmla="*/ 206 h 228"/>
                <a:gd name="T30" fmla="*/ 101 w 286"/>
                <a:gd name="T31" fmla="*/ 228 h 228"/>
                <a:gd name="T32" fmla="*/ 135 w 286"/>
                <a:gd name="T33" fmla="*/ 195 h 228"/>
                <a:gd name="T34" fmla="*/ 158 w 286"/>
                <a:gd name="T35" fmla="*/ 48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6" h="228">
                  <a:moveTo>
                    <a:pt x="158" y="48"/>
                  </a:moveTo>
                  <a:lnTo>
                    <a:pt x="251" y="48"/>
                  </a:lnTo>
                  <a:cubicBezTo>
                    <a:pt x="261" y="48"/>
                    <a:pt x="268" y="48"/>
                    <a:pt x="276" y="40"/>
                  </a:cubicBezTo>
                  <a:cubicBezTo>
                    <a:pt x="286" y="32"/>
                    <a:pt x="286" y="21"/>
                    <a:pt x="286" y="20"/>
                  </a:cubicBezTo>
                  <a:cubicBezTo>
                    <a:pt x="286" y="0"/>
                    <a:pt x="268" y="0"/>
                    <a:pt x="259" y="0"/>
                  </a:cubicBezTo>
                  <a:lnTo>
                    <a:pt x="95" y="0"/>
                  </a:lnTo>
                  <a:cubicBezTo>
                    <a:pt x="85" y="0"/>
                    <a:pt x="63" y="0"/>
                    <a:pt x="37" y="24"/>
                  </a:cubicBezTo>
                  <a:cubicBezTo>
                    <a:pt x="19" y="40"/>
                    <a:pt x="0" y="65"/>
                    <a:pt x="0" y="70"/>
                  </a:cubicBezTo>
                  <a:cubicBezTo>
                    <a:pt x="0" y="77"/>
                    <a:pt x="6" y="77"/>
                    <a:pt x="11" y="77"/>
                  </a:cubicBezTo>
                  <a:cubicBezTo>
                    <a:pt x="19" y="77"/>
                    <a:pt x="19" y="77"/>
                    <a:pt x="24" y="71"/>
                  </a:cubicBezTo>
                  <a:cubicBezTo>
                    <a:pt x="43" y="48"/>
                    <a:pt x="76" y="48"/>
                    <a:pt x="85" y="48"/>
                  </a:cubicBezTo>
                  <a:lnTo>
                    <a:pt x="130" y="48"/>
                  </a:lnTo>
                  <a:lnTo>
                    <a:pt x="112" y="101"/>
                  </a:lnTo>
                  <a:cubicBezTo>
                    <a:pt x="108" y="113"/>
                    <a:pt x="97" y="145"/>
                    <a:pt x="93" y="158"/>
                  </a:cubicBezTo>
                  <a:cubicBezTo>
                    <a:pt x="87" y="174"/>
                    <a:pt x="78" y="200"/>
                    <a:pt x="78" y="206"/>
                  </a:cubicBezTo>
                  <a:cubicBezTo>
                    <a:pt x="78" y="220"/>
                    <a:pt x="89" y="228"/>
                    <a:pt x="101" y="228"/>
                  </a:cubicBezTo>
                  <a:cubicBezTo>
                    <a:pt x="105" y="228"/>
                    <a:pt x="130" y="228"/>
                    <a:pt x="135" y="195"/>
                  </a:cubicBezTo>
                  <a:lnTo>
                    <a:pt x="158" y="48"/>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 name="Freeform 59">
              <a:extLst>
                <a:ext uri="{FF2B5EF4-FFF2-40B4-BE49-F238E27FC236}">
                  <a16:creationId xmlns:a16="http://schemas.microsoft.com/office/drawing/2014/main" id="{49826FF3-ACB1-491F-913A-B4D5FFAFB6B0}"/>
                </a:ext>
              </a:extLst>
            </p:cNvPr>
            <p:cNvSpPr>
              <a:spLocks/>
            </p:cNvSpPr>
            <p:nvPr>
              <p:custDataLst>
                <p:tags r:id="rId21"/>
              </p:custDataLst>
            </p:nvPr>
          </p:nvSpPr>
          <p:spPr bwMode="auto">
            <a:xfrm>
              <a:off x="5175251" y="3786188"/>
              <a:ext cx="92075" cy="119063"/>
            </a:xfrm>
            <a:custGeom>
              <a:avLst/>
              <a:gdLst>
                <a:gd name="T0" fmla="*/ 82 w 141"/>
                <a:gd name="T1" fmla="*/ 75 h 150"/>
                <a:gd name="T2" fmla="*/ 132 w 141"/>
                <a:gd name="T3" fmla="*/ 53 h 150"/>
                <a:gd name="T4" fmla="*/ 141 w 141"/>
                <a:gd name="T5" fmla="*/ 43 h 150"/>
                <a:gd name="T6" fmla="*/ 131 w 141"/>
                <a:gd name="T7" fmla="*/ 31 h 150"/>
                <a:gd name="T8" fmla="*/ 123 w 141"/>
                <a:gd name="T9" fmla="*/ 34 h 150"/>
                <a:gd name="T10" fmla="*/ 76 w 141"/>
                <a:gd name="T11" fmla="*/ 66 h 150"/>
                <a:gd name="T12" fmla="*/ 81 w 141"/>
                <a:gd name="T13" fmla="*/ 15 h 150"/>
                <a:gd name="T14" fmla="*/ 71 w 141"/>
                <a:gd name="T15" fmla="*/ 0 h 150"/>
                <a:gd name="T16" fmla="*/ 60 w 141"/>
                <a:gd name="T17" fmla="*/ 10 h 150"/>
                <a:gd name="T18" fmla="*/ 62 w 141"/>
                <a:gd name="T19" fmla="*/ 27 h 150"/>
                <a:gd name="T20" fmla="*/ 66 w 141"/>
                <a:gd name="T21" fmla="*/ 66 h 150"/>
                <a:gd name="T22" fmla="*/ 18 w 141"/>
                <a:gd name="T23" fmla="*/ 34 h 150"/>
                <a:gd name="T24" fmla="*/ 11 w 141"/>
                <a:gd name="T25" fmla="*/ 31 h 150"/>
                <a:gd name="T26" fmla="*/ 0 w 141"/>
                <a:gd name="T27" fmla="*/ 43 h 150"/>
                <a:gd name="T28" fmla="*/ 7 w 141"/>
                <a:gd name="T29" fmla="*/ 53 h 150"/>
                <a:gd name="T30" fmla="*/ 60 w 141"/>
                <a:gd name="T31" fmla="*/ 75 h 150"/>
                <a:gd name="T32" fmla="*/ 10 w 141"/>
                <a:gd name="T33" fmla="*/ 96 h 150"/>
                <a:gd name="T34" fmla="*/ 0 w 141"/>
                <a:gd name="T35" fmla="*/ 107 h 150"/>
                <a:gd name="T36" fmla="*/ 11 w 141"/>
                <a:gd name="T37" fmla="*/ 118 h 150"/>
                <a:gd name="T38" fmla="*/ 18 w 141"/>
                <a:gd name="T39" fmla="*/ 115 h 150"/>
                <a:gd name="T40" fmla="*/ 66 w 141"/>
                <a:gd name="T41" fmla="*/ 83 h 150"/>
                <a:gd name="T42" fmla="*/ 60 w 141"/>
                <a:gd name="T43" fmla="*/ 140 h 150"/>
                <a:gd name="T44" fmla="*/ 71 w 141"/>
                <a:gd name="T45" fmla="*/ 150 h 150"/>
                <a:gd name="T46" fmla="*/ 82 w 141"/>
                <a:gd name="T47" fmla="*/ 140 h 150"/>
                <a:gd name="T48" fmla="*/ 80 w 141"/>
                <a:gd name="T49" fmla="*/ 122 h 150"/>
                <a:gd name="T50" fmla="*/ 76 w 141"/>
                <a:gd name="T51" fmla="*/ 83 h 150"/>
                <a:gd name="T52" fmla="*/ 118 w 141"/>
                <a:gd name="T53" fmla="*/ 111 h 150"/>
                <a:gd name="T54" fmla="*/ 131 w 141"/>
                <a:gd name="T55" fmla="*/ 118 h 150"/>
                <a:gd name="T56" fmla="*/ 141 w 141"/>
                <a:gd name="T57" fmla="*/ 107 h 150"/>
                <a:gd name="T58" fmla="*/ 134 w 141"/>
                <a:gd name="T59" fmla="*/ 97 h 150"/>
                <a:gd name="T60" fmla="*/ 82 w 141"/>
                <a:gd name="T61" fmla="*/ 75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41" h="150">
                  <a:moveTo>
                    <a:pt x="82" y="75"/>
                  </a:moveTo>
                  <a:cubicBezTo>
                    <a:pt x="110" y="62"/>
                    <a:pt x="123" y="58"/>
                    <a:pt x="132" y="53"/>
                  </a:cubicBezTo>
                  <a:cubicBezTo>
                    <a:pt x="138" y="51"/>
                    <a:pt x="141" y="49"/>
                    <a:pt x="141" y="43"/>
                  </a:cubicBezTo>
                  <a:cubicBezTo>
                    <a:pt x="141" y="37"/>
                    <a:pt x="137" y="31"/>
                    <a:pt x="131" y="31"/>
                  </a:cubicBezTo>
                  <a:cubicBezTo>
                    <a:pt x="128" y="31"/>
                    <a:pt x="128" y="31"/>
                    <a:pt x="123" y="34"/>
                  </a:cubicBezTo>
                  <a:lnTo>
                    <a:pt x="76" y="66"/>
                  </a:lnTo>
                  <a:lnTo>
                    <a:pt x="81" y="15"/>
                  </a:lnTo>
                  <a:cubicBezTo>
                    <a:pt x="82" y="8"/>
                    <a:pt x="81" y="0"/>
                    <a:pt x="71" y="0"/>
                  </a:cubicBezTo>
                  <a:cubicBezTo>
                    <a:pt x="67" y="0"/>
                    <a:pt x="60" y="2"/>
                    <a:pt x="60" y="10"/>
                  </a:cubicBezTo>
                  <a:cubicBezTo>
                    <a:pt x="60" y="13"/>
                    <a:pt x="61" y="24"/>
                    <a:pt x="62" y="27"/>
                  </a:cubicBezTo>
                  <a:cubicBezTo>
                    <a:pt x="62" y="33"/>
                    <a:pt x="65" y="58"/>
                    <a:pt x="66" y="66"/>
                  </a:cubicBezTo>
                  <a:lnTo>
                    <a:pt x="18" y="34"/>
                  </a:lnTo>
                  <a:cubicBezTo>
                    <a:pt x="15" y="32"/>
                    <a:pt x="14" y="31"/>
                    <a:pt x="11" y="31"/>
                  </a:cubicBezTo>
                  <a:cubicBezTo>
                    <a:pt x="4" y="31"/>
                    <a:pt x="0" y="37"/>
                    <a:pt x="0" y="43"/>
                  </a:cubicBezTo>
                  <a:cubicBezTo>
                    <a:pt x="0" y="49"/>
                    <a:pt x="4" y="51"/>
                    <a:pt x="7" y="53"/>
                  </a:cubicBezTo>
                  <a:lnTo>
                    <a:pt x="60" y="75"/>
                  </a:lnTo>
                  <a:cubicBezTo>
                    <a:pt x="31" y="87"/>
                    <a:pt x="18" y="92"/>
                    <a:pt x="10" y="96"/>
                  </a:cubicBezTo>
                  <a:cubicBezTo>
                    <a:pt x="3" y="99"/>
                    <a:pt x="0" y="100"/>
                    <a:pt x="0" y="107"/>
                  </a:cubicBezTo>
                  <a:cubicBezTo>
                    <a:pt x="0" y="113"/>
                    <a:pt x="4" y="118"/>
                    <a:pt x="11" y="118"/>
                  </a:cubicBezTo>
                  <a:cubicBezTo>
                    <a:pt x="13" y="118"/>
                    <a:pt x="14" y="118"/>
                    <a:pt x="18" y="115"/>
                  </a:cubicBezTo>
                  <a:lnTo>
                    <a:pt x="66" y="83"/>
                  </a:lnTo>
                  <a:lnTo>
                    <a:pt x="60" y="140"/>
                  </a:lnTo>
                  <a:cubicBezTo>
                    <a:pt x="60" y="147"/>
                    <a:pt x="67" y="150"/>
                    <a:pt x="71" y="150"/>
                  </a:cubicBezTo>
                  <a:cubicBezTo>
                    <a:pt x="75" y="150"/>
                    <a:pt x="82" y="147"/>
                    <a:pt x="82" y="140"/>
                  </a:cubicBezTo>
                  <a:cubicBezTo>
                    <a:pt x="82" y="136"/>
                    <a:pt x="80" y="126"/>
                    <a:pt x="80" y="122"/>
                  </a:cubicBezTo>
                  <a:cubicBezTo>
                    <a:pt x="79" y="116"/>
                    <a:pt x="77" y="91"/>
                    <a:pt x="76" y="83"/>
                  </a:cubicBezTo>
                  <a:lnTo>
                    <a:pt x="118" y="111"/>
                  </a:lnTo>
                  <a:cubicBezTo>
                    <a:pt x="127" y="118"/>
                    <a:pt x="128" y="118"/>
                    <a:pt x="131" y="118"/>
                  </a:cubicBezTo>
                  <a:cubicBezTo>
                    <a:pt x="137" y="118"/>
                    <a:pt x="141" y="113"/>
                    <a:pt x="141" y="107"/>
                  </a:cubicBezTo>
                  <a:cubicBezTo>
                    <a:pt x="141" y="100"/>
                    <a:pt x="137" y="98"/>
                    <a:pt x="134" y="97"/>
                  </a:cubicBezTo>
                  <a:lnTo>
                    <a:pt x="82" y="75"/>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 name="Freeform 60">
              <a:extLst>
                <a:ext uri="{FF2B5EF4-FFF2-40B4-BE49-F238E27FC236}">
                  <a16:creationId xmlns:a16="http://schemas.microsoft.com/office/drawing/2014/main" id="{36D5507E-3B9E-46F3-8B0A-5D2727E18F7E}"/>
                </a:ext>
              </a:extLst>
            </p:cNvPr>
            <p:cNvSpPr>
              <a:spLocks/>
            </p:cNvSpPr>
            <p:nvPr>
              <p:custDataLst>
                <p:tags r:id="rId22"/>
              </p:custDataLst>
            </p:nvPr>
          </p:nvSpPr>
          <p:spPr bwMode="auto">
            <a:xfrm>
              <a:off x="5172076" y="3987801"/>
              <a:ext cx="242888" cy="192088"/>
            </a:xfrm>
            <a:custGeom>
              <a:avLst/>
              <a:gdLst>
                <a:gd name="T0" fmla="*/ 330 w 371"/>
                <a:gd name="T1" fmla="*/ 28 h 238"/>
                <a:gd name="T2" fmla="*/ 360 w 371"/>
                <a:gd name="T3" fmla="*/ 12 h 238"/>
                <a:gd name="T4" fmla="*/ 371 w 371"/>
                <a:gd name="T5" fmla="*/ 5 h 238"/>
                <a:gd name="T6" fmla="*/ 361 w 371"/>
                <a:gd name="T7" fmla="*/ 0 h 238"/>
                <a:gd name="T8" fmla="*/ 314 w 371"/>
                <a:gd name="T9" fmla="*/ 0 h 238"/>
                <a:gd name="T10" fmla="*/ 299 w 371"/>
                <a:gd name="T11" fmla="*/ 7 h 238"/>
                <a:gd name="T12" fmla="*/ 164 w 371"/>
                <a:gd name="T13" fmla="*/ 205 h 238"/>
                <a:gd name="T14" fmla="*/ 129 w 371"/>
                <a:gd name="T15" fmla="*/ 9 h 238"/>
                <a:gd name="T16" fmla="*/ 117 w 371"/>
                <a:gd name="T17" fmla="*/ 0 h 238"/>
                <a:gd name="T18" fmla="*/ 67 w 371"/>
                <a:gd name="T19" fmla="*/ 0 h 238"/>
                <a:gd name="T20" fmla="*/ 56 w 371"/>
                <a:gd name="T21" fmla="*/ 7 h 238"/>
                <a:gd name="T22" fmla="*/ 68 w 371"/>
                <a:gd name="T23" fmla="*/ 12 h 238"/>
                <a:gd name="T24" fmla="*/ 81 w 371"/>
                <a:gd name="T25" fmla="*/ 13 h 238"/>
                <a:gd name="T26" fmla="*/ 89 w 371"/>
                <a:gd name="T27" fmla="*/ 18 h 238"/>
                <a:gd name="T28" fmla="*/ 87 w 371"/>
                <a:gd name="T29" fmla="*/ 25 h 238"/>
                <a:gd name="T30" fmla="*/ 43 w 371"/>
                <a:gd name="T31" fmla="*/ 201 h 238"/>
                <a:gd name="T32" fmla="*/ 7 w 371"/>
                <a:gd name="T33" fmla="*/ 225 h 238"/>
                <a:gd name="T34" fmla="*/ 0 w 371"/>
                <a:gd name="T35" fmla="*/ 233 h 238"/>
                <a:gd name="T36" fmla="*/ 5 w 371"/>
                <a:gd name="T37" fmla="*/ 238 h 238"/>
                <a:gd name="T38" fmla="*/ 41 w 371"/>
                <a:gd name="T39" fmla="*/ 237 h 238"/>
                <a:gd name="T40" fmla="*/ 78 w 371"/>
                <a:gd name="T41" fmla="*/ 238 h 238"/>
                <a:gd name="T42" fmla="*/ 85 w 371"/>
                <a:gd name="T43" fmla="*/ 230 h 238"/>
                <a:gd name="T44" fmla="*/ 77 w 371"/>
                <a:gd name="T45" fmla="*/ 225 h 238"/>
                <a:gd name="T46" fmla="*/ 55 w 371"/>
                <a:gd name="T47" fmla="*/ 211 h 238"/>
                <a:gd name="T48" fmla="*/ 57 w 371"/>
                <a:gd name="T49" fmla="*/ 202 h 238"/>
                <a:gd name="T50" fmla="*/ 103 w 371"/>
                <a:gd name="T51" fmla="*/ 16 h 238"/>
                <a:gd name="T52" fmla="*/ 103 w 371"/>
                <a:gd name="T53" fmla="*/ 16 h 238"/>
                <a:gd name="T54" fmla="*/ 141 w 371"/>
                <a:gd name="T55" fmla="*/ 229 h 238"/>
                <a:gd name="T56" fmla="*/ 148 w 371"/>
                <a:gd name="T57" fmla="*/ 238 h 238"/>
                <a:gd name="T58" fmla="*/ 158 w 371"/>
                <a:gd name="T59" fmla="*/ 230 h 238"/>
                <a:gd name="T60" fmla="*/ 304 w 371"/>
                <a:gd name="T61" fmla="*/ 13 h 238"/>
                <a:gd name="T62" fmla="*/ 304 w 371"/>
                <a:gd name="T63" fmla="*/ 13 h 238"/>
                <a:gd name="T64" fmla="*/ 255 w 371"/>
                <a:gd name="T65" fmla="*/ 211 h 238"/>
                <a:gd name="T66" fmla="*/ 225 w 371"/>
                <a:gd name="T67" fmla="*/ 225 h 238"/>
                <a:gd name="T68" fmla="*/ 214 w 371"/>
                <a:gd name="T69" fmla="*/ 233 h 238"/>
                <a:gd name="T70" fmla="*/ 220 w 371"/>
                <a:gd name="T71" fmla="*/ 238 h 238"/>
                <a:gd name="T72" fmla="*/ 241 w 371"/>
                <a:gd name="T73" fmla="*/ 237 h 238"/>
                <a:gd name="T74" fmla="*/ 263 w 371"/>
                <a:gd name="T75" fmla="*/ 237 h 238"/>
                <a:gd name="T76" fmla="*/ 308 w 371"/>
                <a:gd name="T77" fmla="*/ 238 h 238"/>
                <a:gd name="T78" fmla="*/ 315 w 371"/>
                <a:gd name="T79" fmla="*/ 230 h 238"/>
                <a:gd name="T80" fmla="*/ 304 w 371"/>
                <a:gd name="T81" fmla="*/ 225 h 238"/>
                <a:gd name="T82" fmla="*/ 291 w 371"/>
                <a:gd name="T83" fmla="*/ 225 h 238"/>
                <a:gd name="T84" fmla="*/ 282 w 371"/>
                <a:gd name="T85" fmla="*/ 219 h 238"/>
                <a:gd name="T86" fmla="*/ 284 w 371"/>
                <a:gd name="T87" fmla="*/ 212 h 238"/>
                <a:gd name="T88" fmla="*/ 330 w 371"/>
                <a:gd name="T89" fmla="*/ 2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71" h="238">
                  <a:moveTo>
                    <a:pt x="330" y="28"/>
                  </a:moveTo>
                  <a:cubicBezTo>
                    <a:pt x="333" y="15"/>
                    <a:pt x="334" y="12"/>
                    <a:pt x="360" y="12"/>
                  </a:cubicBezTo>
                  <a:cubicBezTo>
                    <a:pt x="367" y="12"/>
                    <a:pt x="371" y="12"/>
                    <a:pt x="371" y="5"/>
                  </a:cubicBezTo>
                  <a:cubicBezTo>
                    <a:pt x="371" y="0"/>
                    <a:pt x="367" y="0"/>
                    <a:pt x="361" y="0"/>
                  </a:cubicBezTo>
                  <a:lnTo>
                    <a:pt x="314" y="0"/>
                  </a:lnTo>
                  <a:cubicBezTo>
                    <a:pt x="303" y="0"/>
                    <a:pt x="303" y="0"/>
                    <a:pt x="299" y="7"/>
                  </a:cubicBezTo>
                  <a:lnTo>
                    <a:pt x="164" y="205"/>
                  </a:lnTo>
                  <a:lnTo>
                    <a:pt x="129" y="9"/>
                  </a:lnTo>
                  <a:cubicBezTo>
                    <a:pt x="128" y="0"/>
                    <a:pt x="128" y="0"/>
                    <a:pt x="117" y="0"/>
                  </a:cubicBezTo>
                  <a:lnTo>
                    <a:pt x="67" y="0"/>
                  </a:lnTo>
                  <a:cubicBezTo>
                    <a:pt x="60" y="0"/>
                    <a:pt x="56" y="0"/>
                    <a:pt x="56" y="7"/>
                  </a:cubicBezTo>
                  <a:cubicBezTo>
                    <a:pt x="56" y="12"/>
                    <a:pt x="60" y="12"/>
                    <a:pt x="68" y="12"/>
                  </a:cubicBezTo>
                  <a:cubicBezTo>
                    <a:pt x="73" y="12"/>
                    <a:pt x="75" y="12"/>
                    <a:pt x="81" y="13"/>
                  </a:cubicBezTo>
                  <a:cubicBezTo>
                    <a:pt x="88" y="14"/>
                    <a:pt x="89" y="14"/>
                    <a:pt x="89" y="18"/>
                  </a:cubicBezTo>
                  <a:cubicBezTo>
                    <a:pt x="89" y="18"/>
                    <a:pt x="89" y="20"/>
                    <a:pt x="87" y="25"/>
                  </a:cubicBezTo>
                  <a:lnTo>
                    <a:pt x="43" y="201"/>
                  </a:lnTo>
                  <a:cubicBezTo>
                    <a:pt x="40" y="212"/>
                    <a:pt x="35" y="224"/>
                    <a:pt x="7" y="225"/>
                  </a:cubicBezTo>
                  <a:cubicBezTo>
                    <a:pt x="4" y="225"/>
                    <a:pt x="0" y="226"/>
                    <a:pt x="0" y="233"/>
                  </a:cubicBezTo>
                  <a:cubicBezTo>
                    <a:pt x="0" y="233"/>
                    <a:pt x="0" y="238"/>
                    <a:pt x="5" y="238"/>
                  </a:cubicBezTo>
                  <a:cubicBezTo>
                    <a:pt x="15" y="238"/>
                    <a:pt x="30" y="237"/>
                    <a:pt x="41" y="237"/>
                  </a:cubicBezTo>
                  <a:cubicBezTo>
                    <a:pt x="50" y="237"/>
                    <a:pt x="70" y="238"/>
                    <a:pt x="78" y="238"/>
                  </a:cubicBezTo>
                  <a:cubicBezTo>
                    <a:pt x="80" y="238"/>
                    <a:pt x="85" y="238"/>
                    <a:pt x="85" y="230"/>
                  </a:cubicBezTo>
                  <a:cubicBezTo>
                    <a:pt x="85" y="226"/>
                    <a:pt x="81" y="225"/>
                    <a:pt x="77" y="225"/>
                  </a:cubicBezTo>
                  <a:cubicBezTo>
                    <a:pt x="55" y="225"/>
                    <a:pt x="55" y="216"/>
                    <a:pt x="55" y="211"/>
                  </a:cubicBezTo>
                  <a:cubicBezTo>
                    <a:pt x="55" y="209"/>
                    <a:pt x="55" y="208"/>
                    <a:pt x="57" y="202"/>
                  </a:cubicBezTo>
                  <a:lnTo>
                    <a:pt x="103" y="16"/>
                  </a:lnTo>
                  <a:lnTo>
                    <a:pt x="103" y="16"/>
                  </a:lnTo>
                  <a:lnTo>
                    <a:pt x="141" y="229"/>
                  </a:lnTo>
                  <a:cubicBezTo>
                    <a:pt x="142" y="235"/>
                    <a:pt x="142" y="238"/>
                    <a:pt x="148" y="238"/>
                  </a:cubicBezTo>
                  <a:cubicBezTo>
                    <a:pt x="152" y="238"/>
                    <a:pt x="155" y="234"/>
                    <a:pt x="158" y="230"/>
                  </a:cubicBezTo>
                  <a:lnTo>
                    <a:pt x="304" y="13"/>
                  </a:lnTo>
                  <a:lnTo>
                    <a:pt x="304" y="13"/>
                  </a:lnTo>
                  <a:lnTo>
                    <a:pt x="255" y="211"/>
                  </a:lnTo>
                  <a:cubicBezTo>
                    <a:pt x="252" y="223"/>
                    <a:pt x="252" y="225"/>
                    <a:pt x="225" y="225"/>
                  </a:cubicBezTo>
                  <a:cubicBezTo>
                    <a:pt x="218" y="225"/>
                    <a:pt x="214" y="225"/>
                    <a:pt x="214" y="233"/>
                  </a:cubicBezTo>
                  <a:cubicBezTo>
                    <a:pt x="214" y="233"/>
                    <a:pt x="214" y="238"/>
                    <a:pt x="220" y="238"/>
                  </a:cubicBezTo>
                  <a:cubicBezTo>
                    <a:pt x="226" y="238"/>
                    <a:pt x="234" y="237"/>
                    <a:pt x="241" y="237"/>
                  </a:cubicBezTo>
                  <a:cubicBezTo>
                    <a:pt x="248" y="237"/>
                    <a:pt x="256" y="237"/>
                    <a:pt x="263" y="237"/>
                  </a:cubicBezTo>
                  <a:cubicBezTo>
                    <a:pt x="273" y="237"/>
                    <a:pt x="298" y="238"/>
                    <a:pt x="308" y="238"/>
                  </a:cubicBezTo>
                  <a:cubicBezTo>
                    <a:pt x="310" y="238"/>
                    <a:pt x="315" y="238"/>
                    <a:pt x="315" y="230"/>
                  </a:cubicBezTo>
                  <a:cubicBezTo>
                    <a:pt x="315" y="225"/>
                    <a:pt x="311" y="225"/>
                    <a:pt x="304" y="225"/>
                  </a:cubicBezTo>
                  <a:cubicBezTo>
                    <a:pt x="303" y="225"/>
                    <a:pt x="297" y="225"/>
                    <a:pt x="291" y="225"/>
                  </a:cubicBezTo>
                  <a:cubicBezTo>
                    <a:pt x="282" y="224"/>
                    <a:pt x="282" y="223"/>
                    <a:pt x="282" y="219"/>
                  </a:cubicBezTo>
                  <a:cubicBezTo>
                    <a:pt x="282" y="217"/>
                    <a:pt x="284" y="214"/>
                    <a:pt x="284" y="212"/>
                  </a:cubicBezTo>
                  <a:lnTo>
                    <a:pt x="330" y="28"/>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 name="Freeform 61">
              <a:extLst>
                <a:ext uri="{FF2B5EF4-FFF2-40B4-BE49-F238E27FC236}">
                  <a16:creationId xmlns:a16="http://schemas.microsoft.com/office/drawing/2014/main" id="{0A369CC3-4F7A-433E-BAA1-E5AD2B6004F4}"/>
                </a:ext>
              </a:extLst>
            </p:cNvPr>
            <p:cNvSpPr>
              <a:spLocks noEditPoints="1"/>
            </p:cNvSpPr>
            <p:nvPr>
              <p:custDataLst>
                <p:tags r:id="rId23"/>
              </p:custDataLst>
            </p:nvPr>
          </p:nvSpPr>
          <p:spPr bwMode="auto">
            <a:xfrm>
              <a:off x="5443538" y="3987801"/>
              <a:ext cx="174625" cy="192088"/>
            </a:xfrm>
            <a:custGeom>
              <a:avLst/>
              <a:gdLst>
                <a:gd name="T0" fmla="*/ 94 w 266"/>
                <a:gd name="T1" fmla="*/ 130 h 238"/>
                <a:gd name="T2" fmla="*/ 157 w 266"/>
                <a:gd name="T3" fmla="*/ 130 h 238"/>
                <a:gd name="T4" fmla="*/ 266 w 266"/>
                <a:gd name="T5" fmla="*/ 54 h 238"/>
                <a:gd name="T6" fmla="*/ 190 w 266"/>
                <a:gd name="T7" fmla="*/ 0 h 238"/>
                <a:gd name="T8" fmla="*/ 68 w 266"/>
                <a:gd name="T9" fmla="*/ 0 h 238"/>
                <a:gd name="T10" fmla="*/ 56 w 266"/>
                <a:gd name="T11" fmla="*/ 7 h 238"/>
                <a:gd name="T12" fmla="*/ 68 w 266"/>
                <a:gd name="T13" fmla="*/ 12 h 238"/>
                <a:gd name="T14" fmla="*/ 81 w 266"/>
                <a:gd name="T15" fmla="*/ 13 h 238"/>
                <a:gd name="T16" fmla="*/ 89 w 266"/>
                <a:gd name="T17" fmla="*/ 18 h 238"/>
                <a:gd name="T18" fmla="*/ 87 w 266"/>
                <a:gd name="T19" fmla="*/ 25 h 238"/>
                <a:gd name="T20" fmla="*/ 41 w 266"/>
                <a:gd name="T21" fmla="*/ 209 h 238"/>
                <a:gd name="T22" fmla="*/ 10 w 266"/>
                <a:gd name="T23" fmla="*/ 225 h 238"/>
                <a:gd name="T24" fmla="*/ 0 w 266"/>
                <a:gd name="T25" fmla="*/ 233 h 238"/>
                <a:gd name="T26" fmla="*/ 6 w 266"/>
                <a:gd name="T27" fmla="*/ 238 h 238"/>
                <a:gd name="T28" fmla="*/ 51 w 266"/>
                <a:gd name="T29" fmla="*/ 237 h 238"/>
                <a:gd name="T30" fmla="*/ 75 w 266"/>
                <a:gd name="T31" fmla="*/ 237 h 238"/>
                <a:gd name="T32" fmla="*/ 97 w 266"/>
                <a:gd name="T33" fmla="*/ 238 h 238"/>
                <a:gd name="T34" fmla="*/ 105 w 266"/>
                <a:gd name="T35" fmla="*/ 230 h 238"/>
                <a:gd name="T36" fmla="*/ 93 w 266"/>
                <a:gd name="T37" fmla="*/ 225 h 238"/>
                <a:gd name="T38" fmla="*/ 80 w 266"/>
                <a:gd name="T39" fmla="*/ 225 h 238"/>
                <a:gd name="T40" fmla="*/ 72 w 266"/>
                <a:gd name="T41" fmla="*/ 219 h 238"/>
                <a:gd name="T42" fmla="*/ 74 w 266"/>
                <a:gd name="T43" fmla="*/ 212 h 238"/>
                <a:gd name="T44" fmla="*/ 94 w 266"/>
                <a:gd name="T45" fmla="*/ 130 h 238"/>
                <a:gd name="T46" fmla="*/ 119 w 266"/>
                <a:gd name="T47" fmla="*/ 24 h 238"/>
                <a:gd name="T48" fmla="*/ 137 w 266"/>
                <a:gd name="T49" fmla="*/ 12 h 238"/>
                <a:gd name="T50" fmla="*/ 178 w 266"/>
                <a:gd name="T51" fmla="*/ 12 h 238"/>
                <a:gd name="T52" fmla="*/ 230 w 266"/>
                <a:gd name="T53" fmla="*/ 47 h 238"/>
                <a:gd name="T54" fmla="*/ 209 w 266"/>
                <a:gd name="T55" fmla="*/ 101 h 238"/>
                <a:gd name="T56" fmla="*/ 151 w 266"/>
                <a:gd name="T57" fmla="*/ 119 h 238"/>
                <a:gd name="T58" fmla="*/ 96 w 266"/>
                <a:gd name="T59" fmla="*/ 119 h 238"/>
                <a:gd name="T60" fmla="*/ 119 w 266"/>
                <a:gd name="T61" fmla="*/ 24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66" h="238">
                  <a:moveTo>
                    <a:pt x="94" y="130"/>
                  </a:moveTo>
                  <a:lnTo>
                    <a:pt x="157" y="130"/>
                  </a:lnTo>
                  <a:cubicBezTo>
                    <a:pt x="216" y="130"/>
                    <a:pt x="266" y="92"/>
                    <a:pt x="266" y="54"/>
                  </a:cubicBezTo>
                  <a:cubicBezTo>
                    <a:pt x="266" y="25"/>
                    <a:pt x="237" y="0"/>
                    <a:pt x="190" y="0"/>
                  </a:cubicBezTo>
                  <a:lnTo>
                    <a:pt x="68" y="0"/>
                  </a:lnTo>
                  <a:cubicBezTo>
                    <a:pt x="61" y="0"/>
                    <a:pt x="56" y="0"/>
                    <a:pt x="56" y="7"/>
                  </a:cubicBezTo>
                  <a:cubicBezTo>
                    <a:pt x="56" y="12"/>
                    <a:pt x="60" y="12"/>
                    <a:pt x="68" y="12"/>
                  </a:cubicBezTo>
                  <a:cubicBezTo>
                    <a:pt x="74" y="12"/>
                    <a:pt x="75" y="12"/>
                    <a:pt x="81" y="13"/>
                  </a:cubicBezTo>
                  <a:cubicBezTo>
                    <a:pt x="88" y="14"/>
                    <a:pt x="89" y="14"/>
                    <a:pt x="89" y="18"/>
                  </a:cubicBezTo>
                  <a:cubicBezTo>
                    <a:pt x="89" y="18"/>
                    <a:pt x="89" y="20"/>
                    <a:pt x="87" y="25"/>
                  </a:cubicBezTo>
                  <a:lnTo>
                    <a:pt x="41" y="209"/>
                  </a:lnTo>
                  <a:cubicBezTo>
                    <a:pt x="38" y="223"/>
                    <a:pt x="38" y="225"/>
                    <a:pt x="10" y="225"/>
                  </a:cubicBezTo>
                  <a:cubicBezTo>
                    <a:pt x="4" y="225"/>
                    <a:pt x="0" y="225"/>
                    <a:pt x="0" y="233"/>
                  </a:cubicBezTo>
                  <a:cubicBezTo>
                    <a:pt x="0" y="233"/>
                    <a:pt x="0" y="238"/>
                    <a:pt x="6" y="238"/>
                  </a:cubicBezTo>
                  <a:cubicBezTo>
                    <a:pt x="16" y="238"/>
                    <a:pt x="41" y="237"/>
                    <a:pt x="51" y="237"/>
                  </a:cubicBezTo>
                  <a:cubicBezTo>
                    <a:pt x="57" y="237"/>
                    <a:pt x="69" y="237"/>
                    <a:pt x="75" y="237"/>
                  </a:cubicBezTo>
                  <a:cubicBezTo>
                    <a:pt x="82" y="237"/>
                    <a:pt x="91" y="238"/>
                    <a:pt x="97" y="238"/>
                  </a:cubicBezTo>
                  <a:cubicBezTo>
                    <a:pt x="99" y="238"/>
                    <a:pt x="105" y="238"/>
                    <a:pt x="105" y="230"/>
                  </a:cubicBezTo>
                  <a:cubicBezTo>
                    <a:pt x="105" y="225"/>
                    <a:pt x="100" y="225"/>
                    <a:pt x="93" y="225"/>
                  </a:cubicBezTo>
                  <a:cubicBezTo>
                    <a:pt x="93" y="225"/>
                    <a:pt x="86" y="225"/>
                    <a:pt x="80" y="225"/>
                  </a:cubicBezTo>
                  <a:cubicBezTo>
                    <a:pt x="72" y="224"/>
                    <a:pt x="72" y="223"/>
                    <a:pt x="72" y="219"/>
                  </a:cubicBezTo>
                  <a:cubicBezTo>
                    <a:pt x="72" y="219"/>
                    <a:pt x="72" y="217"/>
                    <a:pt x="74" y="212"/>
                  </a:cubicBezTo>
                  <a:lnTo>
                    <a:pt x="94" y="130"/>
                  </a:lnTo>
                  <a:close/>
                  <a:moveTo>
                    <a:pt x="119" y="24"/>
                  </a:moveTo>
                  <a:cubicBezTo>
                    <a:pt x="122" y="13"/>
                    <a:pt x="122" y="12"/>
                    <a:pt x="137" y="12"/>
                  </a:cubicBezTo>
                  <a:lnTo>
                    <a:pt x="178" y="12"/>
                  </a:lnTo>
                  <a:cubicBezTo>
                    <a:pt x="210" y="12"/>
                    <a:pt x="230" y="22"/>
                    <a:pt x="230" y="47"/>
                  </a:cubicBezTo>
                  <a:cubicBezTo>
                    <a:pt x="230" y="58"/>
                    <a:pt x="226" y="85"/>
                    <a:pt x="209" y="101"/>
                  </a:cubicBezTo>
                  <a:cubicBezTo>
                    <a:pt x="196" y="112"/>
                    <a:pt x="176" y="119"/>
                    <a:pt x="151" y="119"/>
                  </a:cubicBezTo>
                  <a:lnTo>
                    <a:pt x="96" y="119"/>
                  </a:lnTo>
                  <a:lnTo>
                    <a:pt x="119" y="24"/>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Freeform 62">
              <a:extLst>
                <a:ext uri="{FF2B5EF4-FFF2-40B4-BE49-F238E27FC236}">
                  <a16:creationId xmlns:a16="http://schemas.microsoft.com/office/drawing/2014/main" id="{5CF8FC74-9394-4D80-A5C5-A82BEE819158}"/>
                </a:ext>
              </a:extLst>
            </p:cNvPr>
            <p:cNvSpPr>
              <a:spLocks/>
            </p:cNvSpPr>
            <p:nvPr>
              <p:custDataLst>
                <p:tags r:id="rId24"/>
              </p:custDataLst>
            </p:nvPr>
          </p:nvSpPr>
          <p:spPr bwMode="auto">
            <a:xfrm>
              <a:off x="5643563" y="3983038"/>
              <a:ext cx="176213" cy="201613"/>
            </a:xfrm>
            <a:custGeom>
              <a:avLst/>
              <a:gdLst>
                <a:gd name="T0" fmla="*/ 270 w 270"/>
                <a:gd name="T1" fmla="*/ 4 h 252"/>
                <a:gd name="T2" fmla="*/ 265 w 270"/>
                <a:gd name="T3" fmla="*/ 0 h 252"/>
                <a:gd name="T4" fmla="*/ 259 w 270"/>
                <a:gd name="T5" fmla="*/ 4 h 252"/>
                <a:gd name="T6" fmla="*/ 233 w 270"/>
                <a:gd name="T7" fmla="*/ 31 h 252"/>
                <a:gd name="T8" fmla="*/ 168 w 270"/>
                <a:gd name="T9" fmla="*/ 0 h 252"/>
                <a:gd name="T10" fmla="*/ 0 w 270"/>
                <a:gd name="T11" fmla="*/ 154 h 252"/>
                <a:gd name="T12" fmla="*/ 107 w 270"/>
                <a:gd name="T13" fmla="*/ 252 h 252"/>
                <a:gd name="T14" fmla="*/ 195 w 270"/>
                <a:gd name="T15" fmla="*/ 218 h 252"/>
                <a:gd name="T16" fmla="*/ 230 w 270"/>
                <a:gd name="T17" fmla="*/ 161 h 252"/>
                <a:gd name="T18" fmla="*/ 225 w 270"/>
                <a:gd name="T19" fmla="*/ 157 h 252"/>
                <a:gd name="T20" fmla="*/ 218 w 270"/>
                <a:gd name="T21" fmla="*/ 162 h 252"/>
                <a:gd name="T22" fmla="*/ 113 w 270"/>
                <a:gd name="T23" fmla="*/ 239 h 252"/>
                <a:gd name="T24" fmla="*/ 35 w 270"/>
                <a:gd name="T25" fmla="*/ 164 h 252"/>
                <a:gd name="T26" fmla="*/ 77 w 270"/>
                <a:gd name="T27" fmla="*/ 55 h 252"/>
                <a:gd name="T28" fmla="*/ 171 w 270"/>
                <a:gd name="T29" fmla="*/ 12 h 252"/>
                <a:gd name="T30" fmla="*/ 235 w 270"/>
                <a:gd name="T31" fmla="*/ 81 h 252"/>
                <a:gd name="T32" fmla="*/ 234 w 270"/>
                <a:gd name="T33" fmla="*/ 95 h 252"/>
                <a:gd name="T34" fmla="*/ 241 w 270"/>
                <a:gd name="T35" fmla="*/ 99 h 252"/>
                <a:gd name="T36" fmla="*/ 248 w 270"/>
                <a:gd name="T37" fmla="*/ 92 h 252"/>
                <a:gd name="T38" fmla="*/ 270 w 270"/>
                <a:gd name="T39" fmla="*/ 4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70" h="252">
                  <a:moveTo>
                    <a:pt x="270" y="4"/>
                  </a:moveTo>
                  <a:cubicBezTo>
                    <a:pt x="270" y="2"/>
                    <a:pt x="268" y="0"/>
                    <a:pt x="265" y="0"/>
                  </a:cubicBezTo>
                  <a:cubicBezTo>
                    <a:pt x="263" y="0"/>
                    <a:pt x="262" y="0"/>
                    <a:pt x="259" y="4"/>
                  </a:cubicBezTo>
                  <a:lnTo>
                    <a:pt x="233" y="31"/>
                  </a:lnTo>
                  <a:cubicBezTo>
                    <a:pt x="230" y="26"/>
                    <a:pt x="211" y="0"/>
                    <a:pt x="168" y="0"/>
                  </a:cubicBezTo>
                  <a:cubicBezTo>
                    <a:pt x="83" y="0"/>
                    <a:pt x="0" y="75"/>
                    <a:pt x="0" y="154"/>
                  </a:cubicBezTo>
                  <a:cubicBezTo>
                    <a:pt x="0" y="210"/>
                    <a:pt x="45" y="252"/>
                    <a:pt x="107" y="252"/>
                  </a:cubicBezTo>
                  <a:cubicBezTo>
                    <a:pt x="126" y="252"/>
                    <a:pt x="159" y="248"/>
                    <a:pt x="195" y="218"/>
                  </a:cubicBezTo>
                  <a:cubicBezTo>
                    <a:pt x="223" y="194"/>
                    <a:pt x="230" y="164"/>
                    <a:pt x="230" y="161"/>
                  </a:cubicBezTo>
                  <a:cubicBezTo>
                    <a:pt x="230" y="157"/>
                    <a:pt x="226" y="157"/>
                    <a:pt x="225" y="157"/>
                  </a:cubicBezTo>
                  <a:cubicBezTo>
                    <a:pt x="220" y="157"/>
                    <a:pt x="219" y="158"/>
                    <a:pt x="218" y="162"/>
                  </a:cubicBezTo>
                  <a:cubicBezTo>
                    <a:pt x="204" y="210"/>
                    <a:pt x="155" y="239"/>
                    <a:pt x="113" y="239"/>
                  </a:cubicBezTo>
                  <a:cubicBezTo>
                    <a:pt x="76" y="239"/>
                    <a:pt x="35" y="219"/>
                    <a:pt x="35" y="164"/>
                  </a:cubicBezTo>
                  <a:cubicBezTo>
                    <a:pt x="35" y="154"/>
                    <a:pt x="37" y="99"/>
                    <a:pt x="77" y="55"/>
                  </a:cubicBezTo>
                  <a:cubicBezTo>
                    <a:pt x="102" y="28"/>
                    <a:pt x="138" y="12"/>
                    <a:pt x="171" y="12"/>
                  </a:cubicBezTo>
                  <a:cubicBezTo>
                    <a:pt x="212" y="12"/>
                    <a:pt x="235" y="42"/>
                    <a:pt x="235" y="81"/>
                  </a:cubicBezTo>
                  <a:cubicBezTo>
                    <a:pt x="235" y="90"/>
                    <a:pt x="234" y="93"/>
                    <a:pt x="234" y="95"/>
                  </a:cubicBezTo>
                  <a:cubicBezTo>
                    <a:pt x="234" y="99"/>
                    <a:pt x="239" y="99"/>
                    <a:pt x="241" y="99"/>
                  </a:cubicBezTo>
                  <a:cubicBezTo>
                    <a:pt x="246" y="99"/>
                    <a:pt x="246" y="98"/>
                    <a:pt x="248" y="92"/>
                  </a:cubicBezTo>
                  <a:lnTo>
                    <a:pt x="270" y="4"/>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63">
              <a:extLst>
                <a:ext uri="{FF2B5EF4-FFF2-40B4-BE49-F238E27FC236}">
                  <a16:creationId xmlns:a16="http://schemas.microsoft.com/office/drawing/2014/main" id="{152160C5-0F22-4C82-BA8E-6263C72A4098}"/>
                </a:ext>
              </a:extLst>
            </p:cNvPr>
            <p:cNvSpPr>
              <a:spLocks/>
            </p:cNvSpPr>
            <p:nvPr>
              <p:custDataLst>
                <p:tags r:id="rId25"/>
              </p:custDataLst>
            </p:nvPr>
          </p:nvSpPr>
          <p:spPr bwMode="auto">
            <a:xfrm>
              <a:off x="5880101" y="3779838"/>
              <a:ext cx="74613" cy="400050"/>
            </a:xfrm>
            <a:custGeom>
              <a:avLst/>
              <a:gdLst>
                <a:gd name="T0" fmla="*/ 116 w 116"/>
                <a:gd name="T1" fmla="*/ 494 h 499"/>
                <a:gd name="T2" fmla="*/ 107 w 116"/>
                <a:gd name="T3" fmla="*/ 483 h 499"/>
                <a:gd name="T4" fmla="*/ 29 w 116"/>
                <a:gd name="T5" fmla="*/ 250 h 499"/>
                <a:gd name="T6" fmla="*/ 109 w 116"/>
                <a:gd name="T7" fmla="*/ 14 h 499"/>
                <a:gd name="T8" fmla="*/ 116 w 116"/>
                <a:gd name="T9" fmla="*/ 5 h 499"/>
                <a:gd name="T10" fmla="*/ 111 w 116"/>
                <a:gd name="T11" fmla="*/ 0 h 499"/>
                <a:gd name="T12" fmla="*/ 31 w 116"/>
                <a:gd name="T13" fmla="*/ 98 h 499"/>
                <a:gd name="T14" fmla="*/ 0 w 116"/>
                <a:gd name="T15" fmla="*/ 250 h 499"/>
                <a:gd name="T16" fmla="*/ 33 w 116"/>
                <a:gd name="T17" fmla="*/ 406 h 499"/>
                <a:gd name="T18" fmla="*/ 111 w 116"/>
                <a:gd name="T19" fmla="*/ 499 h 499"/>
                <a:gd name="T20" fmla="*/ 116 w 116"/>
                <a:gd name="T21" fmla="*/ 494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6" h="499">
                  <a:moveTo>
                    <a:pt x="116" y="494"/>
                  </a:moveTo>
                  <a:cubicBezTo>
                    <a:pt x="116" y="493"/>
                    <a:pt x="116" y="492"/>
                    <a:pt x="107" y="483"/>
                  </a:cubicBezTo>
                  <a:cubicBezTo>
                    <a:pt x="45" y="421"/>
                    <a:pt x="29" y="326"/>
                    <a:pt x="29" y="250"/>
                  </a:cubicBezTo>
                  <a:cubicBezTo>
                    <a:pt x="29" y="163"/>
                    <a:pt x="48" y="76"/>
                    <a:pt x="109" y="14"/>
                  </a:cubicBezTo>
                  <a:cubicBezTo>
                    <a:pt x="116" y="8"/>
                    <a:pt x="116" y="7"/>
                    <a:pt x="116" y="5"/>
                  </a:cubicBezTo>
                  <a:cubicBezTo>
                    <a:pt x="116" y="2"/>
                    <a:pt x="114" y="0"/>
                    <a:pt x="111" y="0"/>
                  </a:cubicBezTo>
                  <a:cubicBezTo>
                    <a:pt x="106" y="0"/>
                    <a:pt x="61" y="34"/>
                    <a:pt x="31" y="98"/>
                  </a:cubicBezTo>
                  <a:cubicBezTo>
                    <a:pt x="6" y="153"/>
                    <a:pt x="0" y="208"/>
                    <a:pt x="0" y="250"/>
                  </a:cubicBezTo>
                  <a:cubicBezTo>
                    <a:pt x="0" y="289"/>
                    <a:pt x="5" y="349"/>
                    <a:pt x="33" y="406"/>
                  </a:cubicBezTo>
                  <a:cubicBezTo>
                    <a:pt x="63" y="467"/>
                    <a:pt x="106" y="499"/>
                    <a:pt x="111" y="499"/>
                  </a:cubicBezTo>
                  <a:cubicBezTo>
                    <a:pt x="114" y="499"/>
                    <a:pt x="116" y="498"/>
                    <a:pt x="116" y="494"/>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64">
              <a:extLst>
                <a:ext uri="{FF2B5EF4-FFF2-40B4-BE49-F238E27FC236}">
                  <a16:creationId xmlns:a16="http://schemas.microsoft.com/office/drawing/2014/main" id="{1FA298CA-B102-4155-92E3-DE1580A5824F}"/>
                </a:ext>
              </a:extLst>
            </p:cNvPr>
            <p:cNvSpPr>
              <a:spLocks noEditPoints="1"/>
            </p:cNvSpPr>
            <p:nvPr>
              <p:custDataLst>
                <p:tags r:id="rId26"/>
              </p:custDataLst>
            </p:nvPr>
          </p:nvSpPr>
          <p:spPr bwMode="auto">
            <a:xfrm>
              <a:off x="5983288" y="3816351"/>
              <a:ext cx="85725" cy="268288"/>
            </a:xfrm>
            <a:custGeom>
              <a:avLst/>
              <a:gdLst>
                <a:gd name="T0" fmla="*/ 127 w 132"/>
                <a:gd name="T1" fmla="*/ 18 h 335"/>
                <a:gd name="T2" fmla="*/ 109 w 132"/>
                <a:gd name="T3" fmla="*/ 0 h 335"/>
                <a:gd name="T4" fmla="*/ 82 w 132"/>
                <a:gd name="T5" fmla="*/ 26 h 335"/>
                <a:gd name="T6" fmla="*/ 101 w 132"/>
                <a:gd name="T7" fmla="*/ 44 h 335"/>
                <a:gd name="T8" fmla="*/ 127 w 132"/>
                <a:gd name="T9" fmla="*/ 18 h 335"/>
                <a:gd name="T10" fmla="*/ 89 w 132"/>
                <a:gd name="T11" fmla="*/ 205 h 335"/>
                <a:gd name="T12" fmla="*/ 100 w 132"/>
                <a:gd name="T13" fmla="*/ 176 h 335"/>
                <a:gd name="T14" fmla="*/ 107 w 132"/>
                <a:gd name="T15" fmla="*/ 150 h 335"/>
                <a:gd name="T16" fmla="*/ 66 w 132"/>
                <a:gd name="T17" fmla="*/ 109 h 335"/>
                <a:gd name="T18" fmla="*/ 0 w 132"/>
                <a:gd name="T19" fmla="*/ 186 h 335"/>
                <a:gd name="T20" fmla="*/ 6 w 132"/>
                <a:gd name="T21" fmla="*/ 191 h 335"/>
                <a:gd name="T22" fmla="*/ 14 w 132"/>
                <a:gd name="T23" fmla="*/ 182 h 335"/>
                <a:gd name="T24" fmla="*/ 64 w 132"/>
                <a:gd name="T25" fmla="*/ 120 h 335"/>
                <a:gd name="T26" fmla="*/ 77 w 132"/>
                <a:gd name="T27" fmla="*/ 136 h 335"/>
                <a:gd name="T28" fmla="*/ 71 w 132"/>
                <a:gd name="T29" fmla="*/ 162 h 335"/>
                <a:gd name="T30" fmla="*/ 37 w 132"/>
                <a:gd name="T31" fmla="*/ 254 h 335"/>
                <a:gd name="T32" fmla="*/ 25 w 132"/>
                <a:gd name="T33" fmla="*/ 294 h 335"/>
                <a:gd name="T34" fmla="*/ 66 w 132"/>
                <a:gd name="T35" fmla="*/ 335 h 335"/>
                <a:gd name="T36" fmla="*/ 132 w 132"/>
                <a:gd name="T37" fmla="*/ 258 h 335"/>
                <a:gd name="T38" fmla="*/ 126 w 132"/>
                <a:gd name="T39" fmla="*/ 253 h 335"/>
                <a:gd name="T40" fmla="*/ 118 w 132"/>
                <a:gd name="T41" fmla="*/ 262 h 335"/>
                <a:gd name="T42" fmla="*/ 67 w 132"/>
                <a:gd name="T43" fmla="*/ 324 h 335"/>
                <a:gd name="T44" fmla="*/ 55 w 132"/>
                <a:gd name="T45" fmla="*/ 308 h 335"/>
                <a:gd name="T46" fmla="*/ 70 w 132"/>
                <a:gd name="T47" fmla="*/ 258 h 335"/>
                <a:gd name="T48" fmla="*/ 89 w 132"/>
                <a:gd name="T49" fmla="*/ 205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2" h="335">
                  <a:moveTo>
                    <a:pt x="127" y="18"/>
                  </a:moveTo>
                  <a:cubicBezTo>
                    <a:pt x="127" y="8"/>
                    <a:pt x="120" y="0"/>
                    <a:pt x="109" y="0"/>
                  </a:cubicBezTo>
                  <a:cubicBezTo>
                    <a:pt x="95" y="0"/>
                    <a:pt x="82" y="13"/>
                    <a:pt x="82" y="26"/>
                  </a:cubicBezTo>
                  <a:cubicBezTo>
                    <a:pt x="82" y="36"/>
                    <a:pt x="89" y="44"/>
                    <a:pt x="101" y="44"/>
                  </a:cubicBezTo>
                  <a:cubicBezTo>
                    <a:pt x="112" y="44"/>
                    <a:pt x="127" y="33"/>
                    <a:pt x="127" y="18"/>
                  </a:cubicBezTo>
                  <a:close/>
                  <a:moveTo>
                    <a:pt x="89" y="205"/>
                  </a:moveTo>
                  <a:cubicBezTo>
                    <a:pt x="95" y="191"/>
                    <a:pt x="95" y="190"/>
                    <a:pt x="100" y="176"/>
                  </a:cubicBezTo>
                  <a:cubicBezTo>
                    <a:pt x="104" y="166"/>
                    <a:pt x="107" y="159"/>
                    <a:pt x="107" y="150"/>
                  </a:cubicBezTo>
                  <a:cubicBezTo>
                    <a:pt x="107" y="128"/>
                    <a:pt x="91" y="109"/>
                    <a:pt x="66" y="109"/>
                  </a:cubicBezTo>
                  <a:cubicBezTo>
                    <a:pt x="19" y="109"/>
                    <a:pt x="0" y="181"/>
                    <a:pt x="0" y="186"/>
                  </a:cubicBezTo>
                  <a:cubicBezTo>
                    <a:pt x="0" y="191"/>
                    <a:pt x="5" y="191"/>
                    <a:pt x="6" y="191"/>
                  </a:cubicBezTo>
                  <a:cubicBezTo>
                    <a:pt x="11" y="191"/>
                    <a:pt x="11" y="190"/>
                    <a:pt x="14" y="182"/>
                  </a:cubicBezTo>
                  <a:cubicBezTo>
                    <a:pt x="27" y="135"/>
                    <a:pt x="47" y="120"/>
                    <a:pt x="64" y="120"/>
                  </a:cubicBezTo>
                  <a:cubicBezTo>
                    <a:pt x="68" y="120"/>
                    <a:pt x="77" y="120"/>
                    <a:pt x="77" y="136"/>
                  </a:cubicBezTo>
                  <a:cubicBezTo>
                    <a:pt x="77" y="146"/>
                    <a:pt x="73" y="157"/>
                    <a:pt x="71" y="162"/>
                  </a:cubicBezTo>
                  <a:cubicBezTo>
                    <a:pt x="67" y="175"/>
                    <a:pt x="45" y="233"/>
                    <a:pt x="37" y="254"/>
                  </a:cubicBezTo>
                  <a:cubicBezTo>
                    <a:pt x="32" y="267"/>
                    <a:pt x="25" y="284"/>
                    <a:pt x="25" y="294"/>
                  </a:cubicBezTo>
                  <a:cubicBezTo>
                    <a:pt x="25" y="318"/>
                    <a:pt x="42" y="335"/>
                    <a:pt x="66" y="335"/>
                  </a:cubicBezTo>
                  <a:cubicBezTo>
                    <a:pt x="113" y="335"/>
                    <a:pt x="132" y="263"/>
                    <a:pt x="132" y="258"/>
                  </a:cubicBezTo>
                  <a:cubicBezTo>
                    <a:pt x="132" y="253"/>
                    <a:pt x="127" y="253"/>
                    <a:pt x="126" y="253"/>
                  </a:cubicBezTo>
                  <a:cubicBezTo>
                    <a:pt x="121" y="253"/>
                    <a:pt x="121" y="255"/>
                    <a:pt x="118" y="262"/>
                  </a:cubicBezTo>
                  <a:cubicBezTo>
                    <a:pt x="109" y="294"/>
                    <a:pt x="93" y="324"/>
                    <a:pt x="67" y="324"/>
                  </a:cubicBezTo>
                  <a:cubicBezTo>
                    <a:pt x="59" y="324"/>
                    <a:pt x="55" y="319"/>
                    <a:pt x="55" y="308"/>
                  </a:cubicBezTo>
                  <a:cubicBezTo>
                    <a:pt x="55" y="295"/>
                    <a:pt x="58" y="288"/>
                    <a:pt x="70" y="258"/>
                  </a:cubicBezTo>
                  <a:lnTo>
                    <a:pt x="89" y="205"/>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65">
              <a:extLst>
                <a:ext uri="{FF2B5EF4-FFF2-40B4-BE49-F238E27FC236}">
                  <a16:creationId xmlns:a16="http://schemas.microsoft.com/office/drawing/2014/main" id="{660D3140-0D1C-4D3E-8F69-6D640F6456AF}"/>
                </a:ext>
              </a:extLst>
            </p:cNvPr>
            <p:cNvSpPr>
              <a:spLocks/>
            </p:cNvSpPr>
            <p:nvPr>
              <p:custDataLst>
                <p:tags r:id="rId27"/>
              </p:custDataLst>
            </p:nvPr>
          </p:nvSpPr>
          <p:spPr bwMode="auto">
            <a:xfrm>
              <a:off x="6103938" y="3779838"/>
              <a:ext cx="76200" cy="400050"/>
            </a:xfrm>
            <a:custGeom>
              <a:avLst/>
              <a:gdLst>
                <a:gd name="T0" fmla="*/ 116 w 116"/>
                <a:gd name="T1" fmla="*/ 250 h 499"/>
                <a:gd name="T2" fmla="*/ 83 w 116"/>
                <a:gd name="T3" fmla="*/ 94 h 499"/>
                <a:gd name="T4" fmla="*/ 5 w 116"/>
                <a:gd name="T5" fmla="*/ 0 h 499"/>
                <a:gd name="T6" fmla="*/ 0 w 116"/>
                <a:gd name="T7" fmla="*/ 5 h 499"/>
                <a:gd name="T8" fmla="*/ 10 w 116"/>
                <a:gd name="T9" fmla="*/ 17 h 499"/>
                <a:gd name="T10" fmla="*/ 87 w 116"/>
                <a:gd name="T11" fmla="*/ 250 h 499"/>
                <a:gd name="T12" fmla="*/ 7 w 116"/>
                <a:gd name="T13" fmla="*/ 486 h 499"/>
                <a:gd name="T14" fmla="*/ 0 w 116"/>
                <a:gd name="T15" fmla="*/ 494 h 499"/>
                <a:gd name="T16" fmla="*/ 5 w 116"/>
                <a:gd name="T17" fmla="*/ 499 h 499"/>
                <a:gd name="T18" fmla="*/ 85 w 116"/>
                <a:gd name="T19" fmla="*/ 402 h 499"/>
                <a:gd name="T20" fmla="*/ 116 w 116"/>
                <a:gd name="T21" fmla="*/ 250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6" h="499">
                  <a:moveTo>
                    <a:pt x="116" y="250"/>
                  </a:moveTo>
                  <a:cubicBezTo>
                    <a:pt x="116" y="211"/>
                    <a:pt x="111" y="151"/>
                    <a:pt x="83" y="94"/>
                  </a:cubicBezTo>
                  <a:cubicBezTo>
                    <a:pt x="53" y="33"/>
                    <a:pt x="10" y="0"/>
                    <a:pt x="5" y="0"/>
                  </a:cubicBezTo>
                  <a:cubicBezTo>
                    <a:pt x="2" y="0"/>
                    <a:pt x="0" y="2"/>
                    <a:pt x="0" y="5"/>
                  </a:cubicBezTo>
                  <a:cubicBezTo>
                    <a:pt x="0" y="7"/>
                    <a:pt x="0" y="8"/>
                    <a:pt x="10" y="17"/>
                  </a:cubicBezTo>
                  <a:cubicBezTo>
                    <a:pt x="59" y="66"/>
                    <a:pt x="87" y="146"/>
                    <a:pt x="87" y="250"/>
                  </a:cubicBezTo>
                  <a:cubicBezTo>
                    <a:pt x="87" y="335"/>
                    <a:pt x="69" y="423"/>
                    <a:pt x="7" y="486"/>
                  </a:cubicBezTo>
                  <a:cubicBezTo>
                    <a:pt x="0" y="492"/>
                    <a:pt x="0" y="493"/>
                    <a:pt x="0" y="494"/>
                  </a:cubicBezTo>
                  <a:cubicBezTo>
                    <a:pt x="0" y="497"/>
                    <a:pt x="2" y="499"/>
                    <a:pt x="5" y="499"/>
                  </a:cubicBezTo>
                  <a:cubicBezTo>
                    <a:pt x="10" y="499"/>
                    <a:pt x="55" y="465"/>
                    <a:pt x="85" y="402"/>
                  </a:cubicBezTo>
                  <a:cubicBezTo>
                    <a:pt x="110" y="347"/>
                    <a:pt x="116" y="292"/>
                    <a:pt x="116" y="250"/>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66">
              <a:extLst>
                <a:ext uri="{FF2B5EF4-FFF2-40B4-BE49-F238E27FC236}">
                  <a16:creationId xmlns:a16="http://schemas.microsoft.com/office/drawing/2014/main" id="{8DE91F51-4C65-44F4-847E-53316D7FEBA8}"/>
                </a:ext>
              </a:extLst>
            </p:cNvPr>
            <p:cNvSpPr>
              <a:spLocks/>
            </p:cNvSpPr>
            <p:nvPr>
              <p:custDataLst>
                <p:tags r:id="rId28"/>
              </p:custDataLst>
            </p:nvPr>
          </p:nvSpPr>
          <p:spPr bwMode="auto">
            <a:xfrm>
              <a:off x="6302376" y="3846513"/>
              <a:ext cx="217488" cy="266700"/>
            </a:xfrm>
            <a:custGeom>
              <a:avLst/>
              <a:gdLst>
                <a:gd name="T0" fmla="*/ 176 w 332"/>
                <a:gd name="T1" fmla="*/ 176 h 332"/>
                <a:gd name="T2" fmla="*/ 315 w 332"/>
                <a:gd name="T3" fmla="*/ 176 h 332"/>
                <a:gd name="T4" fmla="*/ 332 w 332"/>
                <a:gd name="T5" fmla="*/ 166 h 332"/>
                <a:gd name="T6" fmla="*/ 315 w 332"/>
                <a:gd name="T7" fmla="*/ 156 h 332"/>
                <a:gd name="T8" fmla="*/ 176 w 332"/>
                <a:gd name="T9" fmla="*/ 156 h 332"/>
                <a:gd name="T10" fmla="*/ 176 w 332"/>
                <a:gd name="T11" fmla="*/ 16 h 332"/>
                <a:gd name="T12" fmla="*/ 166 w 332"/>
                <a:gd name="T13" fmla="*/ 0 h 332"/>
                <a:gd name="T14" fmla="*/ 156 w 332"/>
                <a:gd name="T15" fmla="*/ 16 h 332"/>
                <a:gd name="T16" fmla="*/ 156 w 332"/>
                <a:gd name="T17" fmla="*/ 156 h 332"/>
                <a:gd name="T18" fmla="*/ 17 w 332"/>
                <a:gd name="T19" fmla="*/ 156 h 332"/>
                <a:gd name="T20" fmla="*/ 0 w 332"/>
                <a:gd name="T21" fmla="*/ 166 h 332"/>
                <a:gd name="T22" fmla="*/ 17 w 332"/>
                <a:gd name="T23" fmla="*/ 176 h 332"/>
                <a:gd name="T24" fmla="*/ 156 w 332"/>
                <a:gd name="T25" fmla="*/ 176 h 332"/>
                <a:gd name="T26" fmla="*/ 156 w 332"/>
                <a:gd name="T27" fmla="*/ 316 h 332"/>
                <a:gd name="T28" fmla="*/ 166 w 332"/>
                <a:gd name="T29" fmla="*/ 332 h 332"/>
                <a:gd name="T30" fmla="*/ 176 w 332"/>
                <a:gd name="T31" fmla="*/ 316 h 332"/>
                <a:gd name="T32" fmla="*/ 176 w 332"/>
                <a:gd name="T33" fmla="*/ 176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32" h="332">
                  <a:moveTo>
                    <a:pt x="176" y="176"/>
                  </a:moveTo>
                  <a:lnTo>
                    <a:pt x="315" y="176"/>
                  </a:lnTo>
                  <a:cubicBezTo>
                    <a:pt x="322" y="176"/>
                    <a:pt x="332" y="176"/>
                    <a:pt x="332" y="166"/>
                  </a:cubicBezTo>
                  <a:cubicBezTo>
                    <a:pt x="332" y="156"/>
                    <a:pt x="322" y="156"/>
                    <a:pt x="315" y="156"/>
                  </a:cubicBezTo>
                  <a:lnTo>
                    <a:pt x="176" y="156"/>
                  </a:lnTo>
                  <a:lnTo>
                    <a:pt x="176" y="16"/>
                  </a:lnTo>
                  <a:cubicBezTo>
                    <a:pt x="176" y="9"/>
                    <a:pt x="176" y="0"/>
                    <a:pt x="166" y="0"/>
                  </a:cubicBezTo>
                  <a:cubicBezTo>
                    <a:pt x="156" y="0"/>
                    <a:pt x="156" y="9"/>
                    <a:pt x="156" y="16"/>
                  </a:cubicBezTo>
                  <a:lnTo>
                    <a:pt x="156" y="156"/>
                  </a:lnTo>
                  <a:lnTo>
                    <a:pt x="17" y="156"/>
                  </a:lnTo>
                  <a:cubicBezTo>
                    <a:pt x="10" y="156"/>
                    <a:pt x="0" y="156"/>
                    <a:pt x="0" y="166"/>
                  </a:cubicBezTo>
                  <a:cubicBezTo>
                    <a:pt x="0" y="176"/>
                    <a:pt x="10" y="176"/>
                    <a:pt x="17" y="176"/>
                  </a:cubicBezTo>
                  <a:lnTo>
                    <a:pt x="156" y="176"/>
                  </a:lnTo>
                  <a:lnTo>
                    <a:pt x="156" y="316"/>
                  </a:lnTo>
                  <a:cubicBezTo>
                    <a:pt x="156" y="323"/>
                    <a:pt x="156" y="332"/>
                    <a:pt x="166" y="332"/>
                  </a:cubicBezTo>
                  <a:cubicBezTo>
                    <a:pt x="176" y="332"/>
                    <a:pt x="176" y="323"/>
                    <a:pt x="176" y="316"/>
                  </a:cubicBezTo>
                  <a:lnTo>
                    <a:pt x="176" y="176"/>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67">
              <a:extLst>
                <a:ext uri="{FF2B5EF4-FFF2-40B4-BE49-F238E27FC236}">
                  <a16:creationId xmlns:a16="http://schemas.microsoft.com/office/drawing/2014/main" id="{49CE3195-CC58-4DDE-816F-E7C96CDEF795}"/>
                </a:ext>
              </a:extLst>
            </p:cNvPr>
            <p:cNvSpPr>
              <a:spLocks/>
            </p:cNvSpPr>
            <p:nvPr>
              <p:custDataLst>
                <p:tags r:id="rId29"/>
              </p:custDataLst>
            </p:nvPr>
          </p:nvSpPr>
          <p:spPr bwMode="auto">
            <a:xfrm>
              <a:off x="6619876" y="3902076"/>
              <a:ext cx="187325" cy="184150"/>
            </a:xfrm>
            <a:custGeom>
              <a:avLst/>
              <a:gdLst>
                <a:gd name="T0" fmla="*/ 159 w 286"/>
                <a:gd name="T1" fmla="*/ 48 h 228"/>
                <a:gd name="T2" fmla="*/ 251 w 286"/>
                <a:gd name="T3" fmla="*/ 48 h 228"/>
                <a:gd name="T4" fmla="*/ 276 w 286"/>
                <a:gd name="T5" fmla="*/ 40 h 228"/>
                <a:gd name="T6" fmla="*/ 286 w 286"/>
                <a:gd name="T7" fmla="*/ 20 h 228"/>
                <a:gd name="T8" fmla="*/ 259 w 286"/>
                <a:gd name="T9" fmla="*/ 0 h 228"/>
                <a:gd name="T10" fmla="*/ 95 w 286"/>
                <a:gd name="T11" fmla="*/ 0 h 228"/>
                <a:gd name="T12" fmla="*/ 37 w 286"/>
                <a:gd name="T13" fmla="*/ 24 h 228"/>
                <a:gd name="T14" fmla="*/ 0 w 286"/>
                <a:gd name="T15" fmla="*/ 70 h 228"/>
                <a:gd name="T16" fmla="*/ 12 w 286"/>
                <a:gd name="T17" fmla="*/ 77 h 228"/>
                <a:gd name="T18" fmla="*/ 24 w 286"/>
                <a:gd name="T19" fmla="*/ 71 h 228"/>
                <a:gd name="T20" fmla="*/ 85 w 286"/>
                <a:gd name="T21" fmla="*/ 48 h 228"/>
                <a:gd name="T22" fmla="*/ 130 w 286"/>
                <a:gd name="T23" fmla="*/ 48 h 228"/>
                <a:gd name="T24" fmla="*/ 112 w 286"/>
                <a:gd name="T25" fmla="*/ 101 h 228"/>
                <a:gd name="T26" fmla="*/ 93 w 286"/>
                <a:gd name="T27" fmla="*/ 158 h 228"/>
                <a:gd name="T28" fmla="*/ 78 w 286"/>
                <a:gd name="T29" fmla="*/ 206 h 228"/>
                <a:gd name="T30" fmla="*/ 101 w 286"/>
                <a:gd name="T31" fmla="*/ 228 h 228"/>
                <a:gd name="T32" fmla="*/ 135 w 286"/>
                <a:gd name="T33" fmla="*/ 195 h 228"/>
                <a:gd name="T34" fmla="*/ 159 w 286"/>
                <a:gd name="T35" fmla="*/ 48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6" h="228">
                  <a:moveTo>
                    <a:pt x="159" y="48"/>
                  </a:moveTo>
                  <a:lnTo>
                    <a:pt x="251" y="48"/>
                  </a:lnTo>
                  <a:cubicBezTo>
                    <a:pt x="261" y="48"/>
                    <a:pt x="268" y="48"/>
                    <a:pt x="276" y="40"/>
                  </a:cubicBezTo>
                  <a:cubicBezTo>
                    <a:pt x="286" y="32"/>
                    <a:pt x="286" y="21"/>
                    <a:pt x="286" y="20"/>
                  </a:cubicBezTo>
                  <a:cubicBezTo>
                    <a:pt x="286" y="0"/>
                    <a:pt x="268" y="0"/>
                    <a:pt x="259" y="0"/>
                  </a:cubicBezTo>
                  <a:lnTo>
                    <a:pt x="95" y="0"/>
                  </a:lnTo>
                  <a:cubicBezTo>
                    <a:pt x="85" y="0"/>
                    <a:pt x="63" y="0"/>
                    <a:pt x="37" y="24"/>
                  </a:cubicBezTo>
                  <a:cubicBezTo>
                    <a:pt x="20" y="40"/>
                    <a:pt x="0" y="65"/>
                    <a:pt x="0" y="70"/>
                  </a:cubicBezTo>
                  <a:cubicBezTo>
                    <a:pt x="0" y="77"/>
                    <a:pt x="6" y="77"/>
                    <a:pt x="12" y="77"/>
                  </a:cubicBezTo>
                  <a:cubicBezTo>
                    <a:pt x="19" y="77"/>
                    <a:pt x="20" y="77"/>
                    <a:pt x="24" y="71"/>
                  </a:cubicBezTo>
                  <a:cubicBezTo>
                    <a:pt x="43" y="48"/>
                    <a:pt x="76" y="48"/>
                    <a:pt x="85" y="48"/>
                  </a:cubicBezTo>
                  <a:lnTo>
                    <a:pt x="130" y="48"/>
                  </a:lnTo>
                  <a:lnTo>
                    <a:pt x="112" y="101"/>
                  </a:lnTo>
                  <a:cubicBezTo>
                    <a:pt x="108" y="113"/>
                    <a:pt x="97" y="145"/>
                    <a:pt x="93" y="158"/>
                  </a:cubicBezTo>
                  <a:cubicBezTo>
                    <a:pt x="87" y="174"/>
                    <a:pt x="78" y="200"/>
                    <a:pt x="78" y="206"/>
                  </a:cubicBezTo>
                  <a:cubicBezTo>
                    <a:pt x="78" y="220"/>
                    <a:pt x="89" y="228"/>
                    <a:pt x="101" y="228"/>
                  </a:cubicBezTo>
                  <a:cubicBezTo>
                    <a:pt x="105" y="228"/>
                    <a:pt x="130" y="228"/>
                    <a:pt x="135" y="195"/>
                  </a:cubicBezTo>
                  <a:lnTo>
                    <a:pt x="159" y="48"/>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68">
              <a:extLst>
                <a:ext uri="{FF2B5EF4-FFF2-40B4-BE49-F238E27FC236}">
                  <a16:creationId xmlns:a16="http://schemas.microsoft.com/office/drawing/2014/main" id="{04C27FEE-3E93-42A3-AFD6-0BF15FDA6167}"/>
                </a:ext>
              </a:extLst>
            </p:cNvPr>
            <p:cNvSpPr>
              <a:spLocks noEditPoints="1"/>
            </p:cNvSpPr>
            <p:nvPr>
              <p:custDataLst>
                <p:tags r:id="rId30"/>
              </p:custDataLst>
            </p:nvPr>
          </p:nvSpPr>
          <p:spPr bwMode="auto">
            <a:xfrm>
              <a:off x="6832601" y="4017963"/>
              <a:ext cx="112713" cy="179388"/>
            </a:xfrm>
            <a:custGeom>
              <a:avLst/>
              <a:gdLst>
                <a:gd name="T0" fmla="*/ 171 w 172"/>
                <a:gd name="T1" fmla="*/ 25 h 225"/>
                <a:gd name="T2" fmla="*/ 172 w 172"/>
                <a:gd name="T3" fmla="*/ 17 h 225"/>
                <a:gd name="T4" fmla="*/ 160 w 172"/>
                <a:gd name="T5" fmla="*/ 6 h 225"/>
                <a:gd name="T6" fmla="*/ 144 w 172"/>
                <a:gd name="T7" fmla="*/ 20 h 225"/>
                <a:gd name="T8" fmla="*/ 108 w 172"/>
                <a:gd name="T9" fmla="*/ 0 h 225"/>
                <a:gd name="T10" fmla="*/ 19 w 172"/>
                <a:gd name="T11" fmla="*/ 96 h 225"/>
                <a:gd name="T12" fmla="*/ 72 w 172"/>
                <a:gd name="T13" fmla="*/ 154 h 225"/>
                <a:gd name="T14" fmla="*/ 115 w 172"/>
                <a:gd name="T15" fmla="*/ 135 h 225"/>
                <a:gd name="T16" fmla="*/ 108 w 172"/>
                <a:gd name="T17" fmla="*/ 166 h 225"/>
                <a:gd name="T18" fmla="*/ 88 w 172"/>
                <a:gd name="T19" fmla="*/ 202 h 225"/>
                <a:gd name="T20" fmla="*/ 49 w 172"/>
                <a:gd name="T21" fmla="*/ 215 h 225"/>
                <a:gd name="T22" fmla="*/ 22 w 172"/>
                <a:gd name="T23" fmla="*/ 213 h 225"/>
                <a:gd name="T24" fmla="*/ 33 w 172"/>
                <a:gd name="T25" fmla="*/ 195 h 225"/>
                <a:gd name="T26" fmla="*/ 20 w 172"/>
                <a:gd name="T27" fmla="*/ 182 h 225"/>
                <a:gd name="T28" fmla="*/ 0 w 172"/>
                <a:gd name="T29" fmla="*/ 203 h 225"/>
                <a:gd name="T30" fmla="*/ 50 w 172"/>
                <a:gd name="T31" fmla="*/ 225 h 225"/>
                <a:gd name="T32" fmla="*/ 133 w 172"/>
                <a:gd name="T33" fmla="*/ 177 h 225"/>
                <a:gd name="T34" fmla="*/ 171 w 172"/>
                <a:gd name="T35" fmla="*/ 25 h 225"/>
                <a:gd name="T36" fmla="*/ 122 w 172"/>
                <a:gd name="T37" fmla="*/ 107 h 225"/>
                <a:gd name="T38" fmla="*/ 115 w 172"/>
                <a:gd name="T39" fmla="*/ 120 h 225"/>
                <a:gd name="T40" fmla="*/ 73 w 172"/>
                <a:gd name="T41" fmla="*/ 144 h 225"/>
                <a:gd name="T42" fmla="*/ 47 w 172"/>
                <a:gd name="T43" fmla="*/ 111 h 225"/>
                <a:gd name="T44" fmla="*/ 65 w 172"/>
                <a:gd name="T45" fmla="*/ 41 h 225"/>
                <a:gd name="T46" fmla="*/ 108 w 172"/>
                <a:gd name="T47" fmla="*/ 9 h 225"/>
                <a:gd name="T48" fmla="*/ 139 w 172"/>
                <a:gd name="T49" fmla="*/ 39 h 225"/>
                <a:gd name="T50" fmla="*/ 138 w 172"/>
                <a:gd name="T51" fmla="*/ 44 h 225"/>
                <a:gd name="T52" fmla="*/ 122 w 172"/>
                <a:gd name="T53" fmla="*/ 107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2" h="225">
                  <a:moveTo>
                    <a:pt x="171" y="25"/>
                  </a:moveTo>
                  <a:cubicBezTo>
                    <a:pt x="172" y="20"/>
                    <a:pt x="172" y="18"/>
                    <a:pt x="172" y="17"/>
                  </a:cubicBezTo>
                  <a:cubicBezTo>
                    <a:pt x="172" y="10"/>
                    <a:pt x="166" y="6"/>
                    <a:pt x="160" y="6"/>
                  </a:cubicBezTo>
                  <a:cubicBezTo>
                    <a:pt x="152" y="6"/>
                    <a:pt x="145" y="13"/>
                    <a:pt x="144" y="20"/>
                  </a:cubicBezTo>
                  <a:cubicBezTo>
                    <a:pt x="138" y="10"/>
                    <a:pt x="126" y="0"/>
                    <a:pt x="108" y="0"/>
                  </a:cubicBezTo>
                  <a:cubicBezTo>
                    <a:pt x="65" y="0"/>
                    <a:pt x="19" y="46"/>
                    <a:pt x="19" y="96"/>
                  </a:cubicBezTo>
                  <a:cubicBezTo>
                    <a:pt x="19" y="132"/>
                    <a:pt x="43" y="154"/>
                    <a:pt x="72" y="154"/>
                  </a:cubicBezTo>
                  <a:cubicBezTo>
                    <a:pt x="88" y="154"/>
                    <a:pt x="103" y="146"/>
                    <a:pt x="115" y="135"/>
                  </a:cubicBezTo>
                  <a:lnTo>
                    <a:pt x="108" y="166"/>
                  </a:lnTo>
                  <a:cubicBezTo>
                    <a:pt x="104" y="181"/>
                    <a:pt x="101" y="190"/>
                    <a:pt x="88" y="202"/>
                  </a:cubicBezTo>
                  <a:cubicBezTo>
                    <a:pt x="73" y="215"/>
                    <a:pt x="58" y="215"/>
                    <a:pt x="49" y="215"/>
                  </a:cubicBezTo>
                  <a:cubicBezTo>
                    <a:pt x="33" y="215"/>
                    <a:pt x="29" y="214"/>
                    <a:pt x="22" y="213"/>
                  </a:cubicBezTo>
                  <a:cubicBezTo>
                    <a:pt x="31" y="208"/>
                    <a:pt x="33" y="200"/>
                    <a:pt x="33" y="195"/>
                  </a:cubicBezTo>
                  <a:cubicBezTo>
                    <a:pt x="33" y="187"/>
                    <a:pt x="27" y="182"/>
                    <a:pt x="20" y="182"/>
                  </a:cubicBezTo>
                  <a:cubicBezTo>
                    <a:pt x="10" y="182"/>
                    <a:pt x="0" y="190"/>
                    <a:pt x="0" y="203"/>
                  </a:cubicBezTo>
                  <a:cubicBezTo>
                    <a:pt x="0" y="224"/>
                    <a:pt x="30" y="225"/>
                    <a:pt x="50" y="225"/>
                  </a:cubicBezTo>
                  <a:cubicBezTo>
                    <a:pt x="104" y="225"/>
                    <a:pt x="128" y="197"/>
                    <a:pt x="133" y="177"/>
                  </a:cubicBezTo>
                  <a:lnTo>
                    <a:pt x="171" y="25"/>
                  </a:lnTo>
                  <a:close/>
                  <a:moveTo>
                    <a:pt x="122" y="107"/>
                  </a:moveTo>
                  <a:cubicBezTo>
                    <a:pt x="121" y="112"/>
                    <a:pt x="121" y="113"/>
                    <a:pt x="115" y="120"/>
                  </a:cubicBezTo>
                  <a:cubicBezTo>
                    <a:pt x="103" y="135"/>
                    <a:pt x="86" y="144"/>
                    <a:pt x="73" y="144"/>
                  </a:cubicBezTo>
                  <a:cubicBezTo>
                    <a:pt x="55" y="144"/>
                    <a:pt x="47" y="129"/>
                    <a:pt x="47" y="111"/>
                  </a:cubicBezTo>
                  <a:cubicBezTo>
                    <a:pt x="47" y="95"/>
                    <a:pt x="56" y="56"/>
                    <a:pt x="65" y="41"/>
                  </a:cubicBezTo>
                  <a:cubicBezTo>
                    <a:pt x="80" y="16"/>
                    <a:pt x="96" y="9"/>
                    <a:pt x="108" y="9"/>
                  </a:cubicBezTo>
                  <a:cubicBezTo>
                    <a:pt x="133" y="9"/>
                    <a:pt x="139" y="36"/>
                    <a:pt x="139" y="39"/>
                  </a:cubicBezTo>
                  <a:cubicBezTo>
                    <a:pt x="139" y="40"/>
                    <a:pt x="139" y="40"/>
                    <a:pt x="138" y="44"/>
                  </a:cubicBezTo>
                  <a:lnTo>
                    <a:pt x="122" y="107"/>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69">
              <a:extLst>
                <a:ext uri="{FF2B5EF4-FFF2-40B4-BE49-F238E27FC236}">
                  <a16:creationId xmlns:a16="http://schemas.microsoft.com/office/drawing/2014/main" id="{3C25509F-B0EC-44ED-8FC5-76706B112245}"/>
                </a:ext>
              </a:extLst>
            </p:cNvPr>
            <p:cNvSpPr>
              <a:spLocks/>
            </p:cNvSpPr>
            <p:nvPr>
              <p:custDataLst>
                <p:tags r:id="rId31"/>
              </p:custDataLst>
            </p:nvPr>
          </p:nvSpPr>
          <p:spPr bwMode="auto">
            <a:xfrm>
              <a:off x="6992938" y="3779838"/>
              <a:ext cx="76200" cy="400050"/>
            </a:xfrm>
            <a:custGeom>
              <a:avLst/>
              <a:gdLst>
                <a:gd name="T0" fmla="*/ 116 w 116"/>
                <a:gd name="T1" fmla="*/ 250 h 499"/>
                <a:gd name="T2" fmla="*/ 83 w 116"/>
                <a:gd name="T3" fmla="*/ 94 h 499"/>
                <a:gd name="T4" fmla="*/ 5 w 116"/>
                <a:gd name="T5" fmla="*/ 0 h 499"/>
                <a:gd name="T6" fmla="*/ 0 w 116"/>
                <a:gd name="T7" fmla="*/ 5 h 499"/>
                <a:gd name="T8" fmla="*/ 10 w 116"/>
                <a:gd name="T9" fmla="*/ 17 h 499"/>
                <a:gd name="T10" fmla="*/ 87 w 116"/>
                <a:gd name="T11" fmla="*/ 250 h 499"/>
                <a:gd name="T12" fmla="*/ 7 w 116"/>
                <a:gd name="T13" fmla="*/ 486 h 499"/>
                <a:gd name="T14" fmla="*/ 0 w 116"/>
                <a:gd name="T15" fmla="*/ 494 h 499"/>
                <a:gd name="T16" fmla="*/ 5 w 116"/>
                <a:gd name="T17" fmla="*/ 499 h 499"/>
                <a:gd name="T18" fmla="*/ 85 w 116"/>
                <a:gd name="T19" fmla="*/ 402 h 499"/>
                <a:gd name="T20" fmla="*/ 116 w 116"/>
                <a:gd name="T21" fmla="*/ 250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6" h="499">
                  <a:moveTo>
                    <a:pt x="116" y="250"/>
                  </a:moveTo>
                  <a:cubicBezTo>
                    <a:pt x="116" y="211"/>
                    <a:pt x="110" y="151"/>
                    <a:pt x="83" y="94"/>
                  </a:cubicBezTo>
                  <a:cubicBezTo>
                    <a:pt x="53" y="33"/>
                    <a:pt x="10" y="0"/>
                    <a:pt x="5" y="0"/>
                  </a:cubicBezTo>
                  <a:cubicBezTo>
                    <a:pt x="2" y="0"/>
                    <a:pt x="0" y="2"/>
                    <a:pt x="0" y="5"/>
                  </a:cubicBezTo>
                  <a:cubicBezTo>
                    <a:pt x="0" y="7"/>
                    <a:pt x="0" y="8"/>
                    <a:pt x="10" y="17"/>
                  </a:cubicBezTo>
                  <a:cubicBezTo>
                    <a:pt x="59" y="66"/>
                    <a:pt x="87" y="146"/>
                    <a:pt x="87" y="250"/>
                  </a:cubicBezTo>
                  <a:cubicBezTo>
                    <a:pt x="87" y="335"/>
                    <a:pt x="69" y="423"/>
                    <a:pt x="7" y="486"/>
                  </a:cubicBezTo>
                  <a:cubicBezTo>
                    <a:pt x="0" y="492"/>
                    <a:pt x="0" y="493"/>
                    <a:pt x="0" y="494"/>
                  </a:cubicBezTo>
                  <a:cubicBezTo>
                    <a:pt x="0" y="497"/>
                    <a:pt x="2" y="499"/>
                    <a:pt x="5" y="499"/>
                  </a:cubicBezTo>
                  <a:cubicBezTo>
                    <a:pt x="10" y="499"/>
                    <a:pt x="55" y="465"/>
                    <a:pt x="85" y="402"/>
                  </a:cubicBezTo>
                  <a:cubicBezTo>
                    <a:pt x="110" y="347"/>
                    <a:pt x="116" y="292"/>
                    <a:pt x="116" y="250"/>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818763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9BA54-02F5-42BE-AA35-86B17B8002E9}"/>
              </a:ext>
            </a:extLst>
          </p:cNvPr>
          <p:cNvSpPr>
            <a:spLocks noGrp="1"/>
          </p:cNvSpPr>
          <p:nvPr>
            <p:ph type="title"/>
          </p:nvPr>
        </p:nvSpPr>
        <p:spPr>
          <a:xfrm>
            <a:off x="1116013" y="1"/>
            <a:ext cx="7559675" cy="990600"/>
          </a:xfrm>
        </p:spPr>
        <p:txBody>
          <a:bodyPr/>
          <a:lstStyle/>
          <a:p>
            <a:pPr algn="ctr"/>
            <a:r>
              <a:rPr lang="it-IT" sz="3200" dirty="0" err="1">
                <a:effectLst>
                  <a:outerShdw blurRad="38100" dist="38100" dir="2700000" algn="tl">
                    <a:srgbClr val="000000">
                      <a:alpha val="43137"/>
                    </a:srgbClr>
                  </a:outerShdw>
                </a:effectLst>
                <a:ea typeface="+mj-lt"/>
                <a:cs typeface="+mj-lt"/>
              </a:rPr>
              <a:t>Gaussian</a:t>
            </a:r>
            <a:r>
              <a:rPr lang="it-IT" sz="3200" dirty="0">
                <a:effectLst>
                  <a:outerShdw blurRad="38100" dist="38100" dir="2700000" algn="tl">
                    <a:srgbClr val="000000">
                      <a:alpha val="43137"/>
                    </a:srgbClr>
                  </a:outerShdw>
                </a:effectLst>
                <a:ea typeface="+mj-lt"/>
                <a:cs typeface="+mj-lt"/>
              </a:rPr>
              <a:t> </a:t>
            </a:r>
            <a:r>
              <a:rPr lang="it-IT" sz="3200" dirty="0" err="1">
                <a:effectLst>
                  <a:outerShdw blurRad="38100" dist="38100" dir="2700000" algn="tl">
                    <a:srgbClr val="000000">
                      <a:alpha val="43137"/>
                    </a:srgbClr>
                  </a:outerShdw>
                </a:effectLst>
                <a:ea typeface="+mj-lt"/>
                <a:cs typeface="+mj-lt"/>
              </a:rPr>
              <a:t>Process</a:t>
            </a:r>
            <a:endParaRPr lang="it-IT" dirty="0" err="1">
              <a:effectLst>
                <a:outerShdw blurRad="38100" dist="38100" dir="2700000" algn="tl">
                  <a:srgbClr val="000000">
                    <a:alpha val="43137"/>
                  </a:srgbClr>
                </a:outerShdw>
              </a:effectLst>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DDE8451-CBE8-4439-B855-D37C6F8FBE7D}"/>
                  </a:ext>
                </a:extLst>
              </p:cNvPr>
              <p:cNvSpPr>
                <a:spLocks noGrp="1"/>
              </p:cNvSpPr>
              <p:nvPr>
                <p:ph idx="1"/>
              </p:nvPr>
            </p:nvSpPr>
            <p:spPr>
              <a:xfrm>
                <a:off x="762000" y="942853"/>
                <a:ext cx="7559675" cy="4281734"/>
              </a:xfrm>
            </p:spPr>
            <p:txBody>
              <a:bodyPr/>
              <a:lstStyle/>
              <a:p>
                <a:pPr marL="0" indent="0">
                  <a:buNone/>
                </a:pPr>
                <a:r>
                  <a:rPr lang="en-US" sz="2000" b="1" dirty="0">
                    <a:solidFill>
                      <a:schemeClr val="tx1"/>
                    </a:solidFill>
                    <a:cs typeface="Arial"/>
                  </a:rPr>
                  <a:t>Basic in probability</a:t>
                </a:r>
              </a:p>
              <a:p>
                <a:pPr eaLnBrk="1" hangingPunct="1"/>
                <a:r>
                  <a:rPr lang="en-US" altLang="it-IT" sz="2000" dirty="0"/>
                  <a:t>                   – Random Variable</a:t>
                </a:r>
              </a:p>
              <a:p>
                <a:pPr eaLnBrk="1" hangingPunct="1"/>
                <a:r>
                  <a:rPr lang="en-US" altLang="it-IT" sz="2000" dirty="0"/>
                  <a:t>                   – Probability density function (pdf)</a:t>
                </a:r>
              </a:p>
              <a:p>
                <a:pPr eaLnBrk="1" hangingPunct="1"/>
                <a:r>
                  <a:rPr lang="it-IT" sz="2000" dirty="0"/>
                  <a:t>                   </a:t>
                </a:r>
                <a14:m>
                  <m:oMath xmlns:m="http://schemas.openxmlformats.org/officeDocument/2006/math">
                    <m:r>
                      <a:rPr lang="it-IT" sz="2000" smtClean="0">
                        <a:latin typeface="Cambria Math" panose="02040503050406030204" pitchFamily="18" charset="0"/>
                      </a:rPr>
                      <m:t>−</m:t>
                    </m:r>
                    <m:r>
                      <a:rPr lang="it-IT" sz="2000" b="0" i="0" smtClean="0">
                        <a:latin typeface="Cambria Math" panose="02040503050406030204" pitchFamily="18" charset="0"/>
                      </a:rPr>
                      <m:t> </m:t>
                    </m:r>
                  </m:oMath>
                </a14:m>
                <a:r>
                  <a:rPr lang="it-IT" altLang="it-IT" sz="2000" dirty="0" err="1"/>
                  <a:t>Gaussian</a:t>
                </a:r>
                <a:r>
                  <a:rPr lang="it-IT" altLang="it-IT" sz="2000" dirty="0"/>
                  <a:t> </a:t>
                </a:r>
                <a:r>
                  <a:rPr lang="it-IT" altLang="it-IT" sz="2000" dirty="0" err="1"/>
                  <a:t>distribution</a:t>
                </a:r>
                <a:endParaRPr lang="it-IT" altLang="it-IT" sz="2000" dirty="0"/>
              </a:p>
              <a:p>
                <a:pPr marL="0" indent="0">
                  <a:buNone/>
                </a:pPr>
                <a:endParaRPr lang="en-US" sz="2000" b="1" dirty="0"/>
              </a:p>
              <a:p>
                <a:pPr marL="0" indent="0">
                  <a:buNone/>
                </a:pPr>
                <a:r>
                  <a:rPr lang="en-US" sz="2000" b="1" dirty="0">
                    <a:solidFill>
                      <a:schemeClr val="tx1"/>
                    </a:solidFill>
                  </a:rPr>
                  <a:t>Conditioning</a:t>
                </a:r>
                <a:endParaRPr lang="en-US" sz="2000" dirty="0">
                  <a:solidFill>
                    <a:schemeClr val="tx1"/>
                  </a:solidFill>
                </a:endParaRPr>
              </a:p>
              <a:p>
                <a:pPr eaLnBrk="1" hangingPunct="1"/>
                <a:r>
                  <a:rPr lang="it-IT" altLang="it-IT" sz="2000" dirty="0">
                    <a:ea typeface="Cambria Math" panose="02040503050406030204" pitchFamily="18" charset="0"/>
                  </a:rPr>
                  <a:t>                   </a:t>
                </a:r>
                <a14:m>
                  <m:oMath xmlns:m="http://schemas.openxmlformats.org/officeDocument/2006/math">
                    <m:r>
                      <a:rPr lang="it-IT" altLang="it-IT" sz="2000" i="1">
                        <a:latin typeface="Cambria Math" panose="02040503050406030204" pitchFamily="18" charset="0"/>
                        <a:ea typeface="Cambria Math" panose="02040503050406030204" pitchFamily="18" charset="0"/>
                      </a:rPr>
                      <m:t>− </m:t>
                    </m:r>
                  </m:oMath>
                </a14:m>
                <a:r>
                  <a:rPr lang="it-IT" altLang="it-IT" sz="2000" dirty="0">
                    <a:ea typeface="Cambria Math" panose="02040503050406030204" pitchFamily="18" charset="0"/>
                  </a:rPr>
                  <a:t> </a:t>
                </a:r>
                <a:r>
                  <a:rPr lang="it-IT" altLang="it-IT" sz="2000" dirty="0" err="1">
                    <a:ea typeface="Cambria Math" panose="02040503050406030204" pitchFamily="18" charset="0"/>
                  </a:rPr>
                  <a:t>Conditional</a:t>
                </a:r>
                <a:r>
                  <a:rPr lang="it-IT" altLang="it-IT" sz="2000" dirty="0">
                    <a:ea typeface="Cambria Math" panose="02040503050406030204" pitchFamily="18" charset="0"/>
                  </a:rPr>
                  <a:t> </a:t>
                </a:r>
                <a:r>
                  <a:rPr lang="it-IT" altLang="it-IT" sz="2000" dirty="0" err="1">
                    <a:ea typeface="Cambria Math" panose="02040503050406030204" pitchFamily="18" charset="0"/>
                  </a:rPr>
                  <a:t>probability</a:t>
                </a:r>
                <a:r>
                  <a:rPr lang="it-IT" altLang="it-IT" sz="2000" dirty="0">
                    <a:ea typeface="Cambria Math" panose="02040503050406030204" pitchFamily="18" charset="0"/>
                  </a:rPr>
                  <a:t> of </a:t>
                </a:r>
                <a14:m>
                  <m:oMath xmlns:m="http://schemas.openxmlformats.org/officeDocument/2006/math">
                    <m:r>
                      <a:rPr lang="it-IT" altLang="it-IT" sz="2000" b="0" i="1" smtClean="0">
                        <a:latin typeface="Cambria Math" panose="02040503050406030204" pitchFamily="18" charset="0"/>
                        <a:ea typeface="Cambria Math" panose="02040503050406030204" pitchFamily="18" charset="0"/>
                      </a:rPr>
                      <m:t>𝑥</m:t>
                    </m:r>
                  </m:oMath>
                </a14:m>
                <a:r>
                  <a:rPr lang="it-IT" altLang="it-IT" sz="2000" dirty="0">
                    <a:ea typeface="Cambria Math" panose="02040503050406030204" pitchFamily="18" charset="0"/>
                  </a:rPr>
                  <a:t> </a:t>
                </a:r>
                <a:r>
                  <a:rPr lang="it-IT" altLang="it-IT" sz="2000" dirty="0" err="1">
                    <a:ea typeface="Cambria Math" panose="02040503050406030204" pitchFamily="18" charset="0"/>
                  </a:rPr>
                  <a:t>given</a:t>
                </a:r>
                <a:r>
                  <a:rPr lang="it-IT" altLang="it-IT" sz="2000" dirty="0">
                    <a:ea typeface="Cambria Math" panose="02040503050406030204" pitchFamily="18" charset="0"/>
                  </a:rPr>
                  <a:t> </a:t>
                </a:r>
                <a14:m>
                  <m:oMath xmlns:m="http://schemas.openxmlformats.org/officeDocument/2006/math">
                    <m:r>
                      <a:rPr lang="it-IT" altLang="it-IT" sz="2000" b="0" i="1" smtClean="0">
                        <a:latin typeface="Cambria Math" panose="02040503050406030204" pitchFamily="18" charset="0"/>
                        <a:ea typeface="Cambria Math" panose="02040503050406030204" pitchFamily="18" charset="0"/>
                      </a:rPr>
                      <m:t>𝑦</m:t>
                    </m:r>
                  </m:oMath>
                </a14:m>
                <a:endParaRPr lang="it-IT" altLang="it-IT" sz="2000" dirty="0">
                  <a:ea typeface="Cambria Math" panose="02040503050406030204" pitchFamily="18" charset="0"/>
                </a:endParaRPr>
              </a:p>
              <a:p>
                <a:pPr marL="457200" lvl="1" indent="0">
                  <a:buNone/>
                </a:pPr>
                <a:endParaRPr lang="en-US" dirty="0"/>
              </a:p>
              <a:p>
                <a:pPr marL="0" indent="0">
                  <a:buNone/>
                </a:pPr>
                <a:r>
                  <a:rPr lang="en-US" sz="2000" b="1" dirty="0">
                    <a:solidFill>
                      <a:schemeClr val="tx1"/>
                    </a:solidFill>
                  </a:rPr>
                  <a:t>Marginalization</a:t>
                </a:r>
                <a:endParaRPr lang="it-IT" altLang="it-IT" sz="2000" b="0" i="1" dirty="0">
                  <a:latin typeface="Cambria Math" panose="02040503050406030204" pitchFamily="18" charset="0"/>
                </a:endParaRPr>
              </a:p>
              <a:p>
                <a14:m>
                  <m:oMath xmlns:m="http://schemas.openxmlformats.org/officeDocument/2006/math">
                    <m:r>
                      <a:rPr lang="it-IT" altLang="it-IT" sz="2000" b="0" i="1" smtClean="0">
                        <a:latin typeface="Cambria Math" panose="02040503050406030204" pitchFamily="18" charset="0"/>
                      </a:rPr>
                      <m:t> </m:t>
                    </m:r>
                  </m:oMath>
                </a14:m>
                <a:endParaRPr lang="en-US" sz="2000" dirty="0"/>
              </a:p>
            </p:txBody>
          </p:sp>
        </mc:Choice>
        <mc:Fallback xmlns="">
          <p:sp>
            <p:nvSpPr>
              <p:cNvPr id="3" name="Content Placeholder 2">
                <a:extLst>
                  <a:ext uri="{FF2B5EF4-FFF2-40B4-BE49-F238E27FC236}">
                    <a16:creationId xmlns:a16="http://schemas.microsoft.com/office/drawing/2014/main" id="{2DDE8451-CBE8-4439-B855-D37C6F8FBE7D}"/>
                  </a:ext>
                </a:extLst>
              </p:cNvPr>
              <p:cNvSpPr>
                <a:spLocks noGrp="1" noRot="1" noChangeAspect="1" noMove="1" noResize="1" noEditPoints="1" noAdjustHandles="1" noChangeArrowheads="1" noChangeShapeType="1" noTextEdit="1"/>
              </p:cNvSpPr>
              <p:nvPr>
                <p:ph idx="1"/>
              </p:nvPr>
            </p:nvSpPr>
            <p:spPr>
              <a:xfrm>
                <a:off x="762000" y="942853"/>
                <a:ext cx="7559675" cy="4281734"/>
              </a:xfrm>
              <a:blipFill>
                <a:blip r:embed="rId67"/>
                <a:stretch>
                  <a:fillRect l="-806" t="-712"/>
                </a:stretch>
              </a:blipFill>
            </p:spPr>
            <p:txBody>
              <a:bodyPr/>
              <a:lstStyle/>
              <a:p>
                <a:r>
                  <a:rPr lang="en-GB">
                    <a:noFill/>
                  </a:rPr>
                  <a:t> </a:t>
                </a:r>
              </a:p>
            </p:txBody>
          </p:sp>
        </mc:Fallback>
      </mc:AlternateContent>
      <p:sp>
        <p:nvSpPr>
          <p:cNvPr id="4" name="Date Placeholder 3">
            <a:extLst>
              <a:ext uri="{FF2B5EF4-FFF2-40B4-BE49-F238E27FC236}">
                <a16:creationId xmlns:a16="http://schemas.microsoft.com/office/drawing/2014/main" id="{C37221A1-97C0-4307-9C04-9D9EFFFB405C}"/>
              </a:ext>
            </a:extLst>
          </p:cNvPr>
          <p:cNvSpPr>
            <a:spLocks noGrp="1"/>
          </p:cNvSpPr>
          <p:nvPr>
            <p:ph type="dt" sz="half" idx="10"/>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it-IT" sz="1100" b="0" i="0" u="none" strike="noStrike" kern="1200" cap="none" spc="0" normalizeH="0" baseline="0" noProof="0">
                <a:ln>
                  <a:noFill/>
                </a:ln>
                <a:solidFill>
                  <a:srgbClr val="FFFFFF"/>
                </a:solidFill>
                <a:effectLst/>
                <a:uLnTx/>
                <a:uFillTx/>
                <a:latin typeface="Arial" panose="020B0604020202020204" pitchFamily="34" charset="0"/>
                <a:ea typeface="ＭＳ Ｐゴシック" panose="020B0600070205080204" pitchFamily="34" charset="-128"/>
                <a:cs typeface="+mn-cs"/>
              </a:rPr>
              <a:t>A.Y. 2020/2021</a:t>
            </a:r>
            <a:endParaRPr kumimoji="0" lang="it-IT" altLang="it-IT" sz="1100" b="0" i="0" u="none" strike="noStrike" kern="1200" cap="none" spc="0" normalizeH="0" baseline="0" noProof="0">
              <a:ln>
                <a:noFill/>
              </a:ln>
              <a:solidFill>
                <a:srgbClr val="FFFFFF"/>
              </a:solidFill>
              <a:effectLst/>
              <a:uLnTx/>
              <a:uFillTx/>
              <a:latin typeface="Arial" panose="020B0604020202020204" pitchFamily="34" charset="0"/>
              <a:ea typeface="ＭＳ Ｐゴシック" panose="020B0600070205080204" pitchFamily="34" charset="-128"/>
              <a:cs typeface="+mn-cs"/>
            </a:endParaRPr>
          </a:p>
        </p:txBody>
      </p:sp>
      <p:sp>
        <p:nvSpPr>
          <p:cNvPr id="5" name="Footer Placeholder 4">
            <a:extLst>
              <a:ext uri="{FF2B5EF4-FFF2-40B4-BE49-F238E27FC236}">
                <a16:creationId xmlns:a16="http://schemas.microsoft.com/office/drawing/2014/main" id="{0A213F59-5257-4E94-9A3A-584FC6791089}"/>
              </a:ext>
            </a:extLst>
          </p:cNvPr>
          <p:cNvSpPr>
            <a:spLocks noGrp="1"/>
          </p:cNvSpPr>
          <p:nvPr>
            <p:ph type="ftr" sz="quarter" idx="11"/>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Arial" panose="020B0604020202020204" pitchFamily="34" charset="0"/>
                <a:ea typeface="ＭＳ Ｐゴシック" panose="020B0600070205080204" pitchFamily="34" charset="-128"/>
                <a:cs typeface="+mn-cs"/>
              </a:rPr>
              <a:t>Control Learning techniques for set point regulation of robots with nonlinear joints flexibility</a:t>
            </a:r>
            <a:endParaRPr kumimoji="0" lang="it-IT" altLang="it-IT" sz="1100" b="0" i="0" u="none" strike="noStrike" kern="1200" cap="none" spc="0" normalizeH="0" baseline="0" noProof="0" dirty="0">
              <a:ln>
                <a:noFill/>
              </a:ln>
              <a:solidFill>
                <a:srgbClr val="FFFFFF"/>
              </a:solidFill>
              <a:effectLst/>
              <a:uLnTx/>
              <a:uFillTx/>
              <a:latin typeface="Arial" panose="020B0604020202020204" pitchFamily="34" charset="0"/>
              <a:ea typeface="ＭＳ Ｐゴシック" panose="020B0600070205080204" pitchFamily="34" charset="-128"/>
              <a:cs typeface="+mn-cs"/>
            </a:endParaRPr>
          </a:p>
        </p:txBody>
      </p:sp>
      <p:sp>
        <p:nvSpPr>
          <p:cNvPr id="6" name="Slide Number Placeholder 5">
            <a:extLst>
              <a:ext uri="{FF2B5EF4-FFF2-40B4-BE49-F238E27FC236}">
                <a16:creationId xmlns:a16="http://schemas.microsoft.com/office/drawing/2014/main" id="{F008A6B5-78D8-4332-8291-CB03B2B7CA5D}"/>
              </a:ext>
            </a:extLst>
          </p:cNvPr>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it-IT" altLang="it-IT" sz="1100" b="0" i="0" u="none" strike="noStrike" kern="1200" cap="none" spc="0" normalizeH="0" baseline="0" noProof="0">
                <a:ln>
                  <a:noFill/>
                </a:ln>
                <a:solidFill>
                  <a:srgbClr val="FFFFFF"/>
                </a:solidFill>
                <a:effectLst/>
                <a:uLnTx/>
                <a:uFillTx/>
                <a:latin typeface="Arial" panose="020B0604020202020204" pitchFamily="34" charset="0"/>
                <a:ea typeface="ＭＳ Ｐゴシック" panose="020B0600070205080204" pitchFamily="34" charset="-128"/>
                <a:cs typeface="+mn-cs"/>
              </a:rPr>
              <a:t>Pagina </a:t>
            </a:r>
            <a:fld id="{BA685955-B0BA-445A-8774-01A37A6AC08F}" type="slidenum">
              <a:rPr kumimoji="0" lang="it-IT" altLang="it-IT" sz="1100" b="0" i="0" u="none" strike="noStrike" kern="1200" cap="none" spc="0" normalizeH="0" baseline="0" noProof="0" smtClean="0">
                <a:ln>
                  <a:noFill/>
                </a:ln>
                <a:solidFill>
                  <a:srgbClr val="FFFFFF"/>
                </a:solidFill>
                <a:effectLst/>
                <a:uLnTx/>
                <a:uFillTx/>
                <a:latin typeface="Arial" panose="020B0604020202020204" pitchFamily="34" charset="0"/>
                <a:ea typeface="ＭＳ Ｐゴシック" panose="020B0600070205080204" pitchFamily="34"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13</a:t>
            </a:fld>
            <a:endParaRPr kumimoji="0" lang="it-IT" altLang="it-IT" sz="1100" b="0" i="0" u="none" strike="noStrike" kern="1200" cap="none" spc="0" normalizeH="0" baseline="0" noProof="0">
              <a:ln>
                <a:noFill/>
              </a:ln>
              <a:solidFill>
                <a:srgbClr val="FFFFFF"/>
              </a:solidFill>
              <a:effectLst/>
              <a:uLnTx/>
              <a:uFillTx/>
              <a:latin typeface="Arial" panose="020B0604020202020204" pitchFamily="34" charset="0"/>
              <a:ea typeface="ＭＳ Ｐゴシック" panose="020B0600070205080204" pitchFamily="34" charset="-128"/>
              <a:cs typeface="+mn-cs"/>
            </a:endParaRPr>
          </a:p>
        </p:txBody>
      </p:sp>
      <p:sp>
        <p:nvSpPr>
          <p:cNvPr id="243" name="Freeform 164" descr="\documentclass{article}&#10;\usepackage{amsmath}&#10;\usepackage{amsfonts}&#10;\usepackage{amssymb}&#10;\usepackage{mathtools}&#10;\usepackage{physics}&#10;&#10;\pagestyle{empty}&#10;\begin{document}&#10;&#10;&#10;$X$&#10;&#10;\end{document}" title="IguanaTex Vector Display">
            <a:extLst>
              <a:ext uri="{FF2B5EF4-FFF2-40B4-BE49-F238E27FC236}">
                <a16:creationId xmlns:a16="http://schemas.microsoft.com/office/drawing/2014/main" id="{BC4C04A2-1F19-4AF3-8225-4A46E95E6731}"/>
              </a:ext>
            </a:extLst>
          </p:cNvPr>
          <p:cNvSpPr>
            <a:spLocks noChangeAspect="1"/>
          </p:cNvSpPr>
          <p:nvPr>
            <p:custDataLst>
              <p:tags r:id="rId1"/>
            </p:custDataLst>
          </p:nvPr>
        </p:nvSpPr>
        <p:spPr bwMode="auto">
          <a:xfrm>
            <a:off x="1068766" y="1420875"/>
            <a:ext cx="238125" cy="192088"/>
          </a:xfrm>
          <a:custGeom>
            <a:avLst/>
            <a:gdLst>
              <a:gd name="T0" fmla="*/ 228 w 411"/>
              <a:gd name="T1" fmla="*/ 136 h 341"/>
              <a:gd name="T2" fmla="*/ 186 w 411"/>
              <a:gd name="T3" fmla="*/ 36 h 341"/>
              <a:gd name="T4" fmla="*/ 184 w 411"/>
              <a:gd name="T5" fmla="*/ 30 h 341"/>
              <a:gd name="T6" fmla="*/ 213 w 411"/>
              <a:gd name="T7" fmla="*/ 15 h 341"/>
              <a:gd name="T8" fmla="*/ 223 w 411"/>
              <a:gd name="T9" fmla="*/ 6 h 341"/>
              <a:gd name="T10" fmla="*/ 216 w 411"/>
              <a:gd name="T11" fmla="*/ 0 h 341"/>
              <a:gd name="T12" fmla="*/ 153 w 411"/>
              <a:gd name="T13" fmla="*/ 1 h 341"/>
              <a:gd name="T14" fmla="*/ 97 w 411"/>
              <a:gd name="T15" fmla="*/ 0 h 341"/>
              <a:gd name="T16" fmla="*/ 88 w 411"/>
              <a:gd name="T17" fmla="*/ 10 h 341"/>
              <a:gd name="T18" fmla="*/ 99 w 411"/>
              <a:gd name="T19" fmla="*/ 15 h 341"/>
              <a:gd name="T20" fmla="*/ 137 w 411"/>
              <a:gd name="T21" fmla="*/ 31 h 341"/>
              <a:gd name="T22" fmla="*/ 196 w 411"/>
              <a:gd name="T23" fmla="*/ 171 h 341"/>
              <a:gd name="T24" fmla="*/ 90 w 411"/>
              <a:gd name="T25" fmla="*/ 284 h 341"/>
              <a:gd name="T26" fmla="*/ 84 w 411"/>
              <a:gd name="T27" fmla="*/ 290 h 341"/>
              <a:gd name="T28" fmla="*/ 11 w 411"/>
              <a:gd name="T29" fmla="*/ 326 h 341"/>
              <a:gd name="T30" fmla="*/ 0 w 411"/>
              <a:gd name="T31" fmla="*/ 336 h 341"/>
              <a:gd name="T32" fmla="*/ 6 w 411"/>
              <a:gd name="T33" fmla="*/ 341 h 341"/>
              <a:gd name="T34" fmla="*/ 53 w 411"/>
              <a:gd name="T35" fmla="*/ 339 h 341"/>
              <a:gd name="T36" fmla="*/ 109 w 411"/>
              <a:gd name="T37" fmla="*/ 341 h 341"/>
              <a:gd name="T38" fmla="*/ 118 w 411"/>
              <a:gd name="T39" fmla="*/ 331 h 341"/>
              <a:gd name="T40" fmla="*/ 112 w 411"/>
              <a:gd name="T41" fmla="*/ 326 h 341"/>
              <a:gd name="T42" fmla="*/ 92 w 411"/>
              <a:gd name="T43" fmla="*/ 310 h 341"/>
              <a:gd name="T44" fmla="*/ 105 w 411"/>
              <a:gd name="T45" fmla="*/ 288 h 341"/>
              <a:gd name="T46" fmla="*/ 156 w 411"/>
              <a:gd name="T47" fmla="*/ 234 h 341"/>
              <a:gd name="T48" fmla="*/ 201 w 411"/>
              <a:gd name="T49" fmla="*/ 185 h 341"/>
              <a:gd name="T50" fmla="*/ 252 w 411"/>
              <a:gd name="T51" fmla="*/ 304 h 341"/>
              <a:gd name="T52" fmla="*/ 254 w 411"/>
              <a:gd name="T53" fmla="*/ 311 h 341"/>
              <a:gd name="T54" fmla="*/ 225 w 411"/>
              <a:gd name="T55" fmla="*/ 326 h 341"/>
              <a:gd name="T56" fmla="*/ 215 w 411"/>
              <a:gd name="T57" fmla="*/ 335 h 341"/>
              <a:gd name="T58" fmla="*/ 223 w 411"/>
              <a:gd name="T59" fmla="*/ 341 h 341"/>
              <a:gd name="T60" fmla="*/ 286 w 411"/>
              <a:gd name="T61" fmla="*/ 339 h 341"/>
              <a:gd name="T62" fmla="*/ 341 w 411"/>
              <a:gd name="T63" fmla="*/ 341 h 341"/>
              <a:gd name="T64" fmla="*/ 351 w 411"/>
              <a:gd name="T65" fmla="*/ 332 h 341"/>
              <a:gd name="T66" fmla="*/ 342 w 411"/>
              <a:gd name="T67" fmla="*/ 326 h 341"/>
              <a:gd name="T68" fmla="*/ 299 w 411"/>
              <a:gd name="T69" fmla="*/ 304 h 341"/>
              <a:gd name="T70" fmla="*/ 234 w 411"/>
              <a:gd name="T71" fmla="*/ 149 h 341"/>
              <a:gd name="T72" fmla="*/ 337 w 411"/>
              <a:gd name="T73" fmla="*/ 41 h 341"/>
              <a:gd name="T74" fmla="*/ 400 w 411"/>
              <a:gd name="T75" fmla="*/ 15 h 341"/>
              <a:gd name="T76" fmla="*/ 411 w 411"/>
              <a:gd name="T77" fmla="*/ 5 h 341"/>
              <a:gd name="T78" fmla="*/ 404 w 411"/>
              <a:gd name="T79" fmla="*/ 0 h 341"/>
              <a:gd name="T80" fmla="*/ 358 w 411"/>
              <a:gd name="T81" fmla="*/ 1 h 341"/>
              <a:gd name="T82" fmla="*/ 302 w 411"/>
              <a:gd name="T83" fmla="*/ 0 h 341"/>
              <a:gd name="T84" fmla="*/ 293 w 411"/>
              <a:gd name="T85" fmla="*/ 10 h 341"/>
              <a:gd name="T86" fmla="*/ 299 w 411"/>
              <a:gd name="T87" fmla="*/ 15 h 341"/>
              <a:gd name="T88" fmla="*/ 319 w 411"/>
              <a:gd name="T89" fmla="*/ 31 h 341"/>
              <a:gd name="T90" fmla="*/ 309 w 411"/>
              <a:gd name="T91" fmla="*/ 49 h 341"/>
              <a:gd name="T92" fmla="*/ 228 w 411"/>
              <a:gd name="T93" fmla="*/ 136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11" h="341">
                <a:moveTo>
                  <a:pt x="228" y="136"/>
                </a:moveTo>
                <a:lnTo>
                  <a:pt x="186" y="36"/>
                </a:lnTo>
                <a:cubicBezTo>
                  <a:pt x="185" y="32"/>
                  <a:pt x="184" y="30"/>
                  <a:pt x="184" y="30"/>
                </a:cubicBezTo>
                <a:cubicBezTo>
                  <a:pt x="184" y="27"/>
                  <a:pt x="192" y="17"/>
                  <a:pt x="213" y="15"/>
                </a:cubicBezTo>
                <a:cubicBezTo>
                  <a:pt x="218" y="15"/>
                  <a:pt x="223" y="14"/>
                  <a:pt x="223" y="6"/>
                </a:cubicBezTo>
                <a:cubicBezTo>
                  <a:pt x="223" y="0"/>
                  <a:pt x="217" y="0"/>
                  <a:pt x="216" y="0"/>
                </a:cubicBezTo>
                <a:cubicBezTo>
                  <a:pt x="195" y="0"/>
                  <a:pt x="174" y="1"/>
                  <a:pt x="153" y="1"/>
                </a:cubicBezTo>
                <a:cubicBezTo>
                  <a:pt x="140" y="1"/>
                  <a:pt x="109" y="0"/>
                  <a:pt x="97" y="0"/>
                </a:cubicBezTo>
                <a:cubicBezTo>
                  <a:pt x="94" y="0"/>
                  <a:pt x="88" y="0"/>
                  <a:pt x="88" y="10"/>
                </a:cubicBezTo>
                <a:cubicBezTo>
                  <a:pt x="88" y="15"/>
                  <a:pt x="93" y="15"/>
                  <a:pt x="99" y="15"/>
                </a:cubicBezTo>
                <a:cubicBezTo>
                  <a:pt x="129" y="15"/>
                  <a:pt x="132" y="20"/>
                  <a:pt x="137" y="31"/>
                </a:cubicBezTo>
                <a:lnTo>
                  <a:pt x="196" y="171"/>
                </a:lnTo>
                <a:lnTo>
                  <a:pt x="90" y="284"/>
                </a:lnTo>
                <a:lnTo>
                  <a:pt x="84" y="290"/>
                </a:lnTo>
                <a:cubicBezTo>
                  <a:pt x="60" y="316"/>
                  <a:pt x="36" y="324"/>
                  <a:pt x="11" y="326"/>
                </a:cubicBezTo>
                <a:cubicBezTo>
                  <a:pt x="4" y="326"/>
                  <a:pt x="0" y="326"/>
                  <a:pt x="0" y="336"/>
                </a:cubicBezTo>
                <a:cubicBezTo>
                  <a:pt x="0" y="336"/>
                  <a:pt x="0" y="341"/>
                  <a:pt x="6" y="341"/>
                </a:cubicBezTo>
                <a:cubicBezTo>
                  <a:pt x="21" y="341"/>
                  <a:pt x="38" y="339"/>
                  <a:pt x="53" y="339"/>
                </a:cubicBezTo>
                <a:cubicBezTo>
                  <a:pt x="71" y="339"/>
                  <a:pt x="91" y="341"/>
                  <a:pt x="109" y="341"/>
                </a:cubicBezTo>
                <a:cubicBezTo>
                  <a:pt x="112" y="341"/>
                  <a:pt x="118" y="341"/>
                  <a:pt x="118" y="331"/>
                </a:cubicBezTo>
                <a:cubicBezTo>
                  <a:pt x="118" y="326"/>
                  <a:pt x="113" y="326"/>
                  <a:pt x="112" y="326"/>
                </a:cubicBezTo>
                <a:cubicBezTo>
                  <a:pt x="107" y="325"/>
                  <a:pt x="92" y="324"/>
                  <a:pt x="92" y="310"/>
                </a:cubicBezTo>
                <a:cubicBezTo>
                  <a:pt x="92" y="302"/>
                  <a:pt x="99" y="294"/>
                  <a:pt x="105" y="288"/>
                </a:cubicBezTo>
                <a:lnTo>
                  <a:pt x="156" y="234"/>
                </a:lnTo>
                <a:lnTo>
                  <a:pt x="201" y="185"/>
                </a:lnTo>
                <a:lnTo>
                  <a:pt x="252" y="304"/>
                </a:lnTo>
                <a:cubicBezTo>
                  <a:pt x="254" y="310"/>
                  <a:pt x="254" y="310"/>
                  <a:pt x="254" y="311"/>
                </a:cubicBezTo>
                <a:cubicBezTo>
                  <a:pt x="254" y="315"/>
                  <a:pt x="245" y="324"/>
                  <a:pt x="225" y="326"/>
                </a:cubicBezTo>
                <a:cubicBezTo>
                  <a:pt x="220" y="326"/>
                  <a:pt x="215" y="327"/>
                  <a:pt x="215" y="335"/>
                </a:cubicBezTo>
                <a:cubicBezTo>
                  <a:pt x="215" y="341"/>
                  <a:pt x="221" y="341"/>
                  <a:pt x="223" y="341"/>
                </a:cubicBezTo>
                <a:cubicBezTo>
                  <a:pt x="237" y="341"/>
                  <a:pt x="272" y="339"/>
                  <a:pt x="286" y="339"/>
                </a:cubicBezTo>
                <a:cubicBezTo>
                  <a:pt x="298" y="339"/>
                  <a:pt x="329" y="341"/>
                  <a:pt x="341" y="341"/>
                </a:cubicBezTo>
                <a:cubicBezTo>
                  <a:pt x="345" y="341"/>
                  <a:pt x="351" y="341"/>
                  <a:pt x="351" y="332"/>
                </a:cubicBezTo>
                <a:cubicBezTo>
                  <a:pt x="351" y="326"/>
                  <a:pt x="346" y="326"/>
                  <a:pt x="342" y="326"/>
                </a:cubicBezTo>
                <a:cubicBezTo>
                  <a:pt x="308" y="325"/>
                  <a:pt x="307" y="324"/>
                  <a:pt x="299" y="304"/>
                </a:cubicBezTo>
                <a:cubicBezTo>
                  <a:pt x="279" y="257"/>
                  <a:pt x="246" y="179"/>
                  <a:pt x="234" y="149"/>
                </a:cubicBezTo>
                <a:cubicBezTo>
                  <a:pt x="268" y="114"/>
                  <a:pt x="321" y="55"/>
                  <a:pt x="337" y="41"/>
                </a:cubicBezTo>
                <a:cubicBezTo>
                  <a:pt x="351" y="29"/>
                  <a:pt x="370" y="17"/>
                  <a:pt x="400" y="15"/>
                </a:cubicBezTo>
                <a:cubicBezTo>
                  <a:pt x="406" y="15"/>
                  <a:pt x="411" y="15"/>
                  <a:pt x="411" y="5"/>
                </a:cubicBezTo>
                <a:cubicBezTo>
                  <a:pt x="411" y="5"/>
                  <a:pt x="411" y="0"/>
                  <a:pt x="404" y="0"/>
                </a:cubicBezTo>
                <a:cubicBezTo>
                  <a:pt x="389" y="0"/>
                  <a:pt x="373" y="1"/>
                  <a:pt x="358" y="1"/>
                </a:cubicBezTo>
                <a:cubicBezTo>
                  <a:pt x="339" y="1"/>
                  <a:pt x="320" y="0"/>
                  <a:pt x="302" y="0"/>
                </a:cubicBezTo>
                <a:cubicBezTo>
                  <a:pt x="299" y="0"/>
                  <a:pt x="293" y="0"/>
                  <a:pt x="293" y="10"/>
                </a:cubicBezTo>
                <a:cubicBezTo>
                  <a:pt x="293" y="13"/>
                  <a:pt x="295" y="15"/>
                  <a:pt x="299" y="15"/>
                </a:cubicBezTo>
                <a:cubicBezTo>
                  <a:pt x="303" y="16"/>
                  <a:pt x="319" y="17"/>
                  <a:pt x="319" y="31"/>
                </a:cubicBezTo>
                <a:cubicBezTo>
                  <a:pt x="319" y="38"/>
                  <a:pt x="313" y="44"/>
                  <a:pt x="309" y="49"/>
                </a:cubicBezTo>
                <a:lnTo>
                  <a:pt x="228" y="136"/>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257" name="Group 256" descr="\documentclass{article}&#10;\usepackage{amsmath}&#10;\usepackage{amsfonts}&#10;\usepackage{amssymb}&#10;\usepackage{mathtools}&#10;\usepackage{physics}&#10;&#10;\pagestyle{empty}&#10;\begin{document}&#10;&#10;&#10;$p_X(x)$&#10;&#10;\end{document}" title="IguanaTex Vector Display">
            <a:extLst>
              <a:ext uri="{FF2B5EF4-FFF2-40B4-BE49-F238E27FC236}">
                <a16:creationId xmlns:a16="http://schemas.microsoft.com/office/drawing/2014/main" id="{51D2F1B8-57D4-4DE9-AAC9-452B9E046B6C}"/>
              </a:ext>
            </a:extLst>
          </p:cNvPr>
          <p:cNvGrpSpPr>
            <a:grpSpLocks noChangeAspect="1"/>
          </p:cNvGrpSpPr>
          <p:nvPr>
            <p:custDataLst>
              <p:tags r:id="rId2"/>
            </p:custDataLst>
          </p:nvPr>
        </p:nvGrpSpPr>
        <p:grpSpPr>
          <a:xfrm>
            <a:off x="1052512" y="1746191"/>
            <a:ext cx="688975" cy="266700"/>
            <a:chOff x="1127125" y="2276475"/>
            <a:chExt cx="688975" cy="266700"/>
          </a:xfrm>
        </p:grpSpPr>
        <p:sp>
          <p:nvSpPr>
            <p:cNvPr id="251" name="Freeform 171">
              <a:extLst>
                <a:ext uri="{FF2B5EF4-FFF2-40B4-BE49-F238E27FC236}">
                  <a16:creationId xmlns:a16="http://schemas.microsoft.com/office/drawing/2014/main" id="{44A4A088-789C-407D-8929-9BA58826F23C}"/>
                </a:ext>
              </a:extLst>
            </p:cNvPr>
            <p:cNvSpPr>
              <a:spLocks noEditPoints="1"/>
            </p:cNvSpPr>
            <p:nvPr>
              <p:custDataLst>
                <p:tags r:id="rId61"/>
              </p:custDataLst>
            </p:nvPr>
          </p:nvSpPr>
          <p:spPr bwMode="auto">
            <a:xfrm>
              <a:off x="1127125" y="2357438"/>
              <a:ext cx="141288" cy="171450"/>
            </a:xfrm>
            <a:custGeom>
              <a:avLst/>
              <a:gdLst>
                <a:gd name="T0" fmla="*/ 38 w 260"/>
                <a:gd name="T1" fmla="*/ 282 h 317"/>
                <a:gd name="T2" fmla="*/ 11 w 260"/>
                <a:gd name="T3" fmla="*/ 302 h 317"/>
                <a:gd name="T4" fmla="*/ 0 w 260"/>
                <a:gd name="T5" fmla="*/ 311 h 317"/>
                <a:gd name="T6" fmla="*/ 6 w 260"/>
                <a:gd name="T7" fmla="*/ 317 h 317"/>
                <a:gd name="T8" fmla="*/ 48 w 260"/>
                <a:gd name="T9" fmla="*/ 316 h 317"/>
                <a:gd name="T10" fmla="*/ 98 w 260"/>
                <a:gd name="T11" fmla="*/ 317 h 317"/>
                <a:gd name="T12" fmla="*/ 107 w 260"/>
                <a:gd name="T13" fmla="*/ 307 h 317"/>
                <a:gd name="T14" fmla="*/ 95 w 260"/>
                <a:gd name="T15" fmla="*/ 302 h 317"/>
                <a:gd name="T16" fmla="*/ 70 w 260"/>
                <a:gd name="T17" fmla="*/ 294 h 317"/>
                <a:gd name="T18" fmla="*/ 94 w 260"/>
                <a:gd name="T19" fmla="*/ 194 h 317"/>
                <a:gd name="T20" fmla="*/ 140 w 260"/>
                <a:gd name="T21" fmla="*/ 226 h 317"/>
                <a:gd name="T22" fmla="*/ 260 w 260"/>
                <a:gd name="T23" fmla="*/ 80 h 317"/>
                <a:gd name="T24" fmla="*/ 194 w 260"/>
                <a:gd name="T25" fmla="*/ 0 h 317"/>
                <a:gd name="T26" fmla="*/ 129 w 260"/>
                <a:gd name="T27" fmla="*/ 38 h 317"/>
                <a:gd name="T28" fmla="*/ 84 w 260"/>
                <a:gd name="T29" fmla="*/ 0 h 317"/>
                <a:gd name="T30" fmla="*/ 47 w 260"/>
                <a:gd name="T31" fmla="*/ 29 h 317"/>
                <a:gd name="T32" fmla="*/ 31 w 260"/>
                <a:gd name="T33" fmla="*/ 77 h 317"/>
                <a:gd name="T34" fmla="*/ 37 w 260"/>
                <a:gd name="T35" fmla="*/ 82 h 317"/>
                <a:gd name="T36" fmla="*/ 46 w 260"/>
                <a:gd name="T37" fmla="*/ 71 h 317"/>
                <a:gd name="T38" fmla="*/ 82 w 260"/>
                <a:gd name="T39" fmla="*/ 11 h 317"/>
                <a:gd name="T40" fmla="*/ 98 w 260"/>
                <a:gd name="T41" fmla="*/ 34 h 317"/>
                <a:gd name="T42" fmla="*/ 94 w 260"/>
                <a:gd name="T43" fmla="*/ 60 h 317"/>
                <a:gd name="T44" fmla="*/ 38 w 260"/>
                <a:gd name="T45" fmla="*/ 282 h 317"/>
                <a:gd name="T46" fmla="*/ 126 w 260"/>
                <a:gd name="T47" fmla="*/ 65 h 317"/>
                <a:gd name="T48" fmla="*/ 152 w 260"/>
                <a:gd name="T49" fmla="*/ 30 h 317"/>
                <a:gd name="T50" fmla="*/ 192 w 260"/>
                <a:gd name="T51" fmla="*/ 11 h 317"/>
                <a:gd name="T52" fmla="*/ 224 w 260"/>
                <a:gd name="T53" fmla="*/ 58 h 317"/>
                <a:gd name="T54" fmla="*/ 199 w 260"/>
                <a:gd name="T55" fmla="*/ 164 h 317"/>
                <a:gd name="T56" fmla="*/ 140 w 260"/>
                <a:gd name="T57" fmla="*/ 215 h 317"/>
                <a:gd name="T58" fmla="*/ 100 w 260"/>
                <a:gd name="T59" fmla="*/ 171 h 317"/>
                <a:gd name="T60" fmla="*/ 102 w 260"/>
                <a:gd name="T61" fmla="*/ 163 h 317"/>
                <a:gd name="T62" fmla="*/ 126 w 260"/>
                <a:gd name="T63" fmla="*/ 65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60" h="317">
                  <a:moveTo>
                    <a:pt x="38" y="282"/>
                  </a:moveTo>
                  <a:cubicBezTo>
                    <a:pt x="34" y="298"/>
                    <a:pt x="33" y="302"/>
                    <a:pt x="11" y="302"/>
                  </a:cubicBezTo>
                  <a:cubicBezTo>
                    <a:pt x="5" y="302"/>
                    <a:pt x="0" y="302"/>
                    <a:pt x="0" y="311"/>
                  </a:cubicBezTo>
                  <a:cubicBezTo>
                    <a:pt x="0" y="315"/>
                    <a:pt x="2" y="317"/>
                    <a:pt x="6" y="317"/>
                  </a:cubicBezTo>
                  <a:cubicBezTo>
                    <a:pt x="20" y="317"/>
                    <a:pt x="34" y="316"/>
                    <a:pt x="48" y="316"/>
                  </a:cubicBezTo>
                  <a:cubicBezTo>
                    <a:pt x="65" y="316"/>
                    <a:pt x="82" y="317"/>
                    <a:pt x="98" y="317"/>
                  </a:cubicBezTo>
                  <a:cubicBezTo>
                    <a:pt x="100" y="317"/>
                    <a:pt x="107" y="317"/>
                    <a:pt x="107" y="307"/>
                  </a:cubicBezTo>
                  <a:cubicBezTo>
                    <a:pt x="107" y="302"/>
                    <a:pt x="102" y="302"/>
                    <a:pt x="95" y="302"/>
                  </a:cubicBezTo>
                  <a:cubicBezTo>
                    <a:pt x="70" y="302"/>
                    <a:pt x="70" y="298"/>
                    <a:pt x="70" y="294"/>
                  </a:cubicBezTo>
                  <a:cubicBezTo>
                    <a:pt x="70" y="288"/>
                    <a:pt x="91" y="207"/>
                    <a:pt x="94" y="194"/>
                  </a:cubicBezTo>
                  <a:cubicBezTo>
                    <a:pt x="101" y="209"/>
                    <a:pt x="115" y="226"/>
                    <a:pt x="140" y="226"/>
                  </a:cubicBezTo>
                  <a:cubicBezTo>
                    <a:pt x="198" y="226"/>
                    <a:pt x="260" y="153"/>
                    <a:pt x="260" y="80"/>
                  </a:cubicBezTo>
                  <a:cubicBezTo>
                    <a:pt x="260" y="33"/>
                    <a:pt x="232" y="0"/>
                    <a:pt x="194" y="0"/>
                  </a:cubicBezTo>
                  <a:cubicBezTo>
                    <a:pt x="169" y="0"/>
                    <a:pt x="145" y="18"/>
                    <a:pt x="129" y="38"/>
                  </a:cubicBezTo>
                  <a:cubicBezTo>
                    <a:pt x="124" y="11"/>
                    <a:pt x="102" y="0"/>
                    <a:pt x="84" y="0"/>
                  </a:cubicBezTo>
                  <a:cubicBezTo>
                    <a:pt x="61" y="0"/>
                    <a:pt x="51" y="20"/>
                    <a:pt x="47" y="29"/>
                  </a:cubicBezTo>
                  <a:cubicBezTo>
                    <a:pt x="38" y="46"/>
                    <a:pt x="31" y="76"/>
                    <a:pt x="31" y="77"/>
                  </a:cubicBezTo>
                  <a:cubicBezTo>
                    <a:pt x="31" y="82"/>
                    <a:pt x="36" y="82"/>
                    <a:pt x="37" y="82"/>
                  </a:cubicBezTo>
                  <a:cubicBezTo>
                    <a:pt x="42" y="82"/>
                    <a:pt x="43" y="82"/>
                    <a:pt x="46" y="71"/>
                  </a:cubicBezTo>
                  <a:cubicBezTo>
                    <a:pt x="54" y="35"/>
                    <a:pt x="64" y="11"/>
                    <a:pt x="82" y="11"/>
                  </a:cubicBezTo>
                  <a:cubicBezTo>
                    <a:pt x="91" y="11"/>
                    <a:pt x="98" y="15"/>
                    <a:pt x="98" y="34"/>
                  </a:cubicBezTo>
                  <a:cubicBezTo>
                    <a:pt x="98" y="46"/>
                    <a:pt x="96" y="51"/>
                    <a:pt x="94" y="60"/>
                  </a:cubicBezTo>
                  <a:lnTo>
                    <a:pt x="38" y="282"/>
                  </a:lnTo>
                  <a:close/>
                  <a:moveTo>
                    <a:pt x="126" y="65"/>
                  </a:moveTo>
                  <a:cubicBezTo>
                    <a:pt x="130" y="52"/>
                    <a:pt x="143" y="38"/>
                    <a:pt x="152" y="30"/>
                  </a:cubicBezTo>
                  <a:cubicBezTo>
                    <a:pt x="169" y="15"/>
                    <a:pt x="184" y="11"/>
                    <a:pt x="192" y="11"/>
                  </a:cubicBezTo>
                  <a:cubicBezTo>
                    <a:pt x="212" y="11"/>
                    <a:pt x="224" y="29"/>
                    <a:pt x="224" y="58"/>
                  </a:cubicBezTo>
                  <a:cubicBezTo>
                    <a:pt x="224" y="88"/>
                    <a:pt x="208" y="145"/>
                    <a:pt x="199" y="164"/>
                  </a:cubicBezTo>
                  <a:cubicBezTo>
                    <a:pt x="182" y="199"/>
                    <a:pt x="158" y="215"/>
                    <a:pt x="140" y="215"/>
                  </a:cubicBezTo>
                  <a:cubicBezTo>
                    <a:pt x="107" y="215"/>
                    <a:pt x="100" y="174"/>
                    <a:pt x="100" y="171"/>
                  </a:cubicBezTo>
                  <a:cubicBezTo>
                    <a:pt x="100" y="170"/>
                    <a:pt x="100" y="169"/>
                    <a:pt x="102" y="163"/>
                  </a:cubicBezTo>
                  <a:lnTo>
                    <a:pt x="126" y="65"/>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2" name="Freeform 172">
              <a:extLst>
                <a:ext uri="{FF2B5EF4-FFF2-40B4-BE49-F238E27FC236}">
                  <a16:creationId xmlns:a16="http://schemas.microsoft.com/office/drawing/2014/main" id="{ABA2D552-B114-4E05-890C-95A6F8E63664}"/>
                </a:ext>
              </a:extLst>
            </p:cNvPr>
            <p:cNvSpPr>
              <a:spLocks/>
            </p:cNvSpPr>
            <p:nvPr>
              <p:custDataLst>
                <p:tags r:id="rId62"/>
              </p:custDataLst>
            </p:nvPr>
          </p:nvSpPr>
          <p:spPr bwMode="auto">
            <a:xfrm>
              <a:off x="1281113" y="2389188"/>
              <a:ext cx="168275" cy="128588"/>
            </a:xfrm>
            <a:custGeom>
              <a:avLst/>
              <a:gdLst>
                <a:gd name="T0" fmla="*/ 176 w 308"/>
                <a:gd name="T1" fmla="*/ 105 h 239"/>
                <a:gd name="T2" fmla="*/ 210 w 308"/>
                <a:gd name="T3" fmla="*/ 72 h 239"/>
                <a:gd name="T4" fmla="*/ 299 w 308"/>
                <a:gd name="T5" fmla="*/ 13 h 239"/>
                <a:gd name="T6" fmla="*/ 308 w 308"/>
                <a:gd name="T7" fmla="*/ 6 h 239"/>
                <a:gd name="T8" fmla="*/ 303 w 308"/>
                <a:gd name="T9" fmla="*/ 0 h 239"/>
                <a:gd name="T10" fmla="*/ 270 w 308"/>
                <a:gd name="T11" fmla="*/ 2 h 239"/>
                <a:gd name="T12" fmla="*/ 230 w 308"/>
                <a:gd name="T13" fmla="*/ 0 h 239"/>
                <a:gd name="T14" fmla="*/ 223 w 308"/>
                <a:gd name="T15" fmla="*/ 8 h 239"/>
                <a:gd name="T16" fmla="*/ 228 w 308"/>
                <a:gd name="T17" fmla="*/ 13 h 239"/>
                <a:gd name="T18" fmla="*/ 240 w 308"/>
                <a:gd name="T19" fmla="*/ 22 h 239"/>
                <a:gd name="T20" fmla="*/ 231 w 308"/>
                <a:gd name="T21" fmla="*/ 36 h 239"/>
                <a:gd name="T22" fmla="*/ 171 w 308"/>
                <a:gd name="T23" fmla="*/ 95 h 239"/>
                <a:gd name="T24" fmla="*/ 136 w 308"/>
                <a:gd name="T25" fmla="*/ 27 h 239"/>
                <a:gd name="T26" fmla="*/ 134 w 308"/>
                <a:gd name="T27" fmla="*/ 22 h 239"/>
                <a:gd name="T28" fmla="*/ 153 w 308"/>
                <a:gd name="T29" fmla="*/ 13 h 239"/>
                <a:gd name="T30" fmla="*/ 160 w 308"/>
                <a:gd name="T31" fmla="*/ 5 h 239"/>
                <a:gd name="T32" fmla="*/ 154 w 308"/>
                <a:gd name="T33" fmla="*/ 0 h 239"/>
                <a:gd name="T34" fmla="*/ 131 w 308"/>
                <a:gd name="T35" fmla="*/ 1 h 239"/>
                <a:gd name="T36" fmla="*/ 108 w 308"/>
                <a:gd name="T37" fmla="*/ 2 h 239"/>
                <a:gd name="T38" fmla="*/ 88 w 308"/>
                <a:gd name="T39" fmla="*/ 1 h 239"/>
                <a:gd name="T40" fmla="*/ 69 w 308"/>
                <a:gd name="T41" fmla="*/ 0 h 239"/>
                <a:gd name="T42" fmla="*/ 61 w 308"/>
                <a:gd name="T43" fmla="*/ 8 h 239"/>
                <a:gd name="T44" fmla="*/ 72 w 308"/>
                <a:gd name="T45" fmla="*/ 13 h 239"/>
                <a:gd name="T46" fmla="*/ 97 w 308"/>
                <a:gd name="T47" fmla="*/ 23 h 239"/>
                <a:gd name="T48" fmla="*/ 146 w 308"/>
                <a:gd name="T49" fmla="*/ 120 h 239"/>
                <a:gd name="T50" fmla="*/ 126 w 308"/>
                <a:gd name="T51" fmla="*/ 139 h 239"/>
                <a:gd name="T52" fmla="*/ 97 w 308"/>
                <a:gd name="T53" fmla="*/ 168 h 239"/>
                <a:gd name="T54" fmla="*/ 9 w 308"/>
                <a:gd name="T55" fmla="*/ 226 h 239"/>
                <a:gd name="T56" fmla="*/ 0 w 308"/>
                <a:gd name="T57" fmla="*/ 234 h 239"/>
                <a:gd name="T58" fmla="*/ 5 w 308"/>
                <a:gd name="T59" fmla="*/ 239 h 239"/>
                <a:gd name="T60" fmla="*/ 37 w 308"/>
                <a:gd name="T61" fmla="*/ 237 h 239"/>
                <a:gd name="T62" fmla="*/ 58 w 308"/>
                <a:gd name="T63" fmla="*/ 237 h 239"/>
                <a:gd name="T64" fmla="*/ 78 w 308"/>
                <a:gd name="T65" fmla="*/ 239 h 239"/>
                <a:gd name="T66" fmla="*/ 85 w 308"/>
                <a:gd name="T67" fmla="*/ 231 h 239"/>
                <a:gd name="T68" fmla="*/ 79 w 308"/>
                <a:gd name="T69" fmla="*/ 226 h 239"/>
                <a:gd name="T70" fmla="*/ 68 w 308"/>
                <a:gd name="T71" fmla="*/ 217 h 239"/>
                <a:gd name="T72" fmla="*/ 80 w 308"/>
                <a:gd name="T73" fmla="*/ 199 h 239"/>
                <a:gd name="T74" fmla="*/ 151 w 308"/>
                <a:gd name="T75" fmla="*/ 130 h 239"/>
                <a:gd name="T76" fmla="*/ 193 w 308"/>
                <a:gd name="T77" fmla="*/ 213 h 239"/>
                <a:gd name="T78" fmla="*/ 195 w 308"/>
                <a:gd name="T79" fmla="*/ 217 h 239"/>
                <a:gd name="T80" fmla="*/ 177 w 308"/>
                <a:gd name="T81" fmla="*/ 226 h 239"/>
                <a:gd name="T82" fmla="*/ 169 w 308"/>
                <a:gd name="T83" fmla="*/ 234 h 239"/>
                <a:gd name="T84" fmla="*/ 175 w 308"/>
                <a:gd name="T85" fmla="*/ 239 h 239"/>
                <a:gd name="T86" fmla="*/ 198 w 308"/>
                <a:gd name="T87" fmla="*/ 237 h 239"/>
                <a:gd name="T88" fmla="*/ 221 w 308"/>
                <a:gd name="T89" fmla="*/ 237 h 239"/>
                <a:gd name="T90" fmla="*/ 242 w 308"/>
                <a:gd name="T91" fmla="*/ 237 h 239"/>
                <a:gd name="T92" fmla="*/ 260 w 308"/>
                <a:gd name="T93" fmla="*/ 239 h 239"/>
                <a:gd name="T94" fmla="*/ 268 w 308"/>
                <a:gd name="T95" fmla="*/ 231 h 239"/>
                <a:gd name="T96" fmla="*/ 258 w 308"/>
                <a:gd name="T97" fmla="*/ 226 h 239"/>
                <a:gd name="T98" fmla="*/ 233 w 308"/>
                <a:gd name="T99" fmla="*/ 216 h 239"/>
                <a:gd name="T100" fmla="*/ 176 w 308"/>
                <a:gd name="T101" fmla="*/ 105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08" h="239">
                  <a:moveTo>
                    <a:pt x="176" y="105"/>
                  </a:moveTo>
                  <a:lnTo>
                    <a:pt x="210" y="72"/>
                  </a:lnTo>
                  <a:cubicBezTo>
                    <a:pt x="254" y="28"/>
                    <a:pt x="268" y="15"/>
                    <a:pt x="299" y="13"/>
                  </a:cubicBezTo>
                  <a:cubicBezTo>
                    <a:pt x="304" y="13"/>
                    <a:pt x="308" y="13"/>
                    <a:pt x="308" y="6"/>
                  </a:cubicBezTo>
                  <a:cubicBezTo>
                    <a:pt x="308" y="1"/>
                    <a:pt x="304" y="0"/>
                    <a:pt x="303" y="0"/>
                  </a:cubicBezTo>
                  <a:cubicBezTo>
                    <a:pt x="293" y="0"/>
                    <a:pt x="281" y="2"/>
                    <a:pt x="270" y="2"/>
                  </a:cubicBezTo>
                  <a:cubicBezTo>
                    <a:pt x="261" y="2"/>
                    <a:pt x="239" y="0"/>
                    <a:pt x="230" y="0"/>
                  </a:cubicBezTo>
                  <a:cubicBezTo>
                    <a:pt x="227" y="0"/>
                    <a:pt x="223" y="1"/>
                    <a:pt x="223" y="8"/>
                  </a:cubicBezTo>
                  <a:cubicBezTo>
                    <a:pt x="223" y="8"/>
                    <a:pt x="223" y="13"/>
                    <a:pt x="228" y="13"/>
                  </a:cubicBezTo>
                  <a:cubicBezTo>
                    <a:pt x="231" y="13"/>
                    <a:pt x="240" y="14"/>
                    <a:pt x="240" y="22"/>
                  </a:cubicBezTo>
                  <a:cubicBezTo>
                    <a:pt x="240" y="27"/>
                    <a:pt x="235" y="32"/>
                    <a:pt x="231" y="36"/>
                  </a:cubicBezTo>
                  <a:cubicBezTo>
                    <a:pt x="228" y="38"/>
                    <a:pt x="184" y="82"/>
                    <a:pt x="171" y="95"/>
                  </a:cubicBezTo>
                  <a:lnTo>
                    <a:pt x="136" y="27"/>
                  </a:lnTo>
                  <a:cubicBezTo>
                    <a:pt x="135" y="26"/>
                    <a:pt x="134" y="23"/>
                    <a:pt x="134" y="22"/>
                  </a:cubicBezTo>
                  <a:cubicBezTo>
                    <a:pt x="134" y="19"/>
                    <a:pt x="141" y="14"/>
                    <a:pt x="153" y="13"/>
                  </a:cubicBezTo>
                  <a:cubicBezTo>
                    <a:pt x="155" y="13"/>
                    <a:pt x="160" y="13"/>
                    <a:pt x="160" y="5"/>
                  </a:cubicBezTo>
                  <a:cubicBezTo>
                    <a:pt x="160" y="5"/>
                    <a:pt x="160" y="0"/>
                    <a:pt x="154" y="0"/>
                  </a:cubicBezTo>
                  <a:cubicBezTo>
                    <a:pt x="147" y="0"/>
                    <a:pt x="138" y="1"/>
                    <a:pt x="131" y="1"/>
                  </a:cubicBezTo>
                  <a:cubicBezTo>
                    <a:pt x="123" y="1"/>
                    <a:pt x="115" y="2"/>
                    <a:pt x="108" y="2"/>
                  </a:cubicBezTo>
                  <a:cubicBezTo>
                    <a:pt x="102" y="2"/>
                    <a:pt x="94" y="2"/>
                    <a:pt x="88" y="1"/>
                  </a:cubicBezTo>
                  <a:cubicBezTo>
                    <a:pt x="82" y="1"/>
                    <a:pt x="74" y="0"/>
                    <a:pt x="69" y="0"/>
                  </a:cubicBezTo>
                  <a:cubicBezTo>
                    <a:pt x="67" y="0"/>
                    <a:pt x="61" y="0"/>
                    <a:pt x="61" y="8"/>
                  </a:cubicBezTo>
                  <a:cubicBezTo>
                    <a:pt x="61" y="13"/>
                    <a:pt x="66" y="13"/>
                    <a:pt x="72" y="13"/>
                  </a:cubicBezTo>
                  <a:cubicBezTo>
                    <a:pt x="92" y="13"/>
                    <a:pt x="93" y="16"/>
                    <a:pt x="97" y="23"/>
                  </a:cubicBezTo>
                  <a:lnTo>
                    <a:pt x="146" y="120"/>
                  </a:lnTo>
                  <a:lnTo>
                    <a:pt x="126" y="139"/>
                  </a:lnTo>
                  <a:cubicBezTo>
                    <a:pt x="120" y="145"/>
                    <a:pt x="103" y="161"/>
                    <a:pt x="97" y="168"/>
                  </a:cubicBezTo>
                  <a:cubicBezTo>
                    <a:pt x="54" y="210"/>
                    <a:pt x="40" y="225"/>
                    <a:pt x="9" y="226"/>
                  </a:cubicBezTo>
                  <a:cubicBezTo>
                    <a:pt x="4" y="226"/>
                    <a:pt x="0" y="226"/>
                    <a:pt x="0" y="234"/>
                  </a:cubicBezTo>
                  <a:cubicBezTo>
                    <a:pt x="0" y="235"/>
                    <a:pt x="1" y="239"/>
                    <a:pt x="5" y="239"/>
                  </a:cubicBezTo>
                  <a:cubicBezTo>
                    <a:pt x="15" y="239"/>
                    <a:pt x="27" y="237"/>
                    <a:pt x="37" y="237"/>
                  </a:cubicBezTo>
                  <a:cubicBezTo>
                    <a:pt x="43" y="237"/>
                    <a:pt x="52" y="237"/>
                    <a:pt x="58" y="237"/>
                  </a:cubicBezTo>
                  <a:cubicBezTo>
                    <a:pt x="64" y="238"/>
                    <a:pt x="72" y="239"/>
                    <a:pt x="78" y="239"/>
                  </a:cubicBezTo>
                  <a:cubicBezTo>
                    <a:pt x="80" y="239"/>
                    <a:pt x="85" y="239"/>
                    <a:pt x="85" y="231"/>
                  </a:cubicBezTo>
                  <a:cubicBezTo>
                    <a:pt x="85" y="226"/>
                    <a:pt x="81" y="226"/>
                    <a:pt x="79" y="226"/>
                  </a:cubicBezTo>
                  <a:cubicBezTo>
                    <a:pt x="75" y="226"/>
                    <a:pt x="68" y="225"/>
                    <a:pt x="68" y="217"/>
                  </a:cubicBezTo>
                  <a:cubicBezTo>
                    <a:pt x="68" y="212"/>
                    <a:pt x="73" y="207"/>
                    <a:pt x="80" y="199"/>
                  </a:cubicBezTo>
                  <a:lnTo>
                    <a:pt x="151" y="130"/>
                  </a:lnTo>
                  <a:lnTo>
                    <a:pt x="193" y="213"/>
                  </a:lnTo>
                  <a:cubicBezTo>
                    <a:pt x="195" y="216"/>
                    <a:pt x="195" y="217"/>
                    <a:pt x="195" y="217"/>
                  </a:cubicBezTo>
                  <a:cubicBezTo>
                    <a:pt x="195" y="219"/>
                    <a:pt x="189" y="225"/>
                    <a:pt x="177" y="226"/>
                  </a:cubicBezTo>
                  <a:cubicBezTo>
                    <a:pt x="174" y="226"/>
                    <a:pt x="169" y="226"/>
                    <a:pt x="169" y="234"/>
                  </a:cubicBezTo>
                  <a:cubicBezTo>
                    <a:pt x="169" y="234"/>
                    <a:pt x="169" y="239"/>
                    <a:pt x="175" y="239"/>
                  </a:cubicBezTo>
                  <a:cubicBezTo>
                    <a:pt x="182" y="239"/>
                    <a:pt x="191" y="237"/>
                    <a:pt x="198" y="237"/>
                  </a:cubicBezTo>
                  <a:cubicBezTo>
                    <a:pt x="206" y="237"/>
                    <a:pt x="214" y="237"/>
                    <a:pt x="221" y="237"/>
                  </a:cubicBezTo>
                  <a:cubicBezTo>
                    <a:pt x="227" y="237"/>
                    <a:pt x="235" y="237"/>
                    <a:pt x="242" y="237"/>
                  </a:cubicBezTo>
                  <a:cubicBezTo>
                    <a:pt x="248" y="238"/>
                    <a:pt x="255" y="239"/>
                    <a:pt x="260" y="239"/>
                  </a:cubicBezTo>
                  <a:cubicBezTo>
                    <a:pt x="262" y="239"/>
                    <a:pt x="268" y="239"/>
                    <a:pt x="268" y="231"/>
                  </a:cubicBezTo>
                  <a:cubicBezTo>
                    <a:pt x="268" y="226"/>
                    <a:pt x="263" y="226"/>
                    <a:pt x="258" y="226"/>
                  </a:cubicBezTo>
                  <a:cubicBezTo>
                    <a:pt x="237" y="226"/>
                    <a:pt x="236" y="222"/>
                    <a:pt x="233" y="216"/>
                  </a:cubicBezTo>
                  <a:lnTo>
                    <a:pt x="176" y="105"/>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3" name="Freeform 173">
              <a:extLst>
                <a:ext uri="{FF2B5EF4-FFF2-40B4-BE49-F238E27FC236}">
                  <a16:creationId xmlns:a16="http://schemas.microsoft.com/office/drawing/2014/main" id="{7040AC83-D584-4179-A554-050A606D9AB9}"/>
                </a:ext>
              </a:extLst>
            </p:cNvPr>
            <p:cNvSpPr>
              <a:spLocks/>
            </p:cNvSpPr>
            <p:nvPr>
              <p:custDataLst>
                <p:tags r:id="rId63"/>
              </p:custDataLst>
            </p:nvPr>
          </p:nvSpPr>
          <p:spPr bwMode="auto">
            <a:xfrm>
              <a:off x="1504950" y="2276475"/>
              <a:ext cx="61913" cy="266700"/>
            </a:xfrm>
            <a:custGeom>
              <a:avLst/>
              <a:gdLst>
                <a:gd name="T0" fmla="*/ 115 w 115"/>
                <a:gd name="T1" fmla="*/ 493 h 498"/>
                <a:gd name="T2" fmla="*/ 107 w 115"/>
                <a:gd name="T3" fmla="*/ 482 h 498"/>
                <a:gd name="T4" fmla="*/ 28 w 115"/>
                <a:gd name="T5" fmla="*/ 249 h 498"/>
                <a:gd name="T6" fmla="*/ 109 w 115"/>
                <a:gd name="T7" fmla="*/ 13 h 498"/>
                <a:gd name="T8" fmla="*/ 115 w 115"/>
                <a:gd name="T9" fmla="*/ 5 h 498"/>
                <a:gd name="T10" fmla="*/ 110 w 115"/>
                <a:gd name="T11" fmla="*/ 0 h 498"/>
                <a:gd name="T12" fmla="*/ 31 w 115"/>
                <a:gd name="T13" fmla="*/ 97 h 498"/>
                <a:gd name="T14" fmla="*/ 0 w 115"/>
                <a:gd name="T15" fmla="*/ 249 h 498"/>
                <a:gd name="T16" fmla="*/ 32 w 115"/>
                <a:gd name="T17" fmla="*/ 405 h 498"/>
                <a:gd name="T18" fmla="*/ 110 w 115"/>
                <a:gd name="T19" fmla="*/ 498 h 498"/>
                <a:gd name="T20" fmla="*/ 115 w 115"/>
                <a:gd name="T21" fmla="*/ 493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5" h="498">
                  <a:moveTo>
                    <a:pt x="115" y="493"/>
                  </a:moveTo>
                  <a:cubicBezTo>
                    <a:pt x="115" y="492"/>
                    <a:pt x="115" y="491"/>
                    <a:pt x="107" y="482"/>
                  </a:cubicBezTo>
                  <a:cubicBezTo>
                    <a:pt x="44" y="420"/>
                    <a:pt x="28" y="325"/>
                    <a:pt x="28" y="249"/>
                  </a:cubicBezTo>
                  <a:cubicBezTo>
                    <a:pt x="28" y="162"/>
                    <a:pt x="47" y="76"/>
                    <a:pt x="109" y="13"/>
                  </a:cubicBezTo>
                  <a:cubicBezTo>
                    <a:pt x="115" y="7"/>
                    <a:pt x="115" y="6"/>
                    <a:pt x="115" y="5"/>
                  </a:cubicBezTo>
                  <a:cubicBezTo>
                    <a:pt x="115" y="1"/>
                    <a:pt x="113" y="0"/>
                    <a:pt x="110" y="0"/>
                  </a:cubicBezTo>
                  <a:cubicBezTo>
                    <a:pt x="105" y="0"/>
                    <a:pt x="60" y="34"/>
                    <a:pt x="31" y="97"/>
                  </a:cubicBezTo>
                  <a:cubicBezTo>
                    <a:pt x="6" y="152"/>
                    <a:pt x="0" y="207"/>
                    <a:pt x="0" y="249"/>
                  </a:cubicBezTo>
                  <a:cubicBezTo>
                    <a:pt x="0" y="288"/>
                    <a:pt x="5" y="348"/>
                    <a:pt x="32" y="405"/>
                  </a:cubicBezTo>
                  <a:cubicBezTo>
                    <a:pt x="62" y="466"/>
                    <a:pt x="105" y="498"/>
                    <a:pt x="110" y="498"/>
                  </a:cubicBezTo>
                  <a:cubicBezTo>
                    <a:pt x="113" y="498"/>
                    <a:pt x="115" y="497"/>
                    <a:pt x="115" y="493"/>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4" name="Freeform 174">
              <a:extLst>
                <a:ext uri="{FF2B5EF4-FFF2-40B4-BE49-F238E27FC236}">
                  <a16:creationId xmlns:a16="http://schemas.microsoft.com/office/drawing/2014/main" id="{C2A99D8C-33F1-4FEF-9868-32ECC2730373}"/>
                </a:ext>
              </a:extLst>
            </p:cNvPr>
            <p:cNvSpPr>
              <a:spLocks/>
            </p:cNvSpPr>
            <p:nvPr>
              <p:custDataLst>
                <p:tags r:id="rId64"/>
              </p:custDataLst>
            </p:nvPr>
          </p:nvSpPr>
          <p:spPr bwMode="auto">
            <a:xfrm>
              <a:off x="1590675" y="2357438"/>
              <a:ext cx="134938" cy="122238"/>
            </a:xfrm>
            <a:custGeom>
              <a:avLst/>
              <a:gdLst>
                <a:gd name="T0" fmla="*/ 152 w 249"/>
                <a:gd name="T1" fmla="*/ 70 h 226"/>
                <a:gd name="T2" fmla="*/ 202 w 249"/>
                <a:gd name="T3" fmla="*/ 11 h 226"/>
                <a:gd name="T4" fmla="*/ 227 w 249"/>
                <a:gd name="T5" fmla="*/ 18 h 226"/>
                <a:gd name="T6" fmla="*/ 203 w 249"/>
                <a:gd name="T7" fmla="*/ 45 h 226"/>
                <a:gd name="T8" fmla="*/ 222 w 249"/>
                <a:gd name="T9" fmla="*/ 62 h 226"/>
                <a:gd name="T10" fmla="*/ 249 w 249"/>
                <a:gd name="T11" fmla="*/ 33 h 226"/>
                <a:gd name="T12" fmla="*/ 202 w 249"/>
                <a:gd name="T13" fmla="*/ 0 h 226"/>
                <a:gd name="T14" fmla="*/ 150 w 249"/>
                <a:gd name="T15" fmla="*/ 38 h 226"/>
                <a:gd name="T16" fmla="*/ 96 w 249"/>
                <a:gd name="T17" fmla="*/ 0 h 226"/>
                <a:gd name="T18" fmla="*/ 16 w 249"/>
                <a:gd name="T19" fmla="*/ 77 h 226"/>
                <a:gd name="T20" fmla="*/ 22 w 249"/>
                <a:gd name="T21" fmla="*/ 82 h 226"/>
                <a:gd name="T22" fmla="*/ 28 w 249"/>
                <a:gd name="T23" fmla="*/ 77 h 226"/>
                <a:gd name="T24" fmla="*/ 95 w 249"/>
                <a:gd name="T25" fmla="*/ 11 h 226"/>
                <a:gd name="T26" fmla="*/ 122 w 249"/>
                <a:gd name="T27" fmla="*/ 45 h 226"/>
                <a:gd name="T28" fmla="*/ 95 w 249"/>
                <a:gd name="T29" fmla="*/ 163 h 226"/>
                <a:gd name="T30" fmla="*/ 48 w 249"/>
                <a:gd name="T31" fmla="*/ 215 h 226"/>
                <a:gd name="T32" fmla="*/ 23 w 249"/>
                <a:gd name="T33" fmla="*/ 209 h 226"/>
                <a:gd name="T34" fmla="*/ 46 w 249"/>
                <a:gd name="T35" fmla="*/ 182 h 226"/>
                <a:gd name="T36" fmla="*/ 28 w 249"/>
                <a:gd name="T37" fmla="*/ 164 h 226"/>
                <a:gd name="T38" fmla="*/ 0 w 249"/>
                <a:gd name="T39" fmla="*/ 193 h 226"/>
                <a:gd name="T40" fmla="*/ 47 w 249"/>
                <a:gd name="T41" fmla="*/ 226 h 226"/>
                <a:gd name="T42" fmla="*/ 100 w 249"/>
                <a:gd name="T43" fmla="*/ 188 h 226"/>
                <a:gd name="T44" fmla="*/ 153 w 249"/>
                <a:gd name="T45" fmla="*/ 226 h 226"/>
                <a:gd name="T46" fmla="*/ 233 w 249"/>
                <a:gd name="T47" fmla="*/ 149 h 226"/>
                <a:gd name="T48" fmla="*/ 227 w 249"/>
                <a:gd name="T49" fmla="*/ 144 h 226"/>
                <a:gd name="T50" fmla="*/ 221 w 249"/>
                <a:gd name="T51" fmla="*/ 150 h 226"/>
                <a:gd name="T52" fmla="*/ 154 w 249"/>
                <a:gd name="T53" fmla="*/ 215 h 226"/>
                <a:gd name="T54" fmla="*/ 127 w 249"/>
                <a:gd name="T55" fmla="*/ 182 h 226"/>
                <a:gd name="T56" fmla="*/ 136 w 249"/>
                <a:gd name="T57" fmla="*/ 138 h 226"/>
                <a:gd name="T58" fmla="*/ 152 w 249"/>
                <a:gd name="T59" fmla="*/ 7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49" h="226">
                  <a:moveTo>
                    <a:pt x="152" y="70"/>
                  </a:moveTo>
                  <a:cubicBezTo>
                    <a:pt x="155" y="57"/>
                    <a:pt x="167" y="11"/>
                    <a:pt x="202" y="11"/>
                  </a:cubicBezTo>
                  <a:cubicBezTo>
                    <a:pt x="204" y="11"/>
                    <a:pt x="216" y="11"/>
                    <a:pt x="227" y="18"/>
                  </a:cubicBezTo>
                  <a:cubicBezTo>
                    <a:pt x="213" y="20"/>
                    <a:pt x="203" y="33"/>
                    <a:pt x="203" y="45"/>
                  </a:cubicBezTo>
                  <a:cubicBezTo>
                    <a:pt x="203" y="53"/>
                    <a:pt x="208" y="62"/>
                    <a:pt x="222" y="62"/>
                  </a:cubicBezTo>
                  <a:cubicBezTo>
                    <a:pt x="233" y="62"/>
                    <a:pt x="249" y="53"/>
                    <a:pt x="249" y="33"/>
                  </a:cubicBezTo>
                  <a:cubicBezTo>
                    <a:pt x="249" y="7"/>
                    <a:pt x="219" y="0"/>
                    <a:pt x="202" y="0"/>
                  </a:cubicBezTo>
                  <a:cubicBezTo>
                    <a:pt x="173" y="0"/>
                    <a:pt x="156" y="27"/>
                    <a:pt x="150" y="38"/>
                  </a:cubicBezTo>
                  <a:cubicBezTo>
                    <a:pt x="138" y="5"/>
                    <a:pt x="111" y="0"/>
                    <a:pt x="96" y="0"/>
                  </a:cubicBezTo>
                  <a:cubicBezTo>
                    <a:pt x="44" y="0"/>
                    <a:pt x="16" y="65"/>
                    <a:pt x="16" y="77"/>
                  </a:cubicBezTo>
                  <a:cubicBezTo>
                    <a:pt x="16" y="82"/>
                    <a:pt x="21" y="82"/>
                    <a:pt x="22" y="82"/>
                  </a:cubicBezTo>
                  <a:cubicBezTo>
                    <a:pt x="26" y="82"/>
                    <a:pt x="27" y="81"/>
                    <a:pt x="28" y="77"/>
                  </a:cubicBezTo>
                  <a:cubicBezTo>
                    <a:pt x="45" y="24"/>
                    <a:pt x="78" y="11"/>
                    <a:pt x="95" y="11"/>
                  </a:cubicBezTo>
                  <a:cubicBezTo>
                    <a:pt x="105" y="11"/>
                    <a:pt x="122" y="16"/>
                    <a:pt x="122" y="45"/>
                  </a:cubicBezTo>
                  <a:cubicBezTo>
                    <a:pt x="122" y="60"/>
                    <a:pt x="114" y="94"/>
                    <a:pt x="95" y="163"/>
                  </a:cubicBezTo>
                  <a:cubicBezTo>
                    <a:pt x="87" y="194"/>
                    <a:pt x="70" y="215"/>
                    <a:pt x="48" y="215"/>
                  </a:cubicBezTo>
                  <a:cubicBezTo>
                    <a:pt x="45" y="215"/>
                    <a:pt x="33" y="215"/>
                    <a:pt x="23" y="209"/>
                  </a:cubicBezTo>
                  <a:cubicBezTo>
                    <a:pt x="35" y="206"/>
                    <a:pt x="46" y="196"/>
                    <a:pt x="46" y="182"/>
                  </a:cubicBezTo>
                  <a:cubicBezTo>
                    <a:pt x="46" y="168"/>
                    <a:pt x="35" y="164"/>
                    <a:pt x="28" y="164"/>
                  </a:cubicBezTo>
                  <a:cubicBezTo>
                    <a:pt x="13" y="164"/>
                    <a:pt x="0" y="177"/>
                    <a:pt x="0" y="193"/>
                  </a:cubicBezTo>
                  <a:cubicBezTo>
                    <a:pt x="0" y="216"/>
                    <a:pt x="25" y="226"/>
                    <a:pt x="47" y="226"/>
                  </a:cubicBezTo>
                  <a:cubicBezTo>
                    <a:pt x="80" y="226"/>
                    <a:pt x="98" y="191"/>
                    <a:pt x="100" y="188"/>
                  </a:cubicBezTo>
                  <a:cubicBezTo>
                    <a:pt x="106" y="207"/>
                    <a:pt x="124" y="226"/>
                    <a:pt x="153" y="226"/>
                  </a:cubicBezTo>
                  <a:cubicBezTo>
                    <a:pt x="205" y="226"/>
                    <a:pt x="233" y="162"/>
                    <a:pt x="233" y="149"/>
                  </a:cubicBezTo>
                  <a:cubicBezTo>
                    <a:pt x="233" y="144"/>
                    <a:pt x="229" y="144"/>
                    <a:pt x="227" y="144"/>
                  </a:cubicBezTo>
                  <a:cubicBezTo>
                    <a:pt x="223" y="144"/>
                    <a:pt x="222" y="146"/>
                    <a:pt x="221" y="150"/>
                  </a:cubicBezTo>
                  <a:cubicBezTo>
                    <a:pt x="204" y="203"/>
                    <a:pt x="170" y="215"/>
                    <a:pt x="154" y="215"/>
                  </a:cubicBezTo>
                  <a:cubicBezTo>
                    <a:pt x="135" y="215"/>
                    <a:pt x="127" y="199"/>
                    <a:pt x="127" y="182"/>
                  </a:cubicBezTo>
                  <a:cubicBezTo>
                    <a:pt x="127" y="171"/>
                    <a:pt x="130" y="160"/>
                    <a:pt x="136" y="138"/>
                  </a:cubicBezTo>
                  <a:lnTo>
                    <a:pt x="152" y="7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5" name="Freeform 175">
              <a:extLst>
                <a:ext uri="{FF2B5EF4-FFF2-40B4-BE49-F238E27FC236}">
                  <a16:creationId xmlns:a16="http://schemas.microsoft.com/office/drawing/2014/main" id="{D6154781-B981-4C62-88BF-DA1D1D9EC8A3}"/>
                </a:ext>
              </a:extLst>
            </p:cNvPr>
            <p:cNvSpPr>
              <a:spLocks/>
            </p:cNvSpPr>
            <p:nvPr>
              <p:custDataLst>
                <p:tags r:id="rId65"/>
              </p:custDataLst>
            </p:nvPr>
          </p:nvSpPr>
          <p:spPr bwMode="auto">
            <a:xfrm>
              <a:off x="1752600" y="2276475"/>
              <a:ext cx="63500" cy="266700"/>
            </a:xfrm>
            <a:custGeom>
              <a:avLst/>
              <a:gdLst>
                <a:gd name="T0" fmla="*/ 116 w 116"/>
                <a:gd name="T1" fmla="*/ 249 h 498"/>
                <a:gd name="T2" fmla="*/ 83 w 116"/>
                <a:gd name="T3" fmla="*/ 94 h 498"/>
                <a:gd name="T4" fmla="*/ 5 w 116"/>
                <a:gd name="T5" fmla="*/ 0 h 498"/>
                <a:gd name="T6" fmla="*/ 0 w 116"/>
                <a:gd name="T7" fmla="*/ 5 h 498"/>
                <a:gd name="T8" fmla="*/ 10 w 116"/>
                <a:gd name="T9" fmla="*/ 16 h 498"/>
                <a:gd name="T10" fmla="*/ 87 w 116"/>
                <a:gd name="T11" fmla="*/ 249 h 498"/>
                <a:gd name="T12" fmla="*/ 7 w 116"/>
                <a:gd name="T13" fmla="*/ 485 h 498"/>
                <a:gd name="T14" fmla="*/ 0 w 116"/>
                <a:gd name="T15" fmla="*/ 493 h 498"/>
                <a:gd name="T16" fmla="*/ 5 w 116"/>
                <a:gd name="T17" fmla="*/ 498 h 498"/>
                <a:gd name="T18" fmla="*/ 84 w 116"/>
                <a:gd name="T19" fmla="*/ 401 h 498"/>
                <a:gd name="T20" fmla="*/ 116 w 116"/>
                <a:gd name="T21" fmla="*/ 249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6" h="498">
                  <a:moveTo>
                    <a:pt x="116" y="249"/>
                  </a:moveTo>
                  <a:cubicBezTo>
                    <a:pt x="116" y="210"/>
                    <a:pt x="110" y="150"/>
                    <a:pt x="83" y="94"/>
                  </a:cubicBezTo>
                  <a:cubicBezTo>
                    <a:pt x="53" y="32"/>
                    <a:pt x="10" y="0"/>
                    <a:pt x="5" y="0"/>
                  </a:cubicBezTo>
                  <a:cubicBezTo>
                    <a:pt x="2" y="0"/>
                    <a:pt x="0" y="2"/>
                    <a:pt x="0" y="5"/>
                  </a:cubicBezTo>
                  <a:cubicBezTo>
                    <a:pt x="0" y="6"/>
                    <a:pt x="0" y="7"/>
                    <a:pt x="10" y="16"/>
                  </a:cubicBezTo>
                  <a:cubicBezTo>
                    <a:pt x="58" y="66"/>
                    <a:pt x="87" y="145"/>
                    <a:pt x="87" y="249"/>
                  </a:cubicBezTo>
                  <a:cubicBezTo>
                    <a:pt x="87" y="334"/>
                    <a:pt x="68" y="422"/>
                    <a:pt x="7" y="485"/>
                  </a:cubicBezTo>
                  <a:cubicBezTo>
                    <a:pt x="0" y="491"/>
                    <a:pt x="0" y="492"/>
                    <a:pt x="0" y="493"/>
                  </a:cubicBezTo>
                  <a:cubicBezTo>
                    <a:pt x="0" y="496"/>
                    <a:pt x="2" y="498"/>
                    <a:pt x="5" y="498"/>
                  </a:cubicBezTo>
                  <a:cubicBezTo>
                    <a:pt x="10" y="498"/>
                    <a:pt x="55" y="464"/>
                    <a:pt x="84" y="401"/>
                  </a:cubicBezTo>
                  <a:cubicBezTo>
                    <a:pt x="110" y="346"/>
                    <a:pt x="116" y="291"/>
                    <a:pt x="116" y="249"/>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05" name="Group 304" descr="\documentclass{article}&#10;\usepackage{amsmath}&#10;\usepackage{amsfonts}&#10;\usepackage{amssymb}&#10;\usepackage{mathtools}&#10;\usepackage{physics}&#10;&#10;\pagestyle{empty}&#10;\begin{document}&#10;&#10;&#10;$X \sim \mathcal{N}(\mu, \Sigma)$&#10;&#10;\end{document}" title="IguanaTex Vector Display">
            <a:extLst>
              <a:ext uri="{FF2B5EF4-FFF2-40B4-BE49-F238E27FC236}">
                <a16:creationId xmlns:a16="http://schemas.microsoft.com/office/drawing/2014/main" id="{3A1309A6-A026-4191-B42B-07FADFC9573E}"/>
              </a:ext>
            </a:extLst>
          </p:cNvPr>
          <p:cNvGrpSpPr>
            <a:grpSpLocks noChangeAspect="1"/>
          </p:cNvGrpSpPr>
          <p:nvPr>
            <p:custDataLst>
              <p:tags r:id="rId3"/>
            </p:custDataLst>
          </p:nvPr>
        </p:nvGrpSpPr>
        <p:grpSpPr>
          <a:xfrm>
            <a:off x="1039812" y="2125602"/>
            <a:ext cx="1311275" cy="282575"/>
            <a:chOff x="1114425" y="2630488"/>
            <a:chExt cx="1311275" cy="282575"/>
          </a:xfrm>
        </p:grpSpPr>
        <p:sp>
          <p:nvSpPr>
            <p:cNvPr id="296" name="Freeform 196">
              <a:extLst>
                <a:ext uri="{FF2B5EF4-FFF2-40B4-BE49-F238E27FC236}">
                  <a16:creationId xmlns:a16="http://schemas.microsoft.com/office/drawing/2014/main" id="{38C3C429-B38F-40B5-843E-EEC467BF4EF2}"/>
                </a:ext>
              </a:extLst>
            </p:cNvPr>
            <p:cNvSpPr>
              <a:spLocks/>
            </p:cNvSpPr>
            <p:nvPr>
              <p:custDataLst>
                <p:tags r:id="rId53"/>
              </p:custDataLst>
            </p:nvPr>
          </p:nvSpPr>
          <p:spPr bwMode="auto">
            <a:xfrm>
              <a:off x="1114425" y="2655888"/>
              <a:ext cx="192088" cy="188913"/>
            </a:xfrm>
            <a:custGeom>
              <a:avLst/>
              <a:gdLst>
                <a:gd name="T0" fmla="*/ 228 w 411"/>
                <a:gd name="T1" fmla="*/ 135 h 341"/>
                <a:gd name="T2" fmla="*/ 186 w 411"/>
                <a:gd name="T3" fmla="*/ 36 h 341"/>
                <a:gd name="T4" fmla="*/ 184 w 411"/>
                <a:gd name="T5" fmla="*/ 30 h 341"/>
                <a:gd name="T6" fmla="*/ 213 w 411"/>
                <a:gd name="T7" fmla="*/ 15 h 341"/>
                <a:gd name="T8" fmla="*/ 223 w 411"/>
                <a:gd name="T9" fmla="*/ 6 h 341"/>
                <a:gd name="T10" fmla="*/ 216 w 411"/>
                <a:gd name="T11" fmla="*/ 0 h 341"/>
                <a:gd name="T12" fmla="*/ 153 w 411"/>
                <a:gd name="T13" fmla="*/ 1 h 341"/>
                <a:gd name="T14" fmla="*/ 97 w 411"/>
                <a:gd name="T15" fmla="*/ 0 h 341"/>
                <a:gd name="T16" fmla="*/ 88 w 411"/>
                <a:gd name="T17" fmla="*/ 10 h 341"/>
                <a:gd name="T18" fmla="*/ 99 w 411"/>
                <a:gd name="T19" fmla="*/ 15 h 341"/>
                <a:gd name="T20" fmla="*/ 137 w 411"/>
                <a:gd name="T21" fmla="*/ 31 h 341"/>
                <a:gd name="T22" fmla="*/ 196 w 411"/>
                <a:gd name="T23" fmla="*/ 170 h 341"/>
                <a:gd name="T24" fmla="*/ 90 w 411"/>
                <a:gd name="T25" fmla="*/ 284 h 341"/>
                <a:gd name="T26" fmla="*/ 84 w 411"/>
                <a:gd name="T27" fmla="*/ 289 h 341"/>
                <a:gd name="T28" fmla="*/ 11 w 411"/>
                <a:gd name="T29" fmla="*/ 325 h 341"/>
                <a:gd name="T30" fmla="*/ 0 w 411"/>
                <a:gd name="T31" fmla="*/ 335 h 341"/>
                <a:gd name="T32" fmla="*/ 6 w 411"/>
                <a:gd name="T33" fmla="*/ 341 h 341"/>
                <a:gd name="T34" fmla="*/ 53 w 411"/>
                <a:gd name="T35" fmla="*/ 339 h 341"/>
                <a:gd name="T36" fmla="*/ 109 w 411"/>
                <a:gd name="T37" fmla="*/ 341 h 341"/>
                <a:gd name="T38" fmla="*/ 118 w 411"/>
                <a:gd name="T39" fmla="*/ 331 h 341"/>
                <a:gd name="T40" fmla="*/ 112 w 411"/>
                <a:gd name="T41" fmla="*/ 325 h 341"/>
                <a:gd name="T42" fmla="*/ 92 w 411"/>
                <a:gd name="T43" fmla="*/ 310 h 341"/>
                <a:gd name="T44" fmla="*/ 105 w 411"/>
                <a:gd name="T45" fmla="*/ 287 h 341"/>
                <a:gd name="T46" fmla="*/ 156 w 411"/>
                <a:gd name="T47" fmla="*/ 233 h 341"/>
                <a:gd name="T48" fmla="*/ 201 w 411"/>
                <a:gd name="T49" fmla="*/ 184 h 341"/>
                <a:gd name="T50" fmla="*/ 251 w 411"/>
                <a:gd name="T51" fmla="*/ 304 h 341"/>
                <a:gd name="T52" fmla="*/ 254 w 411"/>
                <a:gd name="T53" fmla="*/ 311 h 341"/>
                <a:gd name="T54" fmla="*/ 225 w 411"/>
                <a:gd name="T55" fmla="*/ 325 h 341"/>
                <a:gd name="T56" fmla="*/ 215 w 411"/>
                <a:gd name="T57" fmla="*/ 335 h 341"/>
                <a:gd name="T58" fmla="*/ 223 w 411"/>
                <a:gd name="T59" fmla="*/ 341 h 341"/>
                <a:gd name="T60" fmla="*/ 285 w 411"/>
                <a:gd name="T61" fmla="*/ 339 h 341"/>
                <a:gd name="T62" fmla="*/ 341 w 411"/>
                <a:gd name="T63" fmla="*/ 341 h 341"/>
                <a:gd name="T64" fmla="*/ 350 w 411"/>
                <a:gd name="T65" fmla="*/ 331 h 341"/>
                <a:gd name="T66" fmla="*/ 341 w 411"/>
                <a:gd name="T67" fmla="*/ 325 h 341"/>
                <a:gd name="T68" fmla="*/ 298 w 411"/>
                <a:gd name="T69" fmla="*/ 303 h 341"/>
                <a:gd name="T70" fmla="*/ 234 w 411"/>
                <a:gd name="T71" fmla="*/ 149 h 341"/>
                <a:gd name="T72" fmla="*/ 336 w 411"/>
                <a:gd name="T73" fmla="*/ 41 h 341"/>
                <a:gd name="T74" fmla="*/ 400 w 411"/>
                <a:gd name="T75" fmla="*/ 15 h 341"/>
                <a:gd name="T76" fmla="*/ 411 w 411"/>
                <a:gd name="T77" fmla="*/ 5 h 341"/>
                <a:gd name="T78" fmla="*/ 404 w 411"/>
                <a:gd name="T79" fmla="*/ 0 h 341"/>
                <a:gd name="T80" fmla="*/ 357 w 411"/>
                <a:gd name="T81" fmla="*/ 1 h 341"/>
                <a:gd name="T82" fmla="*/ 302 w 411"/>
                <a:gd name="T83" fmla="*/ 0 h 341"/>
                <a:gd name="T84" fmla="*/ 292 w 411"/>
                <a:gd name="T85" fmla="*/ 10 h 341"/>
                <a:gd name="T86" fmla="*/ 298 w 411"/>
                <a:gd name="T87" fmla="*/ 15 h 341"/>
                <a:gd name="T88" fmla="*/ 318 w 411"/>
                <a:gd name="T89" fmla="*/ 31 h 341"/>
                <a:gd name="T90" fmla="*/ 309 w 411"/>
                <a:gd name="T91" fmla="*/ 49 h 341"/>
                <a:gd name="T92" fmla="*/ 228 w 411"/>
                <a:gd name="T93" fmla="*/ 135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11" h="341">
                  <a:moveTo>
                    <a:pt x="228" y="135"/>
                  </a:moveTo>
                  <a:lnTo>
                    <a:pt x="186" y="36"/>
                  </a:lnTo>
                  <a:cubicBezTo>
                    <a:pt x="185" y="32"/>
                    <a:pt x="184" y="30"/>
                    <a:pt x="184" y="30"/>
                  </a:cubicBezTo>
                  <a:cubicBezTo>
                    <a:pt x="184" y="27"/>
                    <a:pt x="192" y="17"/>
                    <a:pt x="213" y="15"/>
                  </a:cubicBezTo>
                  <a:cubicBezTo>
                    <a:pt x="218" y="15"/>
                    <a:pt x="223" y="14"/>
                    <a:pt x="223" y="6"/>
                  </a:cubicBezTo>
                  <a:cubicBezTo>
                    <a:pt x="223" y="0"/>
                    <a:pt x="217" y="0"/>
                    <a:pt x="216" y="0"/>
                  </a:cubicBezTo>
                  <a:cubicBezTo>
                    <a:pt x="195" y="0"/>
                    <a:pt x="174" y="1"/>
                    <a:pt x="153" y="1"/>
                  </a:cubicBezTo>
                  <a:cubicBezTo>
                    <a:pt x="140" y="1"/>
                    <a:pt x="109" y="0"/>
                    <a:pt x="97" y="0"/>
                  </a:cubicBezTo>
                  <a:cubicBezTo>
                    <a:pt x="94" y="0"/>
                    <a:pt x="88" y="0"/>
                    <a:pt x="88" y="10"/>
                  </a:cubicBezTo>
                  <a:cubicBezTo>
                    <a:pt x="88" y="15"/>
                    <a:pt x="93" y="15"/>
                    <a:pt x="99" y="15"/>
                  </a:cubicBezTo>
                  <a:cubicBezTo>
                    <a:pt x="129" y="15"/>
                    <a:pt x="132" y="20"/>
                    <a:pt x="137" y="31"/>
                  </a:cubicBezTo>
                  <a:lnTo>
                    <a:pt x="196" y="170"/>
                  </a:lnTo>
                  <a:lnTo>
                    <a:pt x="90" y="284"/>
                  </a:lnTo>
                  <a:lnTo>
                    <a:pt x="84" y="289"/>
                  </a:lnTo>
                  <a:cubicBezTo>
                    <a:pt x="59" y="316"/>
                    <a:pt x="36" y="324"/>
                    <a:pt x="11" y="325"/>
                  </a:cubicBezTo>
                  <a:cubicBezTo>
                    <a:pt x="4" y="326"/>
                    <a:pt x="0" y="326"/>
                    <a:pt x="0" y="335"/>
                  </a:cubicBezTo>
                  <a:cubicBezTo>
                    <a:pt x="0" y="336"/>
                    <a:pt x="0" y="341"/>
                    <a:pt x="6" y="341"/>
                  </a:cubicBezTo>
                  <a:cubicBezTo>
                    <a:pt x="21" y="341"/>
                    <a:pt x="37" y="339"/>
                    <a:pt x="53" y="339"/>
                  </a:cubicBezTo>
                  <a:cubicBezTo>
                    <a:pt x="71" y="339"/>
                    <a:pt x="91" y="341"/>
                    <a:pt x="109" y="341"/>
                  </a:cubicBezTo>
                  <a:cubicBezTo>
                    <a:pt x="112" y="341"/>
                    <a:pt x="118" y="341"/>
                    <a:pt x="118" y="331"/>
                  </a:cubicBezTo>
                  <a:cubicBezTo>
                    <a:pt x="118" y="326"/>
                    <a:pt x="113" y="325"/>
                    <a:pt x="112" y="325"/>
                  </a:cubicBezTo>
                  <a:cubicBezTo>
                    <a:pt x="107" y="325"/>
                    <a:pt x="92" y="324"/>
                    <a:pt x="92" y="310"/>
                  </a:cubicBezTo>
                  <a:cubicBezTo>
                    <a:pt x="92" y="302"/>
                    <a:pt x="99" y="294"/>
                    <a:pt x="105" y="287"/>
                  </a:cubicBezTo>
                  <a:lnTo>
                    <a:pt x="156" y="233"/>
                  </a:lnTo>
                  <a:lnTo>
                    <a:pt x="201" y="184"/>
                  </a:lnTo>
                  <a:lnTo>
                    <a:pt x="251" y="304"/>
                  </a:lnTo>
                  <a:cubicBezTo>
                    <a:pt x="253" y="309"/>
                    <a:pt x="254" y="310"/>
                    <a:pt x="254" y="311"/>
                  </a:cubicBezTo>
                  <a:cubicBezTo>
                    <a:pt x="254" y="315"/>
                    <a:pt x="244" y="323"/>
                    <a:pt x="225" y="325"/>
                  </a:cubicBezTo>
                  <a:cubicBezTo>
                    <a:pt x="220" y="326"/>
                    <a:pt x="215" y="326"/>
                    <a:pt x="215" y="335"/>
                  </a:cubicBezTo>
                  <a:cubicBezTo>
                    <a:pt x="215" y="341"/>
                    <a:pt x="221" y="341"/>
                    <a:pt x="223" y="341"/>
                  </a:cubicBezTo>
                  <a:cubicBezTo>
                    <a:pt x="236" y="341"/>
                    <a:pt x="271" y="339"/>
                    <a:pt x="285" y="339"/>
                  </a:cubicBezTo>
                  <a:cubicBezTo>
                    <a:pt x="298" y="339"/>
                    <a:pt x="328" y="341"/>
                    <a:pt x="341" y="341"/>
                  </a:cubicBezTo>
                  <a:cubicBezTo>
                    <a:pt x="344" y="341"/>
                    <a:pt x="350" y="341"/>
                    <a:pt x="350" y="331"/>
                  </a:cubicBezTo>
                  <a:cubicBezTo>
                    <a:pt x="350" y="325"/>
                    <a:pt x="345" y="325"/>
                    <a:pt x="341" y="325"/>
                  </a:cubicBezTo>
                  <a:cubicBezTo>
                    <a:pt x="308" y="325"/>
                    <a:pt x="307" y="323"/>
                    <a:pt x="298" y="303"/>
                  </a:cubicBezTo>
                  <a:cubicBezTo>
                    <a:pt x="279" y="257"/>
                    <a:pt x="245" y="179"/>
                    <a:pt x="234" y="149"/>
                  </a:cubicBezTo>
                  <a:cubicBezTo>
                    <a:pt x="268" y="114"/>
                    <a:pt x="320" y="55"/>
                    <a:pt x="336" y="41"/>
                  </a:cubicBezTo>
                  <a:cubicBezTo>
                    <a:pt x="351" y="29"/>
                    <a:pt x="370" y="17"/>
                    <a:pt x="400" y="15"/>
                  </a:cubicBezTo>
                  <a:cubicBezTo>
                    <a:pt x="406" y="15"/>
                    <a:pt x="411" y="15"/>
                    <a:pt x="411" y="5"/>
                  </a:cubicBezTo>
                  <a:cubicBezTo>
                    <a:pt x="411" y="5"/>
                    <a:pt x="411" y="0"/>
                    <a:pt x="404" y="0"/>
                  </a:cubicBezTo>
                  <a:cubicBezTo>
                    <a:pt x="389" y="0"/>
                    <a:pt x="373" y="1"/>
                    <a:pt x="357" y="1"/>
                  </a:cubicBezTo>
                  <a:cubicBezTo>
                    <a:pt x="339" y="1"/>
                    <a:pt x="320" y="0"/>
                    <a:pt x="302" y="0"/>
                  </a:cubicBezTo>
                  <a:cubicBezTo>
                    <a:pt x="299" y="0"/>
                    <a:pt x="292" y="0"/>
                    <a:pt x="292" y="10"/>
                  </a:cubicBezTo>
                  <a:cubicBezTo>
                    <a:pt x="292" y="13"/>
                    <a:pt x="295" y="15"/>
                    <a:pt x="298" y="15"/>
                  </a:cubicBezTo>
                  <a:cubicBezTo>
                    <a:pt x="303" y="16"/>
                    <a:pt x="318" y="17"/>
                    <a:pt x="318" y="31"/>
                  </a:cubicBezTo>
                  <a:cubicBezTo>
                    <a:pt x="318" y="38"/>
                    <a:pt x="313" y="44"/>
                    <a:pt x="309" y="49"/>
                  </a:cubicBezTo>
                  <a:lnTo>
                    <a:pt x="228" y="135"/>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7" name="Freeform 197">
              <a:extLst>
                <a:ext uri="{FF2B5EF4-FFF2-40B4-BE49-F238E27FC236}">
                  <a16:creationId xmlns:a16="http://schemas.microsoft.com/office/drawing/2014/main" id="{C5F4C68D-3215-4843-9CBC-D0B6521F939B}"/>
                </a:ext>
              </a:extLst>
            </p:cNvPr>
            <p:cNvSpPr>
              <a:spLocks/>
            </p:cNvSpPr>
            <p:nvPr>
              <p:custDataLst>
                <p:tags r:id="rId54"/>
              </p:custDataLst>
            </p:nvPr>
          </p:nvSpPr>
          <p:spPr bwMode="auto">
            <a:xfrm>
              <a:off x="1397000" y="2743201"/>
              <a:ext cx="155575" cy="63500"/>
            </a:xfrm>
            <a:custGeom>
              <a:avLst/>
              <a:gdLst>
                <a:gd name="T0" fmla="*/ 332 w 332"/>
                <a:gd name="T1" fmla="*/ 17 h 117"/>
                <a:gd name="T2" fmla="*/ 325 w 332"/>
                <a:gd name="T3" fmla="*/ 1 h 117"/>
                <a:gd name="T4" fmla="*/ 318 w 332"/>
                <a:gd name="T5" fmla="*/ 14 h 117"/>
                <a:gd name="T6" fmla="*/ 249 w 332"/>
                <a:gd name="T7" fmla="*/ 89 h 117"/>
                <a:gd name="T8" fmla="*/ 169 w 332"/>
                <a:gd name="T9" fmla="*/ 46 h 117"/>
                <a:gd name="T10" fmla="*/ 84 w 332"/>
                <a:gd name="T11" fmla="*/ 0 h 117"/>
                <a:gd name="T12" fmla="*/ 0 w 332"/>
                <a:gd name="T13" fmla="*/ 101 h 117"/>
                <a:gd name="T14" fmla="*/ 7 w 332"/>
                <a:gd name="T15" fmla="*/ 117 h 117"/>
                <a:gd name="T16" fmla="*/ 14 w 332"/>
                <a:gd name="T17" fmla="*/ 105 h 117"/>
                <a:gd name="T18" fmla="*/ 84 w 332"/>
                <a:gd name="T19" fmla="*/ 28 h 117"/>
                <a:gd name="T20" fmla="*/ 163 w 332"/>
                <a:gd name="T21" fmla="*/ 71 h 117"/>
                <a:gd name="T22" fmla="*/ 249 w 332"/>
                <a:gd name="T23" fmla="*/ 117 h 117"/>
                <a:gd name="T24" fmla="*/ 332 w 332"/>
                <a:gd name="T25" fmla="*/ 17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2" h="117">
                  <a:moveTo>
                    <a:pt x="332" y="17"/>
                  </a:moveTo>
                  <a:cubicBezTo>
                    <a:pt x="332" y="6"/>
                    <a:pt x="329" y="1"/>
                    <a:pt x="325" y="1"/>
                  </a:cubicBezTo>
                  <a:cubicBezTo>
                    <a:pt x="323" y="1"/>
                    <a:pt x="319" y="4"/>
                    <a:pt x="318" y="14"/>
                  </a:cubicBezTo>
                  <a:cubicBezTo>
                    <a:pt x="316" y="62"/>
                    <a:pt x="284" y="89"/>
                    <a:pt x="249" y="89"/>
                  </a:cubicBezTo>
                  <a:cubicBezTo>
                    <a:pt x="217" y="89"/>
                    <a:pt x="193" y="68"/>
                    <a:pt x="169" y="46"/>
                  </a:cubicBezTo>
                  <a:cubicBezTo>
                    <a:pt x="143" y="23"/>
                    <a:pt x="117" y="0"/>
                    <a:pt x="84" y="0"/>
                  </a:cubicBezTo>
                  <a:cubicBezTo>
                    <a:pt x="29" y="0"/>
                    <a:pt x="0" y="55"/>
                    <a:pt x="0" y="101"/>
                  </a:cubicBezTo>
                  <a:cubicBezTo>
                    <a:pt x="0" y="117"/>
                    <a:pt x="6" y="117"/>
                    <a:pt x="7" y="117"/>
                  </a:cubicBezTo>
                  <a:cubicBezTo>
                    <a:pt x="12" y="117"/>
                    <a:pt x="14" y="107"/>
                    <a:pt x="14" y="105"/>
                  </a:cubicBezTo>
                  <a:cubicBezTo>
                    <a:pt x="16" y="50"/>
                    <a:pt x="53" y="28"/>
                    <a:pt x="84" y="28"/>
                  </a:cubicBezTo>
                  <a:cubicBezTo>
                    <a:pt x="115" y="28"/>
                    <a:pt x="139" y="50"/>
                    <a:pt x="163" y="71"/>
                  </a:cubicBezTo>
                  <a:cubicBezTo>
                    <a:pt x="189" y="94"/>
                    <a:pt x="215" y="117"/>
                    <a:pt x="249" y="117"/>
                  </a:cubicBezTo>
                  <a:cubicBezTo>
                    <a:pt x="303" y="117"/>
                    <a:pt x="332" y="62"/>
                    <a:pt x="332" y="17"/>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8" name="Freeform 198">
              <a:extLst>
                <a:ext uri="{FF2B5EF4-FFF2-40B4-BE49-F238E27FC236}">
                  <a16:creationId xmlns:a16="http://schemas.microsoft.com/office/drawing/2014/main" id="{7926D3D8-AD68-42DA-A2CE-8992BA860A7B}"/>
                </a:ext>
              </a:extLst>
            </p:cNvPr>
            <p:cNvSpPr>
              <a:spLocks/>
            </p:cNvSpPr>
            <p:nvPr>
              <p:custDataLst>
                <p:tags r:id="rId55"/>
              </p:custDataLst>
            </p:nvPr>
          </p:nvSpPr>
          <p:spPr bwMode="auto">
            <a:xfrm>
              <a:off x="1622425" y="2630488"/>
              <a:ext cx="234950" cy="227013"/>
            </a:xfrm>
            <a:custGeom>
              <a:avLst/>
              <a:gdLst>
                <a:gd name="T0" fmla="*/ 167 w 502"/>
                <a:gd name="T1" fmla="*/ 100 h 412"/>
                <a:gd name="T2" fmla="*/ 209 w 502"/>
                <a:gd name="T3" fmla="*/ 225 h 412"/>
                <a:gd name="T4" fmla="*/ 285 w 502"/>
                <a:gd name="T5" fmla="*/ 388 h 412"/>
                <a:gd name="T6" fmla="*/ 297 w 502"/>
                <a:gd name="T7" fmla="*/ 399 h 412"/>
                <a:gd name="T8" fmla="*/ 320 w 502"/>
                <a:gd name="T9" fmla="*/ 389 h 412"/>
                <a:gd name="T10" fmla="*/ 333 w 502"/>
                <a:gd name="T11" fmla="*/ 358 h 412"/>
                <a:gd name="T12" fmla="*/ 411 w 502"/>
                <a:gd name="T13" fmla="*/ 67 h 412"/>
                <a:gd name="T14" fmla="*/ 483 w 502"/>
                <a:gd name="T15" fmla="*/ 46 h 412"/>
                <a:gd name="T16" fmla="*/ 502 w 502"/>
                <a:gd name="T17" fmla="*/ 8 h 412"/>
                <a:gd name="T18" fmla="*/ 492 w 502"/>
                <a:gd name="T19" fmla="*/ 0 h 412"/>
                <a:gd name="T20" fmla="*/ 414 w 502"/>
                <a:gd name="T21" fmla="*/ 27 h 412"/>
                <a:gd name="T22" fmla="*/ 365 w 502"/>
                <a:gd name="T23" fmla="*/ 165 h 412"/>
                <a:gd name="T24" fmla="*/ 316 w 502"/>
                <a:gd name="T25" fmla="*/ 358 h 412"/>
                <a:gd name="T26" fmla="*/ 249 w 502"/>
                <a:gd name="T27" fmla="*/ 213 h 412"/>
                <a:gd name="T28" fmla="*/ 193 w 502"/>
                <a:gd name="T29" fmla="*/ 45 h 412"/>
                <a:gd name="T30" fmla="*/ 185 w 502"/>
                <a:gd name="T31" fmla="*/ 35 h 412"/>
                <a:gd name="T32" fmla="*/ 160 w 502"/>
                <a:gd name="T33" fmla="*/ 47 h 412"/>
                <a:gd name="T34" fmla="*/ 154 w 502"/>
                <a:gd name="T35" fmla="*/ 61 h 412"/>
                <a:gd name="T36" fmla="*/ 80 w 502"/>
                <a:gd name="T37" fmla="*/ 349 h 412"/>
                <a:gd name="T38" fmla="*/ 60 w 502"/>
                <a:gd name="T39" fmla="*/ 366 h 412"/>
                <a:gd name="T40" fmla="*/ 22 w 502"/>
                <a:gd name="T41" fmla="*/ 351 h 412"/>
                <a:gd name="T42" fmla="*/ 18 w 502"/>
                <a:gd name="T43" fmla="*/ 349 h 412"/>
                <a:gd name="T44" fmla="*/ 0 w 502"/>
                <a:gd name="T45" fmla="*/ 386 h 412"/>
                <a:gd name="T46" fmla="*/ 44 w 502"/>
                <a:gd name="T47" fmla="*/ 412 h 412"/>
                <a:gd name="T48" fmla="*/ 110 w 502"/>
                <a:gd name="T49" fmla="*/ 318 h 412"/>
                <a:gd name="T50" fmla="*/ 167 w 502"/>
                <a:gd name="T51" fmla="*/ 100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2" h="412">
                  <a:moveTo>
                    <a:pt x="167" y="100"/>
                  </a:moveTo>
                  <a:cubicBezTo>
                    <a:pt x="176" y="126"/>
                    <a:pt x="187" y="164"/>
                    <a:pt x="209" y="225"/>
                  </a:cubicBezTo>
                  <a:cubicBezTo>
                    <a:pt x="241" y="310"/>
                    <a:pt x="255" y="341"/>
                    <a:pt x="285" y="388"/>
                  </a:cubicBezTo>
                  <a:cubicBezTo>
                    <a:pt x="292" y="399"/>
                    <a:pt x="293" y="399"/>
                    <a:pt x="297" y="399"/>
                  </a:cubicBezTo>
                  <a:cubicBezTo>
                    <a:pt x="304" y="399"/>
                    <a:pt x="315" y="393"/>
                    <a:pt x="320" y="389"/>
                  </a:cubicBezTo>
                  <a:cubicBezTo>
                    <a:pt x="327" y="383"/>
                    <a:pt x="328" y="382"/>
                    <a:pt x="333" y="358"/>
                  </a:cubicBezTo>
                  <a:cubicBezTo>
                    <a:pt x="363" y="226"/>
                    <a:pt x="401" y="90"/>
                    <a:pt x="411" y="67"/>
                  </a:cubicBezTo>
                  <a:cubicBezTo>
                    <a:pt x="411" y="66"/>
                    <a:pt x="421" y="47"/>
                    <a:pt x="483" y="46"/>
                  </a:cubicBezTo>
                  <a:cubicBezTo>
                    <a:pt x="493" y="45"/>
                    <a:pt x="502" y="19"/>
                    <a:pt x="502" y="8"/>
                  </a:cubicBezTo>
                  <a:cubicBezTo>
                    <a:pt x="502" y="0"/>
                    <a:pt x="499" y="0"/>
                    <a:pt x="492" y="0"/>
                  </a:cubicBezTo>
                  <a:cubicBezTo>
                    <a:pt x="442" y="0"/>
                    <a:pt x="420" y="21"/>
                    <a:pt x="414" y="27"/>
                  </a:cubicBezTo>
                  <a:cubicBezTo>
                    <a:pt x="400" y="45"/>
                    <a:pt x="388" y="82"/>
                    <a:pt x="365" y="165"/>
                  </a:cubicBezTo>
                  <a:cubicBezTo>
                    <a:pt x="347" y="229"/>
                    <a:pt x="332" y="294"/>
                    <a:pt x="316" y="358"/>
                  </a:cubicBezTo>
                  <a:cubicBezTo>
                    <a:pt x="289" y="317"/>
                    <a:pt x="273" y="277"/>
                    <a:pt x="249" y="213"/>
                  </a:cubicBezTo>
                  <a:cubicBezTo>
                    <a:pt x="223" y="142"/>
                    <a:pt x="207" y="90"/>
                    <a:pt x="193" y="45"/>
                  </a:cubicBezTo>
                  <a:cubicBezTo>
                    <a:pt x="190" y="35"/>
                    <a:pt x="190" y="35"/>
                    <a:pt x="185" y="35"/>
                  </a:cubicBezTo>
                  <a:cubicBezTo>
                    <a:pt x="184" y="35"/>
                    <a:pt x="174" y="35"/>
                    <a:pt x="160" y="47"/>
                  </a:cubicBezTo>
                  <a:cubicBezTo>
                    <a:pt x="155" y="51"/>
                    <a:pt x="154" y="56"/>
                    <a:pt x="154" y="61"/>
                  </a:cubicBezTo>
                  <a:cubicBezTo>
                    <a:pt x="140" y="194"/>
                    <a:pt x="93" y="325"/>
                    <a:pt x="80" y="349"/>
                  </a:cubicBezTo>
                  <a:cubicBezTo>
                    <a:pt x="76" y="357"/>
                    <a:pt x="70" y="366"/>
                    <a:pt x="60" y="366"/>
                  </a:cubicBezTo>
                  <a:cubicBezTo>
                    <a:pt x="55" y="366"/>
                    <a:pt x="35" y="363"/>
                    <a:pt x="22" y="351"/>
                  </a:cubicBezTo>
                  <a:cubicBezTo>
                    <a:pt x="20" y="349"/>
                    <a:pt x="19" y="349"/>
                    <a:pt x="18" y="349"/>
                  </a:cubicBezTo>
                  <a:cubicBezTo>
                    <a:pt x="10" y="349"/>
                    <a:pt x="0" y="374"/>
                    <a:pt x="0" y="386"/>
                  </a:cubicBezTo>
                  <a:cubicBezTo>
                    <a:pt x="0" y="402"/>
                    <a:pt x="30" y="412"/>
                    <a:pt x="44" y="412"/>
                  </a:cubicBezTo>
                  <a:cubicBezTo>
                    <a:pt x="76" y="412"/>
                    <a:pt x="102" y="341"/>
                    <a:pt x="110" y="318"/>
                  </a:cubicBezTo>
                  <a:cubicBezTo>
                    <a:pt x="142" y="228"/>
                    <a:pt x="157" y="154"/>
                    <a:pt x="167" y="100"/>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9" name="Freeform 199">
              <a:extLst>
                <a:ext uri="{FF2B5EF4-FFF2-40B4-BE49-F238E27FC236}">
                  <a16:creationId xmlns:a16="http://schemas.microsoft.com/office/drawing/2014/main" id="{D0CC53C4-290E-46FB-A951-23316DF70852}"/>
                </a:ext>
              </a:extLst>
            </p:cNvPr>
            <p:cNvSpPr>
              <a:spLocks/>
            </p:cNvSpPr>
            <p:nvPr>
              <p:custDataLst>
                <p:tags r:id="rId56"/>
              </p:custDataLst>
            </p:nvPr>
          </p:nvSpPr>
          <p:spPr bwMode="auto">
            <a:xfrm>
              <a:off x="1878013" y="2636838"/>
              <a:ext cx="55563" cy="276225"/>
            </a:xfrm>
            <a:custGeom>
              <a:avLst/>
              <a:gdLst>
                <a:gd name="T0" fmla="*/ 116 w 116"/>
                <a:gd name="T1" fmla="*/ 494 h 499"/>
                <a:gd name="T2" fmla="*/ 107 w 116"/>
                <a:gd name="T3" fmla="*/ 483 h 499"/>
                <a:gd name="T4" fmla="*/ 29 w 116"/>
                <a:gd name="T5" fmla="*/ 250 h 499"/>
                <a:gd name="T6" fmla="*/ 109 w 116"/>
                <a:gd name="T7" fmla="*/ 14 h 499"/>
                <a:gd name="T8" fmla="*/ 116 w 116"/>
                <a:gd name="T9" fmla="*/ 5 h 499"/>
                <a:gd name="T10" fmla="*/ 111 w 116"/>
                <a:gd name="T11" fmla="*/ 0 h 499"/>
                <a:gd name="T12" fmla="*/ 31 w 116"/>
                <a:gd name="T13" fmla="*/ 98 h 499"/>
                <a:gd name="T14" fmla="*/ 0 w 116"/>
                <a:gd name="T15" fmla="*/ 250 h 499"/>
                <a:gd name="T16" fmla="*/ 33 w 116"/>
                <a:gd name="T17" fmla="*/ 406 h 499"/>
                <a:gd name="T18" fmla="*/ 111 w 116"/>
                <a:gd name="T19" fmla="*/ 499 h 499"/>
                <a:gd name="T20" fmla="*/ 116 w 116"/>
                <a:gd name="T21" fmla="*/ 494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6" h="499">
                  <a:moveTo>
                    <a:pt x="116" y="494"/>
                  </a:moveTo>
                  <a:cubicBezTo>
                    <a:pt x="116" y="493"/>
                    <a:pt x="116" y="492"/>
                    <a:pt x="107" y="483"/>
                  </a:cubicBezTo>
                  <a:cubicBezTo>
                    <a:pt x="45" y="421"/>
                    <a:pt x="29" y="326"/>
                    <a:pt x="29" y="250"/>
                  </a:cubicBezTo>
                  <a:cubicBezTo>
                    <a:pt x="29" y="163"/>
                    <a:pt x="48" y="76"/>
                    <a:pt x="109" y="14"/>
                  </a:cubicBezTo>
                  <a:cubicBezTo>
                    <a:pt x="116" y="8"/>
                    <a:pt x="116" y="7"/>
                    <a:pt x="116" y="5"/>
                  </a:cubicBezTo>
                  <a:cubicBezTo>
                    <a:pt x="116" y="2"/>
                    <a:pt x="114" y="0"/>
                    <a:pt x="111" y="0"/>
                  </a:cubicBezTo>
                  <a:cubicBezTo>
                    <a:pt x="106" y="0"/>
                    <a:pt x="61" y="34"/>
                    <a:pt x="31" y="98"/>
                  </a:cubicBezTo>
                  <a:cubicBezTo>
                    <a:pt x="6" y="153"/>
                    <a:pt x="0" y="208"/>
                    <a:pt x="0" y="250"/>
                  </a:cubicBezTo>
                  <a:cubicBezTo>
                    <a:pt x="0" y="289"/>
                    <a:pt x="5" y="349"/>
                    <a:pt x="33" y="406"/>
                  </a:cubicBezTo>
                  <a:cubicBezTo>
                    <a:pt x="63" y="467"/>
                    <a:pt x="106" y="499"/>
                    <a:pt x="111" y="499"/>
                  </a:cubicBezTo>
                  <a:cubicBezTo>
                    <a:pt x="114" y="499"/>
                    <a:pt x="116" y="498"/>
                    <a:pt x="116" y="494"/>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0" name="Freeform 200">
              <a:extLst>
                <a:ext uri="{FF2B5EF4-FFF2-40B4-BE49-F238E27FC236}">
                  <a16:creationId xmlns:a16="http://schemas.microsoft.com/office/drawing/2014/main" id="{456A5C08-B914-48F2-9031-9AEC379949B2}"/>
                </a:ext>
              </a:extLst>
            </p:cNvPr>
            <p:cNvSpPr>
              <a:spLocks/>
            </p:cNvSpPr>
            <p:nvPr>
              <p:custDataLst>
                <p:tags r:id="rId57"/>
              </p:custDataLst>
            </p:nvPr>
          </p:nvSpPr>
          <p:spPr bwMode="auto">
            <a:xfrm>
              <a:off x="1952625" y="2722563"/>
              <a:ext cx="127000" cy="180975"/>
            </a:xfrm>
            <a:custGeom>
              <a:avLst/>
              <a:gdLst>
                <a:gd name="T0" fmla="*/ 100 w 270"/>
                <a:gd name="T1" fmla="*/ 45 h 328"/>
                <a:gd name="T2" fmla="*/ 108 w 270"/>
                <a:gd name="T3" fmla="*/ 13 h 328"/>
                <a:gd name="T4" fmla="*/ 93 w 270"/>
                <a:gd name="T5" fmla="*/ 0 h 328"/>
                <a:gd name="T6" fmla="*/ 73 w 270"/>
                <a:gd name="T7" fmla="*/ 18 h 328"/>
                <a:gd name="T8" fmla="*/ 2 w 270"/>
                <a:gd name="T9" fmla="*/ 307 h 328"/>
                <a:gd name="T10" fmla="*/ 0 w 270"/>
                <a:gd name="T11" fmla="*/ 315 h 328"/>
                <a:gd name="T12" fmla="*/ 14 w 270"/>
                <a:gd name="T13" fmla="*/ 328 h 328"/>
                <a:gd name="T14" fmla="*/ 32 w 270"/>
                <a:gd name="T15" fmla="*/ 318 h 328"/>
                <a:gd name="T16" fmla="*/ 59 w 270"/>
                <a:gd name="T17" fmla="*/ 211 h 328"/>
                <a:gd name="T18" fmla="*/ 107 w 270"/>
                <a:gd name="T19" fmla="*/ 226 h 328"/>
                <a:gd name="T20" fmla="*/ 174 w 270"/>
                <a:gd name="T21" fmla="*/ 190 h 328"/>
                <a:gd name="T22" fmla="*/ 219 w 270"/>
                <a:gd name="T23" fmla="*/ 226 h 328"/>
                <a:gd name="T24" fmla="*/ 255 w 270"/>
                <a:gd name="T25" fmla="*/ 199 h 328"/>
                <a:gd name="T26" fmla="*/ 270 w 270"/>
                <a:gd name="T27" fmla="*/ 149 h 328"/>
                <a:gd name="T28" fmla="*/ 264 w 270"/>
                <a:gd name="T29" fmla="*/ 144 h 328"/>
                <a:gd name="T30" fmla="*/ 257 w 270"/>
                <a:gd name="T31" fmla="*/ 153 h 328"/>
                <a:gd name="T32" fmla="*/ 220 w 270"/>
                <a:gd name="T33" fmla="*/ 215 h 328"/>
                <a:gd name="T34" fmla="*/ 205 w 270"/>
                <a:gd name="T35" fmla="*/ 192 h 328"/>
                <a:gd name="T36" fmla="*/ 215 w 270"/>
                <a:gd name="T37" fmla="*/ 140 h 328"/>
                <a:gd name="T38" fmla="*/ 229 w 270"/>
                <a:gd name="T39" fmla="*/ 86 h 328"/>
                <a:gd name="T40" fmla="*/ 237 w 270"/>
                <a:gd name="T41" fmla="*/ 52 h 328"/>
                <a:gd name="T42" fmla="*/ 245 w 270"/>
                <a:gd name="T43" fmla="*/ 19 h 328"/>
                <a:gd name="T44" fmla="*/ 230 w 270"/>
                <a:gd name="T45" fmla="*/ 5 h 328"/>
                <a:gd name="T46" fmla="*/ 211 w 270"/>
                <a:gd name="T47" fmla="*/ 23 h 328"/>
                <a:gd name="T48" fmla="*/ 187 w 270"/>
                <a:gd name="T49" fmla="*/ 116 h 328"/>
                <a:gd name="T50" fmla="*/ 174 w 270"/>
                <a:gd name="T51" fmla="*/ 167 h 328"/>
                <a:gd name="T52" fmla="*/ 109 w 270"/>
                <a:gd name="T53" fmla="*/ 215 h 328"/>
                <a:gd name="T54" fmla="*/ 72 w 270"/>
                <a:gd name="T55" fmla="*/ 172 h 328"/>
                <a:gd name="T56" fmla="*/ 79 w 270"/>
                <a:gd name="T57" fmla="*/ 129 h 328"/>
                <a:gd name="T58" fmla="*/ 100 w 270"/>
                <a:gd name="T59" fmla="*/ 45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70" h="328">
                  <a:moveTo>
                    <a:pt x="100" y="45"/>
                  </a:moveTo>
                  <a:cubicBezTo>
                    <a:pt x="103" y="35"/>
                    <a:pt x="108" y="16"/>
                    <a:pt x="108" y="13"/>
                  </a:cubicBezTo>
                  <a:cubicBezTo>
                    <a:pt x="108" y="5"/>
                    <a:pt x="102" y="0"/>
                    <a:pt x="93" y="0"/>
                  </a:cubicBezTo>
                  <a:cubicBezTo>
                    <a:pt x="92" y="0"/>
                    <a:pt x="78" y="1"/>
                    <a:pt x="73" y="18"/>
                  </a:cubicBezTo>
                  <a:lnTo>
                    <a:pt x="2" y="307"/>
                  </a:lnTo>
                  <a:cubicBezTo>
                    <a:pt x="0" y="313"/>
                    <a:pt x="0" y="314"/>
                    <a:pt x="0" y="315"/>
                  </a:cubicBezTo>
                  <a:cubicBezTo>
                    <a:pt x="0" y="322"/>
                    <a:pt x="6" y="328"/>
                    <a:pt x="14" y="328"/>
                  </a:cubicBezTo>
                  <a:cubicBezTo>
                    <a:pt x="25" y="328"/>
                    <a:pt x="31" y="319"/>
                    <a:pt x="32" y="318"/>
                  </a:cubicBezTo>
                  <a:cubicBezTo>
                    <a:pt x="34" y="313"/>
                    <a:pt x="40" y="287"/>
                    <a:pt x="59" y="211"/>
                  </a:cubicBezTo>
                  <a:cubicBezTo>
                    <a:pt x="75" y="224"/>
                    <a:pt x="97" y="226"/>
                    <a:pt x="107" y="226"/>
                  </a:cubicBezTo>
                  <a:cubicBezTo>
                    <a:pt x="142" y="226"/>
                    <a:pt x="162" y="204"/>
                    <a:pt x="174" y="190"/>
                  </a:cubicBezTo>
                  <a:cubicBezTo>
                    <a:pt x="178" y="212"/>
                    <a:pt x="197" y="226"/>
                    <a:pt x="219" y="226"/>
                  </a:cubicBezTo>
                  <a:cubicBezTo>
                    <a:pt x="236" y="226"/>
                    <a:pt x="247" y="215"/>
                    <a:pt x="255" y="199"/>
                  </a:cubicBezTo>
                  <a:cubicBezTo>
                    <a:pt x="264" y="181"/>
                    <a:pt x="270" y="150"/>
                    <a:pt x="270" y="149"/>
                  </a:cubicBezTo>
                  <a:cubicBezTo>
                    <a:pt x="270" y="144"/>
                    <a:pt x="266" y="144"/>
                    <a:pt x="264" y="144"/>
                  </a:cubicBezTo>
                  <a:cubicBezTo>
                    <a:pt x="259" y="144"/>
                    <a:pt x="259" y="146"/>
                    <a:pt x="257" y="153"/>
                  </a:cubicBezTo>
                  <a:cubicBezTo>
                    <a:pt x="249" y="186"/>
                    <a:pt x="240" y="215"/>
                    <a:pt x="220" y="215"/>
                  </a:cubicBezTo>
                  <a:cubicBezTo>
                    <a:pt x="206" y="215"/>
                    <a:pt x="205" y="202"/>
                    <a:pt x="205" y="192"/>
                  </a:cubicBezTo>
                  <a:cubicBezTo>
                    <a:pt x="205" y="181"/>
                    <a:pt x="211" y="158"/>
                    <a:pt x="215" y="140"/>
                  </a:cubicBezTo>
                  <a:lnTo>
                    <a:pt x="229" y="86"/>
                  </a:lnTo>
                  <a:cubicBezTo>
                    <a:pt x="230" y="79"/>
                    <a:pt x="235" y="60"/>
                    <a:pt x="237" y="52"/>
                  </a:cubicBezTo>
                  <a:cubicBezTo>
                    <a:pt x="240" y="41"/>
                    <a:pt x="245" y="22"/>
                    <a:pt x="245" y="19"/>
                  </a:cubicBezTo>
                  <a:cubicBezTo>
                    <a:pt x="245" y="10"/>
                    <a:pt x="238" y="5"/>
                    <a:pt x="230" y="5"/>
                  </a:cubicBezTo>
                  <a:cubicBezTo>
                    <a:pt x="228" y="5"/>
                    <a:pt x="215" y="6"/>
                    <a:pt x="211" y="23"/>
                  </a:cubicBezTo>
                  <a:lnTo>
                    <a:pt x="187" y="116"/>
                  </a:lnTo>
                  <a:cubicBezTo>
                    <a:pt x="181" y="141"/>
                    <a:pt x="176" y="162"/>
                    <a:pt x="174" y="167"/>
                  </a:cubicBezTo>
                  <a:cubicBezTo>
                    <a:pt x="174" y="170"/>
                    <a:pt x="150" y="215"/>
                    <a:pt x="109" y="215"/>
                  </a:cubicBezTo>
                  <a:cubicBezTo>
                    <a:pt x="84" y="215"/>
                    <a:pt x="72" y="199"/>
                    <a:pt x="72" y="172"/>
                  </a:cubicBezTo>
                  <a:cubicBezTo>
                    <a:pt x="72" y="157"/>
                    <a:pt x="76" y="143"/>
                    <a:pt x="79" y="129"/>
                  </a:cubicBezTo>
                  <a:lnTo>
                    <a:pt x="100" y="45"/>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1" name="Freeform 201">
              <a:extLst>
                <a:ext uri="{FF2B5EF4-FFF2-40B4-BE49-F238E27FC236}">
                  <a16:creationId xmlns:a16="http://schemas.microsoft.com/office/drawing/2014/main" id="{8D90261F-D29B-43EC-92A0-CEEC3589CD0C}"/>
                </a:ext>
              </a:extLst>
            </p:cNvPr>
            <p:cNvSpPr>
              <a:spLocks/>
            </p:cNvSpPr>
            <p:nvPr>
              <p:custDataLst>
                <p:tags r:id="rId58"/>
              </p:custDataLst>
            </p:nvPr>
          </p:nvSpPr>
          <p:spPr bwMode="auto">
            <a:xfrm>
              <a:off x="2106613" y="2814638"/>
              <a:ext cx="26988" cy="82550"/>
            </a:xfrm>
            <a:custGeom>
              <a:avLst/>
              <a:gdLst>
                <a:gd name="T0" fmla="*/ 59 w 59"/>
                <a:gd name="T1" fmla="*/ 52 h 149"/>
                <a:gd name="T2" fmla="*/ 27 w 59"/>
                <a:gd name="T3" fmla="*/ 0 h 149"/>
                <a:gd name="T4" fmla="*/ 0 w 59"/>
                <a:gd name="T5" fmla="*/ 26 h 149"/>
                <a:gd name="T6" fmla="*/ 27 w 59"/>
                <a:gd name="T7" fmla="*/ 53 h 149"/>
                <a:gd name="T8" fmla="*/ 44 w 59"/>
                <a:gd name="T9" fmla="*/ 46 h 149"/>
                <a:gd name="T10" fmla="*/ 47 w 59"/>
                <a:gd name="T11" fmla="*/ 45 h 149"/>
                <a:gd name="T12" fmla="*/ 48 w 59"/>
                <a:gd name="T13" fmla="*/ 52 h 149"/>
                <a:gd name="T14" fmla="*/ 14 w 59"/>
                <a:gd name="T15" fmla="*/ 135 h 149"/>
                <a:gd name="T16" fmla="*/ 8 w 59"/>
                <a:gd name="T17" fmla="*/ 143 h 149"/>
                <a:gd name="T18" fmla="*/ 13 w 59"/>
                <a:gd name="T19" fmla="*/ 149 h 149"/>
                <a:gd name="T20" fmla="*/ 59 w 59"/>
                <a:gd name="T21" fmla="*/ 52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9" h="149">
                  <a:moveTo>
                    <a:pt x="59" y="52"/>
                  </a:moveTo>
                  <a:cubicBezTo>
                    <a:pt x="59" y="19"/>
                    <a:pt x="46" y="0"/>
                    <a:pt x="27" y="0"/>
                  </a:cubicBezTo>
                  <a:cubicBezTo>
                    <a:pt x="10" y="0"/>
                    <a:pt x="0" y="12"/>
                    <a:pt x="0" y="26"/>
                  </a:cubicBezTo>
                  <a:cubicBezTo>
                    <a:pt x="0" y="40"/>
                    <a:pt x="10" y="53"/>
                    <a:pt x="27" y="53"/>
                  </a:cubicBezTo>
                  <a:cubicBezTo>
                    <a:pt x="33" y="53"/>
                    <a:pt x="39" y="51"/>
                    <a:pt x="44" y="46"/>
                  </a:cubicBezTo>
                  <a:cubicBezTo>
                    <a:pt x="46" y="45"/>
                    <a:pt x="46" y="45"/>
                    <a:pt x="47" y="45"/>
                  </a:cubicBezTo>
                  <a:cubicBezTo>
                    <a:pt x="47" y="45"/>
                    <a:pt x="48" y="45"/>
                    <a:pt x="48" y="52"/>
                  </a:cubicBezTo>
                  <a:cubicBezTo>
                    <a:pt x="48" y="89"/>
                    <a:pt x="30" y="119"/>
                    <a:pt x="14" y="135"/>
                  </a:cubicBezTo>
                  <a:cubicBezTo>
                    <a:pt x="8" y="141"/>
                    <a:pt x="8" y="142"/>
                    <a:pt x="8" y="143"/>
                  </a:cubicBezTo>
                  <a:cubicBezTo>
                    <a:pt x="8" y="147"/>
                    <a:pt x="11" y="149"/>
                    <a:pt x="13" y="149"/>
                  </a:cubicBezTo>
                  <a:cubicBezTo>
                    <a:pt x="19" y="149"/>
                    <a:pt x="59" y="110"/>
                    <a:pt x="59" y="52"/>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2" name="Freeform 202">
              <a:extLst>
                <a:ext uri="{FF2B5EF4-FFF2-40B4-BE49-F238E27FC236}">
                  <a16:creationId xmlns:a16="http://schemas.microsoft.com/office/drawing/2014/main" id="{6226EE21-6FEC-451F-AD32-98775410AE24}"/>
                </a:ext>
              </a:extLst>
            </p:cNvPr>
            <p:cNvSpPr>
              <a:spLocks/>
            </p:cNvSpPr>
            <p:nvPr>
              <p:custDataLst>
                <p:tags r:id="rId59"/>
              </p:custDataLst>
            </p:nvPr>
          </p:nvSpPr>
          <p:spPr bwMode="auto">
            <a:xfrm>
              <a:off x="2203450" y="2655888"/>
              <a:ext cx="141288" cy="188913"/>
            </a:xfrm>
            <a:custGeom>
              <a:avLst/>
              <a:gdLst>
                <a:gd name="T0" fmla="*/ 157 w 303"/>
                <a:gd name="T1" fmla="*/ 178 h 341"/>
                <a:gd name="T2" fmla="*/ 162 w 303"/>
                <a:gd name="T3" fmla="*/ 170 h 341"/>
                <a:gd name="T4" fmla="*/ 158 w 303"/>
                <a:gd name="T5" fmla="*/ 163 h 341"/>
                <a:gd name="T6" fmla="*/ 56 w 303"/>
                <a:gd name="T7" fmla="*/ 15 h 341"/>
                <a:gd name="T8" fmla="*/ 171 w 303"/>
                <a:gd name="T9" fmla="*/ 15 h 341"/>
                <a:gd name="T10" fmla="*/ 291 w 303"/>
                <a:gd name="T11" fmla="*/ 112 h 341"/>
                <a:gd name="T12" fmla="*/ 303 w 303"/>
                <a:gd name="T13" fmla="*/ 112 h 341"/>
                <a:gd name="T14" fmla="*/ 290 w 303"/>
                <a:gd name="T15" fmla="*/ 0 h 341"/>
                <a:gd name="T16" fmla="*/ 13 w 303"/>
                <a:gd name="T17" fmla="*/ 0 h 341"/>
                <a:gd name="T18" fmla="*/ 0 w 303"/>
                <a:gd name="T19" fmla="*/ 11 h 341"/>
                <a:gd name="T20" fmla="*/ 124 w 303"/>
                <a:gd name="T21" fmla="*/ 192 h 341"/>
                <a:gd name="T22" fmla="*/ 5 w 303"/>
                <a:gd name="T23" fmla="*/ 327 h 341"/>
                <a:gd name="T24" fmla="*/ 0 w 303"/>
                <a:gd name="T25" fmla="*/ 335 h 341"/>
                <a:gd name="T26" fmla="*/ 13 w 303"/>
                <a:gd name="T27" fmla="*/ 341 h 341"/>
                <a:gd name="T28" fmla="*/ 290 w 303"/>
                <a:gd name="T29" fmla="*/ 341 h 341"/>
                <a:gd name="T30" fmla="*/ 303 w 303"/>
                <a:gd name="T31" fmla="*/ 223 h 341"/>
                <a:gd name="T32" fmla="*/ 291 w 303"/>
                <a:gd name="T33" fmla="*/ 223 h 341"/>
                <a:gd name="T34" fmla="*/ 170 w 303"/>
                <a:gd name="T35" fmla="*/ 320 h 341"/>
                <a:gd name="T36" fmla="*/ 32 w 303"/>
                <a:gd name="T37" fmla="*/ 320 h 341"/>
                <a:gd name="T38" fmla="*/ 157 w 303"/>
                <a:gd name="T39" fmla="*/ 178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03" h="341">
                  <a:moveTo>
                    <a:pt x="157" y="178"/>
                  </a:moveTo>
                  <a:cubicBezTo>
                    <a:pt x="162" y="173"/>
                    <a:pt x="162" y="171"/>
                    <a:pt x="162" y="170"/>
                  </a:cubicBezTo>
                  <a:cubicBezTo>
                    <a:pt x="162" y="167"/>
                    <a:pt x="160" y="165"/>
                    <a:pt x="158" y="163"/>
                  </a:cubicBezTo>
                  <a:lnTo>
                    <a:pt x="56" y="15"/>
                  </a:lnTo>
                  <a:lnTo>
                    <a:pt x="171" y="15"/>
                  </a:lnTo>
                  <a:cubicBezTo>
                    <a:pt x="256" y="15"/>
                    <a:pt x="281" y="33"/>
                    <a:pt x="291" y="112"/>
                  </a:cubicBezTo>
                  <a:lnTo>
                    <a:pt x="303" y="112"/>
                  </a:lnTo>
                  <a:lnTo>
                    <a:pt x="290" y="0"/>
                  </a:lnTo>
                  <a:lnTo>
                    <a:pt x="13" y="0"/>
                  </a:lnTo>
                  <a:cubicBezTo>
                    <a:pt x="1" y="0"/>
                    <a:pt x="0" y="0"/>
                    <a:pt x="0" y="11"/>
                  </a:cubicBezTo>
                  <a:lnTo>
                    <a:pt x="124" y="192"/>
                  </a:lnTo>
                  <a:lnTo>
                    <a:pt x="5" y="327"/>
                  </a:lnTo>
                  <a:cubicBezTo>
                    <a:pt x="0" y="333"/>
                    <a:pt x="0" y="334"/>
                    <a:pt x="0" y="335"/>
                  </a:cubicBezTo>
                  <a:cubicBezTo>
                    <a:pt x="0" y="341"/>
                    <a:pt x="5" y="341"/>
                    <a:pt x="13" y="341"/>
                  </a:cubicBezTo>
                  <a:lnTo>
                    <a:pt x="290" y="341"/>
                  </a:lnTo>
                  <a:lnTo>
                    <a:pt x="303" y="223"/>
                  </a:lnTo>
                  <a:lnTo>
                    <a:pt x="291" y="223"/>
                  </a:lnTo>
                  <a:cubicBezTo>
                    <a:pt x="282" y="306"/>
                    <a:pt x="248" y="320"/>
                    <a:pt x="170" y="320"/>
                  </a:cubicBezTo>
                  <a:lnTo>
                    <a:pt x="32" y="320"/>
                  </a:lnTo>
                  <a:lnTo>
                    <a:pt x="157" y="178"/>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3" name="Freeform 203">
              <a:extLst>
                <a:ext uri="{FF2B5EF4-FFF2-40B4-BE49-F238E27FC236}">
                  <a16:creationId xmlns:a16="http://schemas.microsoft.com/office/drawing/2014/main" id="{225ACDA9-BBD3-4F03-A9B5-688B1BEAC6C4}"/>
                </a:ext>
              </a:extLst>
            </p:cNvPr>
            <p:cNvSpPr>
              <a:spLocks/>
            </p:cNvSpPr>
            <p:nvPr>
              <p:custDataLst>
                <p:tags r:id="rId60"/>
              </p:custDataLst>
            </p:nvPr>
          </p:nvSpPr>
          <p:spPr bwMode="auto">
            <a:xfrm>
              <a:off x="2371725" y="2636838"/>
              <a:ext cx="53975" cy="276225"/>
            </a:xfrm>
            <a:custGeom>
              <a:avLst/>
              <a:gdLst>
                <a:gd name="T0" fmla="*/ 116 w 116"/>
                <a:gd name="T1" fmla="*/ 250 h 499"/>
                <a:gd name="T2" fmla="*/ 83 w 116"/>
                <a:gd name="T3" fmla="*/ 94 h 499"/>
                <a:gd name="T4" fmla="*/ 5 w 116"/>
                <a:gd name="T5" fmla="*/ 0 h 499"/>
                <a:gd name="T6" fmla="*/ 0 w 116"/>
                <a:gd name="T7" fmla="*/ 5 h 499"/>
                <a:gd name="T8" fmla="*/ 10 w 116"/>
                <a:gd name="T9" fmla="*/ 17 h 499"/>
                <a:gd name="T10" fmla="*/ 87 w 116"/>
                <a:gd name="T11" fmla="*/ 250 h 499"/>
                <a:gd name="T12" fmla="*/ 7 w 116"/>
                <a:gd name="T13" fmla="*/ 486 h 499"/>
                <a:gd name="T14" fmla="*/ 0 w 116"/>
                <a:gd name="T15" fmla="*/ 494 h 499"/>
                <a:gd name="T16" fmla="*/ 5 w 116"/>
                <a:gd name="T17" fmla="*/ 499 h 499"/>
                <a:gd name="T18" fmla="*/ 84 w 116"/>
                <a:gd name="T19" fmla="*/ 402 h 499"/>
                <a:gd name="T20" fmla="*/ 116 w 116"/>
                <a:gd name="T21" fmla="*/ 250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6" h="499">
                  <a:moveTo>
                    <a:pt x="116" y="250"/>
                  </a:moveTo>
                  <a:cubicBezTo>
                    <a:pt x="116" y="211"/>
                    <a:pt x="110" y="151"/>
                    <a:pt x="83" y="94"/>
                  </a:cubicBezTo>
                  <a:cubicBezTo>
                    <a:pt x="53" y="33"/>
                    <a:pt x="10" y="0"/>
                    <a:pt x="5" y="0"/>
                  </a:cubicBezTo>
                  <a:cubicBezTo>
                    <a:pt x="2" y="0"/>
                    <a:pt x="0" y="2"/>
                    <a:pt x="0" y="5"/>
                  </a:cubicBezTo>
                  <a:cubicBezTo>
                    <a:pt x="0" y="7"/>
                    <a:pt x="0" y="8"/>
                    <a:pt x="10" y="17"/>
                  </a:cubicBezTo>
                  <a:cubicBezTo>
                    <a:pt x="58" y="66"/>
                    <a:pt x="87" y="146"/>
                    <a:pt x="87" y="250"/>
                  </a:cubicBezTo>
                  <a:cubicBezTo>
                    <a:pt x="87" y="335"/>
                    <a:pt x="68" y="423"/>
                    <a:pt x="7" y="486"/>
                  </a:cubicBezTo>
                  <a:cubicBezTo>
                    <a:pt x="0" y="492"/>
                    <a:pt x="0" y="493"/>
                    <a:pt x="0" y="494"/>
                  </a:cubicBezTo>
                  <a:cubicBezTo>
                    <a:pt x="0" y="497"/>
                    <a:pt x="2" y="499"/>
                    <a:pt x="5" y="499"/>
                  </a:cubicBezTo>
                  <a:cubicBezTo>
                    <a:pt x="10" y="499"/>
                    <a:pt x="55" y="465"/>
                    <a:pt x="84" y="402"/>
                  </a:cubicBezTo>
                  <a:cubicBezTo>
                    <a:pt x="110" y="347"/>
                    <a:pt x="116" y="292"/>
                    <a:pt x="116" y="250"/>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70" name="Group 369" descr="\documentclass{article}&#10;\usepackage{amsmath}&#10;\usepackage{amsfonts}&#10;\usepackage{amssymb}&#10;\usepackage{mathtools}&#10;\usepackage{physics}&#10;&#10;\pagestyle{empty}&#10;\begin{document}&#10;&#10;\begin{equation*}&#10;p_{X \mid Y} (x \mid y)&#10;\end{equation*}&#10;&#10;\end{document}" title="IguanaTex Vector Display">
            <a:extLst>
              <a:ext uri="{FF2B5EF4-FFF2-40B4-BE49-F238E27FC236}">
                <a16:creationId xmlns:a16="http://schemas.microsoft.com/office/drawing/2014/main" id="{E6DC34CE-3B72-4F9C-89DE-25B7BD717BF1}"/>
              </a:ext>
            </a:extLst>
          </p:cNvPr>
          <p:cNvGrpSpPr>
            <a:grpSpLocks noChangeAspect="1"/>
          </p:cNvGrpSpPr>
          <p:nvPr>
            <p:custDataLst>
              <p:tags r:id="rId4"/>
            </p:custDataLst>
          </p:nvPr>
        </p:nvGrpSpPr>
        <p:grpSpPr>
          <a:xfrm>
            <a:off x="1038900" y="3205654"/>
            <a:ext cx="1112838" cy="296863"/>
            <a:chOff x="1127125" y="3727450"/>
            <a:chExt cx="1112838" cy="296863"/>
          </a:xfrm>
        </p:grpSpPr>
        <p:sp>
          <p:nvSpPr>
            <p:cNvPr id="360" name="Freeform 254">
              <a:extLst>
                <a:ext uri="{FF2B5EF4-FFF2-40B4-BE49-F238E27FC236}">
                  <a16:creationId xmlns:a16="http://schemas.microsoft.com/office/drawing/2014/main" id="{FB0D9243-36BE-43EA-B8EE-BA864B46BB34}"/>
                </a:ext>
              </a:extLst>
            </p:cNvPr>
            <p:cNvSpPr>
              <a:spLocks noEditPoints="1"/>
            </p:cNvSpPr>
            <p:nvPr>
              <p:custDataLst>
                <p:tags r:id="rId44"/>
              </p:custDataLst>
            </p:nvPr>
          </p:nvSpPr>
          <p:spPr bwMode="auto">
            <a:xfrm>
              <a:off x="1127125" y="3810000"/>
              <a:ext cx="122238" cy="169863"/>
            </a:xfrm>
            <a:custGeom>
              <a:avLst/>
              <a:gdLst>
                <a:gd name="T0" fmla="*/ 39 w 261"/>
                <a:gd name="T1" fmla="*/ 281 h 317"/>
                <a:gd name="T2" fmla="*/ 12 w 261"/>
                <a:gd name="T3" fmla="*/ 302 h 317"/>
                <a:gd name="T4" fmla="*/ 0 w 261"/>
                <a:gd name="T5" fmla="*/ 311 h 317"/>
                <a:gd name="T6" fmla="*/ 7 w 261"/>
                <a:gd name="T7" fmla="*/ 317 h 317"/>
                <a:gd name="T8" fmla="*/ 49 w 261"/>
                <a:gd name="T9" fmla="*/ 316 h 317"/>
                <a:gd name="T10" fmla="*/ 98 w 261"/>
                <a:gd name="T11" fmla="*/ 317 h 317"/>
                <a:gd name="T12" fmla="*/ 107 w 261"/>
                <a:gd name="T13" fmla="*/ 307 h 317"/>
                <a:gd name="T14" fmla="*/ 95 w 261"/>
                <a:gd name="T15" fmla="*/ 302 h 317"/>
                <a:gd name="T16" fmla="*/ 70 w 261"/>
                <a:gd name="T17" fmla="*/ 294 h 317"/>
                <a:gd name="T18" fmla="*/ 95 w 261"/>
                <a:gd name="T19" fmla="*/ 194 h 317"/>
                <a:gd name="T20" fmla="*/ 141 w 261"/>
                <a:gd name="T21" fmla="*/ 226 h 317"/>
                <a:gd name="T22" fmla="*/ 261 w 261"/>
                <a:gd name="T23" fmla="*/ 80 h 317"/>
                <a:gd name="T24" fmla="*/ 195 w 261"/>
                <a:gd name="T25" fmla="*/ 0 h 317"/>
                <a:gd name="T26" fmla="*/ 129 w 261"/>
                <a:gd name="T27" fmla="*/ 37 h 317"/>
                <a:gd name="T28" fmla="*/ 84 w 261"/>
                <a:gd name="T29" fmla="*/ 0 h 317"/>
                <a:gd name="T30" fmla="*/ 47 w 261"/>
                <a:gd name="T31" fmla="*/ 28 h 317"/>
                <a:gd name="T32" fmla="*/ 32 w 261"/>
                <a:gd name="T33" fmla="*/ 77 h 317"/>
                <a:gd name="T34" fmla="*/ 38 w 261"/>
                <a:gd name="T35" fmla="*/ 82 h 317"/>
                <a:gd name="T36" fmla="*/ 46 w 261"/>
                <a:gd name="T37" fmla="*/ 70 h 317"/>
                <a:gd name="T38" fmla="*/ 83 w 261"/>
                <a:gd name="T39" fmla="*/ 11 h 317"/>
                <a:gd name="T40" fmla="*/ 98 w 261"/>
                <a:gd name="T41" fmla="*/ 34 h 317"/>
                <a:gd name="T42" fmla="*/ 95 w 261"/>
                <a:gd name="T43" fmla="*/ 59 h 317"/>
                <a:gd name="T44" fmla="*/ 39 w 261"/>
                <a:gd name="T45" fmla="*/ 281 h 317"/>
                <a:gd name="T46" fmla="*/ 127 w 261"/>
                <a:gd name="T47" fmla="*/ 65 h 317"/>
                <a:gd name="T48" fmla="*/ 153 w 261"/>
                <a:gd name="T49" fmla="*/ 30 h 317"/>
                <a:gd name="T50" fmla="*/ 193 w 261"/>
                <a:gd name="T51" fmla="*/ 11 h 317"/>
                <a:gd name="T52" fmla="*/ 225 w 261"/>
                <a:gd name="T53" fmla="*/ 58 h 317"/>
                <a:gd name="T54" fmla="*/ 200 w 261"/>
                <a:gd name="T55" fmla="*/ 164 h 317"/>
                <a:gd name="T56" fmla="*/ 140 w 261"/>
                <a:gd name="T57" fmla="*/ 215 h 317"/>
                <a:gd name="T58" fmla="*/ 101 w 261"/>
                <a:gd name="T59" fmla="*/ 171 h 317"/>
                <a:gd name="T60" fmla="*/ 102 w 261"/>
                <a:gd name="T61" fmla="*/ 163 h 317"/>
                <a:gd name="T62" fmla="*/ 127 w 261"/>
                <a:gd name="T63" fmla="*/ 65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61" h="317">
                  <a:moveTo>
                    <a:pt x="39" y="281"/>
                  </a:moveTo>
                  <a:cubicBezTo>
                    <a:pt x="35" y="298"/>
                    <a:pt x="34" y="302"/>
                    <a:pt x="12" y="302"/>
                  </a:cubicBezTo>
                  <a:cubicBezTo>
                    <a:pt x="6" y="302"/>
                    <a:pt x="0" y="302"/>
                    <a:pt x="0" y="311"/>
                  </a:cubicBezTo>
                  <a:cubicBezTo>
                    <a:pt x="0" y="315"/>
                    <a:pt x="3" y="317"/>
                    <a:pt x="7" y="317"/>
                  </a:cubicBezTo>
                  <a:cubicBezTo>
                    <a:pt x="20" y="317"/>
                    <a:pt x="35" y="316"/>
                    <a:pt x="49" y="316"/>
                  </a:cubicBezTo>
                  <a:cubicBezTo>
                    <a:pt x="65" y="316"/>
                    <a:pt x="82" y="317"/>
                    <a:pt x="98" y="317"/>
                  </a:cubicBezTo>
                  <a:cubicBezTo>
                    <a:pt x="101" y="317"/>
                    <a:pt x="107" y="317"/>
                    <a:pt x="107" y="307"/>
                  </a:cubicBezTo>
                  <a:cubicBezTo>
                    <a:pt x="107" y="302"/>
                    <a:pt x="102" y="302"/>
                    <a:pt x="95" y="302"/>
                  </a:cubicBezTo>
                  <a:cubicBezTo>
                    <a:pt x="70" y="302"/>
                    <a:pt x="70" y="298"/>
                    <a:pt x="70" y="294"/>
                  </a:cubicBezTo>
                  <a:cubicBezTo>
                    <a:pt x="70" y="288"/>
                    <a:pt x="91" y="207"/>
                    <a:pt x="95" y="194"/>
                  </a:cubicBezTo>
                  <a:cubicBezTo>
                    <a:pt x="101" y="209"/>
                    <a:pt x="115" y="226"/>
                    <a:pt x="141" y="226"/>
                  </a:cubicBezTo>
                  <a:cubicBezTo>
                    <a:pt x="199" y="226"/>
                    <a:pt x="261" y="153"/>
                    <a:pt x="261" y="80"/>
                  </a:cubicBezTo>
                  <a:cubicBezTo>
                    <a:pt x="261" y="33"/>
                    <a:pt x="232" y="0"/>
                    <a:pt x="195" y="0"/>
                  </a:cubicBezTo>
                  <a:cubicBezTo>
                    <a:pt x="170" y="0"/>
                    <a:pt x="146" y="18"/>
                    <a:pt x="129" y="37"/>
                  </a:cubicBezTo>
                  <a:cubicBezTo>
                    <a:pt x="124" y="10"/>
                    <a:pt x="103" y="0"/>
                    <a:pt x="84" y="0"/>
                  </a:cubicBezTo>
                  <a:cubicBezTo>
                    <a:pt x="61" y="0"/>
                    <a:pt x="52" y="19"/>
                    <a:pt x="47" y="28"/>
                  </a:cubicBezTo>
                  <a:cubicBezTo>
                    <a:pt x="38" y="45"/>
                    <a:pt x="32" y="75"/>
                    <a:pt x="32" y="77"/>
                  </a:cubicBezTo>
                  <a:cubicBezTo>
                    <a:pt x="32" y="82"/>
                    <a:pt x="37" y="82"/>
                    <a:pt x="38" y="82"/>
                  </a:cubicBezTo>
                  <a:cubicBezTo>
                    <a:pt x="43" y="82"/>
                    <a:pt x="43" y="81"/>
                    <a:pt x="46" y="70"/>
                  </a:cubicBezTo>
                  <a:cubicBezTo>
                    <a:pt x="55" y="35"/>
                    <a:pt x="65" y="11"/>
                    <a:pt x="83" y="11"/>
                  </a:cubicBezTo>
                  <a:cubicBezTo>
                    <a:pt x="91" y="11"/>
                    <a:pt x="98" y="15"/>
                    <a:pt x="98" y="34"/>
                  </a:cubicBezTo>
                  <a:cubicBezTo>
                    <a:pt x="98" y="45"/>
                    <a:pt x="97" y="51"/>
                    <a:pt x="95" y="59"/>
                  </a:cubicBezTo>
                  <a:lnTo>
                    <a:pt x="39" y="281"/>
                  </a:lnTo>
                  <a:close/>
                  <a:moveTo>
                    <a:pt x="127" y="65"/>
                  </a:moveTo>
                  <a:cubicBezTo>
                    <a:pt x="130" y="51"/>
                    <a:pt x="144" y="37"/>
                    <a:pt x="153" y="30"/>
                  </a:cubicBezTo>
                  <a:cubicBezTo>
                    <a:pt x="170" y="14"/>
                    <a:pt x="185" y="11"/>
                    <a:pt x="193" y="11"/>
                  </a:cubicBezTo>
                  <a:cubicBezTo>
                    <a:pt x="213" y="11"/>
                    <a:pt x="225" y="28"/>
                    <a:pt x="225" y="58"/>
                  </a:cubicBezTo>
                  <a:cubicBezTo>
                    <a:pt x="225" y="87"/>
                    <a:pt x="209" y="145"/>
                    <a:pt x="200" y="164"/>
                  </a:cubicBezTo>
                  <a:cubicBezTo>
                    <a:pt x="183" y="199"/>
                    <a:pt x="159" y="215"/>
                    <a:pt x="140" y="215"/>
                  </a:cubicBezTo>
                  <a:cubicBezTo>
                    <a:pt x="107" y="215"/>
                    <a:pt x="101" y="174"/>
                    <a:pt x="101" y="171"/>
                  </a:cubicBezTo>
                  <a:cubicBezTo>
                    <a:pt x="101" y="170"/>
                    <a:pt x="101" y="169"/>
                    <a:pt x="102" y="163"/>
                  </a:cubicBezTo>
                  <a:lnTo>
                    <a:pt x="127" y="65"/>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1" name="Freeform 255">
              <a:extLst>
                <a:ext uri="{FF2B5EF4-FFF2-40B4-BE49-F238E27FC236}">
                  <a16:creationId xmlns:a16="http://schemas.microsoft.com/office/drawing/2014/main" id="{D3BC8FAA-379C-4649-84F6-E98AEC098DCA}"/>
                </a:ext>
              </a:extLst>
            </p:cNvPr>
            <p:cNvSpPr>
              <a:spLocks/>
            </p:cNvSpPr>
            <p:nvPr>
              <p:custDataLst>
                <p:tags r:id="rId45"/>
              </p:custDataLst>
            </p:nvPr>
          </p:nvSpPr>
          <p:spPr bwMode="auto">
            <a:xfrm>
              <a:off x="1260475" y="3848100"/>
              <a:ext cx="144463" cy="128588"/>
            </a:xfrm>
            <a:custGeom>
              <a:avLst/>
              <a:gdLst>
                <a:gd name="T0" fmla="*/ 176 w 308"/>
                <a:gd name="T1" fmla="*/ 105 h 239"/>
                <a:gd name="T2" fmla="*/ 209 w 308"/>
                <a:gd name="T3" fmla="*/ 72 h 239"/>
                <a:gd name="T4" fmla="*/ 299 w 308"/>
                <a:gd name="T5" fmla="*/ 13 h 239"/>
                <a:gd name="T6" fmla="*/ 308 w 308"/>
                <a:gd name="T7" fmla="*/ 5 h 239"/>
                <a:gd name="T8" fmla="*/ 303 w 308"/>
                <a:gd name="T9" fmla="*/ 0 h 239"/>
                <a:gd name="T10" fmla="*/ 270 w 308"/>
                <a:gd name="T11" fmla="*/ 1 h 239"/>
                <a:gd name="T12" fmla="*/ 229 w 308"/>
                <a:gd name="T13" fmla="*/ 0 h 239"/>
                <a:gd name="T14" fmla="*/ 222 w 308"/>
                <a:gd name="T15" fmla="*/ 8 h 239"/>
                <a:gd name="T16" fmla="*/ 228 w 308"/>
                <a:gd name="T17" fmla="*/ 13 h 239"/>
                <a:gd name="T18" fmla="*/ 239 w 308"/>
                <a:gd name="T19" fmla="*/ 21 h 239"/>
                <a:gd name="T20" fmla="*/ 231 w 308"/>
                <a:gd name="T21" fmla="*/ 36 h 239"/>
                <a:gd name="T22" fmla="*/ 171 w 308"/>
                <a:gd name="T23" fmla="*/ 95 h 239"/>
                <a:gd name="T24" fmla="*/ 136 w 308"/>
                <a:gd name="T25" fmla="*/ 26 h 239"/>
                <a:gd name="T26" fmla="*/ 134 w 308"/>
                <a:gd name="T27" fmla="*/ 21 h 239"/>
                <a:gd name="T28" fmla="*/ 152 w 308"/>
                <a:gd name="T29" fmla="*/ 13 h 239"/>
                <a:gd name="T30" fmla="*/ 160 w 308"/>
                <a:gd name="T31" fmla="*/ 5 h 239"/>
                <a:gd name="T32" fmla="*/ 154 w 308"/>
                <a:gd name="T33" fmla="*/ 0 h 239"/>
                <a:gd name="T34" fmla="*/ 130 w 308"/>
                <a:gd name="T35" fmla="*/ 1 h 239"/>
                <a:gd name="T36" fmla="*/ 108 w 308"/>
                <a:gd name="T37" fmla="*/ 1 h 239"/>
                <a:gd name="T38" fmla="*/ 87 w 308"/>
                <a:gd name="T39" fmla="*/ 1 h 239"/>
                <a:gd name="T40" fmla="*/ 68 w 308"/>
                <a:gd name="T41" fmla="*/ 0 h 239"/>
                <a:gd name="T42" fmla="*/ 61 w 308"/>
                <a:gd name="T43" fmla="*/ 8 h 239"/>
                <a:gd name="T44" fmla="*/ 71 w 308"/>
                <a:gd name="T45" fmla="*/ 13 h 239"/>
                <a:gd name="T46" fmla="*/ 97 w 308"/>
                <a:gd name="T47" fmla="*/ 23 h 239"/>
                <a:gd name="T48" fmla="*/ 145 w 308"/>
                <a:gd name="T49" fmla="*/ 120 h 239"/>
                <a:gd name="T50" fmla="*/ 126 w 308"/>
                <a:gd name="T51" fmla="*/ 139 h 239"/>
                <a:gd name="T52" fmla="*/ 97 w 308"/>
                <a:gd name="T53" fmla="*/ 168 h 239"/>
                <a:gd name="T54" fmla="*/ 8 w 308"/>
                <a:gd name="T55" fmla="*/ 226 h 239"/>
                <a:gd name="T56" fmla="*/ 0 w 308"/>
                <a:gd name="T57" fmla="*/ 234 h 239"/>
                <a:gd name="T58" fmla="*/ 4 w 308"/>
                <a:gd name="T59" fmla="*/ 239 h 239"/>
                <a:gd name="T60" fmla="*/ 37 w 308"/>
                <a:gd name="T61" fmla="*/ 237 h 239"/>
                <a:gd name="T62" fmla="*/ 57 w 308"/>
                <a:gd name="T63" fmla="*/ 238 h 239"/>
                <a:gd name="T64" fmla="*/ 77 w 308"/>
                <a:gd name="T65" fmla="*/ 239 h 239"/>
                <a:gd name="T66" fmla="*/ 85 w 308"/>
                <a:gd name="T67" fmla="*/ 231 h 239"/>
                <a:gd name="T68" fmla="*/ 78 w 308"/>
                <a:gd name="T69" fmla="*/ 226 h 239"/>
                <a:gd name="T70" fmla="*/ 68 w 308"/>
                <a:gd name="T71" fmla="*/ 217 h 239"/>
                <a:gd name="T72" fmla="*/ 80 w 308"/>
                <a:gd name="T73" fmla="*/ 200 h 239"/>
                <a:gd name="T74" fmla="*/ 151 w 308"/>
                <a:gd name="T75" fmla="*/ 130 h 239"/>
                <a:gd name="T76" fmla="*/ 193 w 308"/>
                <a:gd name="T77" fmla="*/ 213 h 239"/>
                <a:gd name="T78" fmla="*/ 195 w 308"/>
                <a:gd name="T79" fmla="*/ 217 h 239"/>
                <a:gd name="T80" fmla="*/ 176 w 308"/>
                <a:gd name="T81" fmla="*/ 226 h 239"/>
                <a:gd name="T82" fmla="*/ 169 w 308"/>
                <a:gd name="T83" fmla="*/ 234 h 239"/>
                <a:gd name="T84" fmla="*/ 175 w 308"/>
                <a:gd name="T85" fmla="*/ 239 h 239"/>
                <a:gd name="T86" fmla="*/ 198 w 308"/>
                <a:gd name="T87" fmla="*/ 238 h 239"/>
                <a:gd name="T88" fmla="*/ 221 w 308"/>
                <a:gd name="T89" fmla="*/ 237 h 239"/>
                <a:gd name="T90" fmla="*/ 241 w 308"/>
                <a:gd name="T91" fmla="*/ 238 h 239"/>
                <a:gd name="T92" fmla="*/ 260 w 308"/>
                <a:gd name="T93" fmla="*/ 239 h 239"/>
                <a:gd name="T94" fmla="*/ 267 w 308"/>
                <a:gd name="T95" fmla="*/ 231 h 239"/>
                <a:gd name="T96" fmla="*/ 257 w 308"/>
                <a:gd name="T97" fmla="*/ 226 h 239"/>
                <a:gd name="T98" fmla="*/ 232 w 308"/>
                <a:gd name="T99" fmla="*/ 216 h 239"/>
                <a:gd name="T100" fmla="*/ 176 w 308"/>
                <a:gd name="T101" fmla="*/ 105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08" h="239">
                  <a:moveTo>
                    <a:pt x="176" y="105"/>
                  </a:moveTo>
                  <a:lnTo>
                    <a:pt x="209" y="72"/>
                  </a:lnTo>
                  <a:cubicBezTo>
                    <a:pt x="254" y="28"/>
                    <a:pt x="267" y="14"/>
                    <a:pt x="299" y="13"/>
                  </a:cubicBezTo>
                  <a:cubicBezTo>
                    <a:pt x="303" y="12"/>
                    <a:pt x="308" y="12"/>
                    <a:pt x="308" y="5"/>
                  </a:cubicBezTo>
                  <a:cubicBezTo>
                    <a:pt x="308" y="1"/>
                    <a:pt x="304" y="0"/>
                    <a:pt x="303" y="0"/>
                  </a:cubicBezTo>
                  <a:cubicBezTo>
                    <a:pt x="293" y="0"/>
                    <a:pt x="280" y="1"/>
                    <a:pt x="270" y="1"/>
                  </a:cubicBezTo>
                  <a:cubicBezTo>
                    <a:pt x="261" y="1"/>
                    <a:pt x="238" y="0"/>
                    <a:pt x="229" y="0"/>
                  </a:cubicBezTo>
                  <a:cubicBezTo>
                    <a:pt x="227" y="0"/>
                    <a:pt x="222" y="1"/>
                    <a:pt x="222" y="8"/>
                  </a:cubicBezTo>
                  <a:cubicBezTo>
                    <a:pt x="222" y="8"/>
                    <a:pt x="222" y="12"/>
                    <a:pt x="228" y="13"/>
                  </a:cubicBezTo>
                  <a:cubicBezTo>
                    <a:pt x="231" y="13"/>
                    <a:pt x="239" y="14"/>
                    <a:pt x="239" y="21"/>
                  </a:cubicBezTo>
                  <a:cubicBezTo>
                    <a:pt x="239" y="27"/>
                    <a:pt x="234" y="32"/>
                    <a:pt x="231" y="36"/>
                  </a:cubicBezTo>
                  <a:cubicBezTo>
                    <a:pt x="228" y="38"/>
                    <a:pt x="184" y="81"/>
                    <a:pt x="171" y="95"/>
                  </a:cubicBezTo>
                  <a:lnTo>
                    <a:pt x="136" y="26"/>
                  </a:lnTo>
                  <a:cubicBezTo>
                    <a:pt x="135" y="25"/>
                    <a:pt x="134" y="23"/>
                    <a:pt x="134" y="21"/>
                  </a:cubicBezTo>
                  <a:cubicBezTo>
                    <a:pt x="134" y="19"/>
                    <a:pt x="140" y="13"/>
                    <a:pt x="152" y="13"/>
                  </a:cubicBezTo>
                  <a:cubicBezTo>
                    <a:pt x="155" y="13"/>
                    <a:pt x="160" y="12"/>
                    <a:pt x="160" y="5"/>
                  </a:cubicBezTo>
                  <a:cubicBezTo>
                    <a:pt x="160" y="5"/>
                    <a:pt x="159" y="0"/>
                    <a:pt x="154" y="0"/>
                  </a:cubicBezTo>
                  <a:cubicBezTo>
                    <a:pt x="146" y="0"/>
                    <a:pt x="138" y="1"/>
                    <a:pt x="130" y="1"/>
                  </a:cubicBezTo>
                  <a:cubicBezTo>
                    <a:pt x="123" y="1"/>
                    <a:pt x="115" y="1"/>
                    <a:pt x="108" y="1"/>
                  </a:cubicBezTo>
                  <a:cubicBezTo>
                    <a:pt x="102" y="1"/>
                    <a:pt x="93" y="1"/>
                    <a:pt x="87" y="1"/>
                  </a:cubicBezTo>
                  <a:cubicBezTo>
                    <a:pt x="81" y="1"/>
                    <a:pt x="74" y="0"/>
                    <a:pt x="68" y="0"/>
                  </a:cubicBezTo>
                  <a:cubicBezTo>
                    <a:pt x="67" y="0"/>
                    <a:pt x="61" y="0"/>
                    <a:pt x="61" y="8"/>
                  </a:cubicBezTo>
                  <a:cubicBezTo>
                    <a:pt x="61" y="13"/>
                    <a:pt x="65" y="13"/>
                    <a:pt x="71" y="13"/>
                  </a:cubicBezTo>
                  <a:cubicBezTo>
                    <a:pt x="91" y="13"/>
                    <a:pt x="93" y="16"/>
                    <a:pt x="97" y="23"/>
                  </a:cubicBezTo>
                  <a:lnTo>
                    <a:pt x="145" y="120"/>
                  </a:lnTo>
                  <a:lnTo>
                    <a:pt x="126" y="139"/>
                  </a:lnTo>
                  <a:cubicBezTo>
                    <a:pt x="119" y="145"/>
                    <a:pt x="103" y="161"/>
                    <a:pt x="97" y="168"/>
                  </a:cubicBezTo>
                  <a:cubicBezTo>
                    <a:pt x="54" y="210"/>
                    <a:pt x="40" y="225"/>
                    <a:pt x="8" y="226"/>
                  </a:cubicBezTo>
                  <a:cubicBezTo>
                    <a:pt x="3" y="226"/>
                    <a:pt x="0" y="226"/>
                    <a:pt x="0" y="234"/>
                  </a:cubicBezTo>
                  <a:cubicBezTo>
                    <a:pt x="0" y="235"/>
                    <a:pt x="1" y="239"/>
                    <a:pt x="4" y="239"/>
                  </a:cubicBezTo>
                  <a:cubicBezTo>
                    <a:pt x="15" y="239"/>
                    <a:pt x="26" y="237"/>
                    <a:pt x="37" y="237"/>
                  </a:cubicBezTo>
                  <a:cubicBezTo>
                    <a:pt x="43" y="237"/>
                    <a:pt x="52" y="237"/>
                    <a:pt x="57" y="238"/>
                  </a:cubicBezTo>
                  <a:cubicBezTo>
                    <a:pt x="64" y="238"/>
                    <a:pt x="71" y="239"/>
                    <a:pt x="77" y="239"/>
                  </a:cubicBezTo>
                  <a:cubicBezTo>
                    <a:pt x="79" y="239"/>
                    <a:pt x="85" y="239"/>
                    <a:pt x="85" y="231"/>
                  </a:cubicBezTo>
                  <a:cubicBezTo>
                    <a:pt x="85" y="226"/>
                    <a:pt x="80" y="226"/>
                    <a:pt x="78" y="226"/>
                  </a:cubicBezTo>
                  <a:cubicBezTo>
                    <a:pt x="75" y="226"/>
                    <a:pt x="68" y="225"/>
                    <a:pt x="68" y="217"/>
                  </a:cubicBezTo>
                  <a:cubicBezTo>
                    <a:pt x="68" y="212"/>
                    <a:pt x="72" y="207"/>
                    <a:pt x="80" y="200"/>
                  </a:cubicBezTo>
                  <a:lnTo>
                    <a:pt x="151" y="130"/>
                  </a:lnTo>
                  <a:lnTo>
                    <a:pt x="193" y="213"/>
                  </a:lnTo>
                  <a:cubicBezTo>
                    <a:pt x="195" y="216"/>
                    <a:pt x="195" y="217"/>
                    <a:pt x="195" y="217"/>
                  </a:cubicBezTo>
                  <a:cubicBezTo>
                    <a:pt x="195" y="219"/>
                    <a:pt x="189" y="225"/>
                    <a:pt x="176" y="226"/>
                  </a:cubicBezTo>
                  <a:cubicBezTo>
                    <a:pt x="173" y="226"/>
                    <a:pt x="169" y="226"/>
                    <a:pt x="169" y="234"/>
                  </a:cubicBezTo>
                  <a:cubicBezTo>
                    <a:pt x="169" y="234"/>
                    <a:pt x="169" y="239"/>
                    <a:pt x="175" y="239"/>
                  </a:cubicBezTo>
                  <a:cubicBezTo>
                    <a:pt x="182" y="239"/>
                    <a:pt x="191" y="238"/>
                    <a:pt x="198" y="238"/>
                  </a:cubicBezTo>
                  <a:cubicBezTo>
                    <a:pt x="205" y="238"/>
                    <a:pt x="213" y="237"/>
                    <a:pt x="221" y="237"/>
                  </a:cubicBezTo>
                  <a:cubicBezTo>
                    <a:pt x="227" y="237"/>
                    <a:pt x="235" y="237"/>
                    <a:pt x="241" y="238"/>
                  </a:cubicBezTo>
                  <a:cubicBezTo>
                    <a:pt x="247" y="238"/>
                    <a:pt x="255" y="239"/>
                    <a:pt x="260" y="239"/>
                  </a:cubicBezTo>
                  <a:cubicBezTo>
                    <a:pt x="262" y="239"/>
                    <a:pt x="267" y="239"/>
                    <a:pt x="267" y="231"/>
                  </a:cubicBezTo>
                  <a:cubicBezTo>
                    <a:pt x="267" y="226"/>
                    <a:pt x="263" y="226"/>
                    <a:pt x="257" y="226"/>
                  </a:cubicBezTo>
                  <a:cubicBezTo>
                    <a:pt x="237" y="226"/>
                    <a:pt x="235" y="222"/>
                    <a:pt x="232" y="216"/>
                  </a:cubicBezTo>
                  <a:lnTo>
                    <a:pt x="176" y="105"/>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2" name="Freeform 256">
              <a:extLst>
                <a:ext uri="{FF2B5EF4-FFF2-40B4-BE49-F238E27FC236}">
                  <a16:creationId xmlns:a16="http://schemas.microsoft.com/office/drawing/2014/main" id="{DB79BCCB-2A71-4273-B1E6-D41B7E758FEC}"/>
                </a:ext>
              </a:extLst>
            </p:cNvPr>
            <p:cNvSpPr>
              <a:spLocks/>
            </p:cNvSpPr>
            <p:nvPr>
              <p:custDataLst>
                <p:tags r:id="rId46"/>
              </p:custDataLst>
            </p:nvPr>
          </p:nvSpPr>
          <p:spPr bwMode="auto">
            <a:xfrm>
              <a:off x="1441450" y="3835400"/>
              <a:ext cx="7938" cy="188913"/>
            </a:xfrm>
            <a:custGeom>
              <a:avLst/>
              <a:gdLst>
                <a:gd name="T0" fmla="*/ 17 w 17"/>
                <a:gd name="T1" fmla="*/ 13 h 349"/>
                <a:gd name="T2" fmla="*/ 8 w 17"/>
                <a:gd name="T3" fmla="*/ 0 h 349"/>
                <a:gd name="T4" fmla="*/ 0 w 17"/>
                <a:gd name="T5" fmla="*/ 13 h 349"/>
                <a:gd name="T6" fmla="*/ 0 w 17"/>
                <a:gd name="T7" fmla="*/ 335 h 349"/>
                <a:gd name="T8" fmla="*/ 8 w 17"/>
                <a:gd name="T9" fmla="*/ 349 h 349"/>
                <a:gd name="T10" fmla="*/ 17 w 17"/>
                <a:gd name="T11" fmla="*/ 335 h 349"/>
                <a:gd name="T12" fmla="*/ 17 w 17"/>
                <a:gd name="T13" fmla="*/ 13 h 349"/>
              </a:gdLst>
              <a:ahLst/>
              <a:cxnLst>
                <a:cxn ang="0">
                  <a:pos x="T0" y="T1"/>
                </a:cxn>
                <a:cxn ang="0">
                  <a:pos x="T2" y="T3"/>
                </a:cxn>
                <a:cxn ang="0">
                  <a:pos x="T4" y="T5"/>
                </a:cxn>
                <a:cxn ang="0">
                  <a:pos x="T6" y="T7"/>
                </a:cxn>
                <a:cxn ang="0">
                  <a:pos x="T8" y="T9"/>
                </a:cxn>
                <a:cxn ang="0">
                  <a:pos x="T10" y="T11"/>
                </a:cxn>
                <a:cxn ang="0">
                  <a:pos x="T12" y="T13"/>
                </a:cxn>
              </a:cxnLst>
              <a:rect l="0" t="0" r="r" b="b"/>
              <a:pathLst>
                <a:path w="17" h="349">
                  <a:moveTo>
                    <a:pt x="17" y="13"/>
                  </a:moveTo>
                  <a:cubicBezTo>
                    <a:pt x="17" y="8"/>
                    <a:pt x="17" y="0"/>
                    <a:pt x="8" y="0"/>
                  </a:cubicBezTo>
                  <a:cubicBezTo>
                    <a:pt x="0" y="0"/>
                    <a:pt x="0" y="8"/>
                    <a:pt x="0" y="13"/>
                  </a:cubicBezTo>
                  <a:lnTo>
                    <a:pt x="0" y="335"/>
                  </a:lnTo>
                  <a:cubicBezTo>
                    <a:pt x="0" y="341"/>
                    <a:pt x="0" y="349"/>
                    <a:pt x="8" y="349"/>
                  </a:cubicBezTo>
                  <a:cubicBezTo>
                    <a:pt x="17" y="349"/>
                    <a:pt x="17" y="341"/>
                    <a:pt x="17" y="335"/>
                  </a:cubicBezTo>
                  <a:lnTo>
                    <a:pt x="17" y="13"/>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3" name="Freeform 257">
              <a:extLst>
                <a:ext uri="{FF2B5EF4-FFF2-40B4-BE49-F238E27FC236}">
                  <a16:creationId xmlns:a16="http://schemas.microsoft.com/office/drawing/2014/main" id="{966FD17C-D3BB-462A-AE09-13A7CE14C078}"/>
                </a:ext>
              </a:extLst>
            </p:cNvPr>
            <p:cNvSpPr>
              <a:spLocks/>
            </p:cNvSpPr>
            <p:nvPr>
              <p:custDataLst>
                <p:tags r:id="rId47"/>
              </p:custDataLst>
            </p:nvPr>
          </p:nvSpPr>
          <p:spPr bwMode="auto">
            <a:xfrm>
              <a:off x="1482725" y="3848100"/>
              <a:ext cx="128588" cy="128588"/>
            </a:xfrm>
            <a:custGeom>
              <a:avLst/>
              <a:gdLst>
                <a:gd name="T0" fmla="*/ 216 w 277"/>
                <a:gd name="T1" fmla="*/ 42 h 239"/>
                <a:gd name="T2" fmla="*/ 237 w 277"/>
                <a:gd name="T3" fmla="*/ 23 h 239"/>
                <a:gd name="T4" fmla="*/ 269 w 277"/>
                <a:gd name="T5" fmla="*/ 13 h 239"/>
                <a:gd name="T6" fmla="*/ 277 w 277"/>
                <a:gd name="T7" fmla="*/ 5 h 239"/>
                <a:gd name="T8" fmla="*/ 272 w 277"/>
                <a:gd name="T9" fmla="*/ 0 h 239"/>
                <a:gd name="T10" fmla="*/ 244 w 277"/>
                <a:gd name="T11" fmla="*/ 1 h 239"/>
                <a:gd name="T12" fmla="*/ 208 w 277"/>
                <a:gd name="T13" fmla="*/ 0 h 239"/>
                <a:gd name="T14" fmla="*/ 201 w 277"/>
                <a:gd name="T15" fmla="*/ 8 h 239"/>
                <a:gd name="T16" fmla="*/ 207 w 277"/>
                <a:gd name="T17" fmla="*/ 13 h 239"/>
                <a:gd name="T18" fmla="*/ 217 w 277"/>
                <a:gd name="T19" fmla="*/ 19 h 239"/>
                <a:gd name="T20" fmla="*/ 212 w 277"/>
                <a:gd name="T21" fmla="*/ 28 h 239"/>
                <a:gd name="T22" fmla="*/ 206 w 277"/>
                <a:gd name="T23" fmla="*/ 36 h 239"/>
                <a:gd name="T24" fmla="*/ 119 w 277"/>
                <a:gd name="T25" fmla="*/ 127 h 239"/>
                <a:gd name="T26" fmla="*/ 73 w 277"/>
                <a:gd name="T27" fmla="*/ 25 h 239"/>
                <a:gd name="T28" fmla="*/ 71 w 277"/>
                <a:gd name="T29" fmla="*/ 19 h 239"/>
                <a:gd name="T30" fmla="*/ 90 w 277"/>
                <a:gd name="T31" fmla="*/ 13 h 239"/>
                <a:gd name="T32" fmla="*/ 99 w 277"/>
                <a:gd name="T33" fmla="*/ 5 h 239"/>
                <a:gd name="T34" fmla="*/ 93 w 277"/>
                <a:gd name="T35" fmla="*/ 0 h 239"/>
                <a:gd name="T36" fmla="*/ 46 w 277"/>
                <a:gd name="T37" fmla="*/ 1 h 239"/>
                <a:gd name="T38" fmla="*/ 7 w 277"/>
                <a:gd name="T39" fmla="*/ 0 h 239"/>
                <a:gd name="T40" fmla="*/ 0 w 277"/>
                <a:gd name="T41" fmla="*/ 8 h 239"/>
                <a:gd name="T42" fmla="*/ 9 w 277"/>
                <a:gd name="T43" fmla="*/ 13 h 239"/>
                <a:gd name="T44" fmla="*/ 34 w 277"/>
                <a:gd name="T45" fmla="*/ 23 h 239"/>
                <a:gd name="T46" fmla="*/ 88 w 277"/>
                <a:gd name="T47" fmla="*/ 143 h 239"/>
                <a:gd name="T48" fmla="*/ 73 w 277"/>
                <a:gd name="T49" fmla="*/ 207 h 239"/>
                <a:gd name="T50" fmla="*/ 40 w 277"/>
                <a:gd name="T51" fmla="*/ 226 h 239"/>
                <a:gd name="T52" fmla="*/ 30 w 277"/>
                <a:gd name="T53" fmla="*/ 233 h 239"/>
                <a:gd name="T54" fmla="*/ 36 w 277"/>
                <a:gd name="T55" fmla="*/ 239 h 239"/>
                <a:gd name="T56" fmla="*/ 57 w 277"/>
                <a:gd name="T57" fmla="*/ 238 h 239"/>
                <a:gd name="T58" fmla="*/ 80 w 277"/>
                <a:gd name="T59" fmla="*/ 237 h 239"/>
                <a:gd name="T60" fmla="*/ 103 w 277"/>
                <a:gd name="T61" fmla="*/ 238 h 239"/>
                <a:gd name="T62" fmla="*/ 126 w 277"/>
                <a:gd name="T63" fmla="*/ 239 h 239"/>
                <a:gd name="T64" fmla="*/ 134 w 277"/>
                <a:gd name="T65" fmla="*/ 231 h 239"/>
                <a:gd name="T66" fmla="*/ 122 w 277"/>
                <a:gd name="T67" fmla="*/ 226 h 239"/>
                <a:gd name="T68" fmla="*/ 108 w 277"/>
                <a:gd name="T69" fmla="*/ 225 h 239"/>
                <a:gd name="T70" fmla="*/ 101 w 277"/>
                <a:gd name="T71" fmla="*/ 220 h 239"/>
                <a:gd name="T72" fmla="*/ 107 w 277"/>
                <a:gd name="T73" fmla="*/ 192 h 239"/>
                <a:gd name="T74" fmla="*/ 118 w 277"/>
                <a:gd name="T75" fmla="*/ 149 h 239"/>
                <a:gd name="T76" fmla="*/ 123 w 277"/>
                <a:gd name="T77" fmla="*/ 140 h 239"/>
                <a:gd name="T78" fmla="*/ 216 w 277"/>
                <a:gd name="T79" fmla="*/ 42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7" h="239">
                  <a:moveTo>
                    <a:pt x="216" y="42"/>
                  </a:moveTo>
                  <a:cubicBezTo>
                    <a:pt x="223" y="35"/>
                    <a:pt x="229" y="29"/>
                    <a:pt x="237" y="23"/>
                  </a:cubicBezTo>
                  <a:cubicBezTo>
                    <a:pt x="251" y="14"/>
                    <a:pt x="264" y="13"/>
                    <a:pt x="269" y="13"/>
                  </a:cubicBezTo>
                  <a:cubicBezTo>
                    <a:pt x="273" y="12"/>
                    <a:pt x="277" y="12"/>
                    <a:pt x="277" y="5"/>
                  </a:cubicBezTo>
                  <a:cubicBezTo>
                    <a:pt x="277" y="3"/>
                    <a:pt x="275" y="0"/>
                    <a:pt x="272" y="0"/>
                  </a:cubicBezTo>
                  <a:cubicBezTo>
                    <a:pt x="263" y="0"/>
                    <a:pt x="253" y="1"/>
                    <a:pt x="244" y="1"/>
                  </a:cubicBezTo>
                  <a:cubicBezTo>
                    <a:pt x="233" y="1"/>
                    <a:pt x="218" y="0"/>
                    <a:pt x="208" y="0"/>
                  </a:cubicBezTo>
                  <a:cubicBezTo>
                    <a:pt x="206" y="0"/>
                    <a:pt x="201" y="0"/>
                    <a:pt x="201" y="8"/>
                  </a:cubicBezTo>
                  <a:cubicBezTo>
                    <a:pt x="201" y="12"/>
                    <a:pt x="205" y="13"/>
                    <a:pt x="207" y="13"/>
                  </a:cubicBezTo>
                  <a:cubicBezTo>
                    <a:pt x="217" y="13"/>
                    <a:pt x="217" y="17"/>
                    <a:pt x="217" y="19"/>
                  </a:cubicBezTo>
                  <a:cubicBezTo>
                    <a:pt x="217" y="22"/>
                    <a:pt x="215" y="25"/>
                    <a:pt x="212" y="28"/>
                  </a:cubicBezTo>
                  <a:cubicBezTo>
                    <a:pt x="210" y="32"/>
                    <a:pt x="209" y="34"/>
                    <a:pt x="206" y="36"/>
                  </a:cubicBezTo>
                  <a:lnTo>
                    <a:pt x="119" y="127"/>
                  </a:lnTo>
                  <a:lnTo>
                    <a:pt x="73" y="25"/>
                  </a:lnTo>
                  <a:cubicBezTo>
                    <a:pt x="71" y="20"/>
                    <a:pt x="71" y="19"/>
                    <a:pt x="71" y="19"/>
                  </a:cubicBezTo>
                  <a:cubicBezTo>
                    <a:pt x="71" y="13"/>
                    <a:pt x="88" y="13"/>
                    <a:pt x="90" y="13"/>
                  </a:cubicBezTo>
                  <a:cubicBezTo>
                    <a:pt x="94" y="13"/>
                    <a:pt x="99" y="13"/>
                    <a:pt x="99" y="5"/>
                  </a:cubicBezTo>
                  <a:cubicBezTo>
                    <a:pt x="99" y="5"/>
                    <a:pt x="99" y="0"/>
                    <a:pt x="93" y="0"/>
                  </a:cubicBezTo>
                  <a:cubicBezTo>
                    <a:pt x="83" y="0"/>
                    <a:pt x="57" y="1"/>
                    <a:pt x="46" y="1"/>
                  </a:cubicBezTo>
                  <a:cubicBezTo>
                    <a:pt x="38" y="1"/>
                    <a:pt x="15" y="0"/>
                    <a:pt x="7" y="0"/>
                  </a:cubicBezTo>
                  <a:cubicBezTo>
                    <a:pt x="4" y="0"/>
                    <a:pt x="0" y="1"/>
                    <a:pt x="0" y="8"/>
                  </a:cubicBezTo>
                  <a:cubicBezTo>
                    <a:pt x="0" y="13"/>
                    <a:pt x="4" y="13"/>
                    <a:pt x="9" y="13"/>
                  </a:cubicBezTo>
                  <a:cubicBezTo>
                    <a:pt x="29" y="13"/>
                    <a:pt x="31" y="16"/>
                    <a:pt x="34" y="23"/>
                  </a:cubicBezTo>
                  <a:lnTo>
                    <a:pt x="88" y="143"/>
                  </a:lnTo>
                  <a:lnTo>
                    <a:pt x="73" y="207"/>
                  </a:lnTo>
                  <a:cubicBezTo>
                    <a:pt x="68" y="225"/>
                    <a:pt x="68" y="226"/>
                    <a:pt x="40" y="226"/>
                  </a:cubicBezTo>
                  <a:cubicBezTo>
                    <a:pt x="35" y="226"/>
                    <a:pt x="30" y="226"/>
                    <a:pt x="30" y="233"/>
                  </a:cubicBezTo>
                  <a:cubicBezTo>
                    <a:pt x="30" y="237"/>
                    <a:pt x="32" y="239"/>
                    <a:pt x="36" y="239"/>
                  </a:cubicBezTo>
                  <a:cubicBezTo>
                    <a:pt x="42" y="239"/>
                    <a:pt x="50" y="238"/>
                    <a:pt x="57" y="238"/>
                  </a:cubicBezTo>
                  <a:cubicBezTo>
                    <a:pt x="64" y="238"/>
                    <a:pt x="74" y="237"/>
                    <a:pt x="80" y="237"/>
                  </a:cubicBezTo>
                  <a:cubicBezTo>
                    <a:pt x="87" y="237"/>
                    <a:pt x="95" y="238"/>
                    <a:pt x="103" y="238"/>
                  </a:cubicBezTo>
                  <a:cubicBezTo>
                    <a:pt x="110" y="238"/>
                    <a:pt x="119" y="239"/>
                    <a:pt x="126" y="239"/>
                  </a:cubicBezTo>
                  <a:cubicBezTo>
                    <a:pt x="128" y="239"/>
                    <a:pt x="134" y="239"/>
                    <a:pt x="134" y="231"/>
                  </a:cubicBezTo>
                  <a:cubicBezTo>
                    <a:pt x="134" y="226"/>
                    <a:pt x="129" y="226"/>
                    <a:pt x="122" y="226"/>
                  </a:cubicBezTo>
                  <a:cubicBezTo>
                    <a:pt x="116" y="226"/>
                    <a:pt x="115" y="226"/>
                    <a:pt x="108" y="225"/>
                  </a:cubicBezTo>
                  <a:cubicBezTo>
                    <a:pt x="102" y="225"/>
                    <a:pt x="101" y="224"/>
                    <a:pt x="101" y="220"/>
                  </a:cubicBezTo>
                  <a:cubicBezTo>
                    <a:pt x="101" y="218"/>
                    <a:pt x="105" y="202"/>
                    <a:pt x="107" y="192"/>
                  </a:cubicBezTo>
                  <a:cubicBezTo>
                    <a:pt x="110" y="181"/>
                    <a:pt x="118" y="151"/>
                    <a:pt x="118" y="149"/>
                  </a:cubicBezTo>
                  <a:cubicBezTo>
                    <a:pt x="120" y="144"/>
                    <a:pt x="120" y="143"/>
                    <a:pt x="123" y="140"/>
                  </a:cubicBezTo>
                  <a:lnTo>
                    <a:pt x="216" y="42"/>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4" name="Freeform 258">
              <a:extLst>
                <a:ext uri="{FF2B5EF4-FFF2-40B4-BE49-F238E27FC236}">
                  <a16:creationId xmlns:a16="http://schemas.microsoft.com/office/drawing/2014/main" id="{1A959EA3-D6B7-4A7C-85BF-07B3A67AFF55}"/>
                </a:ext>
              </a:extLst>
            </p:cNvPr>
            <p:cNvSpPr>
              <a:spLocks/>
            </p:cNvSpPr>
            <p:nvPr>
              <p:custDataLst>
                <p:tags r:id="rId48"/>
              </p:custDataLst>
            </p:nvPr>
          </p:nvSpPr>
          <p:spPr bwMode="auto">
            <a:xfrm>
              <a:off x="1655763" y="3727450"/>
              <a:ext cx="55563" cy="268288"/>
            </a:xfrm>
            <a:custGeom>
              <a:avLst/>
              <a:gdLst>
                <a:gd name="T0" fmla="*/ 116 w 116"/>
                <a:gd name="T1" fmla="*/ 494 h 499"/>
                <a:gd name="T2" fmla="*/ 107 w 116"/>
                <a:gd name="T3" fmla="*/ 483 h 499"/>
                <a:gd name="T4" fmla="*/ 29 w 116"/>
                <a:gd name="T5" fmla="*/ 250 h 499"/>
                <a:gd name="T6" fmla="*/ 109 w 116"/>
                <a:gd name="T7" fmla="*/ 13 h 499"/>
                <a:gd name="T8" fmla="*/ 116 w 116"/>
                <a:gd name="T9" fmla="*/ 5 h 499"/>
                <a:gd name="T10" fmla="*/ 111 w 116"/>
                <a:gd name="T11" fmla="*/ 0 h 499"/>
                <a:gd name="T12" fmla="*/ 31 w 116"/>
                <a:gd name="T13" fmla="*/ 97 h 499"/>
                <a:gd name="T14" fmla="*/ 0 w 116"/>
                <a:gd name="T15" fmla="*/ 250 h 499"/>
                <a:gd name="T16" fmla="*/ 33 w 116"/>
                <a:gd name="T17" fmla="*/ 405 h 499"/>
                <a:gd name="T18" fmla="*/ 111 w 116"/>
                <a:gd name="T19" fmla="*/ 499 h 499"/>
                <a:gd name="T20" fmla="*/ 116 w 116"/>
                <a:gd name="T21" fmla="*/ 494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6" h="499">
                  <a:moveTo>
                    <a:pt x="116" y="494"/>
                  </a:moveTo>
                  <a:cubicBezTo>
                    <a:pt x="116" y="493"/>
                    <a:pt x="116" y="492"/>
                    <a:pt x="107" y="483"/>
                  </a:cubicBezTo>
                  <a:cubicBezTo>
                    <a:pt x="45" y="420"/>
                    <a:pt x="29" y="326"/>
                    <a:pt x="29" y="250"/>
                  </a:cubicBezTo>
                  <a:cubicBezTo>
                    <a:pt x="29" y="163"/>
                    <a:pt x="48" y="76"/>
                    <a:pt x="109" y="13"/>
                  </a:cubicBezTo>
                  <a:cubicBezTo>
                    <a:pt x="116" y="7"/>
                    <a:pt x="116" y="6"/>
                    <a:pt x="116" y="5"/>
                  </a:cubicBezTo>
                  <a:cubicBezTo>
                    <a:pt x="116" y="1"/>
                    <a:pt x="114" y="0"/>
                    <a:pt x="111" y="0"/>
                  </a:cubicBezTo>
                  <a:cubicBezTo>
                    <a:pt x="106" y="0"/>
                    <a:pt x="61" y="34"/>
                    <a:pt x="31" y="97"/>
                  </a:cubicBezTo>
                  <a:cubicBezTo>
                    <a:pt x="6" y="152"/>
                    <a:pt x="0" y="208"/>
                    <a:pt x="0" y="250"/>
                  </a:cubicBezTo>
                  <a:cubicBezTo>
                    <a:pt x="0" y="289"/>
                    <a:pt x="5" y="349"/>
                    <a:pt x="33" y="405"/>
                  </a:cubicBezTo>
                  <a:cubicBezTo>
                    <a:pt x="63" y="467"/>
                    <a:pt x="106" y="499"/>
                    <a:pt x="111" y="499"/>
                  </a:cubicBezTo>
                  <a:cubicBezTo>
                    <a:pt x="114" y="499"/>
                    <a:pt x="116" y="498"/>
                    <a:pt x="116" y="494"/>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5" name="Freeform 259">
              <a:extLst>
                <a:ext uri="{FF2B5EF4-FFF2-40B4-BE49-F238E27FC236}">
                  <a16:creationId xmlns:a16="http://schemas.microsoft.com/office/drawing/2014/main" id="{211BD046-85D5-40B2-A428-88FE0FA8D5E8}"/>
                </a:ext>
              </a:extLst>
            </p:cNvPr>
            <p:cNvSpPr>
              <a:spLocks/>
            </p:cNvSpPr>
            <p:nvPr>
              <p:custDataLst>
                <p:tags r:id="rId49"/>
              </p:custDataLst>
            </p:nvPr>
          </p:nvSpPr>
          <p:spPr bwMode="auto">
            <a:xfrm>
              <a:off x="1730375" y="3810000"/>
              <a:ext cx="115888" cy="120650"/>
            </a:xfrm>
            <a:custGeom>
              <a:avLst/>
              <a:gdLst>
                <a:gd name="T0" fmla="*/ 152 w 248"/>
                <a:gd name="T1" fmla="*/ 70 h 226"/>
                <a:gd name="T2" fmla="*/ 201 w 248"/>
                <a:gd name="T3" fmla="*/ 11 h 226"/>
                <a:gd name="T4" fmla="*/ 226 w 248"/>
                <a:gd name="T5" fmla="*/ 17 h 226"/>
                <a:gd name="T6" fmla="*/ 202 w 248"/>
                <a:gd name="T7" fmla="*/ 44 h 226"/>
                <a:gd name="T8" fmla="*/ 221 w 248"/>
                <a:gd name="T9" fmla="*/ 62 h 226"/>
                <a:gd name="T10" fmla="*/ 248 w 248"/>
                <a:gd name="T11" fmla="*/ 33 h 226"/>
                <a:gd name="T12" fmla="*/ 202 w 248"/>
                <a:gd name="T13" fmla="*/ 0 h 226"/>
                <a:gd name="T14" fmla="*/ 149 w 248"/>
                <a:gd name="T15" fmla="*/ 38 h 226"/>
                <a:gd name="T16" fmla="*/ 96 w 248"/>
                <a:gd name="T17" fmla="*/ 0 h 226"/>
                <a:gd name="T18" fmla="*/ 15 w 248"/>
                <a:gd name="T19" fmla="*/ 77 h 226"/>
                <a:gd name="T20" fmla="*/ 21 w 248"/>
                <a:gd name="T21" fmla="*/ 82 h 226"/>
                <a:gd name="T22" fmla="*/ 28 w 248"/>
                <a:gd name="T23" fmla="*/ 76 h 226"/>
                <a:gd name="T24" fmla="*/ 95 w 248"/>
                <a:gd name="T25" fmla="*/ 11 h 226"/>
                <a:gd name="T26" fmla="*/ 121 w 248"/>
                <a:gd name="T27" fmla="*/ 44 h 226"/>
                <a:gd name="T28" fmla="*/ 95 w 248"/>
                <a:gd name="T29" fmla="*/ 163 h 226"/>
                <a:gd name="T30" fmla="*/ 47 w 248"/>
                <a:gd name="T31" fmla="*/ 215 h 226"/>
                <a:gd name="T32" fmla="*/ 22 w 248"/>
                <a:gd name="T33" fmla="*/ 209 h 226"/>
                <a:gd name="T34" fmla="*/ 46 w 248"/>
                <a:gd name="T35" fmla="*/ 182 h 226"/>
                <a:gd name="T36" fmla="*/ 27 w 248"/>
                <a:gd name="T37" fmla="*/ 164 h 226"/>
                <a:gd name="T38" fmla="*/ 0 w 248"/>
                <a:gd name="T39" fmla="*/ 193 h 226"/>
                <a:gd name="T40" fmla="*/ 47 w 248"/>
                <a:gd name="T41" fmla="*/ 226 h 226"/>
                <a:gd name="T42" fmla="*/ 99 w 248"/>
                <a:gd name="T43" fmla="*/ 188 h 226"/>
                <a:gd name="T44" fmla="*/ 153 w 248"/>
                <a:gd name="T45" fmla="*/ 226 h 226"/>
                <a:gd name="T46" fmla="*/ 233 w 248"/>
                <a:gd name="T47" fmla="*/ 149 h 226"/>
                <a:gd name="T48" fmla="*/ 227 w 248"/>
                <a:gd name="T49" fmla="*/ 144 h 226"/>
                <a:gd name="T50" fmla="*/ 220 w 248"/>
                <a:gd name="T51" fmla="*/ 150 h 226"/>
                <a:gd name="T52" fmla="*/ 154 w 248"/>
                <a:gd name="T53" fmla="*/ 215 h 226"/>
                <a:gd name="T54" fmla="*/ 126 w 248"/>
                <a:gd name="T55" fmla="*/ 182 h 226"/>
                <a:gd name="T56" fmla="*/ 135 w 248"/>
                <a:gd name="T57" fmla="*/ 138 h 226"/>
                <a:gd name="T58" fmla="*/ 152 w 248"/>
                <a:gd name="T59" fmla="*/ 7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48" h="226">
                  <a:moveTo>
                    <a:pt x="152" y="70"/>
                  </a:moveTo>
                  <a:cubicBezTo>
                    <a:pt x="155" y="57"/>
                    <a:pt x="166" y="11"/>
                    <a:pt x="201" y="11"/>
                  </a:cubicBezTo>
                  <a:cubicBezTo>
                    <a:pt x="204" y="11"/>
                    <a:pt x="216" y="11"/>
                    <a:pt x="226" y="17"/>
                  </a:cubicBezTo>
                  <a:cubicBezTo>
                    <a:pt x="212" y="20"/>
                    <a:pt x="202" y="32"/>
                    <a:pt x="202" y="44"/>
                  </a:cubicBezTo>
                  <a:cubicBezTo>
                    <a:pt x="202" y="52"/>
                    <a:pt x="208" y="62"/>
                    <a:pt x="221" y="62"/>
                  </a:cubicBezTo>
                  <a:cubicBezTo>
                    <a:pt x="232" y="62"/>
                    <a:pt x="248" y="53"/>
                    <a:pt x="248" y="33"/>
                  </a:cubicBezTo>
                  <a:cubicBezTo>
                    <a:pt x="248" y="7"/>
                    <a:pt x="219" y="0"/>
                    <a:pt x="202" y="0"/>
                  </a:cubicBezTo>
                  <a:cubicBezTo>
                    <a:pt x="173" y="0"/>
                    <a:pt x="155" y="26"/>
                    <a:pt x="149" y="38"/>
                  </a:cubicBezTo>
                  <a:cubicBezTo>
                    <a:pt x="137" y="5"/>
                    <a:pt x="110" y="0"/>
                    <a:pt x="96" y="0"/>
                  </a:cubicBezTo>
                  <a:cubicBezTo>
                    <a:pt x="44" y="0"/>
                    <a:pt x="15" y="64"/>
                    <a:pt x="15" y="77"/>
                  </a:cubicBezTo>
                  <a:cubicBezTo>
                    <a:pt x="15" y="82"/>
                    <a:pt x="20" y="82"/>
                    <a:pt x="21" y="82"/>
                  </a:cubicBezTo>
                  <a:cubicBezTo>
                    <a:pt x="25" y="82"/>
                    <a:pt x="27" y="81"/>
                    <a:pt x="28" y="76"/>
                  </a:cubicBezTo>
                  <a:cubicBezTo>
                    <a:pt x="45" y="23"/>
                    <a:pt x="78" y="11"/>
                    <a:pt x="95" y="11"/>
                  </a:cubicBezTo>
                  <a:cubicBezTo>
                    <a:pt x="104" y="11"/>
                    <a:pt x="121" y="15"/>
                    <a:pt x="121" y="44"/>
                  </a:cubicBezTo>
                  <a:cubicBezTo>
                    <a:pt x="121" y="60"/>
                    <a:pt x="113" y="93"/>
                    <a:pt x="95" y="163"/>
                  </a:cubicBezTo>
                  <a:cubicBezTo>
                    <a:pt x="87" y="194"/>
                    <a:pt x="69" y="215"/>
                    <a:pt x="47" y="215"/>
                  </a:cubicBezTo>
                  <a:cubicBezTo>
                    <a:pt x="44" y="215"/>
                    <a:pt x="33" y="215"/>
                    <a:pt x="22" y="209"/>
                  </a:cubicBezTo>
                  <a:cubicBezTo>
                    <a:pt x="35" y="206"/>
                    <a:pt x="46" y="196"/>
                    <a:pt x="46" y="182"/>
                  </a:cubicBezTo>
                  <a:cubicBezTo>
                    <a:pt x="46" y="168"/>
                    <a:pt x="35" y="164"/>
                    <a:pt x="27" y="164"/>
                  </a:cubicBezTo>
                  <a:cubicBezTo>
                    <a:pt x="12" y="164"/>
                    <a:pt x="0" y="177"/>
                    <a:pt x="0" y="193"/>
                  </a:cubicBezTo>
                  <a:cubicBezTo>
                    <a:pt x="0" y="216"/>
                    <a:pt x="25" y="226"/>
                    <a:pt x="47" y="226"/>
                  </a:cubicBezTo>
                  <a:cubicBezTo>
                    <a:pt x="80" y="226"/>
                    <a:pt x="98" y="191"/>
                    <a:pt x="99" y="188"/>
                  </a:cubicBezTo>
                  <a:cubicBezTo>
                    <a:pt x="105" y="207"/>
                    <a:pt x="123" y="226"/>
                    <a:pt x="153" y="226"/>
                  </a:cubicBezTo>
                  <a:cubicBezTo>
                    <a:pt x="204" y="226"/>
                    <a:pt x="233" y="162"/>
                    <a:pt x="233" y="149"/>
                  </a:cubicBezTo>
                  <a:cubicBezTo>
                    <a:pt x="233" y="144"/>
                    <a:pt x="228" y="144"/>
                    <a:pt x="227" y="144"/>
                  </a:cubicBezTo>
                  <a:cubicBezTo>
                    <a:pt x="222" y="144"/>
                    <a:pt x="221" y="146"/>
                    <a:pt x="220" y="150"/>
                  </a:cubicBezTo>
                  <a:cubicBezTo>
                    <a:pt x="204" y="203"/>
                    <a:pt x="170" y="215"/>
                    <a:pt x="154" y="215"/>
                  </a:cubicBezTo>
                  <a:cubicBezTo>
                    <a:pt x="134" y="215"/>
                    <a:pt x="126" y="199"/>
                    <a:pt x="126" y="182"/>
                  </a:cubicBezTo>
                  <a:cubicBezTo>
                    <a:pt x="126" y="171"/>
                    <a:pt x="129" y="160"/>
                    <a:pt x="135" y="138"/>
                  </a:cubicBezTo>
                  <a:lnTo>
                    <a:pt x="152" y="7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6" name="Freeform 260">
              <a:extLst>
                <a:ext uri="{FF2B5EF4-FFF2-40B4-BE49-F238E27FC236}">
                  <a16:creationId xmlns:a16="http://schemas.microsoft.com/office/drawing/2014/main" id="{AD19E20A-2462-42D1-ABE3-56E88B9B2CCD}"/>
                </a:ext>
              </a:extLst>
            </p:cNvPr>
            <p:cNvSpPr>
              <a:spLocks/>
            </p:cNvSpPr>
            <p:nvPr>
              <p:custDataLst>
                <p:tags r:id="rId50"/>
              </p:custDataLst>
            </p:nvPr>
          </p:nvSpPr>
          <p:spPr bwMode="auto">
            <a:xfrm>
              <a:off x="1949450" y="3727450"/>
              <a:ext cx="9525" cy="268288"/>
            </a:xfrm>
            <a:custGeom>
              <a:avLst/>
              <a:gdLst>
                <a:gd name="T0" fmla="*/ 20 w 20"/>
                <a:gd name="T1" fmla="*/ 18 h 499"/>
                <a:gd name="T2" fmla="*/ 10 w 20"/>
                <a:gd name="T3" fmla="*/ 0 h 499"/>
                <a:gd name="T4" fmla="*/ 0 w 20"/>
                <a:gd name="T5" fmla="*/ 18 h 499"/>
                <a:gd name="T6" fmla="*/ 0 w 20"/>
                <a:gd name="T7" fmla="*/ 481 h 499"/>
                <a:gd name="T8" fmla="*/ 10 w 20"/>
                <a:gd name="T9" fmla="*/ 499 h 499"/>
                <a:gd name="T10" fmla="*/ 20 w 20"/>
                <a:gd name="T11" fmla="*/ 481 h 499"/>
                <a:gd name="T12" fmla="*/ 20 w 20"/>
                <a:gd name="T13" fmla="*/ 18 h 499"/>
              </a:gdLst>
              <a:ahLst/>
              <a:cxnLst>
                <a:cxn ang="0">
                  <a:pos x="T0" y="T1"/>
                </a:cxn>
                <a:cxn ang="0">
                  <a:pos x="T2" y="T3"/>
                </a:cxn>
                <a:cxn ang="0">
                  <a:pos x="T4" y="T5"/>
                </a:cxn>
                <a:cxn ang="0">
                  <a:pos x="T6" y="T7"/>
                </a:cxn>
                <a:cxn ang="0">
                  <a:pos x="T8" y="T9"/>
                </a:cxn>
                <a:cxn ang="0">
                  <a:pos x="T10" y="T11"/>
                </a:cxn>
                <a:cxn ang="0">
                  <a:pos x="T12" y="T13"/>
                </a:cxn>
              </a:cxnLst>
              <a:rect l="0" t="0" r="r" b="b"/>
              <a:pathLst>
                <a:path w="20" h="499">
                  <a:moveTo>
                    <a:pt x="20" y="18"/>
                  </a:moveTo>
                  <a:cubicBezTo>
                    <a:pt x="20" y="9"/>
                    <a:pt x="20" y="0"/>
                    <a:pt x="10" y="0"/>
                  </a:cubicBezTo>
                  <a:cubicBezTo>
                    <a:pt x="0" y="0"/>
                    <a:pt x="0" y="9"/>
                    <a:pt x="0" y="18"/>
                  </a:cubicBezTo>
                  <a:lnTo>
                    <a:pt x="0" y="481"/>
                  </a:lnTo>
                  <a:cubicBezTo>
                    <a:pt x="0" y="490"/>
                    <a:pt x="0" y="499"/>
                    <a:pt x="10" y="499"/>
                  </a:cubicBezTo>
                  <a:cubicBezTo>
                    <a:pt x="20" y="499"/>
                    <a:pt x="20" y="490"/>
                    <a:pt x="20" y="481"/>
                  </a:cubicBezTo>
                  <a:lnTo>
                    <a:pt x="20" y="18"/>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7" name="Freeform 261">
              <a:extLst>
                <a:ext uri="{FF2B5EF4-FFF2-40B4-BE49-F238E27FC236}">
                  <a16:creationId xmlns:a16="http://schemas.microsoft.com/office/drawing/2014/main" id="{F55DDE90-DC8A-485B-8F6A-C3E76B27E710}"/>
                </a:ext>
              </a:extLst>
            </p:cNvPr>
            <p:cNvSpPr>
              <a:spLocks/>
            </p:cNvSpPr>
            <p:nvPr>
              <p:custDataLst>
                <p:tags r:id="rId51"/>
              </p:custDataLst>
            </p:nvPr>
          </p:nvSpPr>
          <p:spPr bwMode="auto">
            <a:xfrm>
              <a:off x="2057400" y="3810000"/>
              <a:ext cx="106363" cy="173038"/>
            </a:xfrm>
            <a:custGeom>
              <a:avLst/>
              <a:gdLst>
                <a:gd name="T0" fmla="*/ 228 w 230"/>
                <a:gd name="T1" fmla="*/ 30 h 323"/>
                <a:gd name="T2" fmla="*/ 230 w 230"/>
                <a:gd name="T3" fmla="*/ 19 h 323"/>
                <a:gd name="T4" fmla="*/ 215 w 230"/>
                <a:gd name="T5" fmla="*/ 5 h 323"/>
                <a:gd name="T6" fmla="*/ 198 w 230"/>
                <a:gd name="T7" fmla="*/ 16 h 323"/>
                <a:gd name="T8" fmla="*/ 191 w 230"/>
                <a:gd name="T9" fmla="*/ 43 h 323"/>
                <a:gd name="T10" fmla="*/ 181 w 230"/>
                <a:gd name="T11" fmla="*/ 83 h 323"/>
                <a:gd name="T12" fmla="*/ 159 w 230"/>
                <a:gd name="T13" fmla="*/ 173 h 323"/>
                <a:gd name="T14" fmla="*/ 102 w 230"/>
                <a:gd name="T15" fmla="*/ 215 h 323"/>
                <a:gd name="T16" fmla="*/ 71 w 230"/>
                <a:gd name="T17" fmla="*/ 175 h 323"/>
                <a:gd name="T18" fmla="*/ 97 w 230"/>
                <a:gd name="T19" fmla="*/ 77 h 323"/>
                <a:gd name="T20" fmla="*/ 107 w 230"/>
                <a:gd name="T21" fmla="*/ 41 h 323"/>
                <a:gd name="T22" fmla="*/ 66 w 230"/>
                <a:gd name="T23" fmla="*/ 0 h 323"/>
                <a:gd name="T24" fmla="*/ 0 w 230"/>
                <a:gd name="T25" fmla="*/ 77 h 323"/>
                <a:gd name="T26" fmla="*/ 6 w 230"/>
                <a:gd name="T27" fmla="*/ 82 h 323"/>
                <a:gd name="T28" fmla="*/ 14 w 230"/>
                <a:gd name="T29" fmla="*/ 73 h 323"/>
                <a:gd name="T30" fmla="*/ 64 w 230"/>
                <a:gd name="T31" fmla="*/ 11 h 323"/>
                <a:gd name="T32" fmla="*/ 77 w 230"/>
                <a:gd name="T33" fmla="*/ 27 h 323"/>
                <a:gd name="T34" fmla="*/ 68 w 230"/>
                <a:gd name="T35" fmla="*/ 62 h 323"/>
                <a:gd name="T36" fmla="*/ 39 w 230"/>
                <a:gd name="T37" fmla="*/ 167 h 323"/>
                <a:gd name="T38" fmla="*/ 100 w 230"/>
                <a:gd name="T39" fmla="*/ 226 h 323"/>
                <a:gd name="T40" fmla="*/ 151 w 230"/>
                <a:gd name="T41" fmla="*/ 204 h 323"/>
                <a:gd name="T42" fmla="*/ 118 w 230"/>
                <a:gd name="T43" fmla="*/ 280 h 323"/>
                <a:gd name="T44" fmla="*/ 63 w 230"/>
                <a:gd name="T45" fmla="*/ 312 h 323"/>
                <a:gd name="T46" fmla="*/ 25 w 230"/>
                <a:gd name="T47" fmla="*/ 291 h 323"/>
                <a:gd name="T48" fmla="*/ 47 w 230"/>
                <a:gd name="T49" fmla="*/ 285 h 323"/>
                <a:gd name="T50" fmla="*/ 57 w 230"/>
                <a:gd name="T51" fmla="*/ 264 h 323"/>
                <a:gd name="T52" fmla="*/ 38 w 230"/>
                <a:gd name="T53" fmla="*/ 247 h 323"/>
                <a:gd name="T54" fmla="*/ 10 w 230"/>
                <a:gd name="T55" fmla="*/ 279 h 323"/>
                <a:gd name="T56" fmla="*/ 63 w 230"/>
                <a:gd name="T57" fmla="*/ 323 h 323"/>
                <a:gd name="T58" fmla="*/ 180 w 230"/>
                <a:gd name="T59" fmla="*/ 221 h 323"/>
                <a:gd name="T60" fmla="*/ 228 w 230"/>
                <a:gd name="T61" fmla="*/ 30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30" h="323">
                  <a:moveTo>
                    <a:pt x="228" y="30"/>
                  </a:moveTo>
                  <a:cubicBezTo>
                    <a:pt x="230" y="23"/>
                    <a:pt x="230" y="22"/>
                    <a:pt x="230" y="19"/>
                  </a:cubicBezTo>
                  <a:cubicBezTo>
                    <a:pt x="230" y="10"/>
                    <a:pt x="223" y="5"/>
                    <a:pt x="215" y="5"/>
                  </a:cubicBezTo>
                  <a:cubicBezTo>
                    <a:pt x="210" y="5"/>
                    <a:pt x="202" y="8"/>
                    <a:pt x="198" y="16"/>
                  </a:cubicBezTo>
                  <a:cubicBezTo>
                    <a:pt x="197" y="18"/>
                    <a:pt x="193" y="34"/>
                    <a:pt x="191" y="43"/>
                  </a:cubicBezTo>
                  <a:cubicBezTo>
                    <a:pt x="187" y="56"/>
                    <a:pt x="184" y="69"/>
                    <a:pt x="181" y="83"/>
                  </a:cubicBezTo>
                  <a:lnTo>
                    <a:pt x="159" y="173"/>
                  </a:lnTo>
                  <a:cubicBezTo>
                    <a:pt x="157" y="180"/>
                    <a:pt x="135" y="215"/>
                    <a:pt x="102" y="215"/>
                  </a:cubicBezTo>
                  <a:cubicBezTo>
                    <a:pt x="77" y="215"/>
                    <a:pt x="71" y="193"/>
                    <a:pt x="71" y="175"/>
                  </a:cubicBezTo>
                  <a:cubicBezTo>
                    <a:pt x="71" y="152"/>
                    <a:pt x="80" y="121"/>
                    <a:pt x="97" y="77"/>
                  </a:cubicBezTo>
                  <a:cubicBezTo>
                    <a:pt x="105" y="56"/>
                    <a:pt x="107" y="51"/>
                    <a:pt x="107" y="41"/>
                  </a:cubicBezTo>
                  <a:cubicBezTo>
                    <a:pt x="107" y="18"/>
                    <a:pt x="91" y="0"/>
                    <a:pt x="66" y="0"/>
                  </a:cubicBezTo>
                  <a:cubicBezTo>
                    <a:pt x="18" y="0"/>
                    <a:pt x="0" y="72"/>
                    <a:pt x="0" y="77"/>
                  </a:cubicBezTo>
                  <a:cubicBezTo>
                    <a:pt x="0" y="82"/>
                    <a:pt x="5" y="82"/>
                    <a:pt x="6" y="82"/>
                  </a:cubicBezTo>
                  <a:cubicBezTo>
                    <a:pt x="11" y="82"/>
                    <a:pt x="11" y="81"/>
                    <a:pt x="14" y="73"/>
                  </a:cubicBezTo>
                  <a:cubicBezTo>
                    <a:pt x="27" y="26"/>
                    <a:pt x="47" y="11"/>
                    <a:pt x="64" y="11"/>
                  </a:cubicBezTo>
                  <a:cubicBezTo>
                    <a:pt x="68" y="11"/>
                    <a:pt x="77" y="11"/>
                    <a:pt x="77" y="27"/>
                  </a:cubicBezTo>
                  <a:cubicBezTo>
                    <a:pt x="77" y="39"/>
                    <a:pt x="72" y="52"/>
                    <a:pt x="68" y="62"/>
                  </a:cubicBezTo>
                  <a:cubicBezTo>
                    <a:pt x="48" y="115"/>
                    <a:pt x="39" y="143"/>
                    <a:pt x="39" y="167"/>
                  </a:cubicBezTo>
                  <a:cubicBezTo>
                    <a:pt x="39" y="211"/>
                    <a:pt x="71" y="226"/>
                    <a:pt x="100" y="226"/>
                  </a:cubicBezTo>
                  <a:cubicBezTo>
                    <a:pt x="120" y="226"/>
                    <a:pt x="137" y="218"/>
                    <a:pt x="151" y="204"/>
                  </a:cubicBezTo>
                  <a:cubicBezTo>
                    <a:pt x="144" y="230"/>
                    <a:pt x="138" y="254"/>
                    <a:pt x="118" y="280"/>
                  </a:cubicBezTo>
                  <a:cubicBezTo>
                    <a:pt x="105" y="297"/>
                    <a:pt x="86" y="312"/>
                    <a:pt x="63" y="312"/>
                  </a:cubicBezTo>
                  <a:cubicBezTo>
                    <a:pt x="56" y="312"/>
                    <a:pt x="34" y="310"/>
                    <a:pt x="25" y="291"/>
                  </a:cubicBezTo>
                  <a:cubicBezTo>
                    <a:pt x="33" y="291"/>
                    <a:pt x="40" y="291"/>
                    <a:pt x="47" y="285"/>
                  </a:cubicBezTo>
                  <a:cubicBezTo>
                    <a:pt x="52" y="280"/>
                    <a:pt x="57" y="274"/>
                    <a:pt x="57" y="264"/>
                  </a:cubicBezTo>
                  <a:cubicBezTo>
                    <a:pt x="57" y="249"/>
                    <a:pt x="43" y="247"/>
                    <a:pt x="38" y="247"/>
                  </a:cubicBezTo>
                  <a:cubicBezTo>
                    <a:pt x="27" y="247"/>
                    <a:pt x="10" y="255"/>
                    <a:pt x="10" y="279"/>
                  </a:cubicBezTo>
                  <a:cubicBezTo>
                    <a:pt x="10" y="304"/>
                    <a:pt x="32" y="323"/>
                    <a:pt x="63" y="323"/>
                  </a:cubicBezTo>
                  <a:cubicBezTo>
                    <a:pt x="115" y="323"/>
                    <a:pt x="166" y="277"/>
                    <a:pt x="180" y="221"/>
                  </a:cubicBezTo>
                  <a:lnTo>
                    <a:pt x="228" y="3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8" name="Freeform 262">
              <a:extLst>
                <a:ext uri="{FF2B5EF4-FFF2-40B4-BE49-F238E27FC236}">
                  <a16:creationId xmlns:a16="http://schemas.microsoft.com/office/drawing/2014/main" id="{1823C78E-0C39-403C-AA60-A013D7AD974A}"/>
                </a:ext>
              </a:extLst>
            </p:cNvPr>
            <p:cNvSpPr>
              <a:spLocks/>
            </p:cNvSpPr>
            <p:nvPr>
              <p:custDataLst>
                <p:tags r:id="rId52"/>
              </p:custDataLst>
            </p:nvPr>
          </p:nvSpPr>
          <p:spPr bwMode="auto">
            <a:xfrm>
              <a:off x="2185988" y="3727450"/>
              <a:ext cx="53975" cy="268288"/>
            </a:xfrm>
            <a:custGeom>
              <a:avLst/>
              <a:gdLst>
                <a:gd name="T0" fmla="*/ 116 w 116"/>
                <a:gd name="T1" fmla="*/ 250 h 499"/>
                <a:gd name="T2" fmla="*/ 83 w 116"/>
                <a:gd name="T3" fmla="*/ 94 h 499"/>
                <a:gd name="T4" fmla="*/ 5 w 116"/>
                <a:gd name="T5" fmla="*/ 0 h 499"/>
                <a:gd name="T6" fmla="*/ 0 w 116"/>
                <a:gd name="T7" fmla="*/ 5 h 499"/>
                <a:gd name="T8" fmla="*/ 9 w 116"/>
                <a:gd name="T9" fmla="*/ 16 h 499"/>
                <a:gd name="T10" fmla="*/ 87 w 116"/>
                <a:gd name="T11" fmla="*/ 250 h 499"/>
                <a:gd name="T12" fmla="*/ 6 w 116"/>
                <a:gd name="T13" fmla="*/ 486 h 499"/>
                <a:gd name="T14" fmla="*/ 0 w 116"/>
                <a:gd name="T15" fmla="*/ 494 h 499"/>
                <a:gd name="T16" fmla="*/ 5 w 116"/>
                <a:gd name="T17" fmla="*/ 499 h 499"/>
                <a:gd name="T18" fmla="*/ 84 w 116"/>
                <a:gd name="T19" fmla="*/ 402 h 499"/>
                <a:gd name="T20" fmla="*/ 116 w 116"/>
                <a:gd name="T21" fmla="*/ 250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6" h="499">
                  <a:moveTo>
                    <a:pt x="116" y="250"/>
                  </a:moveTo>
                  <a:cubicBezTo>
                    <a:pt x="116" y="211"/>
                    <a:pt x="110" y="150"/>
                    <a:pt x="83" y="94"/>
                  </a:cubicBezTo>
                  <a:cubicBezTo>
                    <a:pt x="53" y="32"/>
                    <a:pt x="10" y="0"/>
                    <a:pt x="5" y="0"/>
                  </a:cubicBezTo>
                  <a:cubicBezTo>
                    <a:pt x="2" y="0"/>
                    <a:pt x="0" y="2"/>
                    <a:pt x="0" y="5"/>
                  </a:cubicBezTo>
                  <a:cubicBezTo>
                    <a:pt x="0" y="6"/>
                    <a:pt x="0" y="7"/>
                    <a:pt x="9" y="16"/>
                  </a:cubicBezTo>
                  <a:cubicBezTo>
                    <a:pt x="58" y="66"/>
                    <a:pt x="87" y="145"/>
                    <a:pt x="87" y="250"/>
                  </a:cubicBezTo>
                  <a:cubicBezTo>
                    <a:pt x="87" y="335"/>
                    <a:pt x="68" y="423"/>
                    <a:pt x="6" y="486"/>
                  </a:cubicBezTo>
                  <a:cubicBezTo>
                    <a:pt x="0" y="492"/>
                    <a:pt x="0" y="493"/>
                    <a:pt x="0" y="494"/>
                  </a:cubicBezTo>
                  <a:cubicBezTo>
                    <a:pt x="0" y="497"/>
                    <a:pt x="2" y="499"/>
                    <a:pt x="5" y="499"/>
                  </a:cubicBezTo>
                  <a:cubicBezTo>
                    <a:pt x="10" y="499"/>
                    <a:pt x="55" y="465"/>
                    <a:pt x="84" y="402"/>
                  </a:cubicBezTo>
                  <a:cubicBezTo>
                    <a:pt x="110" y="347"/>
                    <a:pt x="116" y="292"/>
                    <a:pt x="116" y="250"/>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52" name="Group 351" descr="\documentclass{article}&#10;\usepackage{amsmath}&#10;\usepackage{amsfonts}&#10;\usepackage{amssymb}&#10;\usepackage{mathtools}&#10;\usepackage{physics}&#10;&#10;\pagestyle{empty}&#10;\begin{document}&#10;&#10;&#10;\begin{equation*}&#10;p_{X} (x) = \int_{Y} p_{X,Y} (x,y) \ dy = \int_{Y} p_{X \mid Y}(x \mid y) p_{Y}(y) \ dy&#10;\end{equation*}&#10;&#10;\end{document}" title="IguanaTex Vector Display">
            <a:extLst>
              <a:ext uri="{FF2B5EF4-FFF2-40B4-BE49-F238E27FC236}">
                <a16:creationId xmlns:a16="http://schemas.microsoft.com/office/drawing/2014/main" id="{28D15486-4E23-4F9E-8B5F-9F93C8B8AB13}"/>
              </a:ext>
            </a:extLst>
          </p:cNvPr>
          <p:cNvGrpSpPr>
            <a:grpSpLocks noChangeAspect="1"/>
          </p:cNvGrpSpPr>
          <p:nvPr>
            <p:custDataLst>
              <p:tags r:id="rId5"/>
            </p:custDataLst>
          </p:nvPr>
        </p:nvGrpSpPr>
        <p:grpSpPr>
          <a:xfrm>
            <a:off x="1068766" y="4215640"/>
            <a:ext cx="5119688" cy="550863"/>
            <a:chOff x="1127125" y="5040313"/>
            <a:chExt cx="5119688" cy="550863"/>
          </a:xfrm>
        </p:grpSpPr>
        <p:sp>
          <p:nvSpPr>
            <p:cNvPr id="313" name="Freeform 210">
              <a:extLst>
                <a:ext uri="{FF2B5EF4-FFF2-40B4-BE49-F238E27FC236}">
                  <a16:creationId xmlns:a16="http://schemas.microsoft.com/office/drawing/2014/main" id="{C26B91F6-0650-43D1-A6D9-2A581ED5D6C9}"/>
                </a:ext>
              </a:extLst>
            </p:cNvPr>
            <p:cNvSpPr>
              <a:spLocks noEditPoints="1"/>
            </p:cNvSpPr>
            <p:nvPr>
              <p:custDataLst>
                <p:tags r:id="rId6"/>
              </p:custDataLst>
            </p:nvPr>
          </p:nvSpPr>
          <p:spPr bwMode="auto">
            <a:xfrm>
              <a:off x="1127125" y="5262563"/>
              <a:ext cx="119063" cy="153988"/>
            </a:xfrm>
            <a:custGeom>
              <a:avLst/>
              <a:gdLst>
                <a:gd name="T0" fmla="*/ 38 w 260"/>
                <a:gd name="T1" fmla="*/ 282 h 317"/>
                <a:gd name="T2" fmla="*/ 11 w 260"/>
                <a:gd name="T3" fmla="*/ 302 h 317"/>
                <a:gd name="T4" fmla="*/ 0 w 260"/>
                <a:gd name="T5" fmla="*/ 311 h 317"/>
                <a:gd name="T6" fmla="*/ 6 w 260"/>
                <a:gd name="T7" fmla="*/ 317 h 317"/>
                <a:gd name="T8" fmla="*/ 48 w 260"/>
                <a:gd name="T9" fmla="*/ 316 h 317"/>
                <a:gd name="T10" fmla="*/ 98 w 260"/>
                <a:gd name="T11" fmla="*/ 317 h 317"/>
                <a:gd name="T12" fmla="*/ 107 w 260"/>
                <a:gd name="T13" fmla="*/ 307 h 317"/>
                <a:gd name="T14" fmla="*/ 95 w 260"/>
                <a:gd name="T15" fmla="*/ 302 h 317"/>
                <a:gd name="T16" fmla="*/ 70 w 260"/>
                <a:gd name="T17" fmla="*/ 294 h 317"/>
                <a:gd name="T18" fmla="*/ 94 w 260"/>
                <a:gd name="T19" fmla="*/ 194 h 317"/>
                <a:gd name="T20" fmla="*/ 140 w 260"/>
                <a:gd name="T21" fmla="*/ 226 h 317"/>
                <a:gd name="T22" fmla="*/ 260 w 260"/>
                <a:gd name="T23" fmla="*/ 80 h 317"/>
                <a:gd name="T24" fmla="*/ 194 w 260"/>
                <a:gd name="T25" fmla="*/ 0 h 317"/>
                <a:gd name="T26" fmla="*/ 129 w 260"/>
                <a:gd name="T27" fmla="*/ 37 h 317"/>
                <a:gd name="T28" fmla="*/ 84 w 260"/>
                <a:gd name="T29" fmla="*/ 0 h 317"/>
                <a:gd name="T30" fmla="*/ 47 w 260"/>
                <a:gd name="T31" fmla="*/ 29 h 317"/>
                <a:gd name="T32" fmla="*/ 31 w 260"/>
                <a:gd name="T33" fmla="*/ 77 h 317"/>
                <a:gd name="T34" fmla="*/ 37 w 260"/>
                <a:gd name="T35" fmla="*/ 82 h 317"/>
                <a:gd name="T36" fmla="*/ 46 w 260"/>
                <a:gd name="T37" fmla="*/ 70 h 317"/>
                <a:gd name="T38" fmla="*/ 82 w 260"/>
                <a:gd name="T39" fmla="*/ 11 h 317"/>
                <a:gd name="T40" fmla="*/ 98 w 260"/>
                <a:gd name="T41" fmla="*/ 34 h 317"/>
                <a:gd name="T42" fmla="*/ 94 w 260"/>
                <a:gd name="T43" fmla="*/ 59 h 317"/>
                <a:gd name="T44" fmla="*/ 38 w 260"/>
                <a:gd name="T45" fmla="*/ 282 h 317"/>
                <a:gd name="T46" fmla="*/ 126 w 260"/>
                <a:gd name="T47" fmla="*/ 65 h 317"/>
                <a:gd name="T48" fmla="*/ 152 w 260"/>
                <a:gd name="T49" fmla="*/ 30 h 317"/>
                <a:gd name="T50" fmla="*/ 192 w 260"/>
                <a:gd name="T51" fmla="*/ 11 h 317"/>
                <a:gd name="T52" fmla="*/ 224 w 260"/>
                <a:gd name="T53" fmla="*/ 58 h 317"/>
                <a:gd name="T54" fmla="*/ 199 w 260"/>
                <a:gd name="T55" fmla="*/ 164 h 317"/>
                <a:gd name="T56" fmla="*/ 140 w 260"/>
                <a:gd name="T57" fmla="*/ 215 h 317"/>
                <a:gd name="T58" fmla="*/ 100 w 260"/>
                <a:gd name="T59" fmla="*/ 171 h 317"/>
                <a:gd name="T60" fmla="*/ 102 w 260"/>
                <a:gd name="T61" fmla="*/ 163 h 317"/>
                <a:gd name="T62" fmla="*/ 126 w 260"/>
                <a:gd name="T63" fmla="*/ 65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60" h="317">
                  <a:moveTo>
                    <a:pt x="38" y="282"/>
                  </a:moveTo>
                  <a:cubicBezTo>
                    <a:pt x="34" y="298"/>
                    <a:pt x="33" y="302"/>
                    <a:pt x="11" y="302"/>
                  </a:cubicBezTo>
                  <a:cubicBezTo>
                    <a:pt x="5" y="302"/>
                    <a:pt x="0" y="302"/>
                    <a:pt x="0" y="311"/>
                  </a:cubicBezTo>
                  <a:cubicBezTo>
                    <a:pt x="0" y="315"/>
                    <a:pt x="2" y="317"/>
                    <a:pt x="6" y="317"/>
                  </a:cubicBezTo>
                  <a:cubicBezTo>
                    <a:pt x="20" y="317"/>
                    <a:pt x="34" y="316"/>
                    <a:pt x="48" y="316"/>
                  </a:cubicBezTo>
                  <a:cubicBezTo>
                    <a:pt x="65" y="316"/>
                    <a:pt x="82" y="317"/>
                    <a:pt x="98" y="317"/>
                  </a:cubicBezTo>
                  <a:cubicBezTo>
                    <a:pt x="100" y="317"/>
                    <a:pt x="107" y="317"/>
                    <a:pt x="107" y="307"/>
                  </a:cubicBezTo>
                  <a:cubicBezTo>
                    <a:pt x="107" y="302"/>
                    <a:pt x="102" y="302"/>
                    <a:pt x="95" y="302"/>
                  </a:cubicBezTo>
                  <a:cubicBezTo>
                    <a:pt x="70" y="302"/>
                    <a:pt x="70" y="298"/>
                    <a:pt x="70" y="294"/>
                  </a:cubicBezTo>
                  <a:cubicBezTo>
                    <a:pt x="70" y="288"/>
                    <a:pt x="91" y="207"/>
                    <a:pt x="94" y="194"/>
                  </a:cubicBezTo>
                  <a:cubicBezTo>
                    <a:pt x="101" y="209"/>
                    <a:pt x="115" y="226"/>
                    <a:pt x="140" y="226"/>
                  </a:cubicBezTo>
                  <a:cubicBezTo>
                    <a:pt x="198" y="226"/>
                    <a:pt x="260" y="153"/>
                    <a:pt x="260" y="80"/>
                  </a:cubicBezTo>
                  <a:cubicBezTo>
                    <a:pt x="260" y="33"/>
                    <a:pt x="232" y="0"/>
                    <a:pt x="194" y="0"/>
                  </a:cubicBezTo>
                  <a:cubicBezTo>
                    <a:pt x="169" y="0"/>
                    <a:pt x="145" y="18"/>
                    <a:pt x="129" y="37"/>
                  </a:cubicBezTo>
                  <a:cubicBezTo>
                    <a:pt x="124" y="11"/>
                    <a:pt x="102" y="0"/>
                    <a:pt x="84" y="0"/>
                  </a:cubicBezTo>
                  <a:cubicBezTo>
                    <a:pt x="61" y="0"/>
                    <a:pt x="51" y="20"/>
                    <a:pt x="47" y="29"/>
                  </a:cubicBezTo>
                  <a:cubicBezTo>
                    <a:pt x="38" y="45"/>
                    <a:pt x="31" y="75"/>
                    <a:pt x="31" y="77"/>
                  </a:cubicBezTo>
                  <a:cubicBezTo>
                    <a:pt x="31" y="82"/>
                    <a:pt x="36" y="82"/>
                    <a:pt x="37" y="82"/>
                  </a:cubicBezTo>
                  <a:cubicBezTo>
                    <a:pt x="42" y="82"/>
                    <a:pt x="43" y="81"/>
                    <a:pt x="46" y="70"/>
                  </a:cubicBezTo>
                  <a:cubicBezTo>
                    <a:pt x="54" y="35"/>
                    <a:pt x="64" y="11"/>
                    <a:pt x="82" y="11"/>
                  </a:cubicBezTo>
                  <a:cubicBezTo>
                    <a:pt x="91" y="11"/>
                    <a:pt x="98" y="15"/>
                    <a:pt x="98" y="34"/>
                  </a:cubicBezTo>
                  <a:cubicBezTo>
                    <a:pt x="98" y="45"/>
                    <a:pt x="96" y="51"/>
                    <a:pt x="94" y="59"/>
                  </a:cubicBezTo>
                  <a:lnTo>
                    <a:pt x="38" y="282"/>
                  </a:lnTo>
                  <a:close/>
                  <a:moveTo>
                    <a:pt x="126" y="65"/>
                  </a:moveTo>
                  <a:cubicBezTo>
                    <a:pt x="130" y="51"/>
                    <a:pt x="143" y="37"/>
                    <a:pt x="152" y="30"/>
                  </a:cubicBezTo>
                  <a:cubicBezTo>
                    <a:pt x="169" y="15"/>
                    <a:pt x="184" y="11"/>
                    <a:pt x="192" y="11"/>
                  </a:cubicBezTo>
                  <a:cubicBezTo>
                    <a:pt x="212" y="11"/>
                    <a:pt x="224" y="29"/>
                    <a:pt x="224" y="58"/>
                  </a:cubicBezTo>
                  <a:cubicBezTo>
                    <a:pt x="224" y="87"/>
                    <a:pt x="208" y="145"/>
                    <a:pt x="199" y="164"/>
                  </a:cubicBezTo>
                  <a:cubicBezTo>
                    <a:pt x="182" y="199"/>
                    <a:pt x="158" y="215"/>
                    <a:pt x="140" y="215"/>
                  </a:cubicBezTo>
                  <a:cubicBezTo>
                    <a:pt x="107" y="215"/>
                    <a:pt x="100" y="174"/>
                    <a:pt x="100" y="171"/>
                  </a:cubicBezTo>
                  <a:cubicBezTo>
                    <a:pt x="100" y="170"/>
                    <a:pt x="100" y="169"/>
                    <a:pt x="102" y="163"/>
                  </a:cubicBezTo>
                  <a:lnTo>
                    <a:pt x="126" y="65"/>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4" name="Freeform 211">
              <a:extLst>
                <a:ext uri="{FF2B5EF4-FFF2-40B4-BE49-F238E27FC236}">
                  <a16:creationId xmlns:a16="http://schemas.microsoft.com/office/drawing/2014/main" id="{CD24C042-0F4A-4A12-9F42-8C6D65C70F78}"/>
                </a:ext>
              </a:extLst>
            </p:cNvPr>
            <p:cNvSpPr>
              <a:spLocks/>
            </p:cNvSpPr>
            <p:nvPr>
              <p:custDataLst>
                <p:tags r:id="rId7"/>
              </p:custDataLst>
            </p:nvPr>
          </p:nvSpPr>
          <p:spPr bwMode="auto">
            <a:xfrm>
              <a:off x="1257300" y="5291138"/>
              <a:ext cx="139700" cy="115888"/>
            </a:xfrm>
            <a:custGeom>
              <a:avLst/>
              <a:gdLst>
                <a:gd name="T0" fmla="*/ 177 w 308"/>
                <a:gd name="T1" fmla="*/ 105 h 239"/>
                <a:gd name="T2" fmla="*/ 210 w 308"/>
                <a:gd name="T3" fmla="*/ 72 h 239"/>
                <a:gd name="T4" fmla="*/ 299 w 308"/>
                <a:gd name="T5" fmla="*/ 13 h 239"/>
                <a:gd name="T6" fmla="*/ 308 w 308"/>
                <a:gd name="T7" fmla="*/ 5 h 239"/>
                <a:gd name="T8" fmla="*/ 303 w 308"/>
                <a:gd name="T9" fmla="*/ 0 h 239"/>
                <a:gd name="T10" fmla="*/ 270 w 308"/>
                <a:gd name="T11" fmla="*/ 2 h 239"/>
                <a:gd name="T12" fmla="*/ 230 w 308"/>
                <a:gd name="T13" fmla="*/ 0 h 239"/>
                <a:gd name="T14" fmla="*/ 223 w 308"/>
                <a:gd name="T15" fmla="*/ 8 h 239"/>
                <a:gd name="T16" fmla="*/ 228 w 308"/>
                <a:gd name="T17" fmla="*/ 13 h 239"/>
                <a:gd name="T18" fmla="*/ 240 w 308"/>
                <a:gd name="T19" fmla="*/ 21 h 239"/>
                <a:gd name="T20" fmla="*/ 231 w 308"/>
                <a:gd name="T21" fmla="*/ 36 h 239"/>
                <a:gd name="T22" fmla="*/ 171 w 308"/>
                <a:gd name="T23" fmla="*/ 95 h 239"/>
                <a:gd name="T24" fmla="*/ 136 w 308"/>
                <a:gd name="T25" fmla="*/ 26 h 239"/>
                <a:gd name="T26" fmla="*/ 134 w 308"/>
                <a:gd name="T27" fmla="*/ 21 h 239"/>
                <a:gd name="T28" fmla="*/ 153 w 308"/>
                <a:gd name="T29" fmla="*/ 13 h 239"/>
                <a:gd name="T30" fmla="*/ 160 w 308"/>
                <a:gd name="T31" fmla="*/ 5 h 239"/>
                <a:gd name="T32" fmla="*/ 154 w 308"/>
                <a:gd name="T33" fmla="*/ 0 h 239"/>
                <a:gd name="T34" fmla="*/ 131 w 308"/>
                <a:gd name="T35" fmla="*/ 1 h 239"/>
                <a:gd name="T36" fmla="*/ 108 w 308"/>
                <a:gd name="T37" fmla="*/ 2 h 239"/>
                <a:gd name="T38" fmla="*/ 88 w 308"/>
                <a:gd name="T39" fmla="*/ 1 h 239"/>
                <a:gd name="T40" fmla="*/ 69 w 308"/>
                <a:gd name="T41" fmla="*/ 0 h 239"/>
                <a:gd name="T42" fmla="*/ 61 w 308"/>
                <a:gd name="T43" fmla="*/ 8 h 239"/>
                <a:gd name="T44" fmla="*/ 72 w 308"/>
                <a:gd name="T45" fmla="*/ 13 h 239"/>
                <a:gd name="T46" fmla="*/ 97 w 308"/>
                <a:gd name="T47" fmla="*/ 23 h 239"/>
                <a:gd name="T48" fmla="*/ 146 w 308"/>
                <a:gd name="T49" fmla="*/ 120 h 239"/>
                <a:gd name="T50" fmla="*/ 126 w 308"/>
                <a:gd name="T51" fmla="*/ 139 h 239"/>
                <a:gd name="T52" fmla="*/ 97 w 308"/>
                <a:gd name="T53" fmla="*/ 168 h 239"/>
                <a:gd name="T54" fmla="*/ 9 w 308"/>
                <a:gd name="T55" fmla="*/ 226 h 239"/>
                <a:gd name="T56" fmla="*/ 0 w 308"/>
                <a:gd name="T57" fmla="*/ 234 h 239"/>
                <a:gd name="T58" fmla="*/ 5 w 308"/>
                <a:gd name="T59" fmla="*/ 239 h 239"/>
                <a:gd name="T60" fmla="*/ 37 w 308"/>
                <a:gd name="T61" fmla="*/ 237 h 239"/>
                <a:gd name="T62" fmla="*/ 58 w 308"/>
                <a:gd name="T63" fmla="*/ 237 h 239"/>
                <a:gd name="T64" fmla="*/ 78 w 308"/>
                <a:gd name="T65" fmla="*/ 239 h 239"/>
                <a:gd name="T66" fmla="*/ 85 w 308"/>
                <a:gd name="T67" fmla="*/ 231 h 239"/>
                <a:gd name="T68" fmla="*/ 79 w 308"/>
                <a:gd name="T69" fmla="*/ 226 h 239"/>
                <a:gd name="T70" fmla="*/ 68 w 308"/>
                <a:gd name="T71" fmla="*/ 217 h 239"/>
                <a:gd name="T72" fmla="*/ 80 w 308"/>
                <a:gd name="T73" fmla="*/ 199 h 239"/>
                <a:gd name="T74" fmla="*/ 151 w 308"/>
                <a:gd name="T75" fmla="*/ 130 h 239"/>
                <a:gd name="T76" fmla="*/ 193 w 308"/>
                <a:gd name="T77" fmla="*/ 213 h 239"/>
                <a:gd name="T78" fmla="*/ 195 w 308"/>
                <a:gd name="T79" fmla="*/ 217 h 239"/>
                <a:gd name="T80" fmla="*/ 177 w 308"/>
                <a:gd name="T81" fmla="*/ 226 h 239"/>
                <a:gd name="T82" fmla="*/ 169 w 308"/>
                <a:gd name="T83" fmla="*/ 234 h 239"/>
                <a:gd name="T84" fmla="*/ 175 w 308"/>
                <a:gd name="T85" fmla="*/ 239 h 239"/>
                <a:gd name="T86" fmla="*/ 198 w 308"/>
                <a:gd name="T87" fmla="*/ 237 h 239"/>
                <a:gd name="T88" fmla="*/ 221 w 308"/>
                <a:gd name="T89" fmla="*/ 237 h 239"/>
                <a:gd name="T90" fmla="*/ 242 w 308"/>
                <a:gd name="T91" fmla="*/ 237 h 239"/>
                <a:gd name="T92" fmla="*/ 261 w 308"/>
                <a:gd name="T93" fmla="*/ 239 h 239"/>
                <a:gd name="T94" fmla="*/ 268 w 308"/>
                <a:gd name="T95" fmla="*/ 231 h 239"/>
                <a:gd name="T96" fmla="*/ 258 w 308"/>
                <a:gd name="T97" fmla="*/ 226 h 239"/>
                <a:gd name="T98" fmla="*/ 233 w 308"/>
                <a:gd name="T99" fmla="*/ 216 h 239"/>
                <a:gd name="T100" fmla="*/ 177 w 308"/>
                <a:gd name="T101" fmla="*/ 105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08" h="239">
                  <a:moveTo>
                    <a:pt x="177" y="105"/>
                  </a:moveTo>
                  <a:lnTo>
                    <a:pt x="210" y="72"/>
                  </a:lnTo>
                  <a:cubicBezTo>
                    <a:pt x="254" y="28"/>
                    <a:pt x="268" y="14"/>
                    <a:pt x="299" y="13"/>
                  </a:cubicBezTo>
                  <a:cubicBezTo>
                    <a:pt x="304" y="12"/>
                    <a:pt x="308" y="12"/>
                    <a:pt x="308" y="5"/>
                  </a:cubicBezTo>
                  <a:cubicBezTo>
                    <a:pt x="308" y="1"/>
                    <a:pt x="304" y="0"/>
                    <a:pt x="303" y="0"/>
                  </a:cubicBezTo>
                  <a:cubicBezTo>
                    <a:pt x="293" y="0"/>
                    <a:pt x="281" y="2"/>
                    <a:pt x="270" y="2"/>
                  </a:cubicBezTo>
                  <a:cubicBezTo>
                    <a:pt x="261" y="2"/>
                    <a:pt x="239" y="0"/>
                    <a:pt x="230" y="0"/>
                  </a:cubicBezTo>
                  <a:cubicBezTo>
                    <a:pt x="227" y="0"/>
                    <a:pt x="223" y="1"/>
                    <a:pt x="223" y="8"/>
                  </a:cubicBezTo>
                  <a:cubicBezTo>
                    <a:pt x="223" y="8"/>
                    <a:pt x="223" y="12"/>
                    <a:pt x="228" y="13"/>
                  </a:cubicBezTo>
                  <a:cubicBezTo>
                    <a:pt x="231" y="13"/>
                    <a:pt x="240" y="14"/>
                    <a:pt x="240" y="21"/>
                  </a:cubicBezTo>
                  <a:cubicBezTo>
                    <a:pt x="240" y="27"/>
                    <a:pt x="235" y="32"/>
                    <a:pt x="231" y="36"/>
                  </a:cubicBezTo>
                  <a:cubicBezTo>
                    <a:pt x="228" y="38"/>
                    <a:pt x="184" y="82"/>
                    <a:pt x="171" y="95"/>
                  </a:cubicBezTo>
                  <a:lnTo>
                    <a:pt x="136" y="26"/>
                  </a:lnTo>
                  <a:cubicBezTo>
                    <a:pt x="135" y="25"/>
                    <a:pt x="134" y="23"/>
                    <a:pt x="134" y="21"/>
                  </a:cubicBezTo>
                  <a:cubicBezTo>
                    <a:pt x="134" y="19"/>
                    <a:pt x="141" y="13"/>
                    <a:pt x="153" y="13"/>
                  </a:cubicBezTo>
                  <a:cubicBezTo>
                    <a:pt x="155" y="13"/>
                    <a:pt x="160" y="12"/>
                    <a:pt x="160" y="5"/>
                  </a:cubicBezTo>
                  <a:cubicBezTo>
                    <a:pt x="160" y="5"/>
                    <a:pt x="160" y="0"/>
                    <a:pt x="154" y="0"/>
                  </a:cubicBezTo>
                  <a:cubicBezTo>
                    <a:pt x="147" y="0"/>
                    <a:pt x="138" y="1"/>
                    <a:pt x="131" y="1"/>
                  </a:cubicBezTo>
                  <a:cubicBezTo>
                    <a:pt x="124" y="1"/>
                    <a:pt x="115" y="2"/>
                    <a:pt x="108" y="2"/>
                  </a:cubicBezTo>
                  <a:cubicBezTo>
                    <a:pt x="102" y="2"/>
                    <a:pt x="94" y="2"/>
                    <a:pt x="88" y="1"/>
                  </a:cubicBezTo>
                  <a:cubicBezTo>
                    <a:pt x="82" y="1"/>
                    <a:pt x="74" y="0"/>
                    <a:pt x="69" y="0"/>
                  </a:cubicBezTo>
                  <a:cubicBezTo>
                    <a:pt x="67" y="0"/>
                    <a:pt x="61" y="0"/>
                    <a:pt x="61" y="8"/>
                  </a:cubicBezTo>
                  <a:cubicBezTo>
                    <a:pt x="61" y="13"/>
                    <a:pt x="66" y="13"/>
                    <a:pt x="72" y="13"/>
                  </a:cubicBezTo>
                  <a:cubicBezTo>
                    <a:pt x="92" y="13"/>
                    <a:pt x="94" y="16"/>
                    <a:pt x="97" y="23"/>
                  </a:cubicBezTo>
                  <a:lnTo>
                    <a:pt x="146" y="120"/>
                  </a:lnTo>
                  <a:lnTo>
                    <a:pt x="126" y="139"/>
                  </a:lnTo>
                  <a:cubicBezTo>
                    <a:pt x="120" y="145"/>
                    <a:pt x="103" y="161"/>
                    <a:pt x="97" y="168"/>
                  </a:cubicBezTo>
                  <a:cubicBezTo>
                    <a:pt x="54" y="210"/>
                    <a:pt x="40" y="225"/>
                    <a:pt x="9" y="226"/>
                  </a:cubicBezTo>
                  <a:cubicBezTo>
                    <a:pt x="4" y="226"/>
                    <a:pt x="0" y="226"/>
                    <a:pt x="0" y="234"/>
                  </a:cubicBezTo>
                  <a:cubicBezTo>
                    <a:pt x="0" y="235"/>
                    <a:pt x="1" y="239"/>
                    <a:pt x="5" y="239"/>
                  </a:cubicBezTo>
                  <a:cubicBezTo>
                    <a:pt x="15" y="239"/>
                    <a:pt x="27" y="237"/>
                    <a:pt x="37" y="237"/>
                  </a:cubicBezTo>
                  <a:cubicBezTo>
                    <a:pt x="43" y="237"/>
                    <a:pt x="52" y="237"/>
                    <a:pt x="58" y="237"/>
                  </a:cubicBezTo>
                  <a:cubicBezTo>
                    <a:pt x="64" y="238"/>
                    <a:pt x="72" y="239"/>
                    <a:pt x="78" y="239"/>
                  </a:cubicBezTo>
                  <a:cubicBezTo>
                    <a:pt x="80" y="239"/>
                    <a:pt x="85" y="239"/>
                    <a:pt x="85" y="231"/>
                  </a:cubicBezTo>
                  <a:cubicBezTo>
                    <a:pt x="85" y="226"/>
                    <a:pt x="81" y="226"/>
                    <a:pt x="79" y="226"/>
                  </a:cubicBezTo>
                  <a:cubicBezTo>
                    <a:pt x="75" y="226"/>
                    <a:pt x="68" y="225"/>
                    <a:pt x="68" y="217"/>
                  </a:cubicBezTo>
                  <a:cubicBezTo>
                    <a:pt x="68" y="212"/>
                    <a:pt x="73" y="207"/>
                    <a:pt x="80" y="199"/>
                  </a:cubicBezTo>
                  <a:lnTo>
                    <a:pt x="151" y="130"/>
                  </a:lnTo>
                  <a:lnTo>
                    <a:pt x="193" y="213"/>
                  </a:lnTo>
                  <a:cubicBezTo>
                    <a:pt x="195" y="216"/>
                    <a:pt x="195" y="217"/>
                    <a:pt x="195" y="217"/>
                  </a:cubicBezTo>
                  <a:cubicBezTo>
                    <a:pt x="195" y="219"/>
                    <a:pt x="189" y="225"/>
                    <a:pt x="177" y="226"/>
                  </a:cubicBezTo>
                  <a:cubicBezTo>
                    <a:pt x="174" y="226"/>
                    <a:pt x="169" y="226"/>
                    <a:pt x="169" y="234"/>
                  </a:cubicBezTo>
                  <a:cubicBezTo>
                    <a:pt x="169" y="234"/>
                    <a:pt x="170" y="239"/>
                    <a:pt x="175" y="239"/>
                  </a:cubicBezTo>
                  <a:cubicBezTo>
                    <a:pt x="182" y="239"/>
                    <a:pt x="191" y="237"/>
                    <a:pt x="198" y="237"/>
                  </a:cubicBezTo>
                  <a:cubicBezTo>
                    <a:pt x="206" y="237"/>
                    <a:pt x="214" y="237"/>
                    <a:pt x="221" y="237"/>
                  </a:cubicBezTo>
                  <a:cubicBezTo>
                    <a:pt x="227" y="237"/>
                    <a:pt x="235" y="237"/>
                    <a:pt x="242" y="237"/>
                  </a:cubicBezTo>
                  <a:cubicBezTo>
                    <a:pt x="248" y="238"/>
                    <a:pt x="255" y="239"/>
                    <a:pt x="261" y="239"/>
                  </a:cubicBezTo>
                  <a:cubicBezTo>
                    <a:pt x="262" y="239"/>
                    <a:pt x="268" y="239"/>
                    <a:pt x="268" y="231"/>
                  </a:cubicBezTo>
                  <a:cubicBezTo>
                    <a:pt x="268" y="226"/>
                    <a:pt x="263" y="226"/>
                    <a:pt x="258" y="226"/>
                  </a:cubicBezTo>
                  <a:cubicBezTo>
                    <a:pt x="238" y="226"/>
                    <a:pt x="236" y="222"/>
                    <a:pt x="233" y="216"/>
                  </a:cubicBezTo>
                  <a:lnTo>
                    <a:pt x="177" y="105"/>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5" name="Freeform 212">
              <a:extLst>
                <a:ext uri="{FF2B5EF4-FFF2-40B4-BE49-F238E27FC236}">
                  <a16:creationId xmlns:a16="http://schemas.microsoft.com/office/drawing/2014/main" id="{48F7EA15-5294-49AF-8907-F641F26A3EF1}"/>
                </a:ext>
              </a:extLst>
            </p:cNvPr>
            <p:cNvSpPr>
              <a:spLocks/>
            </p:cNvSpPr>
            <p:nvPr>
              <p:custDataLst>
                <p:tags r:id="rId8"/>
              </p:custDataLst>
            </p:nvPr>
          </p:nvSpPr>
          <p:spPr bwMode="auto">
            <a:xfrm>
              <a:off x="1443038" y="5187951"/>
              <a:ext cx="52388" cy="242888"/>
            </a:xfrm>
            <a:custGeom>
              <a:avLst/>
              <a:gdLst>
                <a:gd name="T0" fmla="*/ 115 w 115"/>
                <a:gd name="T1" fmla="*/ 494 h 499"/>
                <a:gd name="T2" fmla="*/ 107 w 115"/>
                <a:gd name="T3" fmla="*/ 483 h 499"/>
                <a:gd name="T4" fmla="*/ 29 w 115"/>
                <a:gd name="T5" fmla="*/ 250 h 499"/>
                <a:gd name="T6" fmla="*/ 109 w 115"/>
                <a:gd name="T7" fmla="*/ 14 h 499"/>
                <a:gd name="T8" fmla="*/ 115 w 115"/>
                <a:gd name="T9" fmla="*/ 5 h 499"/>
                <a:gd name="T10" fmla="*/ 110 w 115"/>
                <a:gd name="T11" fmla="*/ 0 h 499"/>
                <a:gd name="T12" fmla="*/ 31 w 115"/>
                <a:gd name="T13" fmla="*/ 98 h 499"/>
                <a:gd name="T14" fmla="*/ 0 w 115"/>
                <a:gd name="T15" fmla="*/ 250 h 499"/>
                <a:gd name="T16" fmla="*/ 33 w 115"/>
                <a:gd name="T17" fmla="*/ 406 h 499"/>
                <a:gd name="T18" fmla="*/ 110 w 115"/>
                <a:gd name="T19" fmla="*/ 499 h 499"/>
                <a:gd name="T20" fmla="*/ 115 w 115"/>
                <a:gd name="T21" fmla="*/ 494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5" h="499">
                  <a:moveTo>
                    <a:pt x="115" y="494"/>
                  </a:moveTo>
                  <a:cubicBezTo>
                    <a:pt x="115" y="493"/>
                    <a:pt x="115" y="492"/>
                    <a:pt x="107" y="483"/>
                  </a:cubicBezTo>
                  <a:cubicBezTo>
                    <a:pt x="45" y="421"/>
                    <a:pt x="29" y="326"/>
                    <a:pt x="29" y="250"/>
                  </a:cubicBezTo>
                  <a:cubicBezTo>
                    <a:pt x="29" y="163"/>
                    <a:pt x="48" y="76"/>
                    <a:pt x="109" y="14"/>
                  </a:cubicBezTo>
                  <a:cubicBezTo>
                    <a:pt x="115" y="8"/>
                    <a:pt x="115" y="7"/>
                    <a:pt x="115" y="5"/>
                  </a:cubicBezTo>
                  <a:cubicBezTo>
                    <a:pt x="115" y="2"/>
                    <a:pt x="113" y="0"/>
                    <a:pt x="110" y="0"/>
                  </a:cubicBezTo>
                  <a:cubicBezTo>
                    <a:pt x="105" y="0"/>
                    <a:pt x="60" y="34"/>
                    <a:pt x="31" y="98"/>
                  </a:cubicBezTo>
                  <a:cubicBezTo>
                    <a:pt x="6" y="153"/>
                    <a:pt x="0" y="208"/>
                    <a:pt x="0" y="250"/>
                  </a:cubicBezTo>
                  <a:cubicBezTo>
                    <a:pt x="0" y="289"/>
                    <a:pt x="5" y="349"/>
                    <a:pt x="33" y="406"/>
                  </a:cubicBezTo>
                  <a:cubicBezTo>
                    <a:pt x="62" y="467"/>
                    <a:pt x="105" y="499"/>
                    <a:pt x="110" y="499"/>
                  </a:cubicBezTo>
                  <a:cubicBezTo>
                    <a:pt x="113" y="499"/>
                    <a:pt x="115" y="498"/>
                    <a:pt x="115" y="494"/>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6" name="Freeform 213">
              <a:extLst>
                <a:ext uri="{FF2B5EF4-FFF2-40B4-BE49-F238E27FC236}">
                  <a16:creationId xmlns:a16="http://schemas.microsoft.com/office/drawing/2014/main" id="{BB614C8A-1306-44E2-A103-CEDF6794E81F}"/>
                </a:ext>
              </a:extLst>
            </p:cNvPr>
            <p:cNvSpPr>
              <a:spLocks/>
            </p:cNvSpPr>
            <p:nvPr>
              <p:custDataLst>
                <p:tags r:id="rId9"/>
              </p:custDataLst>
            </p:nvPr>
          </p:nvSpPr>
          <p:spPr bwMode="auto">
            <a:xfrm>
              <a:off x="1514475" y="5262563"/>
              <a:ext cx="112713" cy="109538"/>
            </a:xfrm>
            <a:custGeom>
              <a:avLst/>
              <a:gdLst>
                <a:gd name="T0" fmla="*/ 153 w 249"/>
                <a:gd name="T1" fmla="*/ 70 h 226"/>
                <a:gd name="T2" fmla="*/ 202 w 249"/>
                <a:gd name="T3" fmla="*/ 11 h 226"/>
                <a:gd name="T4" fmla="*/ 227 w 249"/>
                <a:gd name="T5" fmla="*/ 18 h 226"/>
                <a:gd name="T6" fmla="*/ 203 w 249"/>
                <a:gd name="T7" fmla="*/ 44 h 226"/>
                <a:gd name="T8" fmla="*/ 222 w 249"/>
                <a:gd name="T9" fmla="*/ 62 h 226"/>
                <a:gd name="T10" fmla="*/ 249 w 249"/>
                <a:gd name="T11" fmla="*/ 33 h 226"/>
                <a:gd name="T12" fmla="*/ 202 w 249"/>
                <a:gd name="T13" fmla="*/ 0 h 226"/>
                <a:gd name="T14" fmla="*/ 150 w 249"/>
                <a:gd name="T15" fmla="*/ 38 h 226"/>
                <a:gd name="T16" fmla="*/ 96 w 249"/>
                <a:gd name="T17" fmla="*/ 0 h 226"/>
                <a:gd name="T18" fmla="*/ 16 w 249"/>
                <a:gd name="T19" fmla="*/ 77 h 226"/>
                <a:gd name="T20" fmla="*/ 22 w 249"/>
                <a:gd name="T21" fmla="*/ 82 h 226"/>
                <a:gd name="T22" fmla="*/ 28 w 249"/>
                <a:gd name="T23" fmla="*/ 76 h 226"/>
                <a:gd name="T24" fmla="*/ 95 w 249"/>
                <a:gd name="T25" fmla="*/ 11 h 226"/>
                <a:gd name="T26" fmla="*/ 122 w 249"/>
                <a:gd name="T27" fmla="*/ 44 h 226"/>
                <a:gd name="T28" fmla="*/ 95 w 249"/>
                <a:gd name="T29" fmla="*/ 163 h 226"/>
                <a:gd name="T30" fmla="*/ 48 w 249"/>
                <a:gd name="T31" fmla="*/ 215 h 226"/>
                <a:gd name="T32" fmla="*/ 23 w 249"/>
                <a:gd name="T33" fmla="*/ 209 h 226"/>
                <a:gd name="T34" fmla="*/ 46 w 249"/>
                <a:gd name="T35" fmla="*/ 182 h 226"/>
                <a:gd name="T36" fmla="*/ 28 w 249"/>
                <a:gd name="T37" fmla="*/ 164 h 226"/>
                <a:gd name="T38" fmla="*/ 0 w 249"/>
                <a:gd name="T39" fmla="*/ 193 h 226"/>
                <a:gd name="T40" fmla="*/ 47 w 249"/>
                <a:gd name="T41" fmla="*/ 226 h 226"/>
                <a:gd name="T42" fmla="*/ 100 w 249"/>
                <a:gd name="T43" fmla="*/ 188 h 226"/>
                <a:gd name="T44" fmla="*/ 154 w 249"/>
                <a:gd name="T45" fmla="*/ 226 h 226"/>
                <a:gd name="T46" fmla="*/ 233 w 249"/>
                <a:gd name="T47" fmla="*/ 149 h 226"/>
                <a:gd name="T48" fmla="*/ 227 w 249"/>
                <a:gd name="T49" fmla="*/ 144 h 226"/>
                <a:gd name="T50" fmla="*/ 221 w 249"/>
                <a:gd name="T51" fmla="*/ 150 h 226"/>
                <a:gd name="T52" fmla="*/ 155 w 249"/>
                <a:gd name="T53" fmla="*/ 215 h 226"/>
                <a:gd name="T54" fmla="*/ 127 w 249"/>
                <a:gd name="T55" fmla="*/ 182 h 226"/>
                <a:gd name="T56" fmla="*/ 136 w 249"/>
                <a:gd name="T57" fmla="*/ 138 h 226"/>
                <a:gd name="T58" fmla="*/ 153 w 249"/>
                <a:gd name="T59" fmla="*/ 7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49" h="226">
                  <a:moveTo>
                    <a:pt x="153" y="70"/>
                  </a:moveTo>
                  <a:cubicBezTo>
                    <a:pt x="156" y="57"/>
                    <a:pt x="167" y="11"/>
                    <a:pt x="202" y="11"/>
                  </a:cubicBezTo>
                  <a:cubicBezTo>
                    <a:pt x="204" y="11"/>
                    <a:pt x="216" y="11"/>
                    <a:pt x="227" y="18"/>
                  </a:cubicBezTo>
                  <a:cubicBezTo>
                    <a:pt x="213" y="20"/>
                    <a:pt x="203" y="32"/>
                    <a:pt x="203" y="44"/>
                  </a:cubicBezTo>
                  <a:cubicBezTo>
                    <a:pt x="203" y="52"/>
                    <a:pt x="208" y="62"/>
                    <a:pt x="222" y="62"/>
                  </a:cubicBezTo>
                  <a:cubicBezTo>
                    <a:pt x="233" y="62"/>
                    <a:pt x="249" y="53"/>
                    <a:pt x="249" y="33"/>
                  </a:cubicBezTo>
                  <a:cubicBezTo>
                    <a:pt x="249" y="7"/>
                    <a:pt x="219" y="0"/>
                    <a:pt x="202" y="0"/>
                  </a:cubicBezTo>
                  <a:cubicBezTo>
                    <a:pt x="173" y="0"/>
                    <a:pt x="156" y="27"/>
                    <a:pt x="150" y="38"/>
                  </a:cubicBezTo>
                  <a:cubicBezTo>
                    <a:pt x="138" y="5"/>
                    <a:pt x="111" y="0"/>
                    <a:pt x="96" y="0"/>
                  </a:cubicBezTo>
                  <a:cubicBezTo>
                    <a:pt x="44" y="0"/>
                    <a:pt x="16" y="64"/>
                    <a:pt x="16" y="77"/>
                  </a:cubicBezTo>
                  <a:cubicBezTo>
                    <a:pt x="16" y="82"/>
                    <a:pt x="21" y="82"/>
                    <a:pt x="22" y="82"/>
                  </a:cubicBezTo>
                  <a:cubicBezTo>
                    <a:pt x="26" y="82"/>
                    <a:pt x="27" y="81"/>
                    <a:pt x="28" y="76"/>
                  </a:cubicBezTo>
                  <a:cubicBezTo>
                    <a:pt x="45" y="24"/>
                    <a:pt x="78" y="11"/>
                    <a:pt x="95" y="11"/>
                  </a:cubicBezTo>
                  <a:cubicBezTo>
                    <a:pt x="105" y="11"/>
                    <a:pt x="122" y="16"/>
                    <a:pt x="122" y="44"/>
                  </a:cubicBezTo>
                  <a:cubicBezTo>
                    <a:pt x="122" y="60"/>
                    <a:pt x="114" y="93"/>
                    <a:pt x="95" y="163"/>
                  </a:cubicBezTo>
                  <a:cubicBezTo>
                    <a:pt x="87" y="194"/>
                    <a:pt x="70" y="215"/>
                    <a:pt x="48" y="215"/>
                  </a:cubicBezTo>
                  <a:cubicBezTo>
                    <a:pt x="45" y="215"/>
                    <a:pt x="33" y="215"/>
                    <a:pt x="23" y="209"/>
                  </a:cubicBezTo>
                  <a:cubicBezTo>
                    <a:pt x="35" y="206"/>
                    <a:pt x="46" y="196"/>
                    <a:pt x="46" y="182"/>
                  </a:cubicBezTo>
                  <a:cubicBezTo>
                    <a:pt x="46" y="168"/>
                    <a:pt x="35" y="164"/>
                    <a:pt x="28" y="164"/>
                  </a:cubicBezTo>
                  <a:cubicBezTo>
                    <a:pt x="13" y="164"/>
                    <a:pt x="0" y="177"/>
                    <a:pt x="0" y="193"/>
                  </a:cubicBezTo>
                  <a:cubicBezTo>
                    <a:pt x="0" y="216"/>
                    <a:pt x="25" y="226"/>
                    <a:pt x="47" y="226"/>
                  </a:cubicBezTo>
                  <a:cubicBezTo>
                    <a:pt x="80" y="226"/>
                    <a:pt x="98" y="191"/>
                    <a:pt x="100" y="188"/>
                  </a:cubicBezTo>
                  <a:cubicBezTo>
                    <a:pt x="106" y="207"/>
                    <a:pt x="124" y="226"/>
                    <a:pt x="154" y="226"/>
                  </a:cubicBezTo>
                  <a:cubicBezTo>
                    <a:pt x="205" y="226"/>
                    <a:pt x="233" y="162"/>
                    <a:pt x="233" y="149"/>
                  </a:cubicBezTo>
                  <a:cubicBezTo>
                    <a:pt x="233" y="144"/>
                    <a:pt x="229" y="144"/>
                    <a:pt x="227" y="144"/>
                  </a:cubicBezTo>
                  <a:cubicBezTo>
                    <a:pt x="223" y="144"/>
                    <a:pt x="222" y="146"/>
                    <a:pt x="221" y="150"/>
                  </a:cubicBezTo>
                  <a:cubicBezTo>
                    <a:pt x="204" y="203"/>
                    <a:pt x="171" y="215"/>
                    <a:pt x="155" y="215"/>
                  </a:cubicBezTo>
                  <a:cubicBezTo>
                    <a:pt x="135" y="215"/>
                    <a:pt x="127" y="199"/>
                    <a:pt x="127" y="182"/>
                  </a:cubicBezTo>
                  <a:cubicBezTo>
                    <a:pt x="127" y="171"/>
                    <a:pt x="130" y="160"/>
                    <a:pt x="136" y="138"/>
                  </a:cubicBezTo>
                  <a:lnTo>
                    <a:pt x="153" y="7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7" name="Freeform 214">
              <a:extLst>
                <a:ext uri="{FF2B5EF4-FFF2-40B4-BE49-F238E27FC236}">
                  <a16:creationId xmlns:a16="http://schemas.microsoft.com/office/drawing/2014/main" id="{DF790485-E8B4-4F97-85FE-B911CD192294}"/>
                </a:ext>
              </a:extLst>
            </p:cNvPr>
            <p:cNvSpPr>
              <a:spLocks/>
            </p:cNvSpPr>
            <p:nvPr>
              <p:custDataLst>
                <p:tags r:id="rId10"/>
              </p:custDataLst>
            </p:nvPr>
          </p:nvSpPr>
          <p:spPr bwMode="auto">
            <a:xfrm>
              <a:off x="1651000" y="5187951"/>
              <a:ext cx="52388" cy="242888"/>
            </a:xfrm>
            <a:custGeom>
              <a:avLst/>
              <a:gdLst>
                <a:gd name="T0" fmla="*/ 116 w 116"/>
                <a:gd name="T1" fmla="*/ 250 h 499"/>
                <a:gd name="T2" fmla="*/ 83 w 116"/>
                <a:gd name="T3" fmla="*/ 94 h 499"/>
                <a:gd name="T4" fmla="*/ 5 w 116"/>
                <a:gd name="T5" fmla="*/ 0 h 499"/>
                <a:gd name="T6" fmla="*/ 0 w 116"/>
                <a:gd name="T7" fmla="*/ 5 h 499"/>
                <a:gd name="T8" fmla="*/ 10 w 116"/>
                <a:gd name="T9" fmla="*/ 17 h 499"/>
                <a:gd name="T10" fmla="*/ 87 w 116"/>
                <a:gd name="T11" fmla="*/ 250 h 499"/>
                <a:gd name="T12" fmla="*/ 7 w 116"/>
                <a:gd name="T13" fmla="*/ 486 h 499"/>
                <a:gd name="T14" fmla="*/ 0 w 116"/>
                <a:gd name="T15" fmla="*/ 494 h 499"/>
                <a:gd name="T16" fmla="*/ 5 w 116"/>
                <a:gd name="T17" fmla="*/ 499 h 499"/>
                <a:gd name="T18" fmla="*/ 84 w 116"/>
                <a:gd name="T19" fmla="*/ 402 h 499"/>
                <a:gd name="T20" fmla="*/ 116 w 116"/>
                <a:gd name="T21" fmla="*/ 250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6" h="499">
                  <a:moveTo>
                    <a:pt x="116" y="250"/>
                  </a:moveTo>
                  <a:cubicBezTo>
                    <a:pt x="116" y="211"/>
                    <a:pt x="110" y="151"/>
                    <a:pt x="83" y="94"/>
                  </a:cubicBezTo>
                  <a:cubicBezTo>
                    <a:pt x="53" y="33"/>
                    <a:pt x="10" y="0"/>
                    <a:pt x="5" y="0"/>
                  </a:cubicBezTo>
                  <a:cubicBezTo>
                    <a:pt x="2" y="0"/>
                    <a:pt x="0" y="2"/>
                    <a:pt x="0" y="5"/>
                  </a:cubicBezTo>
                  <a:cubicBezTo>
                    <a:pt x="0" y="7"/>
                    <a:pt x="0" y="8"/>
                    <a:pt x="10" y="17"/>
                  </a:cubicBezTo>
                  <a:cubicBezTo>
                    <a:pt x="58" y="66"/>
                    <a:pt x="87" y="146"/>
                    <a:pt x="87" y="250"/>
                  </a:cubicBezTo>
                  <a:cubicBezTo>
                    <a:pt x="87" y="335"/>
                    <a:pt x="68" y="423"/>
                    <a:pt x="7" y="486"/>
                  </a:cubicBezTo>
                  <a:cubicBezTo>
                    <a:pt x="0" y="492"/>
                    <a:pt x="0" y="493"/>
                    <a:pt x="0" y="494"/>
                  </a:cubicBezTo>
                  <a:cubicBezTo>
                    <a:pt x="0" y="497"/>
                    <a:pt x="2" y="499"/>
                    <a:pt x="5" y="499"/>
                  </a:cubicBezTo>
                  <a:cubicBezTo>
                    <a:pt x="10" y="499"/>
                    <a:pt x="55" y="465"/>
                    <a:pt x="84" y="402"/>
                  </a:cubicBezTo>
                  <a:cubicBezTo>
                    <a:pt x="110" y="347"/>
                    <a:pt x="116" y="292"/>
                    <a:pt x="116" y="250"/>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8" name="Freeform 215">
              <a:extLst>
                <a:ext uri="{FF2B5EF4-FFF2-40B4-BE49-F238E27FC236}">
                  <a16:creationId xmlns:a16="http://schemas.microsoft.com/office/drawing/2014/main" id="{96956DDF-FF10-475C-B9A3-C62810B16152}"/>
                </a:ext>
              </a:extLst>
            </p:cNvPr>
            <p:cNvSpPr>
              <a:spLocks noEditPoints="1"/>
            </p:cNvSpPr>
            <p:nvPr>
              <p:custDataLst>
                <p:tags r:id="rId11"/>
              </p:custDataLst>
            </p:nvPr>
          </p:nvSpPr>
          <p:spPr bwMode="auto">
            <a:xfrm>
              <a:off x="1801813" y="5281613"/>
              <a:ext cx="149225" cy="55563"/>
            </a:xfrm>
            <a:custGeom>
              <a:avLst/>
              <a:gdLst>
                <a:gd name="T0" fmla="*/ 315 w 331"/>
                <a:gd name="T1" fmla="*/ 20 h 117"/>
                <a:gd name="T2" fmla="*/ 331 w 331"/>
                <a:gd name="T3" fmla="*/ 10 h 117"/>
                <a:gd name="T4" fmla="*/ 315 w 331"/>
                <a:gd name="T5" fmla="*/ 0 h 117"/>
                <a:gd name="T6" fmla="*/ 16 w 331"/>
                <a:gd name="T7" fmla="*/ 0 h 117"/>
                <a:gd name="T8" fmla="*/ 0 w 331"/>
                <a:gd name="T9" fmla="*/ 10 h 117"/>
                <a:gd name="T10" fmla="*/ 17 w 331"/>
                <a:gd name="T11" fmla="*/ 20 h 117"/>
                <a:gd name="T12" fmla="*/ 315 w 331"/>
                <a:gd name="T13" fmla="*/ 20 h 117"/>
                <a:gd name="T14" fmla="*/ 315 w 331"/>
                <a:gd name="T15" fmla="*/ 117 h 117"/>
                <a:gd name="T16" fmla="*/ 331 w 331"/>
                <a:gd name="T17" fmla="*/ 107 h 117"/>
                <a:gd name="T18" fmla="*/ 315 w 331"/>
                <a:gd name="T19" fmla="*/ 97 h 117"/>
                <a:gd name="T20" fmla="*/ 17 w 331"/>
                <a:gd name="T21" fmla="*/ 97 h 117"/>
                <a:gd name="T22" fmla="*/ 0 w 331"/>
                <a:gd name="T23" fmla="*/ 107 h 117"/>
                <a:gd name="T24" fmla="*/ 16 w 331"/>
                <a:gd name="T25" fmla="*/ 117 h 117"/>
                <a:gd name="T26" fmla="*/ 315 w 331"/>
                <a:gd name="T27" fmla="*/ 117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1" h="117">
                  <a:moveTo>
                    <a:pt x="315" y="20"/>
                  </a:moveTo>
                  <a:cubicBezTo>
                    <a:pt x="322" y="20"/>
                    <a:pt x="331" y="20"/>
                    <a:pt x="331" y="10"/>
                  </a:cubicBezTo>
                  <a:cubicBezTo>
                    <a:pt x="331" y="0"/>
                    <a:pt x="322" y="0"/>
                    <a:pt x="315" y="0"/>
                  </a:cubicBezTo>
                  <a:lnTo>
                    <a:pt x="16" y="0"/>
                  </a:lnTo>
                  <a:cubicBezTo>
                    <a:pt x="9" y="0"/>
                    <a:pt x="0" y="0"/>
                    <a:pt x="0" y="10"/>
                  </a:cubicBezTo>
                  <a:cubicBezTo>
                    <a:pt x="0" y="20"/>
                    <a:pt x="9" y="20"/>
                    <a:pt x="17" y="20"/>
                  </a:cubicBezTo>
                  <a:lnTo>
                    <a:pt x="315" y="20"/>
                  </a:lnTo>
                  <a:close/>
                  <a:moveTo>
                    <a:pt x="315" y="117"/>
                  </a:moveTo>
                  <a:cubicBezTo>
                    <a:pt x="322" y="117"/>
                    <a:pt x="331" y="117"/>
                    <a:pt x="331" y="107"/>
                  </a:cubicBezTo>
                  <a:cubicBezTo>
                    <a:pt x="331" y="97"/>
                    <a:pt x="322" y="97"/>
                    <a:pt x="315" y="97"/>
                  </a:cubicBezTo>
                  <a:lnTo>
                    <a:pt x="17" y="97"/>
                  </a:lnTo>
                  <a:cubicBezTo>
                    <a:pt x="9" y="97"/>
                    <a:pt x="0" y="97"/>
                    <a:pt x="0" y="107"/>
                  </a:cubicBezTo>
                  <a:cubicBezTo>
                    <a:pt x="0" y="117"/>
                    <a:pt x="9" y="117"/>
                    <a:pt x="16" y="117"/>
                  </a:cubicBezTo>
                  <a:lnTo>
                    <a:pt x="315" y="117"/>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9" name="Freeform 216">
              <a:extLst>
                <a:ext uri="{FF2B5EF4-FFF2-40B4-BE49-F238E27FC236}">
                  <a16:creationId xmlns:a16="http://schemas.microsoft.com/office/drawing/2014/main" id="{F2F808BA-9E50-4537-B919-5CF60229B9AE}"/>
                </a:ext>
              </a:extLst>
            </p:cNvPr>
            <p:cNvSpPr>
              <a:spLocks/>
            </p:cNvSpPr>
            <p:nvPr>
              <p:custDataLst>
                <p:tags r:id="rId12"/>
              </p:custDataLst>
            </p:nvPr>
          </p:nvSpPr>
          <p:spPr bwMode="auto">
            <a:xfrm>
              <a:off x="2039938" y="5040313"/>
              <a:ext cx="200025" cy="538163"/>
            </a:xfrm>
            <a:custGeom>
              <a:avLst/>
              <a:gdLst>
                <a:gd name="T0" fmla="*/ 24 w 442"/>
                <a:gd name="T1" fmla="*/ 1086 h 1109"/>
                <a:gd name="T2" fmla="*/ 48 w 442"/>
                <a:gd name="T3" fmla="*/ 1062 h 1109"/>
                <a:gd name="T4" fmla="*/ 24 w 442"/>
                <a:gd name="T5" fmla="*/ 1037 h 1109"/>
                <a:gd name="T6" fmla="*/ 0 w 442"/>
                <a:gd name="T7" fmla="*/ 1062 h 1109"/>
                <a:gd name="T8" fmla="*/ 55 w 442"/>
                <a:gd name="T9" fmla="*/ 1109 h 1109"/>
                <a:gd name="T10" fmla="*/ 195 w 442"/>
                <a:gd name="T11" fmla="*/ 847 h 1109"/>
                <a:gd name="T12" fmla="*/ 292 w 442"/>
                <a:gd name="T13" fmla="*/ 370 h 1109"/>
                <a:gd name="T14" fmla="*/ 346 w 442"/>
                <a:gd name="T15" fmla="*/ 100 h 1109"/>
                <a:gd name="T16" fmla="*/ 389 w 442"/>
                <a:gd name="T17" fmla="*/ 11 h 1109"/>
                <a:gd name="T18" fmla="*/ 419 w 442"/>
                <a:gd name="T19" fmla="*/ 22 h 1109"/>
                <a:gd name="T20" fmla="*/ 394 w 442"/>
                <a:gd name="T21" fmla="*/ 47 h 1109"/>
                <a:gd name="T22" fmla="*/ 418 w 442"/>
                <a:gd name="T23" fmla="*/ 71 h 1109"/>
                <a:gd name="T24" fmla="*/ 442 w 442"/>
                <a:gd name="T25" fmla="*/ 46 h 1109"/>
                <a:gd name="T26" fmla="*/ 388 w 442"/>
                <a:gd name="T27" fmla="*/ 0 h 1109"/>
                <a:gd name="T28" fmla="*/ 294 w 442"/>
                <a:gd name="T29" fmla="*/ 156 h 1109"/>
                <a:gd name="T30" fmla="*/ 170 w 442"/>
                <a:gd name="T31" fmla="*/ 739 h 1109"/>
                <a:gd name="T32" fmla="*/ 126 w 442"/>
                <a:gd name="T33" fmla="*/ 968 h 1109"/>
                <a:gd name="T34" fmla="*/ 54 w 442"/>
                <a:gd name="T35" fmla="*/ 1098 h 1109"/>
                <a:gd name="T36" fmla="*/ 24 w 442"/>
                <a:gd name="T37" fmla="*/ 1086 h 1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42" h="1109">
                  <a:moveTo>
                    <a:pt x="24" y="1086"/>
                  </a:moveTo>
                  <a:cubicBezTo>
                    <a:pt x="40" y="1085"/>
                    <a:pt x="48" y="1074"/>
                    <a:pt x="48" y="1062"/>
                  </a:cubicBezTo>
                  <a:cubicBezTo>
                    <a:pt x="48" y="1045"/>
                    <a:pt x="36" y="1037"/>
                    <a:pt x="24" y="1037"/>
                  </a:cubicBezTo>
                  <a:cubicBezTo>
                    <a:pt x="12" y="1037"/>
                    <a:pt x="0" y="1045"/>
                    <a:pt x="0" y="1062"/>
                  </a:cubicBezTo>
                  <a:cubicBezTo>
                    <a:pt x="0" y="1088"/>
                    <a:pt x="25" y="1109"/>
                    <a:pt x="55" y="1109"/>
                  </a:cubicBezTo>
                  <a:cubicBezTo>
                    <a:pt x="131" y="1109"/>
                    <a:pt x="159" y="992"/>
                    <a:pt x="195" y="847"/>
                  </a:cubicBezTo>
                  <a:cubicBezTo>
                    <a:pt x="233" y="690"/>
                    <a:pt x="265" y="530"/>
                    <a:pt x="292" y="370"/>
                  </a:cubicBezTo>
                  <a:cubicBezTo>
                    <a:pt x="311" y="264"/>
                    <a:pt x="329" y="164"/>
                    <a:pt x="346" y="100"/>
                  </a:cubicBezTo>
                  <a:cubicBezTo>
                    <a:pt x="352" y="75"/>
                    <a:pt x="369" y="11"/>
                    <a:pt x="389" y="11"/>
                  </a:cubicBezTo>
                  <a:cubicBezTo>
                    <a:pt x="404" y="11"/>
                    <a:pt x="417" y="20"/>
                    <a:pt x="419" y="22"/>
                  </a:cubicBezTo>
                  <a:cubicBezTo>
                    <a:pt x="402" y="23"/>
                    <a:pt x="394" y="34"/>
                    <a:pt x="394" y="47"/>
                  </a:cubicBezTo>
                  <a:cubicBezTo>
                    <a:pt x="394" y="63"/>
                    <a:pt x="406" y="71"/>
                    <a:pt x="418" y="71"/>
                  </a:cubicBezTo>
                  <a:cubicBezTo>
                    <a:pt x="429" y="71"/>
                    <a:pt x="442" y="64"/>
                    <a:pt x="442" y="46"/>
                  </a:cubicBezTo>
                  <a:cubicBezTo>
                    <a:pt x="442" y="19"/>
                    <a:pt x="415" y="0"/>
                    <a:pt x="388" y="0"/>
                  </a:cubicBezTo>
                  <a:cubicBezTo>
                    <a:pt x="350" y="0"/>
                    <a:pt x="322" y="54"/>
                    <a:pt x="294" y="156"/>
                  </a:cubicBezTo>
                  <a:cubicBezTo>
                    <a:pt x="293" y="162"/>
                    <a:pt x="225" y="412"/>
                    <a:pt x="170" y="739"/>
                  </a:cubicBezTo>
                  <a:cubicBezTo>
                    <a:pt x="157" y="815"/>
                    <a:pt x="143" y="898"/>
                    <a:pt x="126" y="968"/>
                  </a:cubicBezTo>
                  <a:cubicBezTo>
                    <a:pt x="117" y="1004"/>
                    <a:pt x="94" y="1098"/>
                    <a:pt x="54" y="1098"/>
                  </a:cubicBezTo>
                  <a:cubicBezTo>
                    <a:pt x="36" y="1098"/>
                    <a:pt x="24" y="1086"/>
                    <a:pt x="24" y="1086"/>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0" name="Freeform 217">
              <a:extLst>
                <a:ext uri="{FF2B5EF4-FFF2-40B4-BE49-F238E27FC236}">
                  <a16:creationId xmlns:a16="http://schemas.microsoft.com/office/drawing/2014/main" id="{10E799B2-A1C0-494F-956B-B8299D33AA83}"/>
                </a:ext>
              </a:extLst>
            </p:cNvPr>
            <p:cNvSpPr>
              <a:spLocks/>
            </p:cNvSpPr>
            <p:nvPr>
              <p:custDataLst>
                <p:tags r:id="rId13"/>
              </p:custDataLst>
            </p:nvPr>
          </p:nvSpPr>
          <p:spPr bwMode="auto">
            <a:xfrm>
              <a:off x="2162175" y="5475288"/>
              <a:ext cx="125413" cy="115888"/>
            </a:xfrm>
            <a:custGeom>
              <a:avLst/>
              <a:gdLst>
                <a:gd name="T0" fmla="*/ 216 w 277"/>
                <a:gd name="T1" fmla="*/ 42 h 239"/>
                <a:gd name="T2" fmla="*/ 237 w 277"/>
                <a:gd name="T3" fmla="*/ 24 h 239"/>
                <a:gd name="T4" fmla="*/ 269 w 277"/>
                <a:gd name="T5" fmla="*/ 13 h 239"/>
                <a:gd name="T6" fmla="*/ 277 w 277"/>
                <a:gd name="T7" fmla="*/ 5 h 239"/>
                <a:gd name="T8" fmla="*/ 272 w 277"/>
                <a:gd name="T9" fmla="*/ 0 h 239"/>
                <a:gd name="T10" fmla="*/ 244 w 277"/>
                <a:gd name="T11" fmla="*/ 2 h 239"/>
                <a:gd name="T12" fmla="*/ 208 w 277"/>
                <a:gd name="T13" fmla="*/ 0 h 239"/>
                <a:gd name="T14" fmla="*/ 201 w 277"/>
                <a:gd name="T15" fmla="*/ 8 h 239"/>
                <a:gd name="T16" fmla="*/ 207 w 277"/>
                <a:gd name="T17" fmla="*/ 13 h 239"/>
                <a:gd name="T18" fmla="*/ 217 w 277"/>
                <a:gd name="T19" fmla="*/ 20 h 239"/>
                <a:gd name="T20" fmla="*/ 212 w 277"/>
                <a:gd name="T21" fmla="*/ 29 h 239"/>
                <a:gd name="T22" fmla="*/ 207 w 277"/>
                <a:gd name="T23" fmla="*/ 36 h 239"/>
                <a:gd name="T24" fmla="*/ 119 w 277"/>
                <a:gd name="T25" fmla="*/ 128 h 239"/>
                <a:gd name="T26" fmla="*/ 73 w 277"/>
                <a:gd name="T27" fmla="*/ 25 h 239"/>
                <a:gd name="T28" fmla="*/ 71 w 277"/>
                <a:gd name="T29" fmla="*/ 19 h 239"/>
                <a:gd name="T30" fmla="*/ 90 w 277"/>
                <a:gd name="T31" fmla="*/ 13 h 239"/>
                <a:gd name="T32" fmla="*/ 99 w 277"/>
                <a:gd name="T33" fmla="*/ 5 h 239"/>
                <a:gd name="T34" fmla="*/ 93 w 277"/>
                <a:gd name="T35" fmla="*/ 0 h 239"/>
                <a:gd name="T36" fmla="*/ 46 w 277"/>
                <a:gd name="T37" fmla="*/ 2 h 239"/>
                <a:gd name="T38" fmla="*/ 7 w 277"/>
                <a:gd name="T39" fmla="*/ 0 h 239"/>
                <a:gd name="T40" fmla="*/ 0 w 277"/>
                <a:gd name="T41" fmla="*/ 8 h 239"/>
                <a:gd name="T42" fmla="*/ 9 w 277"/>
                <a:gd name="T43" fmla="*/ 13 h 239"/>
                <a:gd name="T44" fmla="*/ 34 w 277"/>
                <a:gd name="T45" fmla="*/ 24 h 239"/>
                <a:gd name="T46" fmla="*/ 88 w 277"/>
                <a:gd name="T47" fmla="*/ 143 h 239"/>
                <a:gd name="T48" fmla="*/ 73 w 277"/>
                <a:gd name="T49" fmla="*/ 207 h 239"/>
                <a:gd name="T50" fmla="*/ 41 w 277"/>
                <a:gd name="T51" fmla="*/ 226 h 239"/>
                <a:gd name="T52" fmla="*/ 30 w 277"/>
                <a:gd name="T53" fmla="*/ 234 h 239"/>
                <a:gd name="T54" fmla="*/ 36 w 277"/>
                <a:gd name="T55" fmla="*/ 239 h 239"/>
                <a:gd name="T56" fmla="*/ 57 w 277"/>
                <a:gd name="T57" fmla="*/ 238 h 239"/>
                <a:gd name="T58" fmla="*/ 80 w 277"/>
                <a:gd name="T59" fmla="*/ 237 h 239"/>
                <a:gd name="T60" fmla="*/ 103 w 277"/>
                <a:gd name="T61" fmla="*/ 238 h 239"/>
                <a:gd name="T62" fmla="*/ 126 w 277"/>
                <a:gd name="T63" fmla="*/ 239 h 239"/>
                <a:gd name="T64" fmla="*/ 134 w 277"/>
                <a:gd name="T65" fmla="*/ 231 h 239"/>
                <a:gd name="T66" fmla="*/ 122 w 277"/>
                <a:gd name="T67" fmla="*/ 226 h 239"/>
                <a:gd name="T68" fmla="*/ 109 w 277"/>
                <a:gd name="T69" fmla="*/ 226 h 239"/>
                <a:gd name="T70" fmla="*/ 101 w 277"/>
                <a:gd name="T71" fmla="*/ 221 h 239"/>
                <a:gd name="T72" fmla="*/ 108 w 277"/>
                <a:gd name="T73" fmla="*/ 192 h 239"/>
                <a:gd name="T74" fmla="*/ 118 w 277"/>
                <a:gd name="T75" fmla="*/ 149 h 239"/>
                <a:gd name="T76" fmla="*/ 123 w 277"/>
                <a:gd name="T77" fmla="*/ 140 h 239"/>
                <a:gd name="T78" fmla="*/ 216 w 277"/>
                <a:gd name="T79" fmla="*/ 42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7" h="239">
                  <a:moveTo>
                    <a:pt x="216" y="42"/>
                  </a:moveTo>
                  <a:cubicBezTo>
                    <a:pt x="223" y="35"/>
                    <a:pt x="230" y="29"/>
                    <a:pt x="237" y="24"/>
                  </a:cubicBezTo>
                  <a:cubicBezTo>
                    <a:pt x="252" y="14"/>
                    <a:pt x="264" y="13"/>
                    <a:pt x="269" y="13"/>
                  </a:cubicBezTo>
                  <a:cubicBezTo>
                    <a:pt x="273" y="13"/>
                    <a:pt x="277" y="13"/>
                    <a:pt x="277" y="5"/>
                  </a:cubicBezTo>
                  <a:cubicBezTo>
                    <a:pt x="277" y="3"/>
                    <a:pt x="275" y="0"/>
                    <a:pt x="272" y="0"/>
                  </a:cubicBezTo>
                  <a:cubicBezTo>
                    <a:pt x="263" y="0"/>
                    <a:pt x="253" y="2"/>
                    <a:pt x="244" y="2"/>
                  </a:cubicBezTo>
                  <a:cubicBezTo>
                    <a:pt x="233" y="2"/>
                    <a:pt x="218" y="0"/>
                    <a:pt x="208" y="0"/>
                  </a:cubicBezTo>
                  <a:cubicBezTo>
                    <a:pt x="206" y="0"/>
                    <a:pt x="201" y="0"/>
                    <a:pt x="201" y="8"/>
                  </a:cubicBezTo>
                  <a:cubicBezTo>
                    <a:pt x="201" y="13"/>
                    <a:pt x="205" y="13"/>
                    <a:pt x="207" y="13"/>
                  </a:cubicBezTo>
                  <a:cubicBezTo>
                    <a:pt x="217" y="14"/>
                    <a:pt x="217" y="18"/>
                    <a:pt x="217" y="20"/>
                  </a:cubicBezTo>
                  <a:cubicBezTo>
                    <a:pt x="217" y="23"/>
                    <a:pt x="215" y="26"/>
                    <a:pt x="212" y="29"/>
                  </a:cubicBezTo>
                  <a:cubicBezTo>
                    <a:pt x="210" y="32"/>
                    <a:pt x="209" y="34"/>
                    <a:pt x="207" y="36"/>
                  </a:cubicBezTo>
                  <a:lnTo>
                    <a:pt x="119" y="128"/>
                  </a:lnTo>
                  <a:lnTo>
                    <a:pt x="73" y="25"/>
                  </a:lnTo>
                  <a:cubicBezTo>
                    <a:pt x="71" y="20"/>
                    <a:pt x="71" y="20"/>
                    <a:pt x="71" y="19"/>
                  </a:cubicBezTo>
                  <a:cubicBezTo>
                    <a:pt x="71" y="13"/>
                    <a:pt x="88" y="13"/>
                    <a:pt x="90" y="13"/>
                  </a:cubicBezTo>
                  <a:cubicBezTo>
                    <a:pt x="94" y="13"/>
                    <a:pt x="99" y="13"/>
                    <a:pt x="99" y="5"/>
                  </a:cubicBezTo>
                  <a:cubicBezTo>
                    <a:pt x="99" y="5"/>
                    <a:pt x="99" y="0"/>
                    <a:pt x="93" y="0"/>
                  </a:cubicBezTo>
                  <a:cubicBezTo>
                    <a:pt x="83" y="0"/>
                    <a:pt x="57" y="2"/>
                    <a:pt x="46" y="2"/>
                  </a:cubicBezTo>
                  <a:cubicBezTo>
                    <a:pt x="38" y="2"/>
                    <a:pt x="15" y="0"/>
                    <a:pt x="7" y="0"/>
                  </a:cubicBezTo>
                  <a:cubicBezTo>
                    <a:pt x="4" y="0"/>
                    <a:pt x="0" y="2"/>
                    <a:pt x="0" y="8"/>
                  </a:cubicBezTo>
                  <a:cubicBezTo>
                    <a:pt x="0" y="13"/>
                    <a:pt x="4" y="13"/>
                    <a:pt x="9" y="13"/>
                  </a:cubicBezTo>
                  <a:cubicBezTo>
                    <a:pt x="29" y="13"/>
                    <a:pt x="31" y="16"/>
                    <a:pt x="34" y="24"/>
                  </a:cubicBezTo>
                  <a:lnTo>
                    <a:pt x="88" y="143"/>
                  </a:lnTo>
                  <a:lnTo>
                    <a:pt x="73" y="207"/>
                  </a:lnTo>
                  <a:cubicBezTo>
                    <a:pt x="68" y="225"/>
                    <a:pt x="68" y="226"/>
                    <a:pt x="41" y="226"/>
                  </a:cubicBezTo>
                  <a:cubicBezTo>
                    <a:pt x="35" y="226"/>
                    <a:pt x="30" y="226"/>
                    <a:pt x="30" y="234"/>
                  </a:cubicBezTo>
                  <a:cubicBezTo>
                    <a:pt x="30" y="237"/>
                    <a:pt x="33" y="239"/>
                    <a:pt x="36" y="239"/>
                  </a:cubicBezTo>
                  <a:cubicBezTo>
                    <a:pt x="42" y="239"/>
                    <a:pt x="50" y="238"/>
                    <a:pt x="57" y="238"/>
                  </a:cubicBezTo>
                  <a:cubicBezTo>
                    <a:pt x="64" y="238"/>
                    <a:pt x="74" y="237"/>
                    <a:pt x="80" y="237"/>
                  </a:cubicBezTo>
                  <a:cubicBezTo>
                    <a:pt x="87" y="237"/>
                    <a:pt x="95" y="238"/>
                    <a:pt x="103" y="238"/>
                  </a:cubicBezTo>
                  <a:cubicBezTo>
                    <a:pt x="110" y="238"/>
                    <a:pt x="119" y="239"/>
                    <a:pt x="126" y="239"/>
                  </a:cubicBezTo>
                  <a:cubicBezTo>
                    <a:pt x="128" y="239"/>
                    <a:pt x="134" y="239"/>
                    <a:pt x="134" y="231"/>
                  </a:cubicBezTo>
                  <a:cubicBezTo>
                    <a:pt x="134" y="226"/>
                    <a:pt x="129" y="226"/>
                    <a:pt x="122" y="226"/>
                  </a:cubicBezTo>
                  <a:cubicBezTo>
                    <a:pt x="116" y="226"/>
                    <a:pt x="115" y="226"/>
                    <a:pt x="109" y="226"/>
                  </a:cubicBezTo>
                  <a:cubicBezTo>
                    <a:pt x="102" y="225"/>
                    <a:pt x="101" y="224"/>
                    <a:pt x="101" y="221"/>
                  </a:cubicBezTo>
                  <a:cubicBezTo>
                    <a:pt x="101" y="219"/>
                    <a:pt x="105" y="202"/>
                    <a:pt x="108" y="192"/>
                  </a:cubicBezTo>
                  <a:cubicBezTo>
                    <a:pt x="110" y="181"/>
                    <a:pt x="118" y="151"/>
                    <a:pt x="118" y="149"/>
                  </a:cubicBezTo>
                  <a:cubicBezTo>
                    <a:pt x="120" y="144"/>
                    <a:pt x="120" y="144"/>
                    <a:pt x="123" y="140"/>
                  </a:cubicBezTo>
                  <a:lnTo>
                    <a:pt x="216" y="42"/>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1" name="Freeform 218">
              <a:extLst>
                <a:ext uri="{FF2B5EF4-FFF2-40B4-BE49-F238E27FC236}">
                  <a16:creationId xmlns:a16="http://schemas.microsoft.com/office/drawing/2014/main" id="{C13956EF-F04A-49B6-9EE6-9B7929C619F2}"/>
                </a:ext>
              </a:extLst>
            </p:cNvPr>
            <p:cNvSpPr>
              <a:spLocks noEditPoints="1"/>
            </p:cNvSpPr>
            <p:nvPr>
              <p:custDataLst>
                <p:tags r:id="rId14"/>
              </p:custDataLst>
            </p:nvPr>
          </p:nvSpPr>
          <p:spPr bwMode="auto">
            <a:xfrm>
              <a:off x="2339975" y="5262563"/>
              <a:ext cx="117475" cy="153988"/>
            </a:xfrm>
            <a:custGeom>
              <a:avLst/>
              <a:gdLst>
                <a:gd name="T0" fmla="*/ 38 w 260"/>
                <a:gd name="T1" fmla="*/ 282 h 317"/>
                <a:gd name="T2" fmla="*/ 11 w 260"/>
                <a:gd name="T3" fmla="*/ 302 h 317"/>
                <a:gd name="T4" fmla="*/ 0 w 260"/>
                <a:gd name="T5" fmla="*/ 311 h 317"/>
                <a:gd name="T6" fmla="*/ 6 w 260"/>
                <a:gd name="T7" fmla="*/ 317 h 317"/>
                <a:gd name="T8" fmla="*/ 48 w 260"/>
                <a:gd name="T9" fmla="*/ 316 h 317"/>
                <a:gd name="T10" fmla="*/ 97 w 260"/>
                <a:gd name="T11" fmla="*/ 317 h 317"/>
                <a:gd name="T12" fmla="*/ 106 w 260"/>
                <a:gd name="T13" fmla="*/ 307 h 317"/>
                <a:gd name="T14" fmla="*/ 94 w 260"/>
                <a:gd name="T15" fmla="*/ 302 h 317"/>
                <a:gd name="T16" fmla="*/ 69 w 260"/>
                <a:gd name="T17" fmla="*/ 294 h 317"/>
                <a:gd name="T18" fmla="*/ 94 w 260"/>
                <a:gd name="T19" fmla="*/ 194 h 317"/>
                <a:gd name="T20" fmla="*/ 140 w 260"/>
                <a:gd name="T21" fmla="*/ 226 h 317"/>
                <a:gd name="T22" fmla="*/ 260 w 260"/>
                <a:gd name="T23" fmla="*/ 80 h 317"/>
                <a:gd name="T24" fmla="*/ 193 w 260"/>
                <a:gd name="T25" fmla="*/ 0 h 317"/>
                <a:gd name="T26" fmla="*/ 128 w 260"/>
                <a:gd name="T27" fmla="*/ 37 h 317"/>
                <a:gd name="T28" fmla="*/ 83 w 260"/>
                <a:gd name="T29" fmla="*/ 0 h 317"/>
                <a:gd name="T30" fmla="*/ 46 w 260"/>
                <a:gd name="T31" fmla="*/ 29 h 317"/>
                <a:gd name="T32" fmla="*/ 31 w 260"/>
                <a:gd name="T33" fmla="*/ 77 h 317"/>
                <a:gd name="T34" fmla="*/ 37 w 260"/>
                <a:gd name="T35" fmla="*/ 82 h 317"/>
                <a:gd name="T36" fmla="*/ 45 w 260"/>
                <a:gd name="T37" fmla="*/ 70 h 317"/>
                <a:gd name="T38" fmla="*/ 82 w 260"/>
                <a:gd name="T39" fmla="*/ 11 h 317"/>
                <a:gd name="T40" fmla="*/ 97 w 260"/>
                <a:gd name="T41" fmla="*/ 34 h 317"/>
                <a:gd name="T42" fmla="*/ 94 w 260"/>
                <a:gd name="T43" fmla="*/ 59 h 317"/>
                <a:gd name="T44" fmla="*/ 38 w 260"/>
                <a:gd name="T45" fmla="*/ 282 h 317"/>
                <a:gd name="T46" fmla="*/ 126 w 260"/>
                <a:gd name="T47" fmla="*/ 65 h 317"/>
                <a:gd name="T48" fmla="*/ 152 w 260"/>
                <a:gd name="T49" fmla="*/ 30 h 317"/>
                <a:gd name="T50" fmla="*/ 192 w 260"/>
                <a:gd name="T51" fmla="*/ 11 h 317"/>
                <a:gd name="T52" fmla="*/ 224 w 260"/>
                <a:gd name="T53" fmla="*/ 58 h 317"/>
                <a:gd name="T54" fmla="*/ 198 w 260"/>
                <a:gd name="T55" fmla="*/ 164 h 317"/>
                <a:gd name="T56" fmla="*/ 139 w 260"/>
                <a:gd name="T57" fmla="*/ 215 h 317"/>
                <a:gd name="T58" fmla="*/ 100 w 260"/>
                <a:gd name="T59" fmla="*/ 171 h 317"/>
                <a:gd name="T60" fmla="*/ 101 w 260"/>
                <a:gd name="T61" fmla="*/ 163 h 317"/>
                <a:gd name="T62" fmla="*/ 126 w 260"/>
                <a:gd name="T63" fmla="*/ 65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60" h="317">
                  <a:moveTo>
                    <a:pt x="38" y="282"/>
                  </a:moveTo>
                  <a:cubicBezTo>
                    <a:pt x="34" y="298"/>
                    <a:pt x="33" y="302"/>
                    <a:pt x="11" y="302"/>
                  </a:cubicBezTo>
                  <a:cubicBezTo>
                    <a:pt x="5" y="302"/>
                    <a:pt x="0" y="302"/>
                    <a:pt x="0" y="311"/>
                  </a:cubicBezTo>
                  <a:cubicBezTo>
                    <a:pt x="0" y="315"/>
                    <a:pt x="2" y="317"/>
                    <a:pt x="6" y="317"/>
                  </a:cubicBezTo>
                  <a:cubicBezTo>
                    <a:pt x="19" y="317"/>
                    <a:pt x="34" y="316"/>
                    <a:pt x="48" y="316"/>
                  </a:cubicBezTo>
                  <a:cubicBezTo>
                    <a:pt x="64" y="316"/>
                    <a:pt x="81" y="317"/>
                    <a:pt x="97" y="317"/>
                  </a:cubicBezTo>
                  <a:cubicBezTo>
                    <a:pt x="100" y="317"/>
                    <a:pt x="106" y="317"/>
                    <a:pt x="106" y="307"/>
                  </a:cubicBezTo>
                  <a:cubicBezTo>
                    <a:pt x="106" y="302"/>
                    <a:pt x="101" y="302"/>
                    <a:pt x="94" y="302"/>
                  </a:cubicBezTo>
                  <a:cubicBezTo>
                    <a:pt x="69" y="302"/>
                    <a:pt x="69" y="298"/>
                    <a:pt x="69" y="294"/>
                  </a:cubicBezTo>
                  <a:cubicBezTo>
                    <a:pt x="69" y="288"/>
                    <a:pt x="90" y="207"/>
                    <a:pt x="94" y="194"/>
                  </a:cubicBezTo>
                  <a:cubicBezTo>
                    <a:pt x="100" y="209"/>
                    <a:pt x="114" y="226"/>
                    <a:pt x="140" y="226"/>
                  </a:cubicBezTo>
                  <a:cubicBezTo>
                    <a:pt x="197" y="226"/>
                    <a:pt x="260" y="153"/>
                    <a:pt x="260" y="80"/>
                  </a:cubicBezTo>
                  <a:cubicBezTo>
                    <a:pt x="260" y="33"/>
                    <a:pt x="231" y="0"/>
                    <a:pt x="193" y="0"/>
                  </a:cubicBezTo>
                  <a:cubicBezTo>
                    <a:pt x="169" y="0"/>
                    <a:pt x="145" y="18"/>
                    <a:pt x="128" y="37"/>
                  </a:cubicBezTo>
                  <a:cubicBezTo>
                    <a:pt x="123" y="11"/>
                    <a:pt x="102" y="0"/>
                    <a:pt x="83" y="0"/>
                  </a:cubicBezTo>
                  <a:cubicBezTo>
                    <a:pt x="60" y="0"/>
                    <a:pt x="51" y="20"/>
                    <a:pt x="46" y="29"/>
                  </a:cubicBezTo>
                  <a:cubicBezTo>
                    <a:pt x="37" y="45"/>
                    <a:pt x="31" y="75"/>
                    <a:pt x="31" y="77"/>
                  </a:cubicBezTo>
                  <a:cubicBezTo>
                    <a:pt x="31" y="82"/>
                    <a:pt x="36" y="82"/>
                    <a:pt x="37" y="82"/>
                  </a:cubicBezTo>
                  <a:cubicBezTo>
                    <a:pt x="42" y="82"/>
                    <a:pt x="42" y="81"/>
                    <a:pt x="45" y="70"/>
                  </a:cubicBezTo>
                  <a:cubicBezTo>
                    <a:pt x="54" y="35"/>
                    <a:pt x="64" y="11"/>
                    <a:pt x="82" y="11"/>
                  </a:cubicBezTo>
                  <a:cubicBezTo>
                    <a:pt x="90" y="11"/>
                    <a:pt x="97" y="15"/>
                    <a:pt x="97" y="34"/>
                  </a:cubicBezTo>
                  <a:cubicBezTo>
                    <a:pt x="97" y="45"/>
                    <a:pt x="96" y="51"/>
                    <a:pt x="94" y="59"/>
                  </a:cubicBezTo>
                  <a:lnTo>
                    <a:pt x="38" y="282"/>
                  </a:lnTo>
                  <a:close/>
                  <a:moveTo>
                    <a:pt x="126" y="65"/>
                  </a:moveTo>
                  <a:cubicBezTo>
                    <a:pt x="129" y="51"/>
                    <a:pt x="143" y="37"/>
                    <a:pt x="152" y="30"/>
                  </a:cubicBezTo>
                  <a:cubicBezTo>
                    <a:pt x="169" y="15"/>
                    <a:pt x="184" y="11"/>
                    <a:pt x="192" y="11"/>
                  </a:cubicBezTo>
                  <a:cubicBezTo>
                    <a:pt x="212" y="11"/>
                    <a:pt x="224" y="29"/>
                    <a:pt x="224" y="58"/>
                  </a:cubicBezTo>
                  <a:cubicBezTo>
                    <a:pt x="224" y="87"/>
                    <a:pt x="207" y="145"/>
                    <a:pt x="198" y="164"/>
                  </a:cubicBezTo>
                  <a:cubicBezTo>
                    <a:pt x="182" y="199"/>
                    <a:pt x="158" y="215"/>
                    <a:pt x="139" y="215"/>
                  </a:cubicBezTo>
                  <a:cubicBezTo>
                    <a:pt x="106" y="215"/>
                    <a:pt x="100" y="174"/>
                    <a:pt x="100" y="171"/>
                  </a:cubicBezTo>
                  <a:cubicBezTo>
                    <a:pt x="100" y="170"/>
                    <a:pt x="100" y="169"/>
                    <a:pt x="101" y="163"/>
                  </a:cubicBezTo>
                  <a:lnTo>
                    <a:pt x="126" y="65"/>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2" name="Freeform 219">
              <a:extLst>
                <a:ext uri="{FF2B5EF4-FFF2-40B4-BE49-F238E27FC236}">
                  <a16:creationId xmlns:a16="http://schemas.microsoft.com/office/drawing/2014/main" id="{6C8FB7A1-0AC1-440D-B7AF-FD5F87C29F5B}"/>
                </a:ext>
              </a:extLst>
            </p:cNvPr>
            <p:cNvSpPr>
              <a:spLocks/>
            </p:cNvSpPr>
            <p:nvPr>
              <p:custDataLst>
                <p:tags r:id="rId15"/>
              </p:custDataLst>
            </p:nvPr>
          </p:nvSpPr>
          <p:spPr bwMode="auto">
            <a:xfrm>
              <a:off x="2468563" y="5291138"/>
              <a:ext cx="139700" cy="115888"/>
            </a:xfrm>
            <a:custGeom>
              <a:avLst/>
              <a:gdLst>
                <a:gd name="T0" fmla="*/ 177 w 308"/>
                <a:gd name="T1" fmla="*/ 105 h 239"/>
                <a:gd name="T2" fmla="*/ 210 w 308"/>
                <a:gd name="T3" fmla="*/ 72 h 239"/>
                <a:gd name="T4" fmla="*/ 300 w 308"/>
                <a:gd name="T5" fmla="*/ 13 h 239"/>
                <a:gd name="T6" fmla="*/ 308 w 308"/>
                <a:gd name="T7" fmla="*/ 5 h 239"/>
                <a:gd name="T8" fmla="*/ 303 w 308"/>
                <a:gd name="T9" fmla="*/ 0 h 239"/>
                <a:gd name="T10" fmla="*/ 271 w 308"/>
                <a:gd name="T11" fmla="*/ 2 h 239"/>
                <a:gd name="T12" fmla="*/ 230 w 308"/>
                <a:gd name="T13" fmla="*/ 0 h 239"/>
                <a:gd name="T14" fmla="*/ 223 w 308"/>
                <a:gd name="T15" fmla="*/ 8 h 239"/>
                <a:gd name="T16" fmla="*/ 229 w 308"/>
                <a:gd name="T17" fmla="*/ 13 h 239"/>
                <a:gd name="T18" fmla="*/ 240 w 308"/>
                <a:gd name="T19" fmla="*/ 21 h 239"/>
                <a:gd name="T20" fmla="*/ 232 w 308"/>
                <a:gd name="T21" fmla="*/ 36 h 239"/>
                <a:gd name="T22" fmla="*/ 172 w 308"/>
                <a:gd name="T23" fmla="*/ 95 h 239"/>
                <a:gd name="T24" fmla="*/ 136 w 308"/>
                <a:gd name="T25" fmla="*/ 26 h 239"/>
                <a:gd name="T26" fmla="*/ 135 w 308"/>
                <a:gd name="T27" fmla="*/ 21 h 239"/>
                <a:gd name="T28" fmla="*/ 153 w 308"/>
                <a:gd name="T29" fmla="*/ 13 h 239"/>
                <a:gd name="T30" fmla="*/ 161 w 308"/>
                <a:gd name="T31" fmla="*/ 5 h 239"/>
                <a:gd name="T32" fmla="*/ 155 w 308"/>
                <a:gd name="T33" fmla="*/ 0 h 239"/>
                <a:gd name="T34" fmla="*/ 131 w 308"/>
                <a:gd name="T35" fmla="*/ 1 h 239"/>
                <a:gd name="T36" fmla="*/ 109 w 308"/>
                <a:gd name="T37" fmla="*/ 2 h 239"/>
                <a:gd name="T38" fmla="*/ 88 w 308"/>
                <a:gd name="T39" fmla="*/ 1 h 239"/>
                <a:gd name="T40" fmla="*/ 69 w 308"/>
                <a:gd name="T41" fmla="*/ 0 h 239"/>
                <a:gd name="T42" fmla="*/ 62 w 308"/>
                <a:gd name="T43" fmla="*/ 8 h 239"/>
                <a:gd name="T44" fmla="*/ 72 w 308"/>
                <a:gd name="T45" fmla="*/ 13 h 239"/>
                <a:gd name="T46" fmla="*/ 97 w 308"/>
                <a:gd name="T47" fmla="*/ 23 h 239"/>
                <a:gd name="T48" fmla="*/ 146 w 308"/>
                <a:gd name="T49" fmla="*/ 120 h 239"/>
                <a:gd name="T50" fmla="*/ 127 w 308"/>
                <a:gd name="T51" fmla="*/ 139 h 239"/>
                <a:gd name="T52" fmla="*/ 97 w 308"/>
                <a:gd name="T53" fmla="*/ 168 h 239"/>
                <a:gd name="T54" fmla="*/ 9 w 308"/>
                <a:gd name="T55" fmla="*/ 226 h 239"/>
                <a:gd name="T56" fmla="*/ 0 w 308"/>
                <a:gd name="T57" fmla="*/ 234 h 239"/>
                <a:gd name="T58" fmla="*/ 5 w 308"/>
                <a:gd name="T59" fmla="*/ 239 h 239"/>
                <a:gd name="T60" fmla="*/ 38 w 308"/>
                <a:gd name="T61" fmla="*/ 237 h 239"/>
                <a:gd name="T62" fmla="*/ 58 w 308"/>
                <a:gd name="T63" fmla="*/ 237 h 239"/>
                <a:gd name="T64" fmla="*/ 78 w 308"/>
                <a:gd name="T65" fmla="*/ 239 h 239"/>
                <a:gd name="T66" fmla="*/ 86 w 308"/>
                <a:gd name="T67" fmla="*/ 231 h 239"/>
                <a:gd name="T68" fmla="*/ 79 w 308"/>
                <a:gd name="T69" fmla="*/ 226 h 239"/>
                <a:gd name="T70" fmla="*/ 68 w 308"/>
                <a:gd name="T71" fmla="*/ 217 h 239"/>
                <a:gd name="T72" fmla="*/ 81 w 308"/>
                <a:gd name="T73" fmla="*/ 199 h 239"/>
                <a:gd name="T74" fmla="*/ 151 w 308"/>
                <a:gd name="T75" fmla="*/ 130 h 239"/>
                <a:gd name="T76" fmla="*/ 194 w 308"/>
                <a:gd name="T77" fmla="*/ 213 h 239"/>
                <a:gd name="T78" fmla="*/ 196 w 308"/>
                <a:gd name="T79" fmla="*/ 217 h 239"/>
                <a:gd name="T80" fmla="*/ 177 w 308"/>
                <a:gd name="T81" fmla="*/ 226 h 239"/>
                <a:gd name="T82" fmla="*/ 170 w 308"/>
                <a:gd name="T83" fmla="*/ 234 h 239"/>
                <a:gd name="T84" fmla="*/ 175 w 308"/>
                <a:gd name="T85" fmla="*/ 239 h 239"/>
                <a:gd name="T86" fmla="*/ 199 w 308"/>
                <a:gd name="T87" fmla="*/ 237 h 239"/>
                <a:gd name="T88" fmla="*/ 222 w 308"/>
                <a:gd name="T89" fmla="*/ 237 h 239"/>
                <a:gd name="T90" fmla="*/ 242 w 308"/>
                <a:gd name="T91" fmla="*/ 237 h 239"/>
                <a:gd name="T92" fmla="*/ 261 w 308"/>
                <a:gd name="T93" fmla="*/ 239 h 239"/>
                <a:gd name="T94" fmla="*/ 268 w 308"/>
                <a:gd name="T95" fmla="*/ 231 h 239"/>
                <a:gd name="T96" fmla="*/ 258 w 308"/>
                <a:gd name="T97" fmla="*/ 226 h 239"/>
                <a:gd name="T98" fmla="*/ 233 w 308"/>
                <a:gd name="T99" fmla="*/ 216 h 239"/>
                <a:gd name="T100" fmla="*/ 177 w 308"/>
                <a:gd name="T101" fmla="*/ 105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08" h="239">
                  <a:moveTo>
                    <a:pt x="177" y="105"/>
                  </a:moveTo>
                  <a:lnTo>
                    <a:pt x="210" y="72"/>
                  </a:lnTo>
                  <a:cubicBezTo>
                    <a:pt x="255" y="28"/>
                    <a:pt x="268" y="14"/>
                    <a:pt x="300" y="13"/>
                  </a:cubicBezTo>
                  <a:cubicBezTo>
                    <a:pt x="304" y="12"/>
                    <a:pt x="308" y="12"/>
                    <a:pt x="308" y="5"/>
                  </a:cubicBezTo>
                  <a:cubicBezTo>
                    <a:pt x="308" y="1"/>
                    <a:pt x="304" y="0"/>
                    <a:pt x="303" y="0"/>
                  </a:cubicBezTo>
                  <a:cubicBezTo>
                    <a:pt x="293" y="0"/>
                    <a:pt x="281" y="2"/>
                    <a:pt x="271" y="2"/>
                  </a:cubicBezTo>
                  <a:cubicBezTo>
                    <a:pt x="262" y="2"/>
                    <a:pt x="239" y="0"/>
                    <a:pt x="230" y="0"/>
                  </a:cubicBezTo>
                  <a:cubicBezTo>
                    <a:pt x="227" y="0"/>
                    <a:pt x="223" y="1"/>
                    <a:pt x="223" y="8"/>
                  </a:cubicBezTo>
                  <a:cubicBezTo>
                    <a:pt x="223" y="8"/>
                    <a:pt x="223" y="12"/>
                    <a:pt x="229" y="13"/>
                  </a:cubicBezTo>
                  <a:cubicBezTo>
                    <a:pt x="232" y="13"/>
                    <a:pt x="240" y="14"/>
                    <a:pt x="240" y="21"/>
                  </a:cubicBezTo>
                  <a:cubicBezTo>
                    <a:pt x="240" y="27"/>
                    <a:pt x="235" y="32"/>
                    <a:pt x="232" y="36"/>
                  </a:cubicBezTo>
                  <a:cubicBezTo>
                    <a:pt x="229" y="38"/>
                    <a:pt x="185" y="82"/>
                    <a:pt x="172" y="95"/>
                  </a:cubicBezTo>
                  <a:lnTo>
                    <a:pt x="136" y="26"/>
                  </a:lnTo>
                  <a:cubicBezTo>
                    <a:pt x="136" y="25"/>
                    <a:pt x="135" y="23"/>
                    <a:pt x="135" y="21"/>
                  </a:cubicBezTo>
                  <a:cubicBezTo>
                    <a:pt x="135" y="19"/>
                    <a:pt x="141" y="13"/>
                    <a:pt x="153" y="13"/>
                  </a:cubicBezTo>
                  <a:cubicBezTo>
                    <a:pt x="156" y="13"/>
                    <a:pt x="161" y="12"/>
                    <a:pt x="161" y="5"/>
                  </a:cubicBezTo>
                  <a:cubicBezTo>
                    <a:pt x="161" y="5"/>
                    <a:pt x="160" y="0"/>
                    <a:pt x="155" y="0"/>
                  </a:cubicBezTo>
                  <a:cubicBezTo>
                    <a:pt x="147" y="0"/>
                    <a:pt x="139" y="1"/>
                    <a:pt x="131" y="1"/>
                  </a:cubicBezTo>
                  <a:cubicBezTo>
                    <a:pt x="124" y="1"/>
                    <a:pt x="116" y="2"/>
                    <a:pt x="109" y="2"/>
                  </a:cubicBezTo>
                  <a:cubicBezTo>
                    <a:pt x="103" y="2"/>
                    <a:pt x="94" y="2"/>
                    <a:pt x="88" y="1"/>
                  </a:cubicBezTo>
                  <a:cubicBezTo>
                    <a:pt x="82" y="1"/>
                    <a:pt x="75" y="0"/>
                    <a:pt x="69" y="0"/>
                  </a:cubicBezTo>
                  <a:cubicBezTo>
                    <a:pt x="67" y="0"/>
                    <a:pt x="62" y="0"/>
                    <a:pt x="62" y="8"/>
                  </a:cubicBezTo>
                  <a:cubicBezTo>
                    <a:pt x="62" y="13"/>
                    <a:pt x="66" y="13"/>
                    <a:pt x="72" y="13"/>
                  </a:cubicBezTo>
                  <a:cubicBezTo>
                    <a:pt x="92" y="13"/>
                    <a:pt x="94" y="16"/>
                    <a:pt x="97" y="23"/>
                  </a:cubicBezTo>
                  <a:lnTo>
                    <a:pt x="146" y="120"/>
                  </a:lnTo>
                  <a:lnTo>
                    <a:pt x="127" y="139"/>
                  </a:lnTo>
                  <a:cubicBezTo>
                    <a:pt x="120" y="145"/>
                    <a:pt x="104" y="161"/>
                    <a:pt x="97" y="168"/>
                  </a:cubicBezTo>
                  <a:cubicBezTo>
                    <a:pt x="55" y="210"/>
                    <a:pt x="41" y="225"/>
                    <a:pt x="9" y="226"/>
                  </a:cubicBezTo>
                  <a:cubicBezTo>
                    <a:pt x="4" y="226"/>
                    <a:pt x="0" y="226"/>
                    <a:pt x="0" y="234"/>
                  </a:cubicBezTo>
                  <a:cubicBezTo>
                    <a:pt x="0" y="235"/>
                    <a:pt x="1" y="239"/>
                    <a:pt x="5" y="239"/>
                  </a:cubicBezTo>
                  <a:cubicBezTo>
                    <a:pt x="15" y="239"/>
                    <a:pt x="27" y="237"/>
                    <a:pt x="38" y="237"/>
                  </a:cubicBezTo>
                  <a:cubicBezTo>
                    <a:pt x="44" y="237"/>
                    <a:pt x="52" y="237"/>
                    <a:pt x="58" y="237"/>
                  </a:cubicBezTo>
                  <a:cubicBezTo>
                    <a:pt x="65" y="238"/>
                    <a:pt x="72" y="239"/>
                    <a:pt x="78" y="239"/>
                  </a:cubicBezTo>
                  <a:cubicBezTo>
                    <a:pt x="80" y="239"/>
                    <a:pt x="86" y="239"/>
                    <a:pt x="86" y="231"/>
                  </a:cubicBezTo>
                  <a:cubicBezTo>
                    <a:pt x="86" y="226"/>
                    <a:pt x="81" y="226"/>
                    <a:pt x="79" y="226"/>
                  </a:cubicBezTo>
                  <a:cubicBezTo>
                    <a:pt x="76" y="226"/>
                    <a:pt x="68" y="225"/>
                    <a:pt x="68" y="217"/>
                  </a:cubicBezTo>
                  <a:cubicBezTo>
                    <a:pt x="68" y="212"/>
                    <a:pt x="73" y="207"/>
                    <a:pt x="81" y="199"/>
                  </a:cubicBezTo>
                  <a:lnTo>
                    <a:pt x="151" y="130"/>
                  </a:lnTo>
                  <a:lnTo>
                    <a:pt x="194" y="213"/>
                  </a:lnTo>
                  <a:cubicBezTo>
                    <a:pt x="195" y="216"/>
                    <a:pt x="196" y="217"/>
                    <a:pt x="196" y="217"/>
                  </a:cubicBezTo>
                  <a:cubicBezTo>
                    <a:pt x="196" y="219"/>
                    <a:pt x="189" y="225"/>
                    <a:pt x="177" y="226"/>
                  </a:cubicBezTo>
                  <a:cubicBezTo>
                    <a:pt x="174" y="226"/>
                    <a:pt x="170" y="226"/>
                    <a:pt x="170" y="234"/>
                  </a:cubicBezTo>
                  <a:cubicBezTo>
                    <a:pt x="170" y="234"/>
                    <a:pt x="170" y="239"/>
                    <a:pt x="175" y="239"/>
                  </a:cubicBezTo>
                  <a:cubicBezTo>
                    <a:pt x="183" y="239"/>
                    <a:pt x="192" y="237"/>
                    <a:pt x="199" y="237"/>
                  </a:cubicBezTo>
                  <a:cubicBezTo>
                    <a:pt x="206" y="237"/>
                    <a:pt x="214" y="237"/>
                    <a:pt x="222" y="237"/>
                  </a:cubicBezTo>
                  <a:cubicBezTo>
                    <a:pt x="227" y="237"/>
                    <a:pt x="236" y="237"/>
                    <a:pt x="242" y="237"/>
                  </a:cubicBezTo>
                  <a:cubicBezTo>
                    <a:pt x="248" y="238"/>
                    <a:pt x="255" y="239"/>
                    <a:pt x="261" y="239"/>
                  </a:cubicBezTo>
                  <a:cubicBezTo>
                    <a:pt x="263" y="239"/>
                    <a:pt x="268" y="239"/>
                    <a:pt x="268" y="231"/>
                  </a:cubicBezTo>
                  <a:cubicBezTo>
                    <a:pt x="268" y="226"/>
                    <a:pt x="264" y="226"/>
                    <a:pt x="258" y="226"/>
                  </a:cubicBezTo>
                  <a:cubicBezTo>
                    <a:pt x="238" y="226"/>
                    <a:pt x="236" y="222"/>
                    <a:pt x="233" y="216"/>
                  </a:cubicBezTo>
                  <a:lnTo>
                    <a:pt x="177" y="105"/>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3" name="Freeform 220">
              <a:extLst>
                <a:ext uri="{FF2B5EF4-FFF2-40B4-BE49-F238E27FC236}">
                  <a16:creationId xmlns:a16="http://schemas.microsoft.com/office/drawing/2014/main" id="{CD82DE46-7919-42E7-A64D-A616D3A17807}"/>
                </a:ext>
              </a:extLst>
            </p:cNvPr>
            <p:cNvSpPr>
              <a:spLocks/>
            </p:cNvSpPr>
            <p:nvPr>
              <p:custDataLst>
                <p:tags r:id="rId16"/>
              </p:custDataLst>
            </p:nvPr>
          </p:nvSpPr>
          <p:spPr bwMode="auto">
            <a:xfrm>
              <a:off x="2628900" y="5386388"/>
              <a:ext cx="20638" cy="52388"/>
            </a:xfrm>
            <a:custGeom>
              <a:avLst/>
              <a:gdLst>
                <a:gd name="T0" fmla="*/ 35 w 45"/>
                <a:gd name="T1" fmla="*/ 35 h 108"/>
                <a:gd name="T2" fmla="*/ 8 w 45"/>
                <a:gd name="T3" fmla="*/ 99 h 108"/>
                <a:gd name="T4" fmla="*/ 5 w 45"/>
                <a:gd name="T5" fmla="*/ 103 h 108"/>
                <a:gd name="T6" fmla="*/ 10 w 45"/>
                <a:gd name="T7" fmla="*/ 108 h 108"/>
                <a:gd name="T8" fmla="*/ 45 w 45"/>
                <a:gd name="T9" fmla="*/ 38 h 108"/>
                <a:gd name="T10" fmla="*/ 20 w 45"/>
                <a:gd name="T11" fmla="*/ 0 h 108"/>
                <a:gd name="T12" fmla="*/ 0 w 45"/>
                <a:gd name="T13" fmla="*/ 20 h 108"/>
                <a:gd name="T14" fmla="*/ 21 w 45"/>
                <a:gd name="T15" fmla="*/ 41 h 108"/>
                <a:gd name="T16" fmla="*/ 35 w 45"/>
                <a:gd name="T17" fmla="*/ 35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108">
                  <a:moveTo>
                    <a:pt x="35" y="35"/>
                  </a:moveTo>
                  <a:cubicBezTo>
                    <a:pt x="35" y="54"/>
                    <a:pt x="32" y="76"/>
                    <a:pt x="8" y="99"/>
                  </a:cubicBezTo>
                  <a:cubicBezTo>
                    <a:pt x="6" y="100"/>
                    <a:pt x="5" y="101"/>
                    <a:pt x="5" y="103"/>
                  </a:cubicBezTo>
                  <a:cubicBezTo>
                    <a:pt x="5" y="105"/>
                    <a:pt x="8" y="108"/>
                    <a:pt x="10" y="108"/>
                  </a:cubicBezTo>
                  <a:cubicBezTo>
                    <a:pt x="15" y="108"/>
                    <a:pt x="45" y="80"/>
                    <a:pt x="45" y="38"/>
                  </a:cubicBezTo>
                  <a:cubicBezTo>
                    <a:pt x="45" y="17"/>
                    <a:pt x="36" y="0"/>
                    <a:pt x="20" y="0"/>
                  </a:cubicBezTo>
                  <a:cubicBezTo>
                    <a:pt x="9" y="0"/>
                    <a:pt x="0" y="9"/>
                    <a:pt x="0" y="20"/>
                  </a:cubicBezTo>
                  <a:cubicBezTo>
                    <a:pt x="0" y="31"/>
                    <a:pt x="8" y="41"/>
                    <a:pt x="21" y="41"/>
                  </a:cubicBezTo>
                  <a:cubicBezTo>
                    <a:pt x="29" y="41"/>
                    <a:pt x="35" y="35"/>
                    <a:pt x="35" y="35"/>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4" name="Freeform 221">
              <a:extLst>
                <a:ext uri="{FF2B5EF4-FFF2-40B4-BE49-F238E27FC236}">
                  <a16:creationId xmlns:a16="http://schemas.microsoft.com/office/drawing/2014/main" id="{DD825B44-7564-4A3F-8EDE-F672DC32FFE1}"/>
                </a:ext>
              </a:extLst>
            </p:cNvPr>
            <p:cNvSpPr>
              <a:spLocks/>
            </p:cNvSpPr>
            <p:nvPr>
              <p:custDataLst>
                <p:tags r:id="rId17"/>
              </p:custDataLst>
            </p:nvPr>
          </p:nvSpPr>
          <p:spPr bwMode="auto">
            <a:xfrm>
              <a:off x="2674938" y="5291138"/>
              <a:ext cx="125413" cy="115888"/>
            </a:xfrm>
            <a:custGeom>
              <a:avLst/>
              <a:gdLst>
                <a:gd name="T0" fmla="*/ 216 w 277"/>
                <a:gd name="T1" fmla="*/ 42 h 239"/>
                <a:gd name="T2" fmla="*/ 237 w 277"/>
                <a:gd name="T3" fmla="*/ 24 h 239"/>
                <a:gd name="T4" fmla="*/ 269 w 277"/>
                <a:gd name="T5" fmla="*/ 13 h 239"/>
                <a:gd name="T6" fmla="*/ 277 w 277"/>
                <a:gd name="T7" fmla="*/ 5 h 239"/>
                <a:gd name="T8" fmla="*/ 272 w 277"/>
                <a:gd name="T9" fmla="*/ 0 h 239"/>
                <a:gd name="T10" fmla="*/ 244 w 277"/>
                <a:gd name="T11" fmla="*/ 2 h 239"/>
                <a:gd name="T12" fmla="*/ 208 w 277"/>
                <a:gd name="T13" fmla="*/ 0 h 239"/>
                <a:gd name="T14" fmla="*/ 201 w 277"/>
                <a:gd name="T15" fmla="*/ 8 h 239"/>
                <a:gd name="T16" fmla="*/ 207 w 277"/>
                <a:gd name="T17" fmla="*/ 13 h 239"/>
                <a:gd name="T18" fmla="*/ 217 w 277"/>
                <a:gd name="T19" fmla="*/ 19 h 239"/>
                <a:gd name="T20" fmla="*/ 213 w 277"/>
                <a:gd name="T21" fmla="*/ 28 h 239"/>
                <a:gd name="T22" fmla="*/ 207 w 277"/>
                <a:gd name="T23" fmla="*/ 36 h 239"/>
                <a:gd name="T24" fmla="*/ 119 w 277"/>
                <a:gd name="T25" fmla="*/ 127 h 239"/>
                <a:gd name="T26" fmla="*/ 73 w 277"/>
                <a:gd name="T27" fmla="*/ 25 h 239"/>
                <a:gd name="T28" fmla="*/ 71 w 277"/>
                <a:gd name="T29" fmla="*/ 19 h 239"/>
                <a:gd name="T30" fmla="*/ 90 w 277"/>
                <a:gd name="T31" fmla="*/ 13 h 239"/>
                <a:gd name="T32" fmla="*/ 99 w 277"/>
                <a:gd name="T33" fmla="*/ 5 h 239"/>
                <a:gd name="T34" fmla="*/ 93 w 277"/>
                <a:gd name="T35" fmla="*/ 0 h 239"/>
                <a:gd name="T36" fmla="*/ 47 w 277"/>
                <a:gd name="T37" fmla="*/ 2 h 239"/>
                <a:gd name="T38" fmla="*/ 7 w 277"/>
                <a:gd name="T39" fmla="*/ 0 h 239"/>
                <a:gd name="T40" fmla="*/ 0 w 277"/>
                <a:gd name="T41" fmla="*/ 8 h 239"/>
                <a:gd name="T42" fmla="*/ 9 w 277"/>
                <a:gd name="T43" fmla="*/ 13 h 239"/>
                <a:gd name="T44" fmla="*/ 34 w 277"/>
                <a:gd name="T45" fmla="*/ 24 h 239"/>
                <a:gd name="T46" fmla="*/ 88 w 277"/>
                <a:gd name="T47" fmla="*/ 143 h 239"/>
                <a:gd name="T48" fmla="*/ 73 w 277"/>
                <a:gd name="T49" fmla="*/ 207 h 239"/>
                <a:gd name="T50" fmla="*/ 41 w 277"/>
                <a:gd name="T51" fmla="*/ 226 h 239"/>
                <a:gd name="T52" fmla="*/ 30 w 277"/>
                <a:gd name="T53" fmla="*/ 233 h 239"/>
                <a:gd name="T54" fmla="*/ 36 w 277"/>
                <a:gd name="T55" fmla="*/ 239 h 239"/>
                <a:gd name="T56" fmla="*/ 57 w 277"/>
                <a:gd name="T57" fmla="*/ 237 h 239"/>
                <a:gd name="T58" fmla="*/ 80 w 277"/>
                <a:gd name="T59" fmla="*/ 237 h 239"/>
                <a:gd name="T60" fmla="*/ 103 w 277"/>
                <a:gd name="T61" fmla="*/ 237 h 239"/>
                <a:gd name="T62" fmla="*/ 126 w 277"/>
                <a:gd name="T63" fmla="*/ 239 h 239"/>
                <a:gd name="T64" fmla="*/ 134 w 277"/>
                <a:gd name="T65" fmla="*/ 231 h 239"/>
                <a:gd name="T66" fmla="*/ 122 w 277"/>
                <a:gd name="T67" fmla="*/ 226 h 239"/>
                <a:gd name="T68" fmla="*/ 109 w 277"/>
                <a:gd name="T69" fmla="*/ 225 h 239"/>
                <a:gd name="T70" fmla="*/ 101 w 277"/>
                <a:gd name="T71" fmla="*/ 220 h 239"/>
                <a:gd name="T72" fmla="*/ 108 w 277"/>
                <a:gd name="T73" fmla="*/ 192 h 239"/>
                <a:gd name="T74" fmla="*/ 118 w 277"/>
                <a:gd name="T75" fmla="*/ 149 h 239"/>
                <a:gd name="T76" fmla="*/ 123 w 277"/>
                <a:gd name="T77" fmla="*/ 140 h 239"/>
                <a:gd name="T78" fmla="*/ 216 w 277"/>
                <a:gd name="T79" fmla="*/ 42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7" h="239">
                  <a:moveTo>
                    <a:pt x="216" y="42"/>
                  </a:moveTo>
                  <a:cubicBezTo>
                    <a:pt x="223" y="35"/>
                    <a:pt x="230" y="29"/>
                    <a:pt x="237" y="24"/>
                  </a:cubicBezTo>
                  <a:cubicBezTo>
                    <a:pt x="252" y="14"/>
                    <a:pt x="264" y="13"/>
                    <a:pt x="269" y="13"/>
                  </a:cubicBezTo>
                  <a:cubicBezTo>
                    <a:pt x="273" y="12"/>
                    <a:pt x="277" y="12"/>
                    <a:pt x="277" y="5"/>
                  </a:cubicBezTo>
                  <a:cubicBezTo>
                    <a:pt x="277" y="3"/>
                    <a:pt x="275" y="0"/>
                    <a:pt x="272" y="0"/>
                  </a:cubicBezTo>
                  <a:cubicBezTo>
                    <a:pt x="263" y="0"/>
                    <a:pt x="253" y="2"/>
                    <a:pt x="244" y="2"/>
                  </a:cubicBezTo>
                  <a:cubicBezTo>
                    <a:pt x="233" y="2"/>
                    <a:pt x="218" y="0"/>
                    <a:pt x="208" y="0"/>
                  </a:cubicBezTo>
                  <a:cubicBezTo>
                    <a:pt x="206" y="0"/>
                    <a:pt x="201" y="0"/>
                    <a:pt x="201" y="8"/>
                  </a:cubicBezTo>
                  <a:cubicBezTo>
                    <a:pt x="201" y="12"/>
                    <a:pt x="205" y="13"/>
                    <a:pt x="207" y="13"/>
                  </a:cubicBezTo>
                  <a:cubicBezTo>
                    <a:pt x="217" y="13"/>
                    <a:pt x="217" y="17"/>
                    <a:pt x="217" y="19"/>
                  </a:cubicBezTo>
                  <a:cubicBezTo>
                    <a:pt x="217" y="23"/>
                    <a:pt x="215" y="25"/>
                    <a:pt x="213" y="28"/>
                  </a:cubicBezTo>
                  <a:cubicBezTo>
                    <a:pt x="210" y="32"/>
                    <a:pt x="209" y="34"/>
                    <a:pt x="207" y="36"/>
                  </a:cubicBezTo>
                  <a:lnTo>
                    <a:pt x="119" y="127"/>
                  </a:lnTo>
                  <a:lnTo>
                    <a:pt x="73" y="25"/>
                  </a:lnTo>
                  <a:cubicBezTo>
                    <a:pt x="71" y="20"/>
                    <a:pt x="71" y="19"/>
                    <a:pt x="71" y="19"/>
                  </a:cubicBezTo>
                  <a:cubicBezTo>
                    <a:pt x="71" y="13"/>
                    <a:pt x="88" y="13"/>
                    <a:pt x="90" y="13"/>
                  </a:cubicBezTo>
                  <a:cubicBezTo>
                    <a:pt x="94" y="13"/>
                    <a:pt x="99" y="13"/>
                    <a:pt x="99" y="5"/>
                  </a:cubicBezTo>
                  <a:cubicBezTo>
                    <a:pt x="99" y="5"/>
                    <a:pt x="99" y="0"/>
                    <a:pt x="93" y="0"/>
                  </a:cubicBezTo>
                  <a:cubicBezTo>
                    <a:pt x="83" y="0"/>
                    <a:pt x="57" y="2"/>
                    <a:pt x="47" y="2"/>
                  </a:cubicBezTo>
                  <a:cubicBezTo>
                    <a:pt x="38" y="2"/>
                    <a:pt x="16" y="0"/>
                    <a:pt x="7" y="0"/>
                  </a:cubicBezTo>
                  <a:cubicBezTo>
                    <a:pt x="4" y="0"/>
                    <a:pt x="0" y="1"/>
                    <a:pt x="0" y="8"/>
                  </a:cubicBezTo>
                  <a:cubicBezTo>
                    <a:pt x="0" y="13"/>
                    <a:pt x="4" y="13"/>
                    <a:pt x="9" y="13"/>
                  </a:cubicBezTo>
                  <a:cubicBezTo>
                    <a:pt x="29" y="13"/>
                    <a:pt x="31" y="16"/>
                    <a:pt x="34" y="24"/>
                  </a:cubicBezTo>
                  <a:lnTo>
                    <a:pt x="88" y="143"/>
                  </a:lnTo>
                  <a:lnTo>
                    <a:pt x="73" y="207"/>
                  </a:lnTo>
                  <a:cubicBezTo>
                    <a:pt x="68" y="225"/>
                    <a:pt x="68" y="226"/>
                    <a:pt x="41" y="226"/>
                  </a:cubicBezTo>
                  <a:cubicBezTo>
                    <a:pt x="35" y="226"/>
                    <a:pt x="30" y="226"/>
                    <a:pt x="30" y="233"/>
                  </a:cubicBezTo>
                  <a:cubicBezTo>
                    <a:pt x="30" y="237"/>
                    <a:pt x="33" y="239"/>
                    <a:pt x="36" y="239"/>
                  </a:cubicBezTo>
                  <a:cubicBezTo>
                    <a:pt x="42" y="239"/>
                    <a:pt x="50" y="237"/>
                    <a:pt x="57" y="237"/>
                  </a:cubicBezTo>
                  <a:cubicBezTo>
                    <a:pt x="64" y="237"/>
                    <a:pt x="74" y="237"/>
                    <a:pt x="80" y="237"/>
                  </a:cubicBezTo>
                  <a:cubicBezTo>
                    <a:pt x="87" y="237"/>
                    <a:pt x="95" y="237"/>
                    <a:pt x="103" y="237"/>
                  </a:cubicBezTo>
                  <a:cubicBezTo>
                    <a:pt x="110" y="237"/>
                    <a:pt x="119" y="239"/>
                    <a:pt x="126" y="239"/>
                  </a:cubicBezTo>
                  <a:cubicBezTo>
                    <a:pt x="128" y="239"/>
                    <a:pt x="134" y="239"/>
                    <a:pt x="134" y="231"/>
                  </a:cubicBezTo>
                  <a:cubicBezTo>
                    <a:pt x="134" y="226"/>
                    <a:pt x="130" y="226"/>
                    <a:pt x="122" y="226"/>
                  </a:cubicBezTo>
                  <a:cubicBezTo>
                    <a:pt x="116" y="226"/>
                    <a:pt x="115" y="226"/>
                    <a:pt x="109" y="225"/>
                  </a:cubicBezTo>
                  <a:cubicBezTo>
                    <a:pt x="102" y="225"/>
                    <a:pt x="101" y="224"/>
                    <a:pt x="101" y="220"/>
                  </a:cubicBezTo>
                  <a:cubicBezTo>
                    <a:pt x="101" y="218"/>
                    <a:pt x="105" y="202"/>
                    <a:pt x="108" y="192"/>
                  </a:cubicBezTo>
                  <a:cubicBezTo>
                    <a:pt x="110" y="181"/>
                    <a:pt x="118" y="151"/>
                    <a:pt x="118" y="149"/>
                  </a:cubicBezTo>
                  <a:cubicBezTo>
                    <a:pt x="120" y="144"/>
                    <a:pt x="120" y="143"/>
                    <a:pt x="123" y="140"/>
                  </a:cubicBezTo>
                  <a:lnTo>
                    <a:pt x="216" y="42"/>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5" name="Freeform 222">
              <a:extLst>
                <a:ext uri="{FF2B5EF4-FFF2-40B4-BE49-F238E27FC236}">
                  <a16:creationId xmlns:a16="http://schemas.microsoft.com/office/drawing/2014/main" id="{F57E9039-9A94-4EB7-98B9-4DC9F631133F}"/>
                </a:ext>
              </a:extLst>
            </p:cNvPr>
            <p:cNvSpPr>
              <a:spLocks/>
            </p:cNvSpPr>
            <p:nvPr>
              <p:custDataLst>
                <p:tags r:id="rId18"/>
              </p:custDataLst>
            </p:nvPr>
          </p:nvSpPr>
          <p:spPr bwMode="auto">
            <a:xfrm>
              <a:off x="2844800" y="5187951"/>
              <a:ext cx="52388" cy="242888"/>
            </a:xfrm>
            <a:custGeom>
              <a:avLst/>
              <a:gdLst>
                <a:gd name="T0" fmla="*/ 116 w 116"/>
                <a:gd name="T1" fmla="*/ 494 h 499"/>
                <a:gd name="T2" fmla="*/ 107 w 116"/>
                <a:gd name="T3" fmla="*/ 483 h 499"/>
                <a:gd name="T4" fmla="*/ 29 w 116"/>
                <a:gd name="T5" fmla="*/ 250 h 499"/>
                <a:gd name="T6" fmla="*/ 109 w 116"/>
                <a:gd name="T7" fmla="*/ 14 h 499"/>
                <a:gd name="T8" fmla="*/ 116 w 116"/>
                <a:gd name="T9" fmla="*/ 5 h 499"/>
                <a:gd name="T10" fmla="*/ 111 w 116"/>
                <a:gd name="T11" fmla="*/ 0 h 499"/>
                <a:gd name="T12" fmla="*/ 31 w 116"/>
                <a:gd name="T13" fmla="*/ 98 h 499"/>
                <a:gd name="T14" fmla="*/ 0 w 116"/>
                <a:gd name="T15" fmla="*/ 250 h 499"/>
                <a:gd name="T16" fmla="*/ 33 w 116"/>
                <a:gd name="T17" fmla="*/ 406 h 499"/>
                <a:gd name="T18" fmla="*/ 111 w 116"/>
                <a:gd name="T19" fmla="*/ 499 h 499"/>
                <a:gd name="T20" fmla="*/ 116 w 116"/>
                <a:gd name="T21" fmla="*/ 494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6" h="499">
                  <a:moveTo>
                    <a:pt x="116" y="494"/>
                  </a:moveTo>
                  <a:cubicBezTo>
                    <a:pt x="116" y="493"/>
                    <a:pt x="116" y="492"/>
                    <a:pt x="107" y="483"/>
                  </a:cubicBezTo>
                  <a:cubicBezTo>
                    <a:pt x="45" y="421"/>
                    <a:pt x="29" y="326"/>
                    <a:pt x="29" y="250"/>
                  </a:cubicBezTo>
                  <a:cubicBezTo>
                    <a:pt x="29" y="163"/>
                    <a:pt x="48" y="76"/>
                    <a:pt x="109" y="14"/>
                  </a:cubicBezTo>
                  <a:cubicBezTo>
                    <a:pt x="116" y="8"/>
                    <a:pt x="116" y="7"/>
                    <a:pt x="116" y="5"/>
                  </a:cubicBezTo>
                  <a:cubicBezTo>
                    <a:pt x="116" y="2"/>
                    <a:pt x="114" y="0"/>
                    <a:pt x="111" y="0"/>
                  </a:cubicBezTo>
                  <a:cubicBezTo>
                    <a:pt x="106" y="0"/>
                    <a:pt x="61" y="34"/>
                    <a:pt x="31" y="98"/>
                  </a:cubicBezTo>
                  <a:cubicBezTo>
                    <a:pt x="6" y="153"/>
                    <a:pt x="0" y="208"/>
                    <a:pt x="0" y="250"/>
                  </a:cubicBezTo>
                  <a:cubicBezTo>
                    <a:pt x="0" y="289"/>
                    <a:pt x="5" y="349"/>
                    <a:pt x="33" y="406"/>
                  </a:cubicBezTo>
                  <a:cubicBezTo>
                    <a:pt x="63" y="467"/>
                    <a:pt x="106" y="499"/>
                    <a:pt x="111" y="499"/>
                  </a:cubicBezTo>
                  <a:cubicBezTo>
                    <a:pt x="114" y="499"/>
                    <a:pt x="116" y="498"/>
                    <a:pt x="116" y="494"/>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6" name="Freeform 223">
              <a:extLst>
                <a:ext uri="{FF2B5EF4-FFF2-40B4-BE49-F238E27FC236}">
                  <a16:creationId xmlns:a16="http://schemas.microsoft.com/office/drawing/2014/main" id="{CD2731C3-3001-4988-890A-8D49B1568CB6}"/>
                </a:ext>
              </a:extLst>
            </p:cNvPr>
            <p:cNvSpPr>
              <a:spLocks/>
            </p:cNvSpPr>
            <p:nvPr>
              <p:custDataLst>
                <p:tags r:id="rId19"/>
              </p:custDataLst>
            </p:nvPr>
          </p:nvSpPr>
          <p:spPr bwMode="auto">
            <a:xfrm>
              <a:off x="2916238" y="5262563"/>
              <a:ext cx="112713" cy="109538"/>
            </a:xfrm>
            <a:custGeom>
              <a:avLst/>
              <a:gdLst>
                <a:gd name="T0" fmla="*/ 152 w 248"/>
                <a:gd name="T1" fmla="*/ 70 h 226"/>
                <a:gd name="T2" fmla="*/ 201 w 248"/>
                <a:gd name="T3" fmla="*/ 11 h 226"/>
                <a:gd name="T4" fmla="*/ 226 w 248"/>
                <a:gd name="T5" fmla="*/ 18 h 226"/>
                <a:gd name="T6" fmla="*/ 202 w 248"/>
                <a:gd name="T7" fmla="*/ 44 h 226"/>
                <a:gd name="T8" fmla="*/ 221 w 248"/>
                <a:gd name="T9" fmla="*/ 62 h 226"/>
                <a:gd name="T10" fmla="*/ 248 w 248"/>
                <a:gd name="T11" fmla="*/ 33 h 226"/>
                <a:gd name="T12" fmla="*/ 202 w 248"/>
                <a:gd name="T13" fmla="*/ 0 h 226"/>
                <a:gd name="T14" fmla="*/ 149 w 248"/>
                <a:gd name="T15" fmla="*/ 38 h 226"/>
                <a:gd name="T16" fmla="*/ 96 w 248"/>
                <a:gd name="T17" fmla="*/ 0 h 226"/>
                <a:gd name="T18" fmla="*/ 15 w 248"/>
                <a:gd name="T19" fmla="*/ 77 h 226"/>
                <a:gd name="T20" fmla="*/ 21 w 248"/>
                <a:gd name="T21" fmla="*/ 82 h 226"/>
                <a:gd name="T22" fmla="*/ 28 w 248"/>
                <a:gd name="T23" fmla="*/ 76 h 226"/>
                <a:gd name="T24" fmla="*/ 95 w 248"/>
                <a:gd name="T25" fmla="*/ 11 h 226"/>
                <a:gd name="T26" fmla="*/ 121 w 248"/>
                <a:gd name="T27" fmla="*/ 44 h 226"/>
                <a:gd name="T28" fmla="*/ 95 w 248"/>
                <a:gd name="T29" fmla="*/ 163 h 226"/>
                <a:gd name="T30" fmla="*/ 47 w 248"/>
                <a:gd name="T31" fmla="*/ 215 h 226"/>
                <a:gd name="T32" fmla="*/ 22 w 248"/>
                <a:gd name="T33" fmla="*/ 209 h 226"/>
                <a:gd name="T34" fmla="*/ 46 w 248"/>
                <a:gd name="T35" fmla="*/ 182 h 226"/>
                <a:gd name="T36" fmla="*/ 27 w 248"/>
                <a:gd name="T37" fmla="*/ 164 h 226"/>
                <a:gd name="T38" fmla="*/ 0 w 248"/>
                <a:gd name="T39" fmla="*/ 193 h 226"/>
                <a:gd name="T40" fmla="*/ 47 w 248"/>
                <a:gd name="T41" fmla="*/ 226 h 226"/>
                <a:gd name="T42" fmla="*/ 99 w 248"/>
                <a:gd name="T43" fmla="*/ 188 h 226"/>
                <a:gd name="T44" fmla="*/ 153 w 248"/>
                <a:gd name="T45" fmla="*/ 226 h 226"/>
                <a:gd name="T46" fmla="*/ 233 w 248"/>
                <a:gd name="T47" fmla="*/ 149 h 226"/>
                <a:gd name="T48" fmla="*/ 227 w 248"/>
                <a:gd name="T49" fmla="*/ 144 h 226"/>
                <a:gd name="T50" fmla="*/ 220 w 248"/>
                <a:gd name="T51" fmla="*/ 150 h 226"/>
                <a:gd name="T52" fmla="*/ 154 w 248"/>
                <a:gd name="T53" fmla="*/ 215 h 226"/>
                <a:gd name="T54" fmla="*/ 126 w 248"/>
                <a:gd name="T55" fmla="*/ 182 h 226"/>
                <a:gd name="T56" fmla="*/ 135 w 248"/>
                <a:gd name="T57" fmla="*/ 138 h 226"/>
                <a:gd name="T58" fmla="*/ 152 w 248"/>
                <a:gd name="T59" fmla="*/ 7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48" h="226">
                  <a:moveTo>
                    <a:pt x="152" y="70"/>
                  </a:moveTo>
                  <a:cubicBezTo>
                    <a:pt x="155" y="57"/>
                    <a:pt x="166" y="11"/>
                    <a:pt x="201" y="11"/>
                  </a:cubicBezTo>
                  <a:cubicBezTo>
                    <a:pt x="204" y="11"/>
                    <a:pt x="216" y="11"/>
                    <a:pt x="226" y="18"/>
                  </a:cubicBezTo>
                  <a:cubicBezTo>
                    <a:pt x="212" y="20"/>
                    <a:pt x="202" y="32"/>
                    <a:pt x="202" y="44"/>
                  </a:cubicBezTo>
                  <a:cubicBezTo>
                    <a:pt x="202" y="52"/>
                    <a:pt x="208" y="62"/>
                    <a:pt x="221" y="62"/>
                  </a:cubicBezTo>
                  <a:cubicBezTo>
                    <a:pt x="232" y="62"/>
                    <a:pt x="248" y="53"/>
                    <a:pt x="248" y="33"/>
                  </a:cubicBezTo>
                  <a:cubicBezTo>
                    <a:pt x="248" y="7"/>
                    <a:pt x="219" y="0"/>
                    <a:pt x="202" y="0"/>
                  </a:cubicBezTo>
                  <a:cubicBezTo>
                    <a:pt x="173" y="0"/>
                    <a:pt x="155" y="27"/>
                    <a:pt x="149" y="38"/>
                  </a:cubicBezTo>
                  <a:cubicBezTo>
                    <a:pt x="137" y="5"/>
                    <a:pt x="110" y="0"/>
                    <a:pt x="96" y="0"/>
                  </a:cubicBezTo>
                  <a:cubicBezTo>
                    <a:pt x="44" y="0"/>
                    <a:pt x="15" y="64"/>
                    <a:pt x="15" y="77"/>
                  </a:cubicBezTo>
                  <a:cubicBezTo>
                    <a:pt x="15" y="82"/>
                    <a:pt x="20" y="82"/>
                    <a:pt x="21" y="82"/>
                  </a:cubicBezTo>
                  <a:cubicBezTo>
                    <a:pt x="25" y="82"/>
                    <a:pt x="27" y="81"/>
                    <a:pt x="28" y="76"/>
                  </a:cubicBezTo>
                  <a:cubicBezTo>
                    <a:pt x="45" y="24"/>
                    <a:pt x="78" y="11"/>
                    <a:pt x="95" y="11"/>
                  </a:cubicBezTo>
                  <a:cubicBezTo>
                    <a:pt x="104" y="11"/>
                    <a:pt x="121" y="16"/>
                    <a:pt x="121" y="44"/>
                  </a:cubicBezTo>
                  <a:cubicBezTo>
                    <a:pt x="121" y="60"/>
                    <a:pt x="113" y="93"/>
                    <a:pt x="95" y="163"/>
                  </a:cubicBezTo>
                  <a:cubicBezTo>
                    <a:pt x="87" y="194"/>
                    <a:pt x="69" y="215"/>
                    <a:pt x="47" y="215"/>
                  </a:cubicBezTo>
                  <a:cubicBezTo>
                    <a:pt x="44" y="215"/>
                    <a:pt x="33" y="215"/>
                    <a:pt x="22" y="209"/>
                  </a:cubicBezTo>
                  <a:cubicBezTo>
                    <a:pt x="35" y="206"/>
                    <a:pt x="46" y="196"/>
                    <a:pt x="46" y="182"/>
                  </a:cubicBezTo>
                  <a:cubicBezTo>
                    <a:pt x="46" y="168"/>
                    <a:pt x="35" y="164"/>
                    <a:pt x="27" y="164"/>
                  </a:cubicBezTo>
                  <a:cubicBezTo>
                    <a:pt x="12" y="164"/>
                    <a:pt x="0" y="177"/>
                    <a:pt x="0" y="193"/>
                  </a:cubicBezTo>
                  <a:cubicBezTo>
                    <a:pt x="0" y="216"/>
                    <a:pt x="25" y="226"/>
                    <a:pt x="47" y="226"/>
                  </a:cubicBezTo>
                  <a:cubicBezTo>
                    <a:pt x="80" y="226"/>
                    <a:pt x="98" y="191"/>
                    <a:pt x="99" y="188"/>
                  </a:cubicBezTo>
                  <a:cubicBezTo>
                    <a:pt x="105" y="207"/>
                    <a:pt x="123" y="226"/>
                    <a:pt x="153" y="226"/>
                  </a:cubicBezTo>
                  <a:cubicBezTo>
                    <a:pt x="204" y="226"/>
                    <a:pt x="233" y="162"/>
                    <a:pt x="233" y="149"/>
                  </a:cubicBezTo>
                  <a:cubicBezTo>
                    <a:pt x="233" y="144"/>
                    <a:pt x="228" y="144"/>
                    <a:pt x="227" y="144"/>
                  </a:cubicBezTo>
                  <a:cubicBezTo>
                    <a:pt x="222" y="144"/>
                    <a:pt x="221" y="146"/>
                    <a:pt x="220" y="150"/>
                  </a:cubicBezTo>
                  <a:cubicBezTo>
                    <a:pt x="204" y="203"/>
                    <a:pt x="170" y="215"/>
                    <a:pt x="154" y="215"/>
                  </a:cubicBezTo>
                  <a:cubicBezTo>
                    <a:pt x="134" y="215"/>
                    <a:pt x="126" y="199"/>
                    <a:pt x="126" y="182"/>
                  </a:cubicBezTo>
                  <a:cubicBezTo>
                    <a:pt x="126" y="171"/>
                    <a:pt x="129" y="160"/>
                    <a:pt x="135" y="138"/>
                  </a:cubicBezTo>
                  <a:lnTo>
                    <a:pt x="152" y="7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7" name="Freeform 224">
              <a:extLst>
                <a:ext uri="{FF2B5EF4-FFF2-40B4-BE49-F238E27FC236}">
                  <a16:creationId xmlns:a16="http://schemas.microsoft.com/office/drawing/2014/main" id="{4D5F3E04-4FCE-4CC6-AB7A-F429DA5BCD65}"/>
                </a:ext>
              </a:extLst>
            </p:cNvPr>
            <p:cNvSpPr>
              <a:spLocks/>
            </p:cNvSpPr>
            <p:nvPr>
              <p:custDataLst>
                <p:tags r:id="rId20"/>
              </p:custDataLst>
            </p:nvPr>
          </p:nvSpPr>
          <p:spPr bwMode="auto">
            <a:xfrm>
              <a:off x="3059113" y="5345113"/>
              <a:ext cx="25400" cy="71438"/>
            </a:xfrm>
            <a:custGeom>
              <a:avLst/>
              <a:gdLst>
                <a:gd name="T0" fmla="*/ 58 w 58"/>
                <a:gd name="T1" fmla="*/ 52 h 149"/>
                <a:gd name="T2" fmla="*/ 26 w 58"/>
                <a:gd name="T3" fmla="*/ 0 h 149"/>
                <a:gd name="T4" fmla="*/ 0 w 58"/>
                <a:gd name="T5" fmla="*/ 26 h 149"/>
                <a:gd name="T6" fmla="*/ 26 w 58"/>
                <a:gd name="T7" fmla="*/ 53 h 149"/>
                <a:gd name="T8" fmla="*/ 44 w 58"/>
                <a:gd name="T9" fmla="*/ 46 h 149"/>
                <a:gd name="T10" fmla="*/ 46 w 58"/>
                <a:gd name="T11" fmla="*/ 45 h 149"/>
                <a:gd name="T12" fmla="*/ 47 w 58"/>
                <a:gd name="T13" fmla="*/ 52 h 149"/>
                <a:gd name="T14" fmla="*/ 13 w 58"/>
                <a:gd name="T15" fmla="*/ 135 h 149"/>
                <a:gd name="T16" fmla="*/ 8 w 58"/>
                <a:gd name="T17" fmla="*/ 143 h 149"/>
                <a:gd name="T18" fmla="*/ 13 w 58"/>
                <a:gd name="T19" fmla="*/ 149 h 149"/>
                <a:gd name="T20" fmla="*/ 58 w 58"/>
                <a:gd name="T21" fmla="*/ 52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 h="149">
                  <a:moveTo>
                    <a:pt x="58" y="52"/>
                  </a:moveTo>
                  <a:cubicBezTo>
                    <a:pt x="58" y="19"/>
                    <a:pt x="46" y="0"/>
                    <a:pt x="26" y="0"/>
                  </a:cubicBezTo>
                  <a:cubicBezTo>
                    <a:pt x="10" y="0"/>
                    <a:pt x="0" y="12"/>
                    <a:pt x="0" y="26"/>
                  </a:cubicBezTo>
                  <a:cubicBezTo>
                    <a:pt x="0" y="40"/>
                    <a:pt x="10" y="53"/>
                    <a:pt x="26" y="53"/>
                  </a:cubicBezTo>
                  <a:cubicBezTo>
                    <a:pt x="32" y="53"/>
                    <a:pt x="39" y="51"/>
                    <a:pt x="44" y="46"/>
                  </a:cubicBezTo>
                  <a:cubicBezTo>
                    <a:pt x="45" y="45"/>
                    <a:pt x="46" y="45"/>
                    <a:pt x="46" y="45"/>
                  </a:cubicBezTo>
                  <a:cubicBezTo>
                    <a:pt x="47" y="45"/>
                    <a:pt x="47" y="45"/>
                    <a:pt x="47" y="52"/>
                  </a:cubicBezTo>
                  <a:cubicBezTo>
                    <a:pt x="47" y="89"/>
                    <a:pt x="30" y="119"/>
                    <a:pt x="13" y="135"/>
                  </a:cubicBezTo>
                  <a:cubicBezTo>
                    <a:pt x="8" y="141"/>
                    <a:pt x="8" y="142"/>
                    <a:pt x="8" y="143"/>
                  </a:cubicBezTo>
                  <a:cubicBezTo>
                    <a:pt x="8" y="147"/>
                    <a:pt x="10" y="149"/>
                    <a:pt x="13" y="149"/>
                  </a:cubicBezTo>
                  <a:cubicBezTo>
                    <a:pt x="18" y="149"/>
                    <a:pt x="58" y="111"/>
                    <a:pt x="58" y="52"/>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8" name="Freeform 225">
              <a:extLst>
                <a:ext uri="{FF2B5EF4-FFF2-40B4-BE49-F238E27FC236}">
                  <a16:creationId xmlns:a16="http://schemas.microsoft.com/office/drawing/2014/main" id="{8473E772-C4B4-41A6-BFF3-F109917160CD}"/>
                </a:ext>
              </a:extLst>
            </p:cNvPr>
            <p:cNvSpPr>
              <a:spLocks/>
            </p:cNvSpPr>
            <p:nvPr>
              <p:custDataLst>
                <p:tags r:id="rId21"/>
              </p:custDataLst>
            </p:nvPr>
          </p:nvSpPr>
          <p:spPr bwMode="auto">
            <a:xfrm>
              <a:off x="3146425" y="5262563"/>
              <a:ext cx="104775" cy="157163"/>
            </a:xfrm>
            <a:custGeom>
              <a:avLst/>
              <a:gdLst>
                <a:gd name="T0" fmla="*/ 228 w 230"/>
                <a:gd name="T1" fmla="*/ 31 h 323"/>
                <a:gd name="T2" fmla="*/ 230 w 230"/>
                <a:gd name="T3" fmla="*/ 19 h 323"/>
                <a:gd name="T4" fmla="*/ 216 w 230"/>
                <a:gd name="T5" fmla="*/ 6 h 323"/>
                <a:gd name="T6" fmla="*/ 198 w 230"/>
                <a:gd name="T7" fmla="*/ 16 h 323"/>
                <a:gd name="T8" fmla="*/ 191 w 230"/>
                <a:gd name="T9" fmla="*/ 43 h 323"/>
                <a:gd name="T10" fmla="*/ 181 w 230"/>
                <a:gd name="T11" fmla="*/ 83 h 323"/>
                <a:gd name="T12" fmla="*/ 159 w 230"/>
                <a:gd name="T13" fmla="*/ 173 h 323"/>
                <a:gd name="T14" fmla="*/ 102 w 230"/>
                <a:gd name="T15" fmla="*/ 215 h 323"/>
                <a:gd name="T16" fmla="*/ 71 w 230"/>
                <a:gd name="T17" fmla="*/ 175 h 323"/>
                <a:gd name="T18" fmla="*/ 97 w 230"/>
                <a:gd name="T19" fmla="*/ 77 h 323"/>
                <a:gd name="T20" fmla="*/ 107 w 230"/>
                <a:gd name="T21" fmla="*/ 41 h 323"/>
                <a:gd name="T22" fmla="*/ 66 w 230"/>
                <a:gd name="T23" fmla="*/ 0 h 323"/>
                <a:gd name="T24" fmla="*/ 0 w 230"/>
                <a:gd name="T25" fmla="*/ 77 h 323"/>
                <a:gd name="T26" fmla="*/ 6 w 230"/>
                <a:gd name="T27" fmla="*/ 82 h 323"/>
                <a:gd name="T28" fmla="*/ 14 w 230"/>
                <a:gd name="T29" fmla="*/ 73 h 323"/>
                <a:gd name="T30" fmla="*/ 64 w 230"/>
                <a:gd name="T31" fmla="*/ 11 h 323"/>
                <a:gd name="T32" fmla="*/ 77 w 230"/>
                <a:gd name="T33" fmla="*/ 27 h 323"/>
                <a:gd name="T34" fmla="*/ 68 w 230"/>
                <a:gd name="T35" fmla="*/ 62 h 323"/>
                <a:gd name="T36" fmla="*/ 40 w 230"/>
                <a:gd name="T37" fmla="*/ 167 h 323"/>
                <a:gd name="T38" fmla="*/ 100 w 230"/>
                <a:gd name="T39" fmla="*/ 226 h 323"/>
                <a:gd name="T40" fmla="*/ 151 w 230"/>
                <a:gd name="T41" fmla="*/ 204 h 323"/>
                <a:gd name="T42" fmla="*/ 118 w 230"/>
                <a:gd name="T43" fmla="*/ 281 h 323"/>
                <a:gd name="T44" fmla="*/ 63 w 230"/>
                <a:gd name="T45" fmla="*/ 312 h 323"/>
                <a:gd name="T46" fmla="*/ 26 w 230"/>
                <a:gd name="T47" fmla="*/ 291 h 323"/>
                <a:gd name="T48" fmla="*/ 47 w 230"/>
                <a:gd name="T49" fmla="*/ 285 h 323"/>
                <a:gd name="T50" fmla="*/ 57 w 230"/>
                <a:gd name="T51" fmla="*/ 265 h 323"/>
                <a:gd name="T52" fmla="*/ 39 w 230"/>
                <a:gd name="T53" fmla="*/ 247 h 323"/>
                <a:gd name="T54" fmla="*/ 11 w 230"/>
                <a:gd name="T55" fmla="*/ 280 h 323"/>
                <a:gd name="T56" fmla="*/ 63 w 230"/>
                <a:gd name="T57" fmla="*/ 323 h 323"/>
                <a:gd name="T58" fmla="*/ 180 w 230"/>
                <a:gd name="T59" fmla="*/ 221 h 323"/>
                <a:gd name="T60" fmla="*/ 228 w 230"/>
                <a:gd name="T61" fmla="*/ 31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30" h="323">
                  <a:moveTo>
                    <a:pt x="228" y="31"/>
                  </a:moveTo>
                  <a:cubicBezTo>
                    <a:pt x="230" y="24"/>
                    <a:pt x="230" y="23"/>
                    <a:pt x="230" y="19"/>
                  </a:cubicBezTo>
                  <a:cubicBezTo>
                    <a:pt x="230" y="10"/>
                    <a:pt x="223" y="6"/>
                    <a:pt x="216" y="6"/>
                  </a:cubicBezTo>
                  <a:cubicBezTo>
                    <a:pt x="211" y="6"/>
                    <a:pt x="203" y="9"/>
                    <a:pt x="198" y="16"/>
                  </a:cubicBezTo>
                  <a:cubicBezTo>
                    <a:pt x="197" y="19"/>
                    <a:pt x="193" y="34"/>
                    <a:pt x="191" y="43"/>
                  </a:cubicBezTo>
                  <a:cubicBezTo>
                    <a:pt x="188" y="56"/>
                    <a:pt x="184" y="69"/>
                    <a:pt x="181" y="83"/>
                  </a:cubicBezTo>
                  <a:lnTo>
                    <a:pt x="159" y="173"/>
                  </a:lnTo>
                  <a:cubicBezTo>
                    <a:pt x="157" y="180"/>
                    <a:pt x="135" y="215"/>
                    <a:pt x="102" y="215"/>
                  </a:cubicBezTo>
                  <a:cubicBezTo>
                    <a:pt x="77" y="215"/>
                    <a:pt x="71" y="193"/>
                    <a:pt x="71" y="175"/>
                  </a:cubicBezTo>
                  <a:cubicBezTo>
                    <a:pt x="71" y="152"/>
                    <a:pt x="80" y="121"/>
                    <a:pt x="97" y="77"/>
                  </a:cubicBezTo>
                  <a:cubicBezTo>
                    <a:pt x="105" y="56"/>
                    <a:pt x="107" y="51"/>
                    <a:pt x="107" y="41"/>
                  </a:cubicBezTo>
                  <a:cubicBezTo>
                    <a:pt x="107" y="19"/>
                    <a:pt x="91" y="0"/>
                    <a:pt x="66" y="0"/>
                  </a:cubicBezTo>
                  <a:cubicBezTo>
                    <a:pt x="19" y="0"/>
                    <a:pt x="0" y="72"/>
                    <a:pt x="0" y="77"/>
                  </a:cubicBezTo>
                  <a:cubicBezTo>
                    <a:pt x="0" y="82"/>
                    <a:pt x="5" y="82"/>
                    <a:pt x="6" y="82"/>
                  </a:cubicBezTo>
                  <a:cubicBezTo>
                    <a:pt x="11" y="82"/>
                    <a:pt x="12" y="81"/>
                    <a:pt x="14" y="73"/>
                  </a:cubicBezTo>
                  <a:cubicBezTo>
                    <a:pt x="28" y="26"/>
                    <a:pt x="47" y="11"/>
                    <a:pt x="64" y="11"/>
                  </a:cubicBezTo>
                  <a:cubicBezTo>
                    <a:pt x="68" y="11"/>
                    <a:pt x="77" y="11"/>
                    <a:pt x="77" y="27"/>
                  </a:cubicBezTo>
                  <a:cubicBezTo>
                    <a:pt x="77" y="39"/>
                    <a:pt x="72" y="52"/>
                    <a:pt x="68" y="62"/>
                  </a:cubicBezTo>
                  <a:cubicBezTo>
                    <a:pt x="48" y="115"/>
                    <a:pt x="40" y="143"/>
                    <a:pt x="40" y="167"/>
                  </a:cubicBezTo>
                  <a:cubicBezTo>
                    <a:pt x="40" y="211"/>
                    <a:pt x="71" y="226"/>
                    <a:pt x="100" y="226"/>
                  </a:cubicBezTo>
                  <a:cubicBezTo>
                    <a:pt x="120" y="226"/>
                    <a:pt x="137" y="218"/>
                    <a:pt x="151" y="204"/>
                  </a:cubicBezTo>
                  <a:cubicBezTo>
                    <a:pt x="144" y="230"/>
                    <a:pt x="138" y="254"/>
                    <a:pt x="118" y="281"/>
                  </a:cubicBezTo>
                  <a:cubicBezTo>
                    <a:pt x="105" y="297"/>
                    <a:pt x="86" y="312"/>
                    <a:pt x="63" y="312"/>
                  </a:cubicBezTo>
                  <a:cubicBezTo>
                    <a:pt x="56" y="312"/>
                    <a:pt x="34" y="310"/>
                    <a:pt x="26" y="291"/>
                  </a:cubicBezTo>
                  <a:cubicBezTo>
                    <a:pt x="34" y="291"/>
                    <a:pt x="40" y="291"/>
                    <a:pt x="47" y="285"/>
                  </a:cubicBezTo>
                  <a:cubicBezTo>
                    <a:pt x="52" y="281"/>
                    <a:pt x="57" y="274"/>
                    <a:pt x="57" y="265"/>
                  </a:cubicBezTo>
                  <a:cubicBezTo>
                    <a:pt x="57" y="249"/>
                    <a:pt x="44" y="247"/>
                    <a:pt x="39" y="247"/>
                  </a:cubicBezTo>
                  <a:cubicBezTo>
                    <a:pt x="27" y="247"/>
                    <a:pt x="11" y="255"/>
                    <a:pt x="11" y="280"/>
                  </a:cubicBezTo>
                  <a:cubicBezTo>
                    <a:pt x="11" y="304"/>
                    <a:pt x="33" y="323"/>
                    <a:pt x="63" y="323"/>
                  </a:cubicBezTo>
                  <a:cubicBezTo>
                    <a:pt x="115" y="323"/>
                    <a:pt x="166" y="278"/>
                    <a:pt x="180" y="221"/>
                  </a:cubicBezTo>
                  <a:lnTo>
                    <a:pt x="228" y="31"/>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9" name="Freeform 226">
              <a:extLst>
                <a:ext uri="{FF2B5EF4-FFF2-40B4-BE49-F238E27FC236}">
                  <a16:creationId xmlns:a16="http://schemas.microsoft.com/office/drawing/2014/main" id="{35719604-089F-4226-9799-D4E34815BEC8}"/>
                </a:ext>
              </a:extLst>
            </p:cNvPr>
            <p:cNvSpPr>
              <a:spLocks/>
            </p:cNvSpPr>
            <p:nvPr>
              <p:custDataLst>
                <p:tags r:id="rId22"/>
              </p:custDataLst>
            </p:nvPr>
          </p:nvSpPr>
          <p:spPr bwMode="auto">
            <a:xfrm>
              <a:off x="3271838" y="5187951"/>
              <a:ext cx="52388" cy="242888"/>
            </a:xfrm>
            <a:custGeom>
              <a:avLst/>
              <a:gdLst>
                <a:gd name="T0" fmla="*/ 116 w 116"/>
                <a:gd name="T1" fmla="*/ 250 h 499"/>
                <a:gd name="T2" fmla="*/ 83 w 116"/>
                <a:gd name="T3" fmla="*/ 94 h 499"/>
                <a:gd name="T4" fmla="*/ 5 w 116"/>
                <a:gd name="T5" fmla="*/ 0 h 499"/>
                <a:gd name="T6" fmla="*/ 0 w 116"/>
                <a:gd name="T7" fmla="*/ 5 h 499"/>
                <a:gd name="T8" fmla="*/ 9 w 116"/>
                <a:gd name="T9" fmla="*/ 17 h 499"/>
                <a:gd name="T10" fmla="*/ 87 w 116"/>
                <a:gd name="T11" fmla="*/ 250 h 499"/>
                <a:gd name="T12" fmla="*/ 6 w 116"/>
                <a:gd name="T13" fmla="*/ 486 h 499"/>
                <a:gd name="T14" fmla="*/ 0 w 116"/>
                <a:gd name="T15" fmla="*/ 494 h 499"/>
                <a:gd name="T16" fmla="*/ 5 w 116"/>
                <a:gd name="T17" fmla="*/ 499 h 499"/>
                <a:gd name="T18" fmla="*/ 84 w 116"/>
                <a:gd name="T19" fmla="*/ 402 h 499"/>
                <a:gd name="T20" fmla="*/ 116 w 116"/>
                <a:gd name="T21" fmla="*/ 250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6" h="499">
                  <a:moveTo>
                    <a:pt x="116" y="250"/>
                  </a:moveTo>
                  <a:cubicBezTo>
                    <a:pt x="116" y="211"/>
                    <a:pt x="110" y="151"/>
                    <a:pt x="83" y="94"/>
                  </a:cubicBezTo>
                  <a:cubicBezTo>
                    <a:pt x="53" y="33"/>
                    <a:pt x="10" y="0"/>
                    <a:pt x="5" y="0"/>
                  </a:cubicBezTo>
                  <a:cubicBezTo>
                    <a:pt x="2" y="0"/>
                    <a:pt x="0" y="2"/>
                    <a:pt x="0" y="5"/>
                  </a:cubicBezTo>
                  <a:cubicBezTo>
                    <a:pt x="0" y="7"/>
                    <a:pt x="0" y="8"/>
                    <a:pt x="9" y="17"/>
                  </a:cubicBezTo>
                  <a:cubicBezTo>
                    <a:pt x="58" y="66"/>
                    <a:pt x="87" y="146"/>
                    <a:pt x="87" y="250"/>
                  </a:cubicBezTo>
                  <a:cubicBezTo>
                    <a:pt x="87" y="335"/>
                    <a:pt x="68" y="423"/>
                    <a:pt x="6" y="486"/>
                  </a:cubicBezTo>
                  <a:cubicBezTo>
                    <a:pt x="0" y="492"/>
                    <a:pt x="0" y="493"/>
                    <a:pt x="0" y="494"/>
                  </a:cubicBezTo>
                  <a:cubicBezTo>
                    <a:pt x="0" y="497"/>
                    <a:pt x="2" y="499"/>
                    <a:pt x="5" y="499"/>
                  </a:cubicBezTo>
                  <a:cubicBezTo>
                    <a:pt x="10" y="499"/>
                    <a:pt x="55" y="465"/>
                    <a:pt x="84" y="402"/>
                  </a:cubicBezTo>
                  <a:cubicBezTo>
                    <a:pt x="110" y="347"/>
                    <a:pt x="116" y="292"/>
                    <a:pt x="116" y="250"/>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0" name="Freeform 227">
              <a:extLst>
                <a:ext uri="{FF2B5EF4-FFF2-40B4-BE49-F238E27FC236}">
                  <a16:creationId xmlns:a16="http://schemas.microsoft.com/office/drawing/2014/main" id="{8F808D42-3937-4636-B563-2E6B970FE1F6}"/>
                </a:ext>
              </a:extLst>
            </p:cNvPr>
            <p:cNvSpPr>
              <a:spLocks noEditPoints="1"/>
            </p:cNvSpPr>
            <p:nvPr>
              <p:custDataLst>
                <p:tags r:id="rId23"/>
              </p:custDataLst>
            </p:nvPr>
          </p:nvSpPr>
          <p:spPr bwMode="auto">
            <a:xfrm>
              <a:off x="3430588" y="5202238"/>
              <a:ext cx="107950" cy="169863"/>
            </a:xfrm>
            <a:custGeom>
              <a:avLst/>
              <a:gdLst>
                <a:gd name="T0" fmla="*/ 238 w 238"/>
                <a:gd name="T1" fmla="*/ 6 h 352"/>
                <a:gd name="T2" fmla="*/ 231 w 238"/>
                <a:gd name="T3" fmla="*/ 0 h 352"/>
                <a:gd name="T4" fmla="*/ 168 w 238"/>
                <a:gd name="T5" fmla="*/ 6 h 352"/>
                <a:gd name="T6" fmla="*/ 161 w 238"/>
                <a:gd name="T7" fmla="*/ 15 h 352"/>
                <a:gd name="T8" fmla="*/ 173 w 238"/>
                <a:gd name="T9" fmla="*/ 21 h 352"/>
                <a:gd name="T10" fmla="*/ 198 w 238"/>
                <a:gd name="T11" fmla="*/ 30 h 352"/>
                <a:gd name="T12" fmla="*/ 196 w 238"/>
                <a:gd name="T13" fmla="*/ 40 h 352"/>
                <a:gd name="T14" fmla="*/ 166 w 238"/>
                <a:gd name="T15" fmla="*/ 158 h 352"/>
                <a:gd name="T16" fmla="*/ 121 w 238"/>
                <a:gd name="T17" fmla="*/ 126 h 352"/>
                <a:gd name="T18" fmla="*/ 0 w 238"/>
                <a:gd name="T19" fmla="*/ 272 h 352"/>
                <a:gd name="T20" fmla="*/ 67 w 238"/>
                <a:gd name="T21" fmla="*/ 352 h 352"/>
                <a:gd name="T22" fmla="*/ 132 w 238"/>
                <a:gd name="T23" fmla="*/ 315 h 352"/>
                <a:gd name="T24" fmla="*/ 177 w 238"/>
                <a:gd name="T25" fmla="*/ 352 h 352"/>
                <a:gd name="T26" fmla="*/ 214 w 238"/>
                <a:gd name="T27" fmla="*/ 325 h 352"/>
                <a:gd name="T28" fmla="*/ 229 w 238"/>
                <a:gd name="T29" fmla="*/ 275 h 352"/>
                <a:gd name="T30" fmla="*/ 223 w 238"/>
                <a:gd name="T31" fmla="*/ 270 h 352"/>
                <a:gd name="T32" fmla="*/ 216 w 238"/>
                <a:gd name="T33" fmla="*/ 279 h 352"/>
                <a:gd name="T34" fmla="*/ 178 w 238"/>
                <a:gd name="T35" fmla="*/ 341 h 352"/>
                <a:gd name="T36" fmla="*/ 163 w 238"/>
                <a:gd name="T37" fmla="*/ 318 h 352"/>
                <a:gd name="T38" fmla="*/ 166 w 238"/>
                <a:gd name="T39" fmla="*/ 294 h 352"/>
                <a:gd name="T40" fmla="*/ 238 w 238"/>
                <a:gd name="T41" fmla="*/ 6 h 352"/>
                <a:gd name="T42" fmla="*/ 134 w 238"/>
                <a:gd name="T43" fmla="*/ 287 h 352"/>
                <a:gd name="T44" fmla="*/ 124 w 238"/>
                <a:gd name="T45" fmla="*/ 306 h 352"/>
                <a:gd name="T46" fmla="*/ 68 w 238"/>
                <a:gd name="T47" fmla="*/ 341 h 352"/>
                <a:gd name="T48" fmla="*/ 36 w 238"/>
                <a:gd name="T49" fmla="*/ 294 h 352"/>
                <a:gd name="T50" fmla="*/ 63 w 238"/>
                <a:gd name="T51" fmla="*/ 185 h 352"/>
                <a:gd name="T52" fmla="*/ 121 w 238"/>
                <a:gd name="T53" fmla="*/ 137 h 352"/>
                <a:gd name="T54" fmla="*/ 161 w 238"/>
                <a:gd name="T55" fmla="*/ 181 h 352"/>
                <a:gd name="T56" fmla="*/ 159 w 238"/>
                <a:gd name="T57" fmla="*/ 189 h 352"/>
                <a:gd name="T58" fmla="*/ 134 w 238"/>
                <a:gd name="T59" fmla="*/ 287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38" h="352">
                  <a:moveTo>
                    <a:pt x="238" y="6"/>
                  </a:moveTo>
                  <a:cubicBezTo>
                    <a:pt x="238" y="5"/>
                    <a:pt x="238" y="0"/>
                    <a:pt x="231" y="0"/>
                  </a:cubicBezTo>
                  <a:cubicBezTo>
                    <a:pt x="224" y="0"/>
                    <a:pt x="176" y="5"/>
                    <a:pt x="168" y="6"/>
                  </a:cubicBezTo>
                  <a:cubicBezTo>
                    <a:pt x="164" y="6"/>
                    <a:pt x="161" y="9"/>
                    <a:pt x="161" y="15"/>
                  </a:cubicBezTo>
                  <a:cubicBezTo>
                    <a:pt x="161" y="21"/>
                    <a:pt x="165" y="21"/>
                    <a:pt x="173" y="21"/>
                  </a:cubicBezTo>
                  <a:cubicBezTo>
                    <a:pt x="197" y="21"/>
                    <a:pt x="198" y="25"/>
                    <a:pt x="198" y="30"/>
                  </a:cubicBezTo>
                  <a:lnTo>
                    <a:pt x="196" y="40"/>
                  </a:lnTo>
                  <a:lnTo>
                    <a:pt x="166" y="158"/>
                  </a:lnTo>
                  <a:cubicBezTo>
                    <a:pt x="158" y="140"/>
                    <a:pt x="143" y="126"/>
                    <a:pt x="121" y="126"/>
                  </a:cubicBezTo>
                  <a:cubicBezTo>
                    <a:pt x="62" y="126"/>
                    <a:pt x="0" y="199"/>
                    <a:pt x="0" y="272"/>
                  </a:cubicBezTo>
                  <a:cubicBezTo>
                    <a:pt x="0" y="319"/>
                    <a:pt x="28" y="352"/>
                    <a:pt x="67" y="352"/>
                  </a:cubicBezTo>
                  <a:cubicBezTo>
                    <a:pt x="77" y="352"/>
                    <a:pt x="102" y="350"/>
                    <a:pt x="132" y="315"/>
                  </a:cubicBezTo>
                  <a:cubicBezTo>
                    <a:pt x="136" y="336"/>
                    <a:pt x="153" y="352"/>
                    <a:pt x="177" y="352"/>
                  </a:cubicBezTo>
                  <a:cubicBezTo>
                    <a:pt x="194" y="352"/>
                    <a:pt x="206" y="341"/>
                    <a:pt x="214" y="325"/>
                  </a:cubicBezTo>
                  <a:cubicBezTo>
                    <a:pt x="222" y="307"/>
                    <a:pt x="229" y="276"/>
                    <a:pt x="229" y="275"/>
                  </a:cubicBezTo>
                  <a:cubicBezTo>
                    <a:pt x="229" y="270"/>
                    <a:pt x="224" y="270"/>
                    <a:pt x="223" y="270"/>
                  </a:cubicBezTo>
                  <a:cubicBezTo>
                    <a:pt x="218" y="270"/>
                    <a:pt x="217" y="272"/>
                    <a:pt x="216" y="279"/>
                  </a:cubicBezTo>
                  <a:cubicBezTo>
                    <a:pt x="207" y="312"/>
                    <a:pt x="198" y="341"/>
                    <a:pt x="178" y="341"/>
                  </a:cubicBezTo>
                  <a:cubicBezTo>
                    <a:pt x="164" y="341"/>
                    <a:pt x="163" y="328"/>
                    <a:pt x="163" y="318"/>
                  </a:cubicBezTo>
                  <a:cubicBezTo>
                    <a:pt x="163" y="306"/>
                    <a:pt x="164" y="303"/>
                    <a:pt x="166" y="294"/>
                  </a:cubicBezTo>
                  <a:lnTo>
                    <a:pt x="238" y="6"/>
                  </a:lnTo>
                  <a:close/>
                  <a:moveTo>
                    <a:pt x="134" y="287"/>
                  </a:moveTo>
                  <a:cubicBezTo>
                    <a:pt x="132" y="296"/>
                    <a:pt x="132" y="297"/>
                    <a:pt x="124" y="306"/>
                  </a:cubicBezTo>
                  <a:cubicBezTo>
                    <a:pt x="102" y="333"/>
                    <a:pt x="82" y="341"/>
                    <a:pt x="68" y="341"/>
                  </a:cubicBezTo>
                  <a:cubicBezTo>
                    <a:pt x="43" y="341"/>
                    <a:pt x="36" y="314"/>
                    <a:pt x="36" y="294"/>
                  </a:cubicBezTo>
                  <a:cubicBezTo>
                    <a:pt x="36" y="269"/>
                    <a:pt x="52" y="208"/>
                    <a:pt x="63" y="185"/>
                  </a:cubicBezTo>
                  <a:cubicBezTo>
                    <a:pt x="79" y="156"/>
                    <a:pt x="101" y="137"/>
                    <a:pt x="121" y="137"/>
                  </a:cubicBezTo>
                  <a:cubicBezTo>
                    <a:pt x="154" y="137"/>
                    <a:pt x="161" y="178"/>
                    <a:pt x="161" y="181"/>
                  </a:cubicBezTo>
                  <a:cubicBezTo>
                    <a:pt x="161" y="184"/>
                    <a:pt x="159" y="187"/>
                    <a:pt x="159" y="189"/>
                  </a:cubicBezTo>
                  <a:lnTo>
                    <a:pt x="134" y="287"/>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1" name="Freeform 228">
              <a:extLst>
                <a:ext uri="{FF2B5EF4-FFF2-40B4-BE49-F238E27FC236}">
                  <a16:creationId xmlns:a16="http://schemas.microsoft.com/office/drawing/2014/main" id="{F9EA2A1B-32DC-40DD-ADBB-2F0B55AF192F}"/>
                </a:ext>
              </a:extLst>
            </p:cNvPr>
            <p:cNvSpPr>
              <a:spLocks/>
            </p:cNvSpPr>
            <p:nvPr>
              <p:custDataLst>
                <p:tags r:id="rId24"/>
              </p:custDataLst>
            </p:nvPr>
          </p:nvSpPr>
          <p:spPr bwMode="auto">
            <a:xfrm>
              <a:off x="3546475" y="5262563"/>
              <a:ext cx="103188" cy="157163"/>
            </a:xfrm>
            <a:custGeom>
              <a:avLst/>
              <a:gdLst>
                <a:gd name="T0" fmla="*/ 228 w 230"/>
                <a:gd name="T1" fmla="*/ 31 h 323"/>
                <a:gd name="T2" fmla="*/ 230 w 230"/>
                <a:gd name="T3" fmla="*/ 19 h 323"/>
                <a:gd name="T4" fmla="*/ 216 w 230"/>
                <a:gd name="T5" fmla="*/ 6 h 323"/>
                <a:gd name="T6" fmla="*/ 198 w 230"/>
                <a:gd name="T7" fmla="*/ 16 h 323"/>
                <a:gd name="T8" fmla="*/ 191 w 230"/>
                <a:gd name="T9" fmla="*/ 43 h 323"/>
                <a:gd name="T10" fmla="*/ 181 w 230"/>
                <a:gd name="T11" fmla="*/ 83 h 323"/>
                <a:gd name="T12" fmla="*/ 159 w 230"/>
                <a:gd name="T13" fmla="*/ 173 h 323"/>
                <a:gd name="T14" fmla="*/ 102 w 230"/>
                <a:gd name="T15" fmla="*/ 215 h 323"/>
                <a:gd name="T16" fmla="*/ 71 w 230"/>
                <a:gd name="T17" fmla="*/ 175 h 323"/>
                <a:gd name="T18" fmla="*/ 97 w 230"/>
                <a:gd name="T19" fmla="*/ 77 h 323"/>
                <a:gd name="T20" fmla="*/ 107 w 230"/>
                <a:gd name="T21" fmla="*/ 41 h 323"/>
                <a:gd name="T22" fmla="*/ 66 w 230"/>
                <a:gd name="T23" fmla="*/ 0 h 323"/>
                <a:gd name="T24" fmla="*/ 0 w 230"/>
                <a:gd name="T25" fmla="*/ 77 h 323"/>
                <a:gd name="T26" fmla="*/ 6 w 230"/>
                <a:gd name="T27" fmla="*/ 82 h 323"/>
                <a:gd name="T28" fmla="*/ 14 w 230"/>
                <a:gd name="T29" fmla="*/ 73 h 323"/>
                <a:gd name="T30" fmla="*/ 64 w 230"/>
                <a:gd name="T31" fmla="*/ 11 h 323"/>
                <a:gd name="T32" fmla="*/ 77 w 230"/>
                <a:gd name="T33" fmla="*/ 27 h 323"/>
                <a:gd name="T34" fmla="*/ 68 w 230"/>
                <a:gd name="T35" fmla="*/ 62 h 323"/>
                <a:gd name="T36" fmla="*/ 40 w 230"/>
                <a:gd name="T37" fmla="*/ 167 h 323"/>
                <a:gd name="T38" fmla="*/ 100 w 230"/>
                <a:gd name="T39" fmla="*/ 226 h 323"/>
                <a:gd name="T40" fmla="*/ 151 w 230"/>
                <a:gd name="T41" fmla="*/ 204 h 323"/>
                <a:gd name="T42" fmla="*/ 118 w 230"/>
                <a:gd name="T43" fmla="*/ 281 h 323"/>
                <a:gd name="T44" fmla="*/ 63 w 230"/>
                <a:gd name="T45" fmla="*/ 312 h 323"/>
                <a:gd name="T46" fmla="*/ 26 w 230"/>
                <a:gd name="T47" fmla="*/ 291 h 323"/>
                <a:gd name="T48" fmla="*/ 47 w 230"/>
                <a:gd name="T49" fmla="*/ 285 h 323"/>
                <a:gd name="T50" fmla="*/ 57 w 230"/>
                <a:gd name="T51" fmla="*/ 265 h 323"/>
                <a:gd name="T52" fmla="*/ 39 w 230"/>
                <a:gd name="T53" fmla="*/ 247 h 323"/>
                <a:gd name="T54" fmla="*/ 11 w 230"/>
                <a:gd name="T55" fmla="*/ 280 h 323"/>
                <a:gd name="T56" fmla="*/ 63 w 230"/>
                <a:gd name="T57" fmla="*/ 323 h 323"/>
                <a:gd name="T58" fmla="*/ 180 w 230"/>
                <a:gd name="T59" fmla="*/ 221 h 323"/>
                <a:gd name="T60" fmla="*/ 228 w 230"/>
                <a:gd name="T61" fmla="*/ 31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30" h="323">
                  <a:moveTo>
                    <a:pt x="228" y="31"/>
                  </a:moveTo>
                  <a:cubicBezTo>
                    <a:pt x="230" y="24"/>
                    <a:pt x="230" y="23"/>
                    <a:pt x="230" y="19"/>
                  </a:cubicBezTo>
                  <a:cubicBezTo>
                    <a:pt x="230" y="10"/>
                    <a:pt x="223" y="6"/>
                    <a:pt x="216" y="6"/>
                  </a:cubicBezTo>
                  <a:cubicBezTo>
                    <a:pt x="211" y="6"/>
                    <a:pt x="203" y="9"/>
                    <a:pt x="198" y="16"/>
                  </a:cubicBezTo>
                  <a:cubicBezTo>
                    <a:pt x="197" y="19"/>
                    <a:pt x="193" y="34"/>
                    <a:pt x="191" y="43"/>
                  </a:cubicBezTo>
                  <a:cubicBezTo>
                    <a:pt x="188" y="56"/>
                    <a:pt x="184" y="69"/>
                    <a:pt x="181" y="83"/>
                  </a:cubicBezTo>
                  <a:lnTo>
                    <a:pt x="159" y="173"/>
                  </a:lnTo>
                  <a:cubicBezTo>
                    <a:pt x="157" y="180"/>
                    <a:pt x="135" y="215"/>
                    <a:pt x="102" y="215"/>
                  </a:cubicBezTo>
                  <a:cubicBezTo>
                    <a:pt x="77" y="215"/>
                    <a:pt x="71" y="193"/>
                    <a:pt x="71" y="175"/>
                  </a:cubicBezTo>
                  <a:cubicBezTo>
                    <a:pt x="71" y="152"/>
                    <a:pt x="80" y="121"/>
                    <a:pt x="97" y="77"/>
                  </a:cubicBezTo>
                  <a:cubicBezTo>
                    <a:pt x="105" y="56"/>
                    <a:pt x="107" y="51"/>
                    <a:pt x="107" y="41"/>
                  </a:cubicBezTo>
                  <a:cubicBezTo>
                    <a:pt x="107" y="19"/>
                    <a:pt x="91" y="0"/>
                    <a:pt x="66" y="0"/>
                  </a:cubicBezTo>
                  <a:cubicBezTo>
                    <a:pt x="19" y="0"/>
                    <a:pt x="0" y="72"/>
                    <a:pt x="0" y="77"/>
                  </a:cubicBezTo>
                  <a:cubicBezTo>
                    <a:pt x="0" y="82"/>
                    <a:pt x="5" y="82"/>
                    <a:pt x="6" y="82"/>
                  </a:cubicBezTo>
                  <a:cubicBezTo>
                    <a:pt x="11" y="82"/>
                    <a:pt x="12" y="81"/>
                    <a:pt x="14" y="73"/>
                  </a:cubicBezTo>
                  <a:cubicBezTo>
                    <a:pt x="28" y="26"/>
                    <a:pt x="48" y="11"/>
                    <a:pt x="64" y="11"/>
                  </a:cubicBezTo>
                  <a:cubicBezTo>
                    <a:pt x="68" y="11"/>
                    <a:pt x="77" y="11"/>
                    <a:pt x="77" y="27"/>
                  </a:cubicBezTo>
                  <a:cubicBezTo>
                    <a:pt x="77" y="39"/>
                    <a:pt x="72" y="52"/>
                    <a:pt x="68" y="62"/>
                  </a:cubicBezTo>
                  <a:cubicBezTo>
                    <a:pt x="49" y="115"/>
                    <a:pt x="40" y="143"/>
                    <a:pt x="40" y="167"/>
                  </a:cubicBezTo>
                  <a:cubicBezTo>
                    <a:pt x="40" y="211"/>
                    <a:pt x="71" y="226"/>
                    <a:pt x="100" y="226"/>
                  </a:cubicBezTo>
                  <a:cubicBezTo>
                    <a:pt x="120" y="226"/>
                    <a:pt x="137" y="218"/>
                    <a:pt x="151" y="204"/>
                  </a:cubicBezTo>
                  <a:cubicBezTo>
                    <a:pt x="144" y="230"/>
                    <a:pt x="138" y="254"/>
                    <a:pt x="118" y="281"/>
                  </a:cubicBezTo>
                  <a:cubicBezTo>
                    <a:pt x="105" y="297"/>
                    <a:pt x="86" y="312"/>
                    <a:pt x="63" y="312"/>
                  </a:cubicBezTo>
                  <a:cubicBezTo>
                    <a:pt x="56" y="312"/>
                    <a:pt x="34" y="310"/>
                    <a:pt x="26" y="291"/>
                  </a:cubicBezTo>
                  <a:cubicBezTo>
                    <a:pt x="34" y="291"/>
                    <a:pt x="40" y="291"/>
                    <a:pt x="47" y="285"/>
                  </a:cubicBezTo>
                  <a:cubicBezTo>
                    <a:pt x="52" y="281"/>
                    <a:pt x="57" y="274"/>
                    <a:pt x="57" y="265"/>
                  </a:cubicBezTo>
                  <a:cubicBezTo>
                    <a:pt x="57" y="249"/>
                    <a:pt x="44" y="247"/>
                    <a:pt x="39" y="247"/>
                  </a:cubicBezTo>
                  <a:cubicBezTo>
                    <a:pt x="27" y="247"/>
                    <a:pt x="11" y="255"/>
                    <a:pt x="11" y="280"/>
                  </a:cubicBezTo>
                  <a:cubicBezTo>
                    <a:pt x="11" y="304"/>
                    <a:pt x="33" y="323"/>
                    <a:pt x="63" y="323"/>
                  </a:cubicBezTo>
                  <a:cubicBezTo>
                    <a:pt x="115" y="323"/>
                    <a:pt x="166" y="278"/>
                    <a:pt x="180" y="221"/>
                  </a:cubicBezTo>
                  <a:lnTo>
                    <a:pt x="228" y="31"/>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2" name="Freeform 229">
              <a:extLst>
                <a:ext uri="{FF2B5EF4-FFF2-40B4-BE49-F238E27FC236}">
                  <a16:creationId xmlns:a16="http://schemas.microsoft.com/office/drawing/2014/main" id="{E916486D-E990-4A09-86FB-6070A4E5A9C6}"/>
                </a:ext>
              </a:extLst>
            </p:cNvPr>
            <p:cNvSpPr>
              <a:spLocks noEditPoints="1"/>
            </p:cNvSpPr>
            <p:nvPr>
              <p:custDataLst>
                <p:tags r:id="rId25"/>
              </p:custDataLst>
            </p:nvPr>
          </p:nvSpPr>
          <p:spPr bwMode="auto">
            <a:xfrm>
              <a:off x="3733800" y="5281613"/>
              <a:ext cx="150813" cy="55563"/>
            </a:xfrm>
            <a:custGeom>
              <a:avLst/>
              <a:gdLst>
                <a:gd name="T0" fmla="*/ 315 w 332"/>
                <a:gd name="T1" fmla="*/ 20 h 117"/>
                <a:gd name="T2" fmla="*/ 332 w 332"/>
                <a:gd name="T3" fmla="*/ 10 h 117"/>
                <a:gd name="T4" fmla="*/ 315 w 332"/>
                <a:gd name="T5" fmla="*/ 0 h 117"/>
                <a:gd name="T6" fmla="*/ 17 w 332"/>
                <a:gd name="T7" fmla="*/ 0 h 117"/>
                <a:gd name="T8" fmla="*/ 0 w 332"/>
                <a:gd name="T9" fmla="*/ 10 h 117"/>
                <a:gd name="T10" fmla="*/ 17 w 332"/>
                <a:gd name="T11" fmla="*/ 20 h 117"/>
                <a:gd name="T12" fmla="*/ 315 w 332"/>
                <a:gd name="T13" fmla="*/ 20 h 117"/>
                <a:gd name="T14" fmla="*/ 315 w 332"/>
                <a:gd name="T15" fmla="*/ 117 h 117"/>
                <a:gd name="T16" fmla="*/ 332 w 332"/>
                <a:gd name="T17" fmla="*/ 107 h 117"/>
                <a:gd name="T18" fmla="*/ 315 w 332"/>
                <a:gd name="T19" fmla="*/ 97 h 117"/>
                <a:gd name="T20" fmla="*/ 17 w 332"/>
                <a:gd name="T21" fmla="*/ 97 h 117"/>
                <a:gd name="T22" fmla="*/ 0 w 332"/>
                <a:gd name="T23" fmla="*/ 107 h 117"/>
                <a:gd name="T24" fmla="*/ 17 w 332"/>
                <a:gd name="T25" fmla="*/ 117 h 117"/>
                <a:gd name="T26" fmla="*/ 315 w 332"/>
                <a:gd name="T27" fmla="*/ 117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2" h="117">
                  <a:moveTo>
                    <a:pt x="315" y="20"/>
                  </a:moveTo>
                  <a:cubicBezTo>
                    <a:pt x="322" y="20"/>
                    <a:pt x="332" y="20"/>
                    <a:pt x="332" y="10"/>
                  </a:cubicBezTo>
                  <a:cubicBezTo>
                    <a:pt x="332" y="0"/>
                    <a:pt x="322" y="0"/>
                    <a:pt x="315" y="0"/>
                  </a:cubicBezTo>
                  <a:lnTo>
                    <a:pt x="17" y="0"/>
                  </a:lnTo>
                  <a:cubicBezTo>
                    <a:pt x="10" y="0"/>
                    <a:pt x="0" y="0"/>
                    <a:pt x="0" y="10"/>
                  </a:cubicBezTo>
                  <a:cubicBezTo>
                    <a:pt x="0" y="20"/>
                    <a:pt x="10" y="20"/>
                    <a:pt x="17" y="20"/>
                  </a:cubicBezTo>
                  <a:lnTo>
                    <a:pt x="315" y="20"/>
                  </a:lnTo>
                  <a:close/>
                  <a:moveTo>
                    <a:pt x="315" y="117"/>
                  </a:moveTo>
                  <a:cubicBezTo>
                    <a:pt x="322" y="117"/>
                    <a:pt x="332" y="117"/>
                    <a:pt x="332" y="107"/>
                  </a:cubicBezTo>
                  <a:cubicBezTo>
                    <a:pt x="332" y="97"/>
                    <a:pt x="322" y="97"/>
                    <a:pt x="315" y="97"/>
                  </a:cubicBezTo>
                  <a:lnTo>
                    <a:pt x="17" y="97"/>
                  </a:lnTo>
                  <a:cubicBezTo>
                    <a:pt x="10" y="97"/>
                    <a:pt x="0" y="97"/>
                    <a:pt x="0" y="107"/>
                  </a:cubicBezTo>
                  <a:cubicBezTo>
                    <a:pt x="0" y="117"/>
                    <a:pt x="10" y="117"/>
                    <a:pt x="17" y="117"/>
                  </a:cubicBezTo>
                  <a:lnTo>
                    <a:pt x="315" y="117"/>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3" name="Freeform 230">
              <a:extLst>
                <a:ext uri="{FF2B5EF4-FFF2-40B4-BE49-F238E27FC236}">
                  <a16:creationId xmlns:a16="http://schemas.microsoft.com/office/drawing/2014/main" id="{BC02A4AF-313E-4D5E-AD29-F24D839D0A86}"/>
                </a:ext>
              </a:extLst>
            </p:cNvPr>
            <p:cNvSpPr>
              <a:spLocks/>
            </p:cNvSpPr>
            <p:nvPr>
              <p:custDataLst>
                <p:tags r:id="rId26"/>
              </p:custDataLst>
            </p:nvPr>
          </p:nvSpPr>
          <p:spPr bwMode="auto">
            <a:xfrm>
              <a:off x="3971925" y="5040313"/>
              <a:ext cx="201613" cy="538163"/>
            </a:xfrm>
            <a:custGeom>
              <a:avLst/>
              <a:gdLst>
                <a:gd name="T0" fmla="*/ 24 w 442"/>
                <a:gd name="T1" fmla="*/ 1086 h 1109"/>
                <a:gd name="T2" fmla="*/ 48 w 442"/>
                <a:gd name="T3" fmla="*/ 1062 h 1109"/>
                <a:gd name="T4" fmla="*/ 24 w 442"/>
                <a:gd name="T5" fmla="*/ 1037 h 1109"/>
                <a:gd name="T6" fmla="*/ 0 w 442"/>
                <a:gd name="T7" fmla="*/ 1062 h 1109"/>
                <a:gd name="T8" fmla="*/ 55 w 442"/>
                <a:gd name="T9" fmla="*/ 1109 h 1109"/>
                <a:gd name="T10" fmla="*/ 195 w 442"/>
                <a:gd name="T11" fmla="*/ 847 h 1109"/>
                <a:gd name="T12" fmla="*/ 293 w 442"/>
                <a:gd name="T13" fmla="*/ 370 h 1109"/>
                <a:gd name="T14" fmla="*/ 346 w 442"/>
                <a:gd name="T15" fmla="*/ 100 h 1109"/>
                <a:gd name="T16" fmla="*/ 389 w 442"/>
                <a:gd name="T17" fmla="*/ 11 h 1109"/>
                <a:gd name="T18" fmla="*/ 419 w 442"/>
                <a:gd name="T19" fmla="*/ 22 h 1109"/>
                <a:gd name="T20" fmla="*/ 394 w 442"/>
                <a:gd name="T21" fmla="*/ 47 h 1109"/>
                <a:gd name="T22" fmla="*/ 418 w 442"/>
                <a:gd name="T23" fmla="*/ 71 h 1109"/>
                <a:gd name="T24" fmla="*/ 442 w 442"/>
                <a:gd name="T25" fmla="*/ 46 h 1109"/>
                <a:gd name="T26" fmla="*/ 388 w 442"/>
                <a:gd name="T27" fmla="*/ 0 h 1109"/>
                <a:gd name="T28" fmla="*/ 295 w 442"/>
                <a:gd name="T29" fmla="*/ 156 h 1109"/>
                <a:gd name="T30" fmla="*/ 170 w 442"/>
                <a:gd name="T31" fmla="*/ 739 h 1109"/>
                <a:gd name="T32" fmla="*/ 127 w 442"/>
                <a:gd name="T33" fmla="*/ 968 h 1109"/>
                <a:gd name="T34" fmla="*/ 54 w 442"/>
                <a:gd name="T35" fmla="*/ 1098 h 1109"/>
                <a:gd name="T36" fmla="*/ 24 w 442"/>
                <a:gd name="T37" fmla="*/ 1086 h 1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42" h="1109">
                  <a:moveTo>
                    <a:pt x="24" y="1086"/>
                  </a:moveTo>
                  <a:cubicBezTo>
                    <a:pt x="40" y="1085"/>
                    <a:pt x="48" y="1074"/>
                    <a:pt x="48" y="1062"/>
                  </a:cubicBezTo>
                  <a:cubicBezTo>
                    <a:pt x="48" y="1045"/>
                    <a:pt x="36" y="1037"/>
                    <a:pt x="24" y="1037"/>
                  </a:cubicBezTo>
                  <a:cubicBezTo>
                    <a:pt x="12" y="1037"/>
                    <a:pt x="0" y="1045"/>
                    <a:pt x="0" y="1062"/>
                  </a:cubicBezTo>
                  <a:cubicBezTo>
                    <a:pt x="0" y="1088"/>
                    <a:pt x="25" y="1109"/>
                    <a:pt x="55" y="1109"/>
                  </a:cubicBezTo>
                  <a:cubicBezTo>
                    <a:pt x="131" y="1109"/>
                    <a:pt x="160" y="992"/>
                    <a:pt x="195" y="847"/>
                  </a:cubicBezTo>
                  <a:cubicBezTo>
                    <a:pt x="233" y="690"/>
                    <a:pt x="266" y="530"/>
                    <a:pt x="293" y="370"/>
                  </a:cubicBezTo>
                  <a:cubicBezTo>
                    <a:pt x="311" y="264"/>
                    <a:pt x="330" y="164"/>
                    <a:pt x="346" y="100"/>
                  </a:cubicBezTo>
                  <a:cubicBezTo>
                    <a:pt x="352" y="75"/>
                    <a:pt x="369" y="11"/>
                    <a:pt x="389" y="11"/>
                  </a:cubicBezTo>
                  <a:cubicBezTo>
                    <a:pt x="404" y="11"/>
                    <a:pt x="417" y="20"/>
                    <a:pt x="419" y="22"/>
                  </a:cubicBezTo>
                  <a:cubicBezTo>
                    <a:pt x="402" y="23"/>
                    <a:pt x="394" y="34"/>
                    <a:pt x="394" y="47"/>
                  </a:cubicBezTo>
                  <a:cubicBezTo>
                    <a:pt x="394" y="63"/>
                    <a:pt x="406" y="71"/>
                    <a:pt x="418" y="71"/>
                  </a:cubicBezTo>
                  <a:cubicBezTo>
                    <a:pt x="430" y="71"/>
                    <a:pt x="442" y="64"/>
                    <a:pt x="442" y="46"/>
                  </a:cubicBezTo>
                  <a:cubicBezTo>
                    <a:pt x="442" y="19"/>
                    <a:pt x="415" y="0"/>
                    <a:pt x="388" y="0"/>
                  </a:cubicBezTo>
                  <a:cubicBezTo>
                    <a:pt x="350" y="0"/>
                    <a:pt x="322" y="54"/>
                    <a:pt x="295" y="156"/>
                  </a:cubicBezTo>
                  <a:cubicBezTo>
                    <a:pt x="293" y="162"/>
                    <a:pt x="225" y="412"/>
                    <a:pt x="170" y="739"/>
                  </a:cubicBezTo>
                  <a:cubicBezTo>
                    <a:pt x="158" y="815"/>
                    <a:pt x="143" y="898"/>
                    <a:pt x="127" y="968"/>
                  </a:cubicBezTo>
                  <a:cubicBezTo>
                    <a:pt x="118" y="1004"/>
                    <a:pt x="95" y="1098"/>
                    <a:pt x="54" y="1098"/>
                  </a:cubicBezTo>
                  <a:cubicBezTo>
                    <a:pt x="36" y="1098"/>
                    <a:pt x="24" y="1086"/>
                    <a:pt x="24" y="1086"/>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4" name="Freeform 231">
              <a:extLst>
                <a:ext uri="{FF2B5EF4-FFF2-40B4-BE49-F238E27FC236}">
                  <a16:creationId xmlns:a16="http://schemas.microsoft.com/office/drawing/2014/main" id="{F8D81137-7E19-4516-837A-B8A415C4C73E}"/>
                </a:ext>
              </a:extLst>
            </p:cNvPr>
            <p:cNvSpPr>
              <a:spLocks/>
            </p:cNvSpPr>
            <p:nvPr>
              <p:custDataLst>
                <p:tags r:id="rId27"/>
              </p:custDataLst>
            </p:nvPr>
          </p:nvSpPr>
          <p:spPr bwMode="auto">
            <a:xfrm>
              <a:off x="4094163" y="5475288"/>
              <a:ext cx="127000" cy="115888"/>
            </a:xfrm>
            <a:custGeom>
              <a:avLst/>
              <a:gdLst>
                <a:gd name="T0" fmla="*/ 216 w 277"/>
                <a:gd name="T1" fmla="*/ 42 h 239"/>
                <a:gd name="T2" fmla="*/ 238 w 277"/>
                <a:gd name="T3" fmla="*/ 24 h 239"/>
                <a:gd name="T4" fmla="*/ 269 w 277"/>
                <a:gd name="T5" fmla="*/ 13 h 239"/>
                <a:gd name="T6" fmla="*/ 277 w 277"/>
                <a:gd name="T7" fmla="*/ 5 h 239"/>
                <a:gd name="T8" fmla="*/ 272 w 277"/>
                <a:gd name="T9" fmla="*/ 0 h 239"/>
                <a:gd name="T10" fmla="*/ 244 w 277"/>
                <a:gd name="T11" fmla="*/ 2 h 239"/>
                <a:gd name="T12" fmla="*/ 208 w 277"/>
                <a:gd name="T13" fmla="*/ 0 h 239"/>
                <a:gd name="T14" fmla="*/ 201 w 277"/>
                <a:gd name="T15" fmla="*/ 8 h 239"/>
                <a:gd name="T16" fmla="*/ 207 w 277"/>
                <a:gd name="T17" fmla="*/ 13 h 239"/>
                <a:gd name="T18" fmla="*/ 217 w 277"/>
                <a:gd name="T19" fmla="*/ 20 h 239"/>
                <a:gd name="T20" fmla="*/ 213 w 277"/>
                <a:gd name="T21" fmla="*/ 29 h 239"/>
                <a:gd name="T22" fmla="*/ 207 w 277"/>
                <a:gd name="T23" fmla="*/ 36 h 239"/>
                <a:gd name="T24" fmla="*/ 120 w 277"/>
                <a:gd name="T25" fmla="*/ 128 h 239"/>
                <a:gd name="T26" fmla="*/ 74 w 277"/>
                <a:gd name="T27" fmla="*/ 25 h 239"/>
                <a:gd name="T28" fmla="*/ 71 w 277"/>
                <a:gd name="T29" fmla="*/ 19 h 239"/>
                <a:gd name="T30" fmla="*/ 90 w 277"/>
                <a:gd name="T31" fmla="*/ 13 h 239"/>
                <a:gd name="T32" fmla="*/ 99 w 277"/>
                <a:gd name="T33" fmla="*/ 5 h 239"/>
                <a:gd name="T34" fmla="*/ 93 w 277"/>
                <a:gd name="T35" fmla="*/ 0 h 239"/>
                <a:gd name="T36" fmla="*/ 47 w 277"/>
                <a:gd name="T37" fmla="*/ 2 h 239"/>
                <a:gd name="T38" fmla="*/ 7 w 277"/>
                <a:gd name="T39" fmla="*/ 0 h 239"/>
                <a:gd name="T40" fmla="*/ 0 w 277"/>
                <a:gd name="T41" fmla="*/ 8 h 239"/>
                <a:gd name="T42" fmla="*/ 9 w 277"/>
                <a:gd name="T43" fmla="*/ 13 h 239"/>
                <a:gd name="T44" fmla="*/ 35 w 277"/>
                <a:gd name="T45" fmla="*/ 24 h 239"/>
                <a:gd name="T46" fmla="*/ 89 w 277"/>
                <a:gd name="T47" fmla="*/ 143 h 239"/>
                <a:gd name="T48" fmla="*/ 73 w 277"/>
                <a:gd name="T49" fmla="*/ 207 h 239"/>
                <a:gd name="T50" fmla="*/ 41 w 277"/>
                <a:gd name="T51" fmla="*/ 226 h 239"/>
                <a:gd name="T52" fmla="*/ 30 w 277"/>
                <a:gd name="T53" fmla="*/ 234 h 239"/>
                <a:gd name="T54" fmla="*/ 36 w 277"/>
                <a:gd name="T55" fmla="*/ 239 h 239"/>
                <a:gd name="T56" fmla="*/ 58 w 277"/>
                <a:gd name="T57" fmla="*/ 238 h 239"/>
                <a:gd name="T58" fmla="*/ 81 w 277"/>
                <a:gd name="T59" fmla="*/ 237 h 239"/>
                <a:gd name="T60" fmla="*/ 103 w 277"/>
                <a:gd name="T61" fmla="*/ 238 h 239"/>
                <a:gd name="T62" fmla="*/ 126 w 277"/>
                <a:gd name="T63" fmla="*/ 239 h 239"/>
                <a:gd name="T64" fmla="*/ 134 w 277"/>
                <a:gd name="T65" fmla="*/ 231 h 239"/>
                <a:gd name="T66" fmla="*/ 122 w 277"/>
                <a:gd name="T67" fmla="*/ 226 h 239"/>
                <a:gd name="T68" fmla="*/ 109 w 277"/>
                <a:gd name="T69" fmla="*/ 226 h 239"/>
                <a:gd name="T70" fmla="*/ 101 w 277"/>
                <a:gd name="T71" fmla="*/ 221 h 239"/>
                <a:gd name="T72" fmla="*/ 108 w 277"/>
                <a:gd name="T73" fmla="*/ 192 h 239"/>
                <a:gd name="T74" fmla="*/ 119 w 277"/>
                <a:gd name="T75" fmla="*/ 149 h 239"/>
                <a:gd name="T76" fmla="*/ 123 w 277"/>
                <a:gd name="T77" fmla="*/ 140 h 239"/>
                <a:gd name="T78" fmla="*/ 216 w 277"/>
                <a:gd name="T79" fmla="*/ 42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7" h="239">
                  <a:moveTo>
                    <a:pt x="216" y="42"/>
                  </a:moveTo>
                  <a:cubicBezTo>
                    <a:pt x="223" y="35"/>
                    <a:pt x="230" y="29"/>
                    <a:pt x="238" y="24"/>
                  </a:cubicBezTo>
                  <a:cubicBezTo>
                    <a:pt x="252" y="14"/>
                    <a:pt x="265" y="13"/>
                    <a:pt x="269" y="13"/>
                  </a:cubicBezTo>
                  <a:cubicBezTo>
                    <a:pt x="273" y="13"/>
                    <a:pt x="277" y="13"/>
                    <a:pt x="277" y="5"/>
                  </a:cubicBezTo>
                  <a:cubicBezTo>
                    <a:pt x="277" y="3"/>
                    <a:pt x="275" y="0"/>
                    <a:pt x="272" y="0"/>
                  </a:cubicBezTo>
                  <a:cubicBezTo>
                    <a:pt x="264" y="0"/>
                    <a:pt x="253" y="2"/>
                    <a:pt x="244" y="2"/>
                  </a:cubicBezTo>
                  <a:cubicBezTo>
                    <a:pt x="233" y="2"/>
                    <a:pt x="218" y="0"/>
                    <a:pt x="208" y="0"/>
                  </a:cubicBezTo>
                  <a:cubicBezTo>
                    <a:pt x="206" y="0"/>
                    <a:pt x="201" y="0"/>
                    <a:pt x="201" y="8"/>
                  </a:cubicBezTo>
                  <a:cubicBezTo>
                    <a:pt x="201" y="13"/>
                    <a:pt x="205" y="13"/>
                    <a:pt x="207" y="13"/>
                  </a:cubicBezTo>
                  <a:cubicBezTo>
                    <a:pt x="217" y="14"/>
                    <a:pt x="217" y="18"/>
                    <a:pt x="217" y="20"/>
                  </a:cubicBezTo>
                  <a:cubicBezTo>
                    <a:pt x="217" y="23"/>
                    <a:pt x="215" y="26"/>
                    <a:pt x="213" y="29"/>
                  </a:cubicBezTo>
                  <a:cubicBezTo>
                    <a:pt x="211" y="32"/>
                    <a:pt x="209" y="34"/>
                    <a:pt x="207" y="36"/>
                  </a:cubicBezTo>
                  <a:lnTo>
                    <a:pt x="120" y="128"/>
                  </a:lnTo>
                  <a:lnTo>
                    <a:pt x="74" y="25"/>
                  </a:lnTo>
                  <a:cubicBezTo>
                    <a:pt x="71" y="20"/>
                    <a:pt x="71" y="20"/>
                    <a:pt x="71" y="19"/>
                  </a:cubicBezTo>
                  <a:cubicBezTo>
                    <a:pt x="71" y="13"/>
                    <a:pt x="88" y="13"/>
                    <a:pt x="90" y="13"/>
                  </a:cubicBezTo>
                  <a:cubicBezTo>
                    <a:pt x="95" y="13"/>
                    <a:pt x="99" y="13"/>
                    <a:pt x="99" y="5"/>
                  </a:cubicBezTo>
                  <a:cubicBezTo>
                    <a:pt x="99" y="5"/>
                    <a:pt x="99" y="0"/>
                    <a:pt x="93" y="0"/>
                  </a:cubicBezTo>
                  <a:cubicBezTo>
                    <a:pt x="83" y="0"/>
                    <a:pt x="57" y="2"/>
                    <a:pt x="47" y="2"/>
                  </a:cubicBezTo>
                  <a:cubicBezTo>
                    <a:pt x="38" y="2"/>
                    <a:pt x="16" y="0"/>
                    <a:pt x="7" y="0"/>
                  </a:cubicBezTo>
                  <a:cubicBezTo>
                    <a:pt x="4" y="0"/>
                    <a:pt x="0" y="2"/>
                    <a:pt x="0" y="8"/>
                  </a:cubicBezTo>
                  <a:cubicBezTo>
                    <a:pt x="0" y="13"/>
                    <a:pt x="5" y="13"/>
                    <a:pt x="9" y="13"/>
                  </a:cubicBezTo>
                  <a:cubicBezTo>
                    <a:pt x="30" y="13"/>
                    <a:pt x="31" y="16"/>
                    <a:pt x="35" y="24"/>
                  </a:cubicBezTo>
                  <a:lnTo>
                    <a:pt x="89" y="143"/>
                  </a:lnTo>
                  <a:lnTo>
                    <a:pt x="73" y="207"/>
                  </a:lnTo>
                  <a:cubicBezTo>
                    <a:pt x="68" y="225"/>
                    <a:pt x="68" y="226"/>
                    <a:pt x="41" y="226"/>
                  </a:cubicBezTo>
                  <a:cubicBezTo>
                    <a:pt x="35" y="226"/>
                    <a:pt x="30" y="226"/>
                    <a:pt x="30" y="234"/>
                  </a:cubicBezTo>
                  <a:cubicBezTo>
                    <a:pt x="30" y="237"/>
                    <a:pt x="33" y="239"/>
                    <a:pt x="36" y="239"/>
                  </a:cubicBezTo>
                  <a:cubicBezTo>
                    <a:pt x="43" y="239"/>
                    <a:pt x="51" y="238"/>
                    <a:pt x="58" y="238"/>
                  </a:cubicBezTo>
                  <a:cubicBezTo>
                    <a:pt x="64" y="238"/>
                    <a:pt x="74" y="237"/>
                    <a:pt x="81" y="237"/>
                  </a:cubicBezTo>
                  <a:cubicBezTo>
                    <a:pt x="88" y="237"/>
                    <a:pt x="96" y="238"/>
                    <a:pt x="103" y="238"/>
                  </a:cubicBezTo>
                  <a:cubicBezTo>
                    <a:pt x="110" y="238"/>
                    <a:pt x="119" y="239"/>
                    <a:pt x="126" y="239"/>
                  </a:cubicBezTo>
                  <a:cubicBezTo>
                    <a:pt x="128" y="239"/>
                    <a:pt x="134" y="239"/>
                    <a:pt x="134" y="231"/>
                  </a:cubicBezTo>
                  <a:cubicBezTo>
                    <a:pt x="134" y="226"/>
                    <a:pt x="130" y="226"/>
                    <a:pt x="122" y="226"/>
                  </a:cubicBezTo>
                  <a:cubicBezTo>
                    <a:pt x="117" y="226"/>
                    <a:pt x="115" y="226"/>
                    <a:pt x="109" y="226"/>
                  </a:cubicBezTo>
                  <a:cubicBezTo>
                    <a:pt x="102" y="225"/>
                    <a:pt x="101" y="224"/>
                    <a:pt x="101" y="221"/>
                  </a:cubicBezTo>
                  <a:cubicBezTo>
                    <a:pt x="101" y="219"/>
                    <a:pt x="105" y="202"/>
                    <a:pt x="108" y="192"/>
                  </a:cubicBezTo>
                  <a:cubicBezTo>
                    <a:pt x="111" y="181"/>
                    <a:pt x="118" y="151"/>
                    <a:pt x="119" y="149"/>
                  </a:cubicBezTo>
                  <a:cubicBezTo>
                    <a:pt x="120" y="144"/>
                    <a:pt x="120" y="144"/>
                    <a:pt x="123" y="140"/>
                  </a:cubicBezTo>
                  <a:lnTo>
                    <a:pt x="216" y="42"/>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5" name="Freeform 232">
              <a:extLst>
                <a:ext uri="{FF2B5EF4-FFF2-40B4-BE49-F238E27FC236}">
                  <a16:creationId xmlns:a16="http://schemas.microsoft.com/office/drawing/2014/main" id="{CC9345EA-2602-4B5B-9E05-135FD5006DA3}"/>
                </a:ext>
              </a:extLst>
            </p:cNvPr>
            <p:cNvSpPr>
              <a:spLocks noEditPoints="1"/>
            </p:cNvSpPr>
            <p:nvPr>
              <p:custDataLst>
                <p:tags r:id="rId28"/>
              </p:custDataLst>
            </p:nvPr>
          </p:nvSpPr>
          <p:spPr bwMode="auto">
            <a:xfrm>
              <a:off x="4271963" y="5262563"/>
              <a:ext cx="119063" cy="153988"/>
            </a:xfrm>
            <a:custGeom>
              <a:avLst/>
              <a:gdLst>
                <a:gd name="T0" fmla="*/ 38 w 260"/>
                <a:gd name="T1" fmla="*/ 282 h 317"/>
                <a:gd name="T2" fmla="*/ 11 w 260"/>
                <a:gd name="T3" fmla="*/ 302 h 317"/>
                <a:gd name="T4" fmla="*/ 0 w 260"/>
                <a:gd name="T5" fmla="*/ 311 h 317"/>
                <a:gd name="T6" fmla="*/ 6 w 260"/>
                <a:gd name="T7" fmla="*/ 317 h 317"/>
                <a:gd name="T8" fmla="*/ 48 w 260"/>
                <a:gd name="T9" fmla="*/ 316 h 317"/>
                <a:gd name="T10" fmla="*/ 98 w 260"/>
                <a:gd name="T11" fmla="*/ 317 h 317"/>
                <a:gd name="T12" fmla="*/ 107 w 260"/>
                <a:gd name="T13" fmla="*/ 307 h 317"/>
                <a:gd name="T14" fmla="*/ 95 w 260"/>
                <a:gd name="T15" fmla="*/ 302 h 317"/>
                <a:gd name="T16" fmla="*/ 70 w 260"/>
                <a:gd name="T17" fmla="*/ 294 h 317"/>
                <a:gd name="T18" fmla="*/ 94 w 260"/>
                <a:gd name="T19" fmla="*/ 194 h 317"/>
                <a:gd name="T20" fmla="*/ 140 w 260"/>
                <a:gd name="T21" fmla="*/ 226 h 317"/>
                <a:gd name="T22" fmla="*/ 260 w 260"/>
                <a:gd name="T23" fmla="*/ 80 h 317"/>
                <a:gd name="T24" fmla="*/ 194 w 260"/>
                <a:gd name="T25" fmla="*/ 0 h 317"/>
                <a:gd name="T26" fmla="*/ 128 w 260"/>
                <a:gd name="T27" fmla="*/ 37 h 317"/>
                <a:gd name="T28" fmla="*/ 84 w 260"/>
                <a:gd name="T29" fmla="*/ 0 h 317"/>
                <a:gd name="T30" fmla="*/ 47 w 260"/>
                <a:gd name="T31" fmla="*/ 29 h 317"/>
                <a:gd name="T32" fmla="*/ 31 w 260"/>
                <a:gd name="T33" fmla="*/ 77 h 317"/>
                <a:gd name="T34" fmla="*/ 37 w 260"/>
                <a:gd name="T35" fmla="*/ 82 h 317"/>
                <a:gd name="T36" fmla="*/ 46 w 260"/>
                <a:gd name="T37" fmla="*/ 70 h 317"/>
                <a:gd name="T38" fmla="*/ 82 w 260"/>
                <a:gd name="T39" fmla="*/ 11 h 317"/>
                <a:gd name="T40" fmla="*/ 98 w 260"/>
                <a:gd name="T41" fmla="*/ 34 h 317"/>
                <a:gd name="T42" fmla="*/ 94 w 260"/>
                <a:gd name="T43" fmla="*/ 59 h 317"/>
                <a:gd name="T44" fmla="*/ 38 w 260"/>
                <a:gd name="T45" fmla="*/ 282 h 317"/>
                <a:gd name="T46" fmla="*/ 126 w 260"/>
                <a:gd name="T47" fmla="*/ 65 h 317"/>
                <a:gd name="T48" fmla="*/ 152 w 260"/>
                <a:gd name="T49" fmla="*/ 30 h 317"/>
                <a:gd name="T50" fmla="*/ 192 w 260"/>
                <a:gd name="T51" fmla="*/ 11 h 317"/>
                <a:gd name="T52" fmla="*/ 224 w 260"/>
                <a:gd name="T53" fmla="*/ 58 h 317"/>
                <a:gd name="T54" fmla="*/ 199 w 260"/>
                <a:gd name="T55" fmla="*/ 164 h 317"/>
                <a:gd name="T56" fmla="*/ 139 w 260"/>
                <a:gd name="T57" fmla="*/ 215 h 317"/>
                <a:gd name="T58" fmla="*/ 100 w 260"/>
                <a:gd name="T59" fmla="*/ 171 h 317"/>
                <a:gd name="T60" fmla="*/ 102 w 260"/>
                <a:gd name="T61" fmla="*/ 163 h 317"/>
                <a:gd name="T62" fmla="*/ 126 w 260"/>
                <a:gd name="T63" fmla="*/ 65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60" h="317">
                  <a:moveTo>
                    <a:pt x="38" y="282"/>
                  </a:moveTo>
                  <a:cubicBezTo>
                    <a:pt x="34" y="298"/>
                    <a:pt x="33" y="302"/>
                    <a:pt x="11" y="302"/>
                  </a:cubicBezTo>
                  <a:cubicBezTo>
                    <a:pt x="5" y="302"/>
                    <a:pt x="0" y="302"/>
                    <a:pt x="0" y="311"/>
                  </a:cubicBezTo>
                  <a:cubicBezTo>
                    <a:pt x="0" y="315"/>
                    <a:pt x="2" y="317"/>
                    <a:pt x="6" y="317"/>
                  </a:cubicBezTo>
                  <a:cubicBezTo>
                    <a:pt x="20" y="317"/>
                    <a:pt x="34" y="316"/>
                    <a:pt x="48" y="316"/>
                  </a:cubicBezTo>
                  <a:cubicBezTo>
                    <a:pt x="65" y="316"/>
                    <a:pt x="82" y="317"/>
                    <a:pt x="98" y="317"/>
                  </a:cubicBezTo>
                  <a:cubicBezTo>
                    <a:pt x="100" y="317"/>
                    <a:pt x="107" y="317"/>
                    <a:pt x="107" y="307"/>
                  </a:cubicBezTo>
                  <a:cubicBezTo>
                    <a:pt x="107" y="302"/>
                    <a:pt x="102" y="302"/>
                    <a:pt x="95" y="302"/>
                  </a:cubicBezTo>
                  <a:cubicBezTo>
                    <a:pt x="70" y="302"/>
                    <a:pt x="70" y="298"/>
                    <a:pt x="70" y="294"/>
                  </a:cubicBezTo>
                  <a:cubicBezTo>
                    <a:pt x="70" y="288"/>
                    <a:pt x="91" y="207"/>
                    <a:pt x="94" y="194"/>
                  </a:cubicBezTo>
                  <a:cubicBezTo>
                    <a:pt x="101" y="209"/>
                    <a:pt x="114" y="226"/>
                    <a:pt x="140" y="226"/>
                  </a:cubicBezTo>
                  <a:cubicBezTo>
                    <a:pt x="198" y="226"/>
                    <a:pt x="260" y="153"/>
                    <a:pt x="260" y="80"/>
                  </a:cubicBezTo>
                  <a:cubicBezTo>
                    <a:pt x="260" y="33"/>
                    <a:pt x="232" y="0"/>
                    <a:pt x="194" y="0"/>
                  </a:cubicBezTo>
                  <a:cubicBezTo>
                    <a:pt x="169" y="0"/>
                    <a:pt x="145" y="18"/>
                    <a:pt x="128" y="37"/>
                  </a:cubicBezTo>
                  <a:cubicBezTo>
                    <a:pt x="123" y="11"/>
                    <a:pt x="102" y="0"/>
                    <a:pt x="84" y="0"/>
                  </a:cubicBezTo>
                  <a:cubicBezTo>
                    <a:pt x="61" y="0"/>
                    <a:pt x="51" y="20"/>
                    <a:pt x="47" y="29"/>
                  </a:cubicBezTo>
                  <a:cubicBezTo>
                    <a:pt x="38" y="45"/>
                    <a:pt x="31" y="75"/>
                    <a:pt x="31" y="77"/>
                  </a:cubicBezTo>
                  <a:cubicBezTo>
                    <a:pt x="31" y="82"/>
                    <a:pt x="36" y="82"/>
                    <a:pt x="37" y="82"/>
                  </a:cubicBezTo>
                  <a:cubicBezTo>
                    <a:pt x="42" y="82"/>
                    <a:pt x="43" y="81"/>
                    <a:pt x="46" y="70"/>
                  </a:cubicBezTo>
                  <a:cubicBezTo>
                    <a:pt x="54" y="35"/>
                    <a:pt x="64" y="11"/>
                    <a:pt x="82" y="11"/>
                  </a:cubicBezTo>
                  <a:cubicBezTo>
                    <a:pt x="91" y="11"/>
                    <a:pt x="98" y="15"/>
                    <a:pt x="98" y="34"/>
                  </a:cubicBezTo>
                  <a:cubicBezTo>
                    <a:pt x="98" y="45"/>
                    <a:pt x="96" y="51"/>
                    <a:pt x="94" y="59"/>
                  </a:cubicBezTo>
                  <a:lnTo>
                    <a:pt x="38" y="282"/>
                  </a:lnTo>
                  <a:close/>
                  <a:moveTo>
                    <a:pt x="126" y="65"/>
                  </a:moveTo>
                  <a:cubicBezTo>
                    <a:pt x="129" y="51"/>
                    <a:pt x="143" y="37"/>
                    <a:pt x="152" y="30"/>
                  </a:cubicBezTo>
                  <a:cubicBezTo>
                    <a:pt x="169" y="15"/>
                    <a:pt x="184" y="11"/>
                    <a:pt x="192" y="11"/>
                  </a:cubicBezTo>
                  <a:cubicBezTo>
                    <a:pt x="212" y="11"/>
                    <a:pt x="224" y="29"/>
                    <a:pt x="224" y="58"/>
                  </a:cubicBezTo>
                  <a:cubicBezTo>
                    <a:pt x="224" y="87"/>
                    <a:pt x="208" y="145"/>
                    <a:pt x="199" y="164"/>
                  </a:cubicBezTo>
                  <a:cubicBezTo>
                    <a:pt x="182" y="199"/>
                    <a:pt x="158" y="215"/>
                    <a:pt x="139" y="215"/>
                  </a:cubicBezTo>
                  <a:cubicBezTo>
                    <a:pt x="107" y="215"/>
                    <a:pt x="100" y="174"/>
                    <a:pt x="100" y="171"/>
                  </a:cubicBezTo>
                  <a:cubicBezTo>
                    <a:pt x="100" y="170"/>
                    <a:pt x="100" y="169"/>
                    <a:pt x="102" y="163"/>
                  </a:cubicBezTo>
                  <a:lnTo>
                    <a:pt x="126" y="65"/>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6" name="Freeform 233">
              <a:extLst>
                <a:ext uri="{FF2B5EF4-FFF2-40B4-BE49-F238E27FC236}">
                  <a16:creationId xmlns:a16="http://schemas.microsoft.com/office/drawing/2014/main" id="{8BA4DE97-04F7-4396-90FB-DE5247A7FAB5}"/>
                </a:ext>
              </a:extLst>
            </p:cNvPr>
            <p:cNvSpPr>
              <a:spLocks/>
            </p:cNvSpPr>
            <p:nvPr>
              <p:custDataLst>
                <p:tags r:id="rId29"/>
              </p:custDataLst>
            </p:nvPr>
          </p:nvSpPr>
          <p:spPr bwMode="auto">
            <a:xfrm>
              <a:off x="4402138" y="5297488"/>
              <a:ext cx="139700" cy="115888"/>
            </a:xfrm>
            <a:custGeom>
              <a:avLst/>
              <a:gdLst>
                <a:gd name="T0" fmla="*/ 176 w 308"/>
                <a:gd name="T1" fmla="*/ 105 h 239"/>
                <a:gd name="T2" fmla="*/ 209 w 308"/>
                <a:gd name="T3" fmla="*/ 72 h 239"/>
                <a:gd name="T4" fmla="*/ 299 w 308"/>
                <a:gd name="T5" fmla="*/ 13 h 239"/>
                <a:gd name="T6" fmla="*/ 308 w 308"/>
                <a:gd name="T7" fmla="*/ 6 h 239"/>
                <a:gd name="T8" fmla="*/ 303 w 308"/>
                <a:gd name="T9" fmla="*/ 0 h 239"/>
                <a:gd name="T10" fmla="*/ 270 w 308"/>
                <a:gd name="T11" fmla="*/ 2 h 239"/>
                <a:gd name="T12" fmla="*/ 230 w 308"/>
                <a:gd name="T13" fmla="*/ 0 h 239"/>
                <a:gd name="T14" fmla="*/ 223 w 308"/>
                <a:gd name="T15" fmla="*/ 8 h 239"/>
                <a:gd name="T16" fmla="*/ 228 w 308"/>
                <a:gd name="T17" fmla="*/ 13 h 239"/>
                <a:gd name="T18" fmla="*/ 240 w 308"/>
                <a:gd name="T19" fmla="*/ 22 h 239"/>
                <a:gd name="T20" fmla="*/ 231 w 308"/>
                <a:gd name="T21" fmla="*/ 36 h 239"/>
                <a:gd name="T22" fmla="*/ 171 w 308"/>
                <a:gd name="T23" fmla="*/ 95 h 239"/>
                <a:gd name="T24" fmla="*/ 136 w 308"/>
                <a:gd name="T25" fmla="*/ 26 h 239"/>
                <a:gd name="T26" fmla="*/ 134 w 308"/>
                <a:gd name="T27" fmla="*/ 22 h 239"/>
                <a:gd name="T28" fmla="*/ 152 w 308"/>
                <a:gd name="T29" fmla="*/ 13 h 239"/>
                <a:gd name="T30" fmla="*/ 160 w 308"/>
                <a:gd name="T31" fmla="*/ 5 h 239"/>
                <a:gd name="T32" fmla="*/ 154 w 308"/>
                <a:gd name="T33" fmla="*/ 0 h 239"/>
                <a:gd name="T34" fmla="*/ 131 w 308"/>
                <a:gd name="T35" fmla="*/ 1 h 239"/>
                <a:gd name="T36" fmla="*/ 108 w 308"/>
                <a:gd name="T37" fmla="*/ 2 h 239"/>
                <a:gd name="T38" fmla="*/ 87 w 308"/>
                <a:gd name="T39" fmla="*/ 1 h 239"/>
                <a:gd name="T40" fmla="*/ 68 w 308"/>
                <a:gd name="T41" fmla="*/ 0 h 239"/>
                <a:gd name="T42" fmla="*/ 61 w 308"/>
                <a:gd name="T43" fmla="*/ 8 h 239"/>
                <a:gd name="T44" fmla="*/ 71 w 308"/>
                <a:gd name="T45" fmla="*/ 13 h 239"/>
                <a:gd name="T46" fmla="*/ 97 w 308"/>
                <a:gd name="T47" fmla="*/ 23 h 239"/>
                <a:gd name="T48" fmla="*/ 146 w 308"/>
                <a:gd name="T49" fmla="*/ 120 h 239"/>
                <a:gd name="T50" fmla="*/ 126 w 308"/>
                <a:gd name="T51" fmla="*/ 139 h 239"/>
                <a:gd name="T52" fmla="*/ 97 w 308"/>
                <a:gd name="T53" fmla="*/ 168 h 239"/>
                <a:gd name="T54" fmla="*/ 8 w 308"/>
                <a:gd name="T55" fmla="*/ 226 h 239"/>
                <a:gd name="T56" fmla="*/ 0 w 308"/>
                <a:gd name="T57" fmla="*/ 234 h 239"/>
                <a:gd name="T58" fmla="*/ 5 w 308"/>
                <a:gd name="T59" fmla="*/ 239 h 239"/>
                <a:gd name="T60" fmla="*/ 37 w 308"/>
                <a:gd name="T61" fmla="*/ 237 h 239"/>
                <a:gd name="T62" fmla="*/ 58 w 308"/>
                <a:gd name="T63" fmla="*/ 238 h 239"/>
                <a:gd name="T64" fmla="*/ 77 w 308"/>
                <a:gd name="T65" fmla="*/ 239 h 239"/>
                <a:gd name="T66" fmla="*/ 85 w 308"/>
                <a:gd name="T67" fmla="*/ 231 h 239"/>
                <a:gd name="T68" fmla="*/ 79 w 308"/>
                <a:gd name="T69" fmla="*/ 226 h 239"/>
                <a:gd name="T70" fmla="*/ 68 w 308"/>
                <a:gd name="T71" fmla="*/ 217 h 239"/>
                <a:gd name="T72" fmla="*/ 80 w 308"/>
                <a:gd name="T73" fmla="*/ 200 h 239"/>
                <a:gd name="T74" fmla="*/ 151 w 308"/>
                <a:gd name="T75" fmla="*/ 130 h 239"/>
                <a:gd name="T76" fmla="*/ 193 w 308"/>
                <a:gd name="T77" fmla="*/ 213 h 239"/>
                <a:gd name="T78" fmla="*/ 195 w 308"/>
                <a:gd name="T79" fmla="*/ 217 h 239"/>
                <a:gd name="T80" fmla="*/ 177 w 308"/>
                <a:gd name="T81" fmla="*/ 226 h 239"/>
                <a:gd name="T82" fmla="*/ 169 w 308"/>
                <a:gd name="T83" fmla="*/ 234 h 239"/>
                <a:gd name="T84" fmla="*/ 175 w 308"/>
                <a:gd name="T85" fmla="*/ 239 h 239"/>
                <a:gd name="T86" fmla="*/ 198 w 308"/>
                <a:gd name="T87" fmla="*/ 238 h 239"/>
                <a:gd name="T88" fmla="*/ 221 w 308"/>
                <a:gd name="T89" fmla="*/ 237 h 239"/>
                <a:gd name="T90" fmla="*/ 241 w 308"/>
                <a:gd name="T91" fmla="*/ 238 h 239"/>
                <a:gd name="T92" fmla="*/ 260 w 308"/>
                <a:gd name="T93" fmla="*/ 239 h 239"/>
                <a:gd name="T94" fmla="*/ 268 w 308"/>
                <a:gd name="T95" fmla="*/ 231 h 239"/>
                <a:gd name="T96" fmla="*/ 257 w 308"/>
                <a:gd name="T97" fmla="*/ 226 h 239"/>
                <a:gd name="T98" fmla="*/ 232 w 308"/>
                <a:gd name="T99" fmla="*/ 216 h 239"/>
                <a:gd name="T100" fmla="*/ 176 w 308"/>
                <a:gd name="T101" fmla="*/ 105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08" h="239">
                  <a:moveTo>
                    <a:pt x="176" y="105"/>
                  </a:moveTo>
                  <a:lnTo>
                    <a:pt x="209" y="72"/>
                  </a:lnTo>
                  <a:cubicBezTo>
                    <a:pt x="254" y="28"/>
                    <a:pt x="268" y="15"/>
                    <a:pt x="299" y="13"/>
                  </a:cubicBezTo>
                  <a:cubicBezTo>
                    <a:pt x="303" y="13"/>
                    <a:pt x="308" y="13"/>
                    <a:pt x="308" y="6"/>
                  </a:cubicBezTo>
                  <a:cubicBezTo>
                    <a:pt x="308" y="1"/>
                    <a:pt x="304" y="0"/>
                    <a:pt x="303" y="0"/>
                  </a:cubicBezTo>
                  <a:cubicBezTo>
                    <a:pt x="293" y="0"/>
                    <a:pt x="280" y="2"/>
                    <a:pt x="270" y="2"/>
                  </a:cubicBezTo>
                  <a:cubicBezTo>
                    <a:pt x="261" y="2"/>
                    <a:pt x="239" y="0"/>
                    <a:pt x="230" y="0"/>
                  </a:cubicBezTo>
                  <a:cubicBezTo>
                    <a:pt x="227" y="0"/>
                    <a:pt x="223" y="1"/>
                    <a:pt x="223" y="8"/>
                  </a:cubicBezTo>
                  <a:cubicBezTo>
                    <a:pt x="223" y="8"/>
                    <a:pt x="223" y="13"/>
                    <a:pt x="228" y="13"/>
                  </a:cubicBezTo>
                  <a:cubicBezTo>
                    <a:pt x="231" y="13"/>
                    <a:pt x="240" y="14"/>
                    <a:pt x="240" y="22"/>
                  </a:cubicBezTo>
                  <a:cubicBezTo>
                    <a:pt x="240" y="27"/>
                    <a:pt x="234" y="32"/>
                    <a:pt x="231" y="36"/>
                  </a:cubicBezTo>
                  <a:cubicBezTo>
                    <a:pt x="228" y="38"/>
                    <a:pt x="184" y="82"/>
                    <a:pt x="171" y="95"/>
                  </a:cubicBezTo>
                  <a:lnTo>
                    <a:pt x="136" y="26"/>
                  </a:lnTo>
                  <a:cubicBezTo>
                    <a:pt x="135" y="25"/>
                    <a:pt x="134" y="23"/>
                    <a:pt x="134" y="22"/>
                  </a:cubicBezTo>
                  <a:cubicBezTo>
                    <a:pt x="134" y="19"/>
                    <a:pt x="141" y="14"/>
                    <a:pt x="152" y="13"/>
                  </a:cubicBezTo>
                  <a:cubicBezTo>
                    <a:pt x="155" y="13"/>
                    <a:pt x="160" y="13"/>
                    <a:pt x="160" y="5"/>
                  </a:cubicBezTo>
                  <a:cubicBezTo>
                    <a:pt x="160" y="5"/>
                    <a:pt x="159" y="0"/>
                    <a:pt x="154" y="0"/>
                  </a:cubicBezTo>
                  <a:cubicBezTo>
                    <a:pt x="147" y="0"/>
                    <a:pt x="138" y="1"/>
                    <a:pt x="131" y="1"/>
                  </a:cubicBezTo>
                  <a:cubicBezTo>
                    <a:pt x="123" y="1"/>
                    <a:pt x="115" y="2"/>
                    <a:pt x="108" y="2"/>
                  </a:cubicBezTo>
                  <a:cubicBezTo>
                    <a:pt x="102" y="2"/>
                    <a:pt x="94" y="2"/>
                    <a:pt x="87" y="1"/>
                  </a:cubicBezTo>
                  <a:cubicBezTo>
                    <a:pt x="81" y="1"/>
                    <a:pt x="74" y="0"/>
                    <a:pt x="68" y="0"/>
                  </a:cubicBezTo>
                  <a:cubicBezTo>
                    <a:pt x="67" y="0"/>
                    <a:pt x="61" y="0"/>
                    <a:pt x="61" y="8"/>
                  </a:cubicBezTo>
                  <a:cubicBezTo>
                    <a:pt x="61" y="13"/>
                    <a:pt x="66" y="13"/>
                    <a:pt x="71" y="13"/>
                  </a:cubicBezTo>
                  <a:cubicBezTo>
                    <a:pt x="91" y="13"/>
                    <a:pt x="93" y="16"/>
                    <a:pt x="97" y="23"/>
                  </a:cubicBezTo>
                  <a:lnTo>
                    <a:pt x="146" y="120"/>
                  </a:lnTo>
                  <a:lnTo>
                    <a:pt x="126" y="139"/>
                  </a:lnTo>
                  <a:cubicBezTo>
                    <a:pt x="119" y="145"/>
                    <a:pt x="103" y="161"/>
                    <a:pt x="97" y="168"/>
                  </a:cubicBezTo>
                  <a:cubicBezTo>
                    <a:pt x="54" y="210"/>
                    <a:pt x="40" y="225"/>
                    <a:pt x="8" y="226"/>
                  </a:cubicBezTo>
                  <a:cubicBezTo>
                    <a:pt x="4" y="226"/>
                    <a:pt x="0" y="226"/>
                    <a:pt x="0" y="234"/>
                  </a:cubicBezTo>
                  <a:cubicBezTo>
                    <a:pt x="0" y="235"/>
                    <a:pt x="1" y="239"/>
                    <a:pt x="5" y="239"/>
                  </a:cubicBezTo>
                  <a:cubicBezTo>
                    <a:pt x="15" y="239"/>
                    <a:pt x="27" y="237"/>
                    <a:pt x="37" y="237"/>
                  </a:cubicBezTo>
                  <a:cubicBezTo>
                    <a:pt x="43" y="237"/>
                    <a:pt x="52" y="237"/>
                    <a:pt x="58" y="238"/>
                  </a:cubicBezTo>
                  <a:cubicBezTo>
                    <a:pt x="64" y="238"/>
                    <a:pt x="72" y="239"/>
                    <a:pt x="77" y="239"/>
                  </a:cubicBezTo>
                  <a:cubicBezTo>
                    <a:pt x="79" y="239"/>
                    <a:pt x="85" y="239"/>
                    <a:pt x="85" y="231"/>
                  </a:cubicBezTo>
                  <a:cubicBezTo>
                    <a:pt x="85" y="226"/>
                    <a:pt x="81" y="226"/>
                    <a:pt x="79" y="226"/>
                  </a:cubicBezTo>
                  <a:cubicBezTo>
                    <a:pt x="75" y="226"/>
                    <a:pt x="68" y="225"/>
                    <a:pt x="68" y="217"/>
                  </a:cubicBezTo>
                  <a:cubicBezTo>
                    <a:pt x="68" y="212"/>
                    <a:pt x="72" y="207"/>
                    <a:pt x="80" y="200"/>
                  </a:cubicBezTo>
                  <a:lnTo>
                    <a:pt x="151" y="130"/>
                  </a:lnTo>
                  <a:lnTo>
                    <a:pt x="193" y="213"/>
                  </a:lnTo>
                  <a:cubicBezTo>
                    <a:pt x="195" y="216"/>
                    <a:pt x="195" y="217"/>
                    <a:pt x="195" y="217"/>
                  </a:cubicBezTo>
                  <a:cubicBezTo>
                    <a:pt x="195" y="219"/>
                    <a:pt x="189" y="225"/>
                    <a:pt x="177" y="226"/>
                  </a:cubicBezTo>
                  <a:cubicBezTo>
                    <a:pt x="173" y="226"/>
                    <a:pt x="169" y="226"/>
                    <a:pt x="169" y="234"/>
                  </a:cubicBezTo>
                  <a:cubicBezTo>
                    <a:pt x="169" y="234"/>
                    <a:pt x="169" y="239"/>
                    <a:pt x="175" y="239"/>
                  </a:cubicBezTo>
                  <a:cubicBezTo>
                    <a:pt x="182" y="239"/>
                    <a:pt x="191" y="238"/>
                    <a:pt x="198" y="238"/>
                  </a:cubicBezTo>
                  <a:cubicBezTo>
                    <a:pt x="205" y="238"/>
                    <a:pt x="214" y="237"/>
                    <a:pt x="221" y="237"/>
                  </a:cubicBezTo>
                  <a:cubicBezTo>
                    <a:pt x="227" y="237"/>
                    <a:pt x="235" y="237"/>
                    <a:pt x="241" y="238"/>
                  </a:cubicBezTo>
                  <a:cubicBezTo>
                    <a:pt x="247" y="238"/>
                    <a:pt x="255" y="239"/>
                    <a:pt x="260" y="239"/>
                  </a:cubicBezTo>
                  <a:cubicBezTo>
                    <a:pt x="262" y="239"/>
                    <a:pt x="268" y="239"/>
                    <a:pt x="268" y="231"/>
                  </a:cubicBezTo>
                  <a:cubicBezTo>
                    <a:pt x="268" y="226"/>
                    <a:pt x="263" y="226"/>
                    <a:pt x="257" y="226"/>
                  </a:cubicBezTo>
                  <a:cubicBezTo>
                    <a:pt x="237" y="226"/>
                    <a:pt x="235" y="222"/>
                    <a:pt x="232" y="216"/>
                  </a:cubicBezTo>
                  <a:lnTo>
                    <a:pt x="176" y="105"/>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7" name="Freeform 234">
              <a:extLst>
                <a:ext uri="{FF2B5EF4-FFF2-40B4-BE49-F238E27FC236}">
                  <a16:creationId xmlns:a16="http://schemas.microsoft.com/office/drawing/2014/main" id="{F9133FD7-4821-48F2-AA01-BF3882403DA9}"/>
                </a:ext>
              </a:extLst>
            </p:cNvPr>
            <p:cNvSpPr>
              <a:spLocks/>
            </p:cNvSpPr>
            <p:nvPr>
              <p:custDataLst>
                <p:tags r:id="rId30"/>
              </p:custDataLst>
            </p:nvPr>
          </p:nvSpPr>
          <p:spPr bwMode="auto">
            <a:xfrm>
              <a:off x="4576763" y="5286376"/>
              <a:ext cx="7938" cy="169863"/>
            </a:xfrm>
            <a:custGeom>
              <a:avLst/>
              <a:gdLst>
                <a:gd name="T0" fmla="*/ 17 w 17"/>
                <a:gd name="T1" fmla="*/ 14 h 349"/>
                <a:gd name="T2" fmla="*/ 8 w 17"/>
                <a:gd name="T3" fmla="*/ 0 h 349"/>
                <a:gd name="T4" fmla="*/ 0 w 17"/>
                <a:gd name="T5" fmla="*/ 14 h 349"/>
                <a:gd name="T6" fmla="*/ 0 w 17"/>
                <a:gd name="T7" fmla="*/ 335 h 349"/>
                <a:gd name="T8" fmla="*/ 8 w 17"/>
                <a:gd name="T9" fmla="*/ 349 h 349"/>
                <a:gd name="T10" fmla="*/ 17 w 17"/>
                <a:gd name="T11" fmla="*/ 335 h 349"/>
                <a:gd name="T12" fmla="*/ 17 w 17"/>
                <a:gd name="T13" fmla="*/ 14 h 349"/>
              </a:gdLst>
              <a:ahLst/>
              <a:cxnLst>
                <a:cxn ang="0">
                  <a:pos x="T0" y="T1"/>
                </a:cxn>
                <a:cxn ang="0">
                  <a:pos x="T2" y="T3"/>
                </a:cxn>
                <a:cxn ang="0">
                  <a:pos x="T4" y="T5"/>
                </a:cxn>
                <a:cxn ang="0">
                  <a:pos x="T6" y="T7"/>
                </a:cxn>
                <a:cxn ang="0">
                  <a:pos x="T8" y="T9"/>
                </a:cxn>
                <a:cxn ang="0">
                  <a:pos x="T10" y="T11"/>
                </a:cxn>
                <a:cxn ang="0">
                  <a:pos x="T12" y="T13"/>
                </a:cxn>
              </a:cxnLst>
              <a:rect l="0" t="0" r="r" b="b"/>
              <a:pathLst>
                <a:path w="17" h="349">
                  <a:moveTo>
                    <a:pt x="17" y="14"/>
                  </a:moveTo>
                  <a:cubicBezTo>
                    <a:pt x="17" y="8"/>
                    <a:pt x="17" y="0"/>
                    <a:pt x="8" y="0"/>
                  </a:cubicBezTo>
                  <a:cubicBezTo>
                    <a:pt x="0" y="0"/>
                    <a:pt x="0" y="8"/>
                    <a:pt x="0" y="14"/>
                  </a:cubicBezTo>
                  <a:lnTo>
                    <a:pt x="0" y="335"/>
                  </a:lnTo>
                  <a:cubicBezTo>
                    <a:pt x="0" y="341"/>
                    <a:pt x="0" y="349"/>
                    <a:pt x="8" y="349"/>
                  </a:cubicBezTo>
                  <a:cubicBezTo>
                    <a:pt x="17" y="349"/>
                    <a:pt x="17" y="341"/>
                    <a:pt x="17" y="335"/>
                  </a:cubicBezTo>
                  <a:lnTo>
                    <a:pt x="17" y="14"/>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8" name="Freeform 235">
              <a:extLst>
                <a:ext uri="{FF2B5EF4-FFF2-40B4-BE49-F238E27FC236}">
                  <a16:creationId xmlns:a16="http://schemas.microsoft.com/office/drawing/2014/main" id="{19B14734-8547-4851-B24A-55751E6E1242}"/>
                </a:ext>
              </a:extLst>
            </p:cNvPr>
            <p:cNvSpPr>
              <a:spLocks/>
            </p:cNvSpPr>
            <p:nvPr>
              <p:custDataLst>
                <p:tags r:id="rId31"/>
              </p:custDataLst>
            </p:nvPr>
          </p:nvSpPr>
          <p:spPr bwMode="auto">
            <a:xfrm>
              <a:off x="4616450" y="5297488"/>
              <a:ext cx="127000" cy="115888"/>
            </a:xfrm>
            <a:custGeom>
              <a:avLst/>
              <a:gdLst>
                <a:gd name="T0" fmla="*/ 216 w 277"/>
                <a:gd name="T1" fmla="*/ 42 h 239"/>
                <a:gd name="T2" fmla="*/ 237 w 277"/>
                <a:gd name="T3" fmla="*/ 24 h 239"/>
                <a:gd name="T4" fmla="*/ 269 w 277"/>
                <a:gd name="T5" fmla="*/ 13 h 239"/>
                <a:gd name="T6" fmla="*/ 277 w 277"/>
                <a:gd name="T7" fmla="*/ 5 h 239"/>
                <a:gd name="T8" fmla="*/ 272 w 277"/>
                <a:gd name="T9" fmla="*/ 0 h 239"/>
                <a:gd name="T10" fmla="*/ 244 w 277"/>
                <a:gd name="T11" fmla="*/ 2 h 239"/>
                <a:gd name="T12" fmla="*/ 208 w 277"/>
                <a:gd name="T13" fmla="*/ 0 h 239"/>
                <a:gd name="T14" fmla="*/ 201 w 277"/>
                <a:gd name="T15" fmla="*/ 8 h 239"/>
                <a:gd name="T16" fmla="*/ 207 w 277"/>
                <a:gd name="T17" fmla="*/ 13 h 239"/>
                <a:gd name="T18" fmla="*/ 217 w 277"/>
                <a:gd name="T19" fmla="*/ 20 h 239"/>
                <a:gd name="T20" fmla="*/ 212 w 277"/>
                <a:gd name="T21" fmla="*/ 29 h 239"/>
                <a:gd name="T22" fmla="*/ 206 w 277"/>
                <a:gd name="T23" fmla="*/ 36 h 239"/>
                <a:gd name="T24" fmla="*/ 119 w 277"/>
                <a:gd name="T25" fmla="*/ 127 h 239"/>
                <a:gd name="T26" fmla="*/ 73 w 277"/>
                <a:gd name="T27" fmla="*/ 25 h 239"/>
                <a:gd name="T28" fmla="*/ 71 w 277"/>
                <a:gd name="T29" fmla="*/ 19 h 239"/>
                <a:gd name="T30" fmla="*/ 90 w 277"/>
                <a:gd name="T31" fmla="*/ 13 h 239"/>
                <a:gd name="T32" fmla="*/ 99 w 277"/>
                <a:gd name="T33" fmla="*/ 5 h 239"/>
                <a:gd name="T34" fmla="*/ 93 w 277"/>
                <a:gd name="T35" fmla="*/ 0 h 239"/>
                <a:gd name="T36" fmla="*/ 46 w 277"/>
                <a:gd name="T37" fmla="*/ 2 h 239"/>
                <a:gd name="T38" fmla="*/ 7 w 277"/>
                <a:gd name="T39" fmla="*/ 0 h 239"/>
                <a:gd name="T40" fmla="*/ 0 w 277"/>
                <a:gd name="T41" fmla="*/ 8 h 239"/>
                <a:gd name="T42" fmla="*/ 9 w 277"/>
                <a:gd name="T43" fmla="*/ 13 h 239"/>
                <a:gd name="T44" fmla="*/ 34 w 277"/>
                <a:gd name="T45" fmla="*/ 24 h 239"/>
                <a:gd name="T46" fmla="*/ 88 w 277"/>
                <a:gd name="T47" fmla="*/ 143 h 239"/>
                <a:gd name="T48" fmla="*/ 73 w 277"/>
                <a:gd name="T49" fmla="*/ 207 h 239"/>
                <a:gd name="T50" fmla="*/ 40 w 277"/>
                <a:gd name="T51" fmla="*/ 226 h 239"/>
                <a:gd name="T52" fmla="*/ 30 w 277"/>
                <a:gd name="T53" fmla="*/ 233 h 239"/>
                <a:gd name="T54" fmla="*/ 36 w 277"/>
                <a:gd name="T55" fmla="*/ 239 h 239"/>
                <a:gd name="T56" fmla="*/ 57 w 277"/>
                <a:gd name="T57" fmla="*/ 238 h 239"/>
                <a:gd name="T58" fmla="*/ 80 w 277"/>
                <a:gd name="T59" fmla="*/ 237 h 239"/>
                <a:gd name="T60" fmla="*/ 103 w 277"/>
                <a:gd name="T61" fmla="*/ 238 h 239"/>
                <a:gd name="T62" fmla="*/ 126 w 277"/>
                <a:gd name="T63" fmla="*/ 239 h 239"/>
                <a:gd name="T64" fmla="*/ 134 w 277"/>
                <a:gd name="T65" fmla="*/ 231 h 239"/>
                <a:gd name="T66" fmla="*/ 122 w 277"/>
                <a:gd name="T67" fmla="*/ 226 h 239"/>
                <a:gd name="T68" fmla="*/ 108 w 277"/>
                <a:gd name="T69" fmla="*/ 225 h 239"/>
                <a:gd name="T70" fmla="*/ 101 w 277"/>
                <a:gd name="T71" fmla="*/ 221 h 239"/>
                <a:gd name="T72" fmla="*/ 107 w 277"/>
                <a:gd name="T73" fmla="*/ 192 h 239"/>
                <a:gd name="T74" fmla="*/ 118 w 277"/>
                <a:gd name="T75" fmla="*/ 149 h 239"/>
                <a:gd name="T76" fmla="*/ 123 w 277"/>
                <a:gd name="T77" fmla="*/ 140 h 239"/>
                <a:gd name="T78" fmla="*/ 216 w 277"/>
                <a:gd name="T79" fmla="*/ 42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7" h="239">
                  <a:moveTo>
                    <a:pt x="216" y="42"/>
                  </a:moveTo>
                  <a:cubicBezTo>
                    <a:pt x="223" y="35"/>
                    <a:pt x="229" y="29"/>
                    <a:pt x="237" y="24"/>
                  </a:cubicBezTo>
                  <a:cubicBezTo>
                    <a:pt x="251" y="14"/>
                    <a:pt x="264" y="13"/>
                    <a:pt x="269" y="13"/>
                  </a:cubicBezTo>
                  <a:cubicBezTo>
                    <a:pt x="273" y="13"/>
                    <a:pt x="277" y="13"/>
                    <a:pt x="277" y="5"/>
                  </a:cubicBezTo>
                  <a:cubicBezTo>
                    <a:pt x="277" y="3"/>
                    <a:pt x="275" y="0"/>
                    <a:pt x="272" y="0"/>
                  </a:cubicBezTo>
                  <a:cubicBezTo>
                    <a:pt x="263" y="0"/>
                    <a:pt x="253" y="2"/>
                    <a:pt x="244" y="2"/>
                  </a:cubicBezTo>
                  <a:cubicBezTo>
                    <a:pt x="233" y="2"/>
                    <a:pt x="218" y="0"/>
                    <a:pt x="208" y="0"/>
                  </a:cubicBezTo>
                  <a:cubicBezTo>
                    <a:pt x="206" y="0"/>
                    <a:pt x="201" y="0"/>
                    <a:pt x="201" y="8"/>
                  </a:cubicBezTo>
                  <a:cubicBezTo>
                    <a:pt x="201" y="13"/>
                    <a:pt x="205" y="13"/>
                    <a:pt x="207" y="13"/>
                  </a:cubicBezTo>
                  <a:cubicBezTo>
                    <a:pt x="217" y="14"/>
                    <a:pt x="217" y="17"/>
                    <a:pt x="217" y="20"/>
                  </a:cubicBezTo>
                  <a:cubicBezTo>
                    <a:pt x="217" y="23"/>
                    <a:pt x="215" y="25"/>
                    <a:pt x="212" y="29"/>
                  </a:cubicBezTo>
                  <a:cubicBezTo>
                    <a:pt x="210" y="32"/>
                    <a:pt x="209" y="34"/>
                    <a:pt x="206" y="36"/>
                  </a:cubicBezTo>
                  <a:lnTo>
                    <a:pt x="119" y="127"/>
                  </a:lnTo>
                  <a:lnTo>
                    <a:pt x="73" y="25"/>
                  </a:lnTo>
                  <a:cubicBezTo>
                    <a:pt x="71" y="20"/>
                    <a:pt x="71" y="20"/>
                    <a:pt x="71" y="19"/>
                  </a:cubicBezTo>
                  <a:cubicBezTo>
                    <a:pt x="71" y="13"/>
                    <a:pt x="88" y="13"/>
                    <a:pt x="90" y="13"/>
                  </a:cubicBezTo>
                  <a:cubicBezTo>
                    <a:pt x="94" y="13"/>
                    <a:pt x="99" y="13"/>
                    <a:pt x="99" y="5"/>
                  </a:cubicBezTo>
                  <a:cubicBezTo>
                    <a:pt x="99" y="5"/>
                    <a:pt x="99" y="0"/>
                    <a:pt x="93" y="0"/>
                  </a:cubicBezTo>
                  <a:cubicBezTo>
                    <a:pt x="83" y="0"/>
                    <a:pt x="57" y="2"/>
                    <a:pt x="46" y="2"/>
                  </a:cubicBezTo>
                  <a:cubicBezTo>
                    <a:pt x="38" y="2"/>
                    <a:pt x="15" y="0"/>
                    <a:pt x="7" y="0"/>
                  </a:cubicBezTo>
                  <a:cubicBezTo>
                    <a:pt x="4" y="0"/>
                    <a:pt x="0" y="1"/>
                    <a:pt x="0" y="8"/>
                  </a:cubicBezTo>
                  <a:cubicBezTo>
                    <a:pt x="0" y="13"/>
                    <a:pt x="4" y="13"/>
                    <a:pt x="9" y="13"/>
                  </a:cubicBezTo>
                  <a:cubicBezTo>
                    <a:pt x="29" y="13"/>
                    <a:pt x="31" y="16"/>
                    <a:pt x="34" y="24"/>
                  </a:cubicBezTo>
                  <a:lnTo>
                    <a:pt x="88" y="143"/>
                  </a:lnTo>
                  <a:lnTo>
                    <a:pt x="73" y="207"/>
                  </a:lnTo>
                  <a:cubicBezTo>
                    <a:pt x="68" y="225"/>
                    <a:pt x="68" y="226"/>
                    <a:pt x="40" y="226"/>
                  </a:cubicBezTo>
                  <a:cubicBezTo>
                    <a:pt x="35" y="226"/>
                    <a:pt x="30" y="226"/>
                    <a:pt x="30" y="233"/>
                  </a:cubicBezTo>
                  <a:cubicBezTo>
                    <a:pt x="30" y="237"/>
                    <a:pt x="32" y="239"/>
                    <a:pt x="36" y="239"/>
                  </a:cubicBezTo>
                  <a:cubicBezTo>
                    <a:pt x="42" y="239"/>
                    <a:pt x="50" y="238"/>
                    <a:pt x="57" y="238"/>
                  </a:cubicBezTo>
                  <a:cubicBezTo>
                    <a:pt x="64" y="238"/>
                    <a:pt x="74" y="237"/>
                    <a:pt x="80" y="237"/>
                  </a:cubicBezTo>
                  <a:cubicBezTo>
                    <a:pt x="87" y="237"/>
                    <a:pt x="95" y="238"/>
                    <a:pt x="103" y="238"/>
                  </a:cubicBezTo>
                  <a:cubicBezTo>
                    <a:pt x="110" y="238"/>
                    <a:pt x="119" y="239"/>
                    <a:pt x="126" y="239"/>
                  </a:cubicBezTo>
                  <a:cubicBezTo>
                    <a:pt x="128" y="239"/>
                    <a:pt x="134" y="239"/>
                    <a:pt x="134" y="231"/>
                  </a:cubicBezTo>
                  <a:cubicBezTo>
                    <a:pt x="134" y="226"/>
                    <a:pt x="129" y="226"/>
                    <a:pt x="122" y="226"/>
                  </a:cubicBezTo>
                  <a:cubicBezTo>
                    <a:pt x="116" y="226"/>
                    <a:pt x="115" y="226"/>
                    <a:pt x="108" y="225"/>
                  </a:cubicBezTo>
                  <a:cubicBezTo>
                    <a:pt x="102" y="225"/>
                    <a:pt x="101" y="224"/>
                    <a:pt x="101" y="221"/>
                  </a:cubicBezTo>
                  <a:cubicBezTo>
                    <a:pt x="101" y="218"/>
                    <a:pt x="105" y="202"/>
                    <a:pt x="107" y="192"/>
                  </a:cubicBezTo>
                  <a:cubicBezTo>
                    <a:pt x="110" y="181"/>
                    <a:pt x="118" y="151"/>
                    <a:pt x="118" y="149"/>
                  </a:cubicBezTo>
                  <a:cubicBezTo>
                    <a:pt x="120" y="144"/>
                    <a:pt x="120" y="143"/>
                    <a:pt x="123" y="140"/>
                  </a:cubicBezTo>
                  <a:lnTo>
                    <a:pt x="216" y="42"/>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9" name="Freeform 236">
              <a:extLst>
                <a:ext uri="{FF2B5EF4-FFF2-40B4-BE49-F238E27FC236}">
                  <a16:creationId xmlns:a16="http://schemas.microsoft.com/office/drawing/2014/main" id="{BA158717-4B77-4751-B87B-DE8A30D253FA}"/>
                </a:ext>
              </a:extLst>
            </p:cNvPr>
            <p:cNvSpPr>
              <a:spLocks/>
            </p:cNvSpPr>
            <p:nvPr>
              <p:custDataLst>
                <p:tags r:id="rId32"/>
              </p:custDataLst>
            </p:nvPr>
          </p:nvSpPr>
          <p:spPr bwMode="auto">
            <a:xfrm>
              <a:off x="4786313" y="5187951"/>
              <a:ext cx="52388" cy="242888"/>
            </a:xfrm>
            <a:custGeom>
              <a:avLst/>
              <a:gdLst>
                <a:gd name="T0" fmla="*/ 116 w 116"/>
                <a:gd name="T1" fmla="*/ 494 h 499"/>
                <a:gd name="T2" fmla="*/ 107 w 116"/>
                <a:gd name="T3" fmla="*/ 483 h 499"/>
                <a:gd name="T4" fmla="*/ 29 w 116"/>
                <a:gd name="T5" fmla="*/ 250 h 499"/>
                <a:gd name="T6" fmla="*/ 109 w 116"/>
                <a:gd name="T7" fmla="*/ 14 h 499"/>
                <a:gd name="T8" fmla="*/ 116 w 116"/>
                <a:gd name="T9" fmla="*/ 5 h 499"/>
                <a:gd name="T10" fmla="*/ 111 w 116"/>
                <a:gd name="T11" fmla="*/ 0 h 499"/>
                <a:gd name="T12" fmla="*/ 31 w 116"/>
                <a:gd name="T13" fmla="*/ 98 h 499"/>
                <a:gd name="T14" fmla="*/ 0 w 116"/>
                <a:gd name="T15" fmla="*/ 250 h 499"/>
                <a:gd name="T16" fmla="*/ 33 w 116"/>
                <a:gd name="T17" fmla="*/ 406 h 499"/>
                <a:gd name="T18" fmla="*/ 111 w 116"/>
                <a:gd name="T19" fmla="*/ 499 h 499"/>
                <a:gd name="T20" fmla="*/ 116 w 116"/>
                <a:gd name="T21" fmla="*/ 494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6" h="499">
                  <a:moveTo>
                    <a:pt x="116" y="494"/>
                  </a:moveTo>
                  <a:cubicBezTo>
                    <a:pt x="116" y="493"/>
                    <a:pt x="116" y="492"/>
                    <a:pt x="107" y="483"/>
                  </a:cubicBezTo>
                  <a:cubicBezTo>
                    <a:pt x="45" y="421"/>
                    <a:pt x="29" y="326"/>
                    <a:pt x="29" y="250"/>
                  </a:cubicBezTo>
                  <a:cubicBezTo>
                    <a:pt x="29" y="163"/>
                    <a:pt x="48" y="76"/>
                    <a:pt x="109" y="14"/>
                  </a:cubicBezTo>
                  <a:cubicBezTo>
                    <a:pt x="116" y="8"/>
                    <a:pt x="116" y="7"/>
                    <a:pt x="116" y="5"/>
                  </a:cubicBezTo>
                  <a:cubicBezTo>
                    <a:pt x="116" y="2"/>
                    <a:pt x="114" y="0"/>
                    <a:pt x="111" y="0"/>
                  </a:cubicBezTo>
                  <a:cubicBezTo>
                    <a:pt x="106" y="0"/>
                    <a:pt x="61" y="34"/>
                    <a:pt x="31" y="98"/>
                  </a:cubicBezTo>
                  <a:cubicBezTo>
                    <a:pt x="6" y="153"/>
                    <a:pt x="0" y="208"/>
                    <a:pt x="0" y="250"/>
                  </a:cubicBezTo>
                  <a:cubicBezTo>
                    <a:pt x="0" y="289"/>
                    <a:pt x="5" y="349"/>
                    <a:pt x="33" y="406"/>
                  </a:cubicBezTo>
                  <a:cubicBezTo>
                    <a:pt x="63" y="467"/>
                    <a:pt x="106" y="499"/>
                    <a:pt x="111" y="499"/>
                  </a:cubicBezTo>
                  <a:cubicBezTo>
                    <a:pt x="114" y="499"/>
                    <a:pt x="116" y="498"/>
                    <a:pt x="116" y="494"/>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0" name="Freeform 237">
              <a:extLst>
                <a:ext uri="{FF2B5EF4-FFF2-40B4-BE49-F238E27FC236}">
                  <a16:creationId xmlns:a16="http://schemas.microsoft.com/office/drawing/2014/main" id="{84BD6421-AE74-4630-8E98-DF4E46698474}"/>
                </a:ext>
              </a:extLst>
            </p:cNvPr>
            <p:cNvSpPr>
              <a:spLocks/>
            </p:cNvSpPr>
            <p:nvPr>
              <p:custDataLst>
                <p:tags r:id="rId33"/>
              </p:custDataLst>
            </p:nvPr>
          </p:nvSpPr>
          <p:spPr bwMode="auto">
            <a:xfrm>
              <a:off x="4859338" y="5262563"/>
              <a:ext cx="112713" cy="109538"/>
            </a:xfrm>
            <a:custGeom>
              <a:avLst/>
              <a:gdLst>
                <a:gd name="T0" fmla="*/ 152 w 248"/>
                <a:gd name="T1" fmla="*/ 70 h 226"/>
                <a:gd name="T2" fmla="*/ 201 w 248"/>
                <a:gd name="T3" fmla="*/ 11 h 226"/>
                <a:gd name="T4" fmla="*/ 226 w 248"/>
                <a:gd name="T5" fmla="*/ 18 h 226"/>
                <a:gd name="T6" fmla="*/ 202 w 248"/>
                <a:gd name="T7" fmla="*/ 44 h 226"/>
                <a:gd name="T8" fmla="*/ 221 w 248"/>
                <a:gd name="T9" fmla="*/ 62 h 226"/>
                <a:gd name="T10" fmla="*/ 248 w 248"/>
                <a:gd name="T11" fmla="*/ 33 h 226"/>
                <a:gd name="T12" fmla="*/ 202 w 248"/>
                <a:gd name="T13" fmla="*/ 0 h 226"/>
                <a:gd name="T14" fmla="*/ 149 w 248"/>
                <a:gd name="T15" fmla="*/ 38 h 226"/>
                <a:gd name="T16" fmla="*/ 95 w 248"/>
                <a:gd name="T17" fmla="*/ 0 h 226"/>
                <a:gd name="T18" fmla="*/ 15 w 248"/>
                <a:gd name="T19" fmla="*/ 77 h 226"/>
                <a:gd name="T20" fmla="*/ 21 w 248"/>
                <a:gd name="T21" fmla="*/ 82 h 226"/>
                <a:gd name="T22" fmla="*/ 28 w 248"/>
                <a:gd name="T23" fmla="*/ 76 h 226"/>
                <a:gd name="T24" fmla="*/ 94 w 248"/>
                <a:gd name="T25" fmla="*/ 11 h 226"/>
                <a:gd name="T26" fmla="*/ 121 w 248"/>
                <a:gd name="T27" fmla="*/ 44 h 226"/>
                <a:gd name="T28" fmla="*/ 94 w 248"/>
                <a:gd name="T29" fmla="*/ 163 h 226"/>
                <a:gd name="T30" fmla="*/ 47 w 248"/>
                <a:gd name="T31" fmla="*/ 215 h 226"/>
                <a:gd name="T32" fmla="*/ 22 w 248"/>
                <a:gd name="T33" fmla="*/ 209 h 226"/>
                <a:gd name="T34" fmla="*/ 46 w 248"/>
                <a:gd name="T35" fmla="*/ 182 h 226"/>
                <a:gd name="T36" fmla="*/ 27 w 248"/>
                <a:gd name="T37" fmla="*/ 164 h 226"/>
                <a:gd name="T38" fmla="*/ 0 w 248"/>
                <a:gd name="T39" fmla="*/ 193 h 226"/>
                <a:gd name="T40" fmla="*/ 47 w 248"/>
                <a:gd name="T41" fmla="*/ 226 h 226"/>
                <a:gd name="T42" fmla="*/ 99 w 248"/>
                <a:gd name="T43" fmla="*/ 188 h 226"/>
                <a:gd name="T44" fmla="*/ 153 w 248"/>
                <a:gd name="T45" fmla="*/ 226 h 226"/>
                <a:gd name="T46" fmla="*/ 233 w 248"/>
                <a:gd name="T47" fmla="*/ 149 h 226"/>
                <a:gd name="T48" fmla="*/ 227 w 248"/>
                <a:gd name="T49" fmla="*/ 144 h 226"/>
                <a:gd name="T50" fmla="*/ 220 w 248"/>
                <a:gd name="T51" fmla="*/ 150 h 226"/>
                <a:gd name="T52" fmla="*/ 154 w 248"/>
                <a:gd name="T53" fmla="*/ 215 h 226"/>
                <a:gd name="T54" fmla="*/ 126 w 248"/>
                <a:gd name="T55" fmla="*/ 182 h 226"/>
                <a:gd name="T56" fmla="*/ 135 w 248"/>
                <a:gd name="T57" fmla="*/ 138 h 226"/>
                <a:gd name="T58" fmla="*/ 152 w 248"/>
                <a:gd name="T59" fmla="*/ 7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48" h="226">
                  <a:moveTo>
                    <a:pt x="152" y="70"/>
                  </a:moveTo>
                  <a:cubicBezTo>
                    <a:pt x="155" y="57"/>
                    <a:pt x="166" y="11"/>
                    <a:pt x="201" y="11"/>
                  </a:cubicBezTo>
                  <a:cubicBezTo>
                    <a:pt x="204" y="11"/>
                    <a:pt x="216" y="11"/>
                    <a:pt x="226" y="18"/>
                  </a:cubicBezTo>
                  <a:cubicBezTo>
                    <a:pt x="212" y="20"/>
                    <a:pt x="202" y="32"/>
                    <a:pt x="202" y="44"/>
                  </a:cubicBezTo>
                  <a:cubicBezTo>
                    <a:pt x="202" y="52"/>
                    <a:pt x="208" y="62"/>
                    <a:pt x="221" y="62"/>
                  </a:cubicBezTo>
                  <a:cubicBezTo>
                    <a:pt x="232" y="62"/>
                    <a:pt x="248" y="53"/>
                    <a:pt x="248" y="33"/>
                  </a:cubicBezTo>
                  <a:cubicBezTo>
                    <a:pt x="248" y="7"/>
                    <a:pt x="219" y="0"/>
                    <a:pt x="202" y="0"/>
                  </a:cubicBezTo>
                  <a:cubicBezTo>
                    <a:pt x="173" y="0"/>
                    <a:pt x="155" y="27"/>
                    <a:pt x="149" y="38"/>
                  </a:cubicBezTo>
                  <a:cubicBezTo>
                    <a:pt x="137" y="5"/>
                    <a:pt x="110" y="0"/>
                    <a:pt x="95" y="0"/>
                  </a:cubicBezTo>
                  <a:cubicBezTo>
                    <a:pt x="44" y="0"/>
                    <a:pt x="15" y="64"/>
                    <a:pt x="15" y="77"/>
                  </a:cubicBezTo>
                  <a:cubicBezTo>
                    <a:pt x="15" y="82"/>
                    <a:pt x="20" y="82"/>
                    <a:pt x="21" y="82"/>
                  </a:cubicBezTo>
                  <a:cubicBezTo>
                    <a:pt x="25" y="82"/>
                    <a:pt x="27" y="81"/>
                    <a:pt x="28" y="76"/>
                  </a:cubicBezTo>
                  <a:cubicBezTo>
                    <a:pt x="45" y="24"/>
                    <a:pt x="77" y="11"/>
                    <a:pt x="94" y="11"/>
                  </a:cubicBezTo>
                  <a:cubicBezTo>
                    <a:pt x="104" y="11"/>
                    <a:pt x="121" y="16"/>
                    <a:pt x="121" y="44"/>
                  </a:cubicBezTo>
                  <a:cubicBezTo>
                    <a:pt x="121" y="60"/>
                    <a:pt x="113" y="93"/>
                    <a:pt x="94" y="163"/>
                  </a:cubicBezTo>
                  <a:cubicBezTo>
                    <a:pt x="86" y="194"/>
                    <a:pt x="69" y="215"/>
                    <a:pt x="47" y="215"/>
                  </a:cubicBezTo>
                  <a:cubicBezTo>
                    <a:pt x="44" y="215"/>
                    <a:pt x="33" y="215"/>
                    <a:pt x="22" y="209"/>
                  </a:cubicBezTo>
                  <a:cubicBezTo>
                    <a:pt x="35" y="206"/>
                    <a:pt x="46" y="196"/>
                    <a:pt x="46" y="182"/>
                  </a:cubicBezTo>
                  <a:cubicBezTo>
                    <a:pt x="46" y="168"/>
                    <a:pt x="35" y="164"/>
                    <a:pt x="27" y="164"/>
                  </a:cubicBezTo>
                  <a:cubicBezTo>
                    <a:pt x="12" y="164"/>
                    <a:pt x="0" y="177"/>
                    <a:pt x="0" y="193"/>
                  </a:cubicBezTo>
                  <a:cubicBezTo>
                    <a:pt x="0" y="216"/>
                    <a:pt x="25" y="226"/>
                    <a:pt x="47" y="226"/>
                  </a:cubicBezTo>
                  <a:cubicBezTo>
                    <a:pt x="79" y="226"/>
                    <a:pt x="97" y="191"/>
                    <a:pt x="99" y="188"/>
                  </a:cubicBezTo>
                  <a:cubicBezTo>
                    <a:pt x="105" y="207"/>
                    <a:pt x="123" y="226"/>
                    <a:pt x="153" y="226"/>
                  </a:cubicBezTo>
                  <a:cubicBezTo>
                    <a:pt x="204" y="226"/>
                    <a:pt x="233" y="162"/>
                    <a:pt x="233" y="149"/>
                  </a:cubicBezTo>
                  <a:cubicBezTo>
                    <a:pt x="233" y="144"/>
                    <a:pt x="228" y="144"/>
                    <a:pt x="227" y="144"/>
                  </a:cubicBezTo>
                  <a:cubicBezTo>
                    <a:pt x="222" y="144"/>
                    <a:pt x="221" y="146"/>
                    <a:pt x="220" y="150"/>
                  </a:cubicBezTo>
                  <a:cubicBezTo>
                    <a:pt x="204" y="203"/>
                    <a:pt x="170" y="215"/>
                    <a:pt x="154" y="215"/>
                  </a:cubicBezTo>
                  <a:cubicBezTo>
                    <a:pt x="134" y="215"/>
                    <a:pt x="126" y="199"/>
                    <a:pt x="126" y="182"/>
                  </a:cubicBezTo>
                  <a:cubicBezTo>
                    <a:pt x="126" y="171"/>
                    <a:pt x="129" y="160"/>
                    <a:pt x="135" y="138"/>
                  </a:cubicBezTo>
                  <a:lnTo>
                    <a:pt x="152" y="7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1" name="Freeform 238">
              <a:extLst>
                <a:ext uri="{FF2B5EF4-FFF2-40B4-BE49-F238E27FC236}">
                  <a16:creationId xmlns:a16="http://schemas.microsoft.com/office/drawing/2014/main" id="{8CC6B525-DAC5-4F1D-9F02-16D0BA839590}"/>
                </a:ext>
              </a:extLst>
            </p:cNvPr>
            <p:cNvSpPr>
              <a:spLocks/>
            </p:cNvSpPr>
            <p:nvPr>
              <p:custDataLst>
                <p:tags r:id="rId34"/>
              </p:custDataLst>
            </p:nvPr>
          </p:nvSpPr>
          <p:spPr bwMode="auto">
            <a:xfrm>
              <a:off x="5072063" y="5187951"/>
              <a:ext cx="7938" cy="242888"/>
            </a:xfrm>
            <a:custGeom>
              <a:avLst/>
              <a:gdLst>
                <a:gd name="T0" fmla="*/ 20 w 20"/>
                <a:gd name="T1" fmla="*/ 18 h 499"/>
                <a:gd name="T2" fmla="*/ 10 w 20"/>
                <a:gd name="T3" fmla="*/ 0 h 499"/>
                <a:gd name="T4" fmla="*/ 0 w 20"/>
                <a:gd name="T5" fmla="*/ 18 h 499"/>
                <a:gd name="T6" fmla="*/ 0 w 20"/>
                <a:gd name="T7" fmla="*/ 481 h 499"/>
                <a:gd name="T8" fmla="*/ 10 w 20"/>
                <a:gd name="T9" fmla="*/ 499 h 499"/>
                <a:gd name="T10" fmla="*/ 20 w 20"/>
                <a:gd name="T11" fmla="*/ 481 h 499"/>
                <a:gd name="T12" fmla="*/ 20 w 20"/>
                <a:gd name="T13" fmla="*/ 18 h 499"/>
              </a:gdLst>
              <a:ahLst/>
              <a:cxnLst>
                <a:cxn ang="0">
                  <a:pos x="T0" y="T1"/>
                </a:cxn>
                <a:cxn ang="0">
                  <a:pos x="T2" y="T3"/>
                </a:cxn>
                <a:cxn ang="0">
                  <a:pos x="T4" y="T5"/>
                </a:cxn>
                <a:cxn ang="0">
                  <a:pos x="T6" y="T7"/>
                </a:cxn>
                <a:cxn ang="0">
                  <a:pos x="T8" y="T9"/>
                </a:cxn>
                <a:cxn ang="0">
                  <a:pos x="T10" y="T11"/>
                </a:cxn>
                <a:cxn ang="0">
                  <a:pos x="T12" y="T13"/>
                </a:cxn>
              </a:cxnLst>
              <a:rect l="0" t="0" r="r" b="b"/>
              <a:pathLst>
                <a:path w="20" h="499">
                  <a:moveTo>
                    <a:pt x="20" y="18"/>
                  </a:moveTo>
                  <a:cubicBezTo>
                    <a:pt x="20" y="9"/>
                    <a:pt x="20" y="0"/>
                    <a:pt x="10" y="0"/>
                  </a:cubicBezTo>
                  <a:cubicBezTo>
                    <a:pt x="0" y="0"/>
                    <a:pt x="0" y="9"/>
                    <a:pt x="0" y="18"/>
                  </a:cubicBezTo>
                  <a:lnTo>
                    <a:pt x="0" y="481"/>
                  </a:lnTo>
                  <a:cubicBezTo>
                    <a:pt x="0" y="490"/>
                    <a:pt x="0" y="499"/>
                    <a:pt x="10" y="499"/>
                  </a:cubicBezTo>
                  <a:cubicBezTo>
                    <a:pt x="20" y="499"/>
                    <a:pt x="20" y="490"/>
                    <a:pt x="20" y="481"/>
                  </a:cubicBezTo>
                  <a:lnTo>
                    <a:pt x="20" y="18"/>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2" name="Freeform 239">
              <a:extLst>
                <a:ext uri="{FF2B5EF4-FFF2-40B4-BE49-F238E27FC236}">
                  <a16:creationId xmlns:a16="http://schemas.microsoft.com/office/drawing/2014/main" id="{7F885C0C-204F-48F7-A114-065FC8363F85}"/>
                </a:ext>
              </a:extLst>
            </p:cNvPr>
            <p:cNvSpPr>
              <a:spLocks/>
            </p:cNvSpPr>
            <p:nvPr>
              <p:custDataLst>
                <p:tags r:id="rId35"/>
              </p:custDataLst>
            </p:nvPr>
          </p:nvSpPr>
          <p:spPr bwMode="auto">
            <a:xfrm>
              <a:off x="5176838" y="5262563"/>
              <a:ext cx="103188" cy="157163"/>
            </a:xfrm>
            <a:custGeom>
              <a:avLst/>
              <a:gdLst>
                <a:gd name="T0" fmla="*/ 228 w 230"/>
                <a:gd name="T1" fmla="*/ 31 h 323"/>
                <a:gd name="T2" fmla="*/ 230 w 230"/>
                <a:gd name="T3" fmla="*/ 19 h 323"/>
                <a:gd name="T4" fmla="*/ 216 w 230"/>
                <a:gd name="T5" fmla="*/ 6 h 323"/>
                <a:gd name="T6" fmla="*/ 198 w 230"/>
                <a:gd name="T7" fmla="*/ 16 h 323"/>
                <a:gd name="T8" fmla="*/ 191 w 230"/>
                <a:gd name="T9" fmla="*/ 43 h 323"/>
                <a:gd name="T10" fmla="*/ 181 w 230"/>
                <a:gd name="T11" fmla="*/ 83 h 323"/>
                <a:gd name="T12" fmla="*/ 159 w 230"/>
                <a:gd name="T13" fmla="*/ 173 h 323"/>
                <a:gd name="T14" fmla="*/ 103 w 230"/>
                <a:gd name="T15" fmla="*/ 215 h 323"/>
                <a:gd name="T16" fmla="*/ 72 w 230"/>
                <a:gd name="T17" fmla="*/ 175 h 323"/>
                <a:gd name="T18" fmla="*/ 97 w 230"/>
                <a:gd name="T19" fmla="*/ 77 h 323"/>
                <a:gd name="T20" fmla="*/ 107 w 230"/>
                <a:gd name="T21" fmla="*/ 41 h 323"/>
                <a:gd name="T22" fmla="*/ 66 w 230"/>
                <a:gd name="T23" fmla="*/ 0 h 323"/>
                <a:gd name="T24" fmla="*/ 0 w 230"/>
                <a:gd name="T25" fmla="*/ 77 h 323"/>
                <a:gd name="T26" fmla="*/ 6 w 230"/>
                <a:gd name="T27" fmla="*/ 82 h 323"/>
                <a:gd name="T28" fmla="*/ 14 w 230"/>
                <a:gd name="T29" fmla="*/ 73 h 323"/>
                <a:gd name="T30" fmla="*/ 65 w 230"/>
                <a:gd name="T31" fmla="*/ 11 h 323"/>
                <a:gd name="T32" fmla="*/ 77 w 230"/>
                <a:gd name="T33" fmla="*/ 27 h 323"/>
                <a:gd name="T34" fmla="*/ 69 w 230"/>
                <a:gd name="T35" fmla="*/ 62 h 323"/>
                <a:gd name="T36" fmla="*/ 40 w 230"/>
                <a:gd name="T37" fmla="*/ 167 h 323"/>
                <a:gd name="T38" fmla="*/ 101 w 230"/>
                <a:gd name="T39" fmla="*/ 226 h 323"/>
                <a:gd name="T40" fmla="*/ 151 w 230"/>
                <a:gd name="T41" fmla="*/ 204 h 323"/>
                <a:gd name="T42" fmla="*/ 119 w 230"/>
                <a:gd name="T43" fmla="*/ 281 h 323"/>
                <a:gd name="T44" fmla="*/ 64 w 230"/>
                <a:gd name="T45" fmla="*/ 312 h 323"/>
                <a:gd name="T46" fmla="*/ 26 w 230"/>
                <a:gd name="T47" fmla="*/ 291 h 323"/>
                <a:gd name="T48" fmla="*/ 47 w 230"/>
                <a:gd name="T49" fmla="*/ 285 h 323"/>
                <a:gd name="T50" fmla="*/ 57 w 230"/>
                <a:gd name="T51" fmla="*/ 265 h 323"/>
                <a:gd name="T52" fmla="*/ 39 w 230"/>
                <a:gd name="T53" fmla="*/ 247 h 323"/>
                <a:gd name="T54" fmla="*/ 11 w 230"/>
                <a:gd name="T55" fmla="*/ 280 h 323"/>
                <a:gd name="T56" fmla="*/ 64 w 230"/>
                <a:gd name="T57" fmla="*/ 323 h 323"/>
                <a:gd name="T58" fmla="*/ 180 w 230"/>
                <a:gd name="T59" fmla="*/ 221 h 323"/>
                <a:gd name="T60" fmla="*/ 228 w 230"/>
                <a:gd name="T61" fmla="*/ 31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30" h="323">
                  <a:moveTo>
                    <a:pt x="228" y="31"/>
                  </a:moveTo>
                  <a:cubicBezTo>
                    <a:pt x="230" y="24"/>
                    <a:pt x="230" y="23"/>
                    <a:pt x="230" y="19"/>
                  </a:cubicBezTo>
                  <a:cubicBezTo>
                    <a:pt x="230" y="10"/>
                    <a:pt x="223" y="6"/>
                    <a:pt x="216" y="6"/>
                  </a:cubicBezTo>
                  <a:cubicBezTo>
                    <a:pt x="211" y="6"/>
                    <a:pt x="203" y="9"/>
                    <a:pt x="198" y="16"/>
                  </a:cubicBezTo>
                  <a:cubicBezTo>
                    <a:pt x="197" y="19"/>
                    <a:pt x="193" y="34"/>
                    <a:pt x="191" y="43"/>
                  </a:cubicBezTo>
                  <a:cubicBezTo>
                    <a:pt x="188" y="56"/>
                    <a:pt x="184" y="69"/>
                    <a:pt x="181" y="83"/>
                  </a:cubicBezTo>
                  <a:lnTo>
                    <a:pt x="159" y="173"/>
                  </a:lnTo>
                  <a:cubicBezTo>
                    <a:pt x="157" y="180"/>
                    <a:pt x="136" y="215"/>
                    <a:pt x="103" y="215"/>
                  </a:cubicBezTo>
                  <a:cubicBezTo>
                    <a:pt x="77" y="215"/>
                    <a:pt x="72" y="193"/>
                    <a:pt x="72" y="175"/>
                  </a:cubicBezTo>
                  <a:cubicBezTo>
                    <a:pt x="72" y="152"/>
                    <a:pt x="80" y="121"/>
                    <a:pt x="97" y="77"/>
                  </a:cubicBezTo>
                  <a:cubicBezTo>
                    <a:pt x="105" y="56"/>
                    <a:pt x="107" y="51"/>
                    <a:pt x="107" y="41"/>
                  </a:cubicBezTo>
                  <a:cubicBezTo>
                    <a:pt x="107" y="19"/>
                    <a:pt x="91" y="0"/>
                    <a:pt x="66" y="0"/>
                  </a:cubicBezTo>
                  <a:cubicBezTo>
                    <a:pt x="19" y="0"/>
                    <a:pt x="0" y="72"/>
                    <a:pt x="0" y="77"/>
                  </a:cubicBezTo>
                  <a:cubicBezTo>
                    <a:pt x="0" y="82"/>
                    <a:pt x="5" y="82"/>
                    <a:pt x="6" y="82"/>
                  </a:cubicBezTo>
                  <a:cubicBezTo>
                    <a:pt x="11" y="82"/>
                    <a:pt x="12" y="81"/>
                    <a:pt x="14" y="73"/>
                  </a:cubicBezTo>
                  <a:cubicBezTo>
                    <a:pt x="28" y="26"/>
                    <a:pt x="48" y="11"/>
                    <a:pt x="65" y="11"/>
                  </a:cubicBezTo>
                  <a:cubicBezTo>
                    <a:pt x="69" y="11"/>
                    <a:pt x="77" y="11"/>
                    <a:pt x="77" y="27"/>
                  </a:cubicBezTo>
                  <a:cubicBezTo>
                    <a:pt x="77" y="39"/>
                    <a:pt x="72" y="52"/>
                    <a:pt x="69" y="62"/>
                  </a:cubicBezTo>
                  <a:cubicBezTo>
                    <a:pt x="49" y="115"/>
                    <a:pt x="40" y="143"/>
                    <a:pt x="40" y="167"/>
                  </a:cubicBezTo>
                  <a:cubicBezTo>
                    <a:pt x="40" y="211"/>
                    <a:pt x="71" y="226"/>
                    <a:pt x="101" y="226"/>
                  </a:cubicBezTo>
                  <a:cubicBezTo>
                    <a:pt x="120" y="226"/>
                    <a:pt x="137" y="218"/>
                    <a:pt x="151" y="204"/>
                  </a:cubicBezTo>
                  <a:cubicBezTo>
                    <a:pt x="144" y="230"/>
                    <a:pt x="139" y="254"/>
                    <a:pt x="119" y="281"/>
                  </a:cubicBezTo>
                  <a:cubicBezTo>
                    <a:pt x="106" y="297"/>
                    <a:pt x="87" y="312"/>
                    <a:pt x="64" y="312"/>
                  </a:cubicBezTo>
                  <a:cubicBezTo>
                    <a:pt x="57" y="312"/>
                    <a:pt x="34" y="310"/>
                    <a:pt x="26" y="291"/>
                  </a:cubicBezTo>
                  <a:cubicBezTo>
                    <a:pt x="34" y="291"/>
                    <a:pt x="40" y="291"/>
                    <a:pt x="47" y="285"/>
                  </a:cubicBezTo>
                  <a:cubicBezTo>
                    <a:pt x="52" y="281"/>
                    <a:pt x="57" y="274"/>
                    <a:pt x="57" y="265"/>
                  </a:cubicBezTo>
                  <a:cubicBezTo>
                    <a:pt x="57" y="249"/>
                    <a:pt x="44" y="247"/>
                    <a:pt x="39" y="247"/>
                  </a:cubicBezTo>
                  <a:cubicBezTo>
                    <a:pt x="27" y="247"/>
                    <a:pt x="11" y="255"/>
                    <a:pt x="11" y="280"/>
                  </a:cubicBezTo>
                  <a:cubicBezTo>
                    <a:pt x="11" y="304"/>
                    <a:pt x="33" y="323"/>
                    <a:pt x="64" y="323"/>
                  </a:cubicBezTo>
                  <a:cubicBezTo>
                    <a:pt x="115" y="323"/>
                    <a:pt x="166" y="278"/>
                    <a:pt x="180" y="221"/>
                  </a:cubicBezTo>
                  <a:lnTo>
                    <a:pt x="228" y="31"/>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3" name="Freeform 240">
              <a:extLst>
                <a:ext uri="{FF2B5EF4-FFF2-40B4-BE49-F238E27FC236}">
                  <a16:creationId xmlns:a16="http://schemas.microsoft.com/office/drawing/2014/main" id="{E2B84538-977E-4461-8B66-EC1510A7544B}"/>
                </a:ext>
              </a:extLst>
            </p:cNvPr>
            <p:cNvSpPr>
              <a:spLocks/>
            </p:cNvSpPr>
            <p:nvPr>
              <p:custDataLst>
                <p:tags r:id="rId36"/>
              </p:custDataLst>
            </p:nvPr>
          </p:nvSpPr>
          <p:spPr bwMode="auto">
            <a:xfrm>
              <a:off x="5302250" y="5187951"/>
              <a:ext cx="52388" cy="242888"/>
            </a:xfrm>
            <a:custGeom>
              <a:avLst/>
              <a:gdLst>
                <a:gd name="T0" fmla="*/ 115 w 115"/>
                <a:gd name="T1" fmla="*/ 250 h 499"/>
                <a:gd name="T2" fmla="*/ 82 w 115"/>
                <a:gd name="T3" fmla="*/ 94 h 499"/>
                <a:gd name="T4" fmla="*/ 5 w 115"/>
                <a:gd name="T5" fmla="*/ 0 h 499"/>
                <a:gd name="T6" fmla="*/ 0 w 115"/>
                <a:gd name="T7" fmla="*/ 5 h 499"/>
                <a:gd name="T8" fmla="*/ 9 w 115"/>
                <a:gd name="T9" fmla="*/ 17 h 499"/>
                <a:gd name="T10" fmla="*/ 86 w 115"/>
                <a:gd name="T11" fmla="*/ 250 h 499"/>
                <a:gd name="T12" fmla="*/ 6 w 115"/>
                <a:gd name="T13" fmla="*/ 486 h 499"/>
                <a:gd name="T14" fmla="*/ 0 w 115"/>
                <a:gd name="T15" fmla="*/ 494 h 499"/>
                <a:gd name="T16" fmla="*/ 5 w 115"/>
                <a:gd name="T17" fmla="*/ 499 h 499"/>
                <a:gd name="T18" fmla="*/ 84 w 115"/>
                <a:gd name="T19" fmla="*/ 402 h 499"/>
                <a:gd name="T20" fmla="*/ 115 w 115"/>
                <a:gd name="T21" fmla="*/ 250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5" h="499">
                  <a:moveTo>
                    <a:pt x="115" y="250"/>
                  </a:moveTo>
                  <a:cubicBezTo>
                    <a:pt x="115" y="211"/>
                    <a:pt x="110" y="151"/>
                    <a:pt x="82" y="94"/>
                  </a:cubicBezTo>
                  <a:cubicBezTo>
                    <a:pt x="52" y="33"/>
                    <a:pt x="10" y="0"/>
                    <a:pt x="5" y="0"/>
                  </a:cubicBezTo>
                  <a:cubicBezTo>
                    <a:pt x="2" y="0"/>
                    <a:pt x="0" y="2"/>
                    <a:pt x="0" y="5"/>
                  </a:cubicBezTo>
                  <a:cubicBezTo>
                    <a:pt x="0" y="7"/>
                    <a:pt x="0" y="8"/>
                    <a:pt x="9" y="17"/>
                  </a:cubicBezTo>
                  <a:cubicBezTo>
                    <a:pt x="58" y="66"/>
                    <a:pt x="86" y="146"/>
                    <a:pt x="86" y="250"/>
                  </a:cubicBezTo>
                  <a:cubicBezTo>
                    <a:pt x="86" y="335"/>
                    <a:pt x="68" y="423"/>
                    <a:pt x="6" y="486"/>
                  </a:cubicBezTo>
                  <a:cubicBezTo>
                    <a:pt x="0" y="492"/>
                    <a:pt x="0" y="493"/>
                    <a:pt x="0" y="494"/>
                  </a:cubicBezTo>
                  <a:cubicBezTo>
                    <a:pt x="0" y="497"/>
                    <a:pt x="2" y="499"/>
                    <a:pt x="5" y="499"/>
                  </a:cubicBezTo>
                  <a:cubicBezTo>
                    <a:pt x="10" y="499"/>
                    <a:pt x="54" y="465"/>
                    <a:pt x="84" y="402"/>
                  </a:cubicBezTo>
                  <a:cubicBezTo>
                    <a:pt x="109" y="347"/>
                    <a:pt x="115" y="292"/>
                    <a:pt x="115" y="250"/>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4" name="Freeform 241">
              <a:extLst>
                <a:ext uri="{FF2B5EF4-FFF2-40B4-BE49-F238E27FC236}">
                  <a16:creationId xmlns:a16="http://schemas.microsoft.com/office/drawing/2014/main" id="{27B53D59-7F36-4E40-A3E9-05DB992FDCD3}"/>
                </a:ext>
              </a:extLst>
            </p:cNvPr>
            <p:cNvSpPr>
              <a:spLocks noEditPoints="1"/>
            </p:cNvSpPr>
            <p:nvPr>
              <p:custDataLst>
                <p:tags r:id="rId37"/>
              </p:custDataLst>
            </p:nvPr>
          </p:nvSpPr>
          <p:spPr bwMode="auto">
            <a:xfrm>
              <a:off x="5368925" y="5262563"/>
              <a:ext cx="119063" cy="153988"/>
            </a:xfrm>
            <a:custGeom>
              <a:avLst/>
              <a:gdLst>
                <a:gd name="T0" fmla="*/ 38 w 260"/>
                <a:gd name="T1" fmla="*/ 282 h 317"/>
                <a:gd name="T2" fmla="*/ 11 w 260"/>
                <a:gd name="T3" fmla="*/ 302 h 317"/>
                <a:gd name="T4" fmla="*/ 0 w 260"/>
                <a:gd name="T5" fmla="*/ 311 h 317"/>
                <a:gd name="T6" fmla="*/ 6 w 260"/>
                <a:gd name="T7" fmla="*/ 317 h 317"/>
                <a:gd name="T8" fmla="*/ 48 w 260"/>
                <a:gd name="T9" fmla="*/ 316 h 317"/>
                <a:gd name="T10" fmla="*/ 98 w 260"/>
                <a:gd name="T11" fmla="*/ 317 h 317"/>
                <a:gd name="T12" fmla="*/ 107 w 260"/>
                <a:gd name="T13" fmla="*/ 307 h 317"/>
                <a:gd name="T14" fmla="*/ 95 w 260"/>
                <a:gd name="T15" fmla="*/ 302 h 317"/>
                <a:gd name="T16" fmla="*/ 70 w 260"/>
                <a:gd name="T17" fmla="*/ 294 h 317"/>
                <a:gd name="T18" fmla="*/ 94 w 260"/>
                <a:gd name="T19" fmla="*/ 194 h 317"/>
                <a:gd name="T20" fmla="*/ 140 w 260"/>
                <a:gd name="T21" fmla="*/ 226 h 317"/>
                <a:gd name="T22" fmla="*/ 260 w 260"/>
                <a:gd name="T23" fmla="*/ 80 h 317"/>
                <a:gd name="T24" fmla="*/ 194 w 260"/>
                <a:gd name="T25" fmla="*/ 0 h 317"/>
                <a:gd name="T26" fmla="*/ 129 w 260"/>
                <a:gd name="T27" fmla="*/ 37 h 317"/>
                <a:gd name="T28" fmla="*/ 84 w 260"/>
                <a:gd name="T29" fmla="*/ 0 h 317"/>
                <a:gd name="T30" fmla="*/ 47 w 260"/>
                <a:gd name="T31" fmla="*/ 29 h 317"/>
                <a:gd name="T32" fmla="*/ 31 w 260"/>
                <a:gd name="T33" fmla="*/ 77 h 317"/>
                <a:gd name="T34" fmla="*/ 37 w 260"/>
                <a:gd name="T35" fmla="*/ 82 h 317"/>
                <a:gd name="T36" fmla="*/ 46 w 260"/>
                <a:gd name="T37" fmla="*/ 70 h 317"/>
                <a:gd name="T38" fmla="*/ 82 w 260"/>
                <a:gd name="T39" fmla="*/ 11 h 317"/>
                <a:gd name="T40" fmla="*/ 98 w 260"/>
                <a:gd name="T41" fmla="*/ 34 h 317"/>
                <a:gd name="T42" fmla="*/ 94 w 260"/>
                <a:gd name="T43" fmla="*/ 59 h 317"/>
                <a:gd name="T44" fmla="*/ 38 w 260"/>
                <a:gd name="T45" fmla="*/ 282 h 317"/>
                <a:gd name="T46" fmla="*/ 126 w 260"/>
                <a:gd name="T47" fmla="*/ 65 h 317"/>
                <a:gd name="T48" fmla="*/ 152 w 260"/>
                <a:gd name="T49" fmla="*/ 30 h 317"/>
                <a:gd name="T50" fmla="*/ 192 w 260"/>
                <a:gd name="T51" fmla="*/ 11 h 317"/>
                <a:gd name="T52" fmla="*/ 224 w 260"/>
                <a:gd name="T53" fmla="*/ 58 h 317"/>
                <a:gd name="T54" fmla="*/ 199 w 260"/>
                <a:gd name="T55" fmla="*/ 164 h 317"/>
                <a:gd name="T56" fmla="*/ 140 w 260"/>
                <a:gd name="T57" fmla="*/ 215 h 317"/>
                <a:gd name="T58" fmla="*/ 100 w 260"/>
                <a:gd name="T59" fmla="*/ 171 h 317"/>
                <a:gd name="T60" fmla="*/ 102 w 260"/>
                <a:gd name="T61" fmla="*/ 163 h 317"/>
                <a:gd name="T62" fmla="*/ 126 w 260"/>
                <a:gd name="T63" fmla="*/ 65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60" h="317">
                  <a:moveTo>
                    <a:pt x="38" y="282"/>
                  </a:moveTo>
                  <a:cubicBezTo>
                    <a:pt x="34" y="298"/>
                    <a:pt x="33" y="302"/>
                    <a:pt x="11" y="302"/>
                  </a:cubicBezTo>
                  <a:cubicBezTo>
                    <a:pt x="5" y="302"/>
                    <a:pt x="0" y="302"/>
                    <a:pt x="0" y="311"/>
                  </a:cubicBezTo>
                  <a:cubicBezTo>
                    <a:pt x="0" y="315"/>
                    <a:pt x="2" y="317"/>
                    <a:pt x="6" y="317"/>
                  </a:cubicBezTo>
                  <a:cubicBezTo>
                    <a:pt x="20" y="317"/>
                    <a:pt x="34" y="316"/>
                    <a:pt x="48" y="316"/>
                  </a:cubicBezTo>
                  <a:cubicBezTo>
                    <a:pt x="65" y="316"/>
                    <a:pt x="82" y="317"/>
                    <a:pt x="98" y="317"/>
                  </a:cubicBezTo>
                  <a:cubicBezTo>
                    <a:pt x="100" y="317"/>
                    <a:pt x="107" y="317"/>
                    <a:pt x="107" y="307"/>
                  </a:cubicBezTo>
                  <a:cubicBezTo>
                    <a:pt x="107" y="302"/>
                    <a:pt x="102" y="302"/>
                    <a:pt x="95" y="302"/>
                  </a:cubicBezTo>
                  <a:cubicBezTo>
                    <a:pt x="70" y="302"/>
                    <a:pt x="70" y="298"/>
                    <a:pt x="70" y="294"/>
                  </a:cubicBezTo>
                  <a:cubicBezTo>
                    <a:pt x="70" y="288"/>
                    <a:pt x="91" y="207"/>
                    <a:pt x="94" y="194"/>
                  </a:cubicBezTo>
                  <a:cubicBezTo>
                    <a:pt x="101" y="209"/>
                    <a:pt x="115" y="226"/>
                    <a:pt x="140" y="226"/>
                  </a:cubicBezTo>
                  <a:cubicBezTo>
                    <a:pt x="198" y="226"/>
                    <a:pt x="260" y="153"/>
                    <a:pt x="260" y="80"/>
                  </a:cubicBezTo>
                  <a:cubicBezTo>
                    <a:pt x="260" y="33"/>
                    <a:pt x="232" y="0"/>
                    <a:pt x="194" y="0"/>
                  </a:cubicBezTo>
                  <a:cubicBezTo>
                    <a:pt x="169" y="0"/>
                    <a:pt x="145" y="18"/>
                    <a:pt x="129" y="37"/>
                  </a:cubicBezTo>
                  <a:cubicBezTo>
                    <a:pt x="124" y="11"/>
                    <a:pt x="102" y="0"/>
                    <a:pt x="84" y="0"/>
                  </a:cubicBezTo>
                  <a:cubicBezTo>
                    <a:pt x="61" y="0"/>
                    <a:pt x="51" y="20"/>
                    <a:pt x="47" y="29"/>
                  </a:cubicBezTo>
                  <a:cubicBezTo>
                    <a:pt x="38" y="45"/>
                    <a:pt x="31" y="75"/>
                    <a:pt x="31" y="77"/>
                  </a:cubicBezTo>
                  <a:cubicBezTo>
                    <a:pt x="31" y="82"/>
                    <a:pt x="36" y="82"/>
                    <a:pt x="37" y="82"/>
                  </a:cubicBezTo>
                  <a:cubicBezTo>
                    <a:pt x="42" y="82"/>
                    <a:pt x="43" y="81"/>
                    <a:pt x="46" y="70"/>
                  </a:cubicBezTo>
                  <a:cubicBezTo>
                    <a:pt x="54" y="35"/>
                    <a:pt x="64" y="11"/>
                    <a:pt x="82" y="11"/>
                  </a:cubicBezTo>
                  <a:cubicBezTo>
                    <a:pt x="91" y="11"/>
                    <a:pt x="98" y="15"/>
                    <a:pt x="98" y="34"/>
                  </a:cubicBezTo>
                  <a:cubicBezTo>
                    <a:pt x="98" y="45"/>
                    <a:pt x="96" y="51"/>
                    <a:pt x="94" y="59"/>
                  </a:cubicBezTo>
                  <a:lnTo>
                    <a:pt x="38" y="282"/>
                  </a:lnTo>
                  <a:close/>
                  <a:moveTo>
                    <a:pt x="126" y="65"/>
                  </a:moveTo>
                  <a:cubicBezTo>
                    <a:pt x="130" y="51"/>
                    <a:pt x="143" y="37"/>
                    <a:pt x="152" y="30"/>
                  </a:cubicBezTo>
                  <a:cubicBezTo>
                    <a:pt x="169" y="15"/>
                    <a:pt x="184" y="11"/>
                    <a:pt x="192" y="11"/>
                  </a:cubicBezTo>
                  <a:cubicBezTo>
                    <a:pt x="212" y="11"/>
                    <a:pt x="224" y="29"/>
                    <a:pt x="224" y="58"/>
                  </a:cubicBezTo>
                  <a:cubicBezTo>
                    <a:pt x="224" y="87"/>
                    <a:pt x="208" y="145"/>
                    <a:pt x="199" y="164"/>
                  </a:cubicBezTo>
                  <a:cubicBezTo>
                    <a:pt x="182" y="199"/>
                    <a:pt x="158" y="215"/>
                    <a:pt x="140" y="215"/>
                  </a:cubicBezTo>
                  <a:cubicBezTo>
                    <a:pt x="107" y="215"/>
                    <a:pt x="100" y="174"/>
                    <a:pt x="100" y="171"/>
                  </a:cubicBezTo>
                  <a:cubicBezTo>
                    <a:pt x="100" y="170"/>
                    <a:pt x="100" y="169"/>
                    <a:pt x="102" y="163"/>
                  </a:cubicBezTo>
                  <a:lnTo>
                    <a:pt x="126" y="65"/>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5" name="Freeform 242">
              <a:extLst>
                <a:ext uri="{FF2B5EF4-FFF2-40B4-BE49-F238E27FC236}">
                  <a16:creationId xmlns:a16="http://schemas.microsoft.com/office/drawing/2014/main" id="{BD814B44-50C5-405F-AC8F-5F8E333196D3}"/>
                </a:ext>
              </a:extLst>
            </p:cNvPr>
            <p:cNvSpPr>
              <a:spLocks/>
            </p:cNvSpPr>
            <p:nvPr>
              <p:custDataLst>
                <p:tags r:id="rId38"/>
              </p:custDataLst>
            </p:nvPr>
          </p:nvSpPr>
          <p:spPr bwMode="auto">
            <a:xfrm>
              <a:off x="5500688" y="5291138"/>
              <a:ext cx="125413" cy="115888"/>
            </a:xfrm>
            <a:custGeom>
              <a:avLst/>
              <a:gdLst>
                <a:gd name="T0" fmla="*/ 216 w 277"/>
                <a:gd name="T1" fmla="*/ 42 h 239"/>
                <a:gd name="T2" fmla="*/ 237 w 277"/>
                <a:gd name="T3" fmla="*/ 24 h 239"/>
                <a:gd name="T4" fmla="*/ 269 w 277"/>
                <a:gd name="T5" fmla="*/ 13 h 239"/>
                <a:gd name="T6" fmla="*/ 277 w 277"/>
                <a:gd name="T7" fmla="*/ 5 h 239"/>
                <a:gd name="T8" fmla="*/ 272 w 277"/>
                <a:gd name="T9" fmla="*/ 0 h 239"/>
                <a:gd name="T10" fmla="*/ 244 w 277"/>
                <a:gd name="T11" fmla="*/ 2 h 239"/>
                <a:gd name="T12" fmla="*/ 207 w 277"/>
                <a:gd name="T13" fmla="*/ 0 h 239"/>
                <a:gd name="T14" fmla="*/ 201 w 277"/>
                <a:gd name="T15" fmla="*/ 8 h 239"/>
                <a:gd name="T16" fmla="*/ 207 w 277"/>
                <a:gd name="T17" fmla="*/ 13 h 239"/>
                <a:gd name="T18" fmla="*/ 217 w 277"/>
                <a:gd name="T19" fmla="*/ 19 h 239"/>
                <a:gd name="T20" fmla="*/ 212 w 277"/>
                <a:gd name="T21" fmla="*/ 28 h 239"/>
                <a:gd name="T22" fmla="*/ 206 w 277"/>
                <a:gd name="T23" fmla="*/ 36 h 239"/>
                <a:gd name="T24" fmla="*/ 119 w 277"/>
                <a:gd name="T25" fmla="*/ 127 h 239"/>
                <a:gd name="T26" fmla="*/ 73 w 277"/>
                <a:gd name="T27" fmla="*/ 25 h 239"/>
                <a:gd name="T28" fmla="*/ 71 w 277"/>
                <a:gd name="T29" fmla="*/ 19 h 239"/>
                <a:gd name="T30" fmla="*/ 90 w 277"/>
                <a:gd name="T31" fmla="*/ 13 h 239"/>
                <a:gd name="T32" fmla="*/ 99 w 277"/>
                <a:gd name="T33" fmla="*/ 5 h 239"/>
                <a:gd name="T34" fmla="*/ 93 w 277"/>
                <a:gd name="T35" fmla="*/ 0 h 239"/>
                <a:gd name="T36" fmla="*/ 46 w 277"/>
                <a:gd name="T37" fmla="*/ 2 h 239"/>
                <a:gd name="T38" fmla="*/ 7 w 277"/>
                <a:gd name="T39" fmla="*/ 0 h 239"/>
                <a:gd name="T40" fmla="*/ 0 w 277"/>
                <a:gd name="T41" fmla="*/ 8 h 239"/>
                <a:gd name="T42" fmla="*/ 9 w 277"/>
                <a:gd name="T43" fmla="*/ 13 h 239"/>
                <a:gd name="T44" fmla="*/ 34 w 277"/>
                <a:gd name="T45" fmla="*/ 24 h 239"/>
                <a:gd name="T46" fmla="*/ 88 w 277"/>
                <a:gd name="T47" fmla="*/ 143 h 239"/>
                <a:gd name="T48" fmla="*/ 73 w 277"/>
                <a:gd name="T49" fmla="*/ 207 h 239"/>
                <a:gd name="T50" fmla="*/ 40 w 277"/>
                <a:gd name="T51" fmla="*/ 226 h 239"/>
                <a:gd name="T52" fmla="*/ 30 w 277"/>
                <a:gd name="T53" fmla="*/ 233 h 239"/>
                <a:gd name="T54" fmla="*/ 36 w 277"/>
                <a:gd name="T55" fmla="*/ 239 h 239"/>
                <a:gd name="T56" fmla="*/ 57 w 277"/>
                <a:gd name="T57" fmla="*/ 237 h 239"/>
                <a:gd name="T58" fmla="*/ 80 w 277"/>
                <a:gd name="T59" fmla="*/ 237 h 239"/>
                <a:gd name="T60" fmla="*/ 103 w 277"/>
                <a:gd name="T61" fmla="*/ 237 h 239"/>
                <a:gd name="T62" fmla="*/ 126 w 277"/>
                <a:gd name="T63" fmla="*/ 239 h 239"/>
                <a:gd name="T64" fmla="*/ 134 w 277"/>
                <a:gd name="T65" fmla="*/ 231 h 239"/>
                <a:gd name="T66" fmla="*/ 122 w 277"/>
                <a:gd name="T67" fmla="*/ 226 h 239"/>
                <a:gd name="T68" fmla="*/ 108 w 277"/>
                <a:gd name="T69" fmla="*/ 225 h 239"/>
                <a:gd name="T70" fmla="*/ 101 w 277"/>
                <a:gd name="T71" fmla="*/ 220 h 239"/>
                <a:gd name="T72" fmla="*/ 107 w 277"/>
                <a:gd name="T73" fmla="*/ 192 h 239"/>
                <a:gd name="T74" fmla="*/ 118 w 277"/>
                <a:gd name="T75" fmla="*/ 149 h 239"/>
                <a:gd name="T76" fmla="*/ 123 w 277"/>
                <a:gd name="T77" fmla="*/ 140 h 239"/>
                <a:gd name="T78" fmla="*/ 216 w 277"/>
                <a:gd name="T79" fmla="*/ 42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7" h="239">
                  <a:moveTo>
                    <a:pt x="216" y="42"/>
                  </a:moveTo>
                  <a:cubicBezTo>
                    <a:pt x="222" y="35"/>
                    <a:pt x="229" y="29"/>
                    <a:pt x="237" y="24"/>
                  </a:cubicBezTo>
                  <a:cubicBezTo>
                    <a:pt x="251" y="14"/>
                    <a:pt x="264" y="13"/>
                    <a:pt x="269" y="13"/>
                  </a:cubicBezTo>
                  <a:cubicBezTo>
                    <a:pt x="273" y="12"/>
                    <a:pt x="277" y="12"/>
                    <a:pt x="277" y="5"/>
                  </a:cubicBezTo>
                  <a:cubicBezTo>
                    <a:pt x="277" y="3"/>
                    <a:pt x="275" y="0"/>
                    <a:pt x="272" y="0"/>
                  </a:cubicBezTo>
                  <a:cubicBezTo>
                    <a:pt x="263" y="0"/>
                    <a:pt x="253" y="2"/>
                    <a:pt x="244" y="2"/>
                  </a:cubicBezTo>
                  <a:cubicBezTo>
                    <a:pt x="233" y="2"/>
                    <a:pt x="218" y="0"/>
                    <a:pt x="207" y="0"/>
                  </a:cubicBezTo>
                  <a:cubicBezTo>
                    <a:pt x="206" y="0"/>
                    <a:pt x="201" y="0"/>
                    <a:pt x="201" y="8"/>
                  </a:cubicBezTo>
                  <a:cubicBezTo>
                    <a:pt x="201" y="12"/>
                    <a:pt x="205" y="13"/>
                    <a:pt x="207" y="13"/>
                  </a:cubicBezTo>
                  <a:cubicBezTo>
                    <a:pt x="217" y="13"/>
                    <a:pt x="217" y="17"/>
                    <a:pt x="217" y="19"/>
                  </a:cubicBezTo>
                  <a:cubicBezTo>
                    <a:pt x="217" y="23"/>
                    <a:pt x="215" y="25"/>
                    <a:pt x="212" y="28"/>
                  </a:cubicBezTo>
                  <a:cubicBezTo>
                    <a:pt x="210" y="32"/>
                    <a:pt x="209" y="34"/>
                    <a:pt x="206" y="36"/>
                  </a:cubicBezTo>
                  <a:lnTo>
                    <a:pt x="119" y="127"/>
                  </a:lnTo>
                  <a:lnTo>
                    <a:pt x="73" y="25"/>
                  </a:lnTo>
                  <a:cubicBezTo>
                    <a:pt x="71" y="20"/>
                    <a:pt x="71" y="19"/>
                    <a:pt x="71" y="19"/>
                  </a:cubicBezTo>
                  <a:cubicBezTo>
                    <a:pt x="71" y="13"/>
                    <a:pt x="88" y="13"/>
                    <a:pt x="90" y="13"/>
                  </a:cubicBezTo>
                  <a:cubicBezTo>
                    <a:pt x="94" y="13"/>
                    <a:pt x="99" y="13"/>
                    <a:pt x="99" y="5"/>
                  </a:cubicBezTo>
                  <a:cubicBezTo>
                    <a:pt x="99" y="5"/>
                    <a:pt x="99" y="0"/>
                    <a:pt x="93" y="0"/>
                  </a:cubicBezTo>
                  <a:cubicBezTo>
                    <a:pt x="83" y="0"/>
                    <a:pt x="57" y="2"/>
                    <a:pt x="46" y="2"/>
                  </a:cubicBezTo>
                  <a:cubicBezTo>
                    <a:pt x="38" y="2"/>
                    <a:pt x="15" y="0"/>
                    <a:pt x="7" y="0"/>
                  </a:cubicBezTo>
                  <a:cubicBezTo>
                    <a:pt x="4" y="0"/>
                    <a:pt x="0" y="1"/>
                    <a:pt x="0" y="8"/>
                  </a:cubicBezTo>
                  <a:cubicBezTo>
                    <a:pt x="0" y="13"/>
                    <a:pt x="4" y="13"/>
                    <a:pt x="9" y="13"/>
                  </a:cubicBezTo>
                  <a:cubicBezTo>
                    <a:pt x="29" y="13"/>
                    <a:pt x="31" y="16"/>
                    <a:pt x="34" y="24"/>
                  </a:cubicBezTo>
                  <a:lnTo>
                    <a:pt x="88" y="143"/>
                  </a:lnTo>
                  <a:lnTo>
                    <a:pt x="73" y="207"/>
                  </a:lnTo>
                  <a:cubicBezTo>
                    <a:pt x="68" y="225"/>
                    <a:pt x="68" y="226"/>
                    <a:pt x="40" y="226"/>
                  </a:cubicBezTo>
                  <a:cubicBezTo>
                    <a:pt x="35" y="226"/>
                    <a:pt x="30" y="226"/>
                    <a:pt x="30" y="233"/>
                  </a:cubicBezTo>
                  <a:cubicBezTo>
                    <a:pt x="30" y="237"/>
                    <a:pt x="32" y="239"/>
                    <a:pt x="36" y="239"/>
                  </a:cubicBezTo>
                  <a:cubicBezTo>
                    <a:pt x="42" y="239"/>
                    <a:pt x="50" y="237"/>
                    <a:pt x="57" y="237"/>
                  </a:cubicBezTo>
                  <a:cubicBezTo>
                    <a:pt x="64" y="237"/>
                    <a:pt x="74" y="237"/>
                    <a:pt x="80" y="237"/>
                  </a:cubicBezTo>
                  <a:cubicBezTo>
                    <a:pt x="87" y="237"/>
                    <a:pt x="95" y="237"/>
                    <a:pt x="103" y="237"/>
                  </a:cubicBezTo>
                  <a:cubicBezTo>
                    <a:pt x="110" y="237"/>
                    <a:pt x="119" y="239"/>
                    <a:pt x="126" y="239"/>
                  </a:cubicBezTo>
                  <a:cubicBezTo>
                    <a:pt x="128" y="239"/>
                    <a:pt x="134" y="239"/>
                    <a:pt x="134" y="231"/>
                  </a:cubicBezTo>
                  <a:cubicBezTo>
                    <a:pt x="134" y="226"/>
                    <a:pt x="129" y="226"/>
                    <a:pt x="122" y="226"/>
                  </a:cubicBezTo>
                  <a:cubicBezTo>
                    <a:pt x="116" y="226"/>
                    <a:pt x="115" y="226"/>
                    <a:pt x="108" y="225"/>
                  </a:cubicBezTo>
                  <a:cubicBezTo>
                    <a:pt x="102" y="225"/>
                    <a:pt x="101" y="224"/>
                    <a:pt x="101" y="220"/>
                  </a:cubicBezTo>
                  <a:cubicBezTo>
                    <a:pt x="101" y="218"/>
                    <a:pt x="105" y="202"/>
                    <a:pt x="107" y="192"/>
                  </a:cubicBezTo>
                  <a:cubicBezTo>
                    <a:pt x="110" y="181"/>
                    <a:pt x="118" y="151"/>
                    <a:pt x="118" y="149"/>
                  </a:cubicBezTo>
                  <a:cubicBezTo>
                    <a:pt x="120" y="144"/>
                    <a:pt x="120" y="143"/>
                    <a:pt x="123" y="140"/>
                  </a:cubicBezTo>
                  <a:lnTo>
                    <a:pt x="216" y="42"/>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6" name="Freeform 243">
              <a:extLst>
                <a:ext uri="{FF2B5EF4-FFF2-40B4-BE49-F238E27FC236}">
                  <a16:creationId xmlns:a16="http://schemas.microsoft.com/office/drawing/2014/main" id="{1F3D8854-347C-45D4-AE6C-977645781D6B}"/>
                </a:ext>
              </a:extLst>
            </p:cNvPr>
            <p:cNvSpPr>
              <a:spLocks/>
            </p:cNvSpPr>
            <p:nvPr>
              <p:custDataLst>
                <p:tags r:id="rId39"/>
              </p:custDataLst>
            </p:nvPr>
          </p:nvSpPr>
          <p:spPr bwMode="auto">
            <a:xfrm>
              <a:off x="5668963" y="5187951"/>
              <a:ext cx="52388" cy="242888"/>
            </a:xfrm>
            <a:custGeom>
              <a:avLst/>
              <a:gdLst>
                <a:gd name="T0" fmla="*/ 115 w 115"/>
                <a:gd name="T1" fmla="*/ 494 h 499"/>
                <a:gd name="T2" fmla="*/ 107 w 115"/>
                <a:gd name="T3" fmla="*/ 483 h 499"/>
                <a:gd name="T4" fmla="*/ 29 w 115"/>
                <a:gd name="T5" fmla="*/ 250 h 499"/>
                <a:gd name="T6" fmla="*/ 109 w 115"/>
                <a:gd name="T7" fmla="*/ 14 h 499"/>
                <a:gd name="T8" fmla="*/ 115 w 115"/>
                <a:gd name="T9" fmla="*/ 5 h 499"/>
                <a:gd name="T10" fmla="*/ 110 w 115"/>
                <a:gd name="T11" fmla="*/ 0 h 499"/>
                <a:gd name="T12" fmla="*/ 31 w 115"/>
                <a:gd name="T13" fmla="*/ 98 h 499"/>
                <a:gd name="T14" fmla="*/ 0 w 115"/>
                <a:gd name="T15" fmla="*/ 250 h 499"/>
                <a:gd name="T16" fmla="*/ 33 w 115"/>
                <a:gd name="T17" fmla="*/ 406 h 499"/>
                <a:gd name="T18" fmla="*/ 110 w 115"/>
                <a:gd name="T19" fmla="*/ 499 h 499"/>
                <a:gd name="T20" fmla="*/ 115 w 115"/>
                <a:gd name="T21" fmla="*/ 494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5" h="499">
                  <a:moveTo>
                    <a:pt x="115" y="494"/>
                  </a:moveTo>
                  <a:cubicBezTo>
                    <a:pt x="115" y="493"/>
                    <a:pt x="115" y="492"/>
                    <a:pt x="107" y="483"/>
                  </a:cubicBezTo>
                  <a:cubicBezTo>
                    <a:pt x="45" y="421"/>
                    <a:pt x="29" y="326"/>
                    <a:pt x="29" y="250"/>
                  </a:cubicBezTo>
                  <a:cubicBezTo>
                    <a:pt x="29" y="163"/>
                    <a:pt x="48" y="76"/>
                    <a:pt x="109" y="14"/>
                  </a:cubicBezTo>
                  <a:cubicBezTo>
                    <a:pt x="115" y="8"/>
                    <a:pt x="115" y="7"/>
                    <a:pt x="115" y="5"/>
                  </a:cubicBezTo>
                  <a:cubicBezTo>
                    <a:pt x="115" y="2"/>
                    <a:pt x="113" y="0"/>
                    <a:pt x="110" y="0"/>
                  </a:cubicBezTo>
                  <a:cubicBezTo>
                    <a:pt x="105" y="0"/>
                    <a:pt x="61" y="34"/>
                    <a:pt x="31" y="98"/>
                  </a:cubicBezTo>
                  <a:cubicBezTo>
                    <a:pt x="6" y="153"/>
                    <a:pt x="0" y="208"/>
                    <a:pt x="0" y="250"/>
                  </a:cubicBezTo>
                  <a:cubicBezTo>
                    <a:pt x="0" y="289"/>
                    <a:pt x="5" y="349"/>
                    <a:pt x="33" y="406"/>
                  </a:cubicBezTo>
                  <a:cubicBezTo>
                    <a:pt x="63" y="467"/>
                    <a:pt x="105" y="499"/>
                    <a:pt x="110" y="499"/>
                  </a:cubicBezTo>
                  <a:cubicBezTo>
                    <a:pt x="113" y="499"/>
                    <a:pt x="115" y="498"/>
                    <a:pt x="115" y="494"/>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7" name="Freeform 244">
              <a:extLst>
                <a:ext uri="{FF2B5EF4-FFF2-40B4-BE49-F238E27FC236}">
                  <a16:creationId xmlns:a16="http://schemas.microsoft.com/office/drawing/2014/main" id="{88CB877F-5798-4086-944A-C717FA42ACA3}"/>
                </a:ext>
              </a:extLst>
            </p:cNvPr>
            <p:cNvSpPr>
              <a:spLocks/>
            </p:cNvSpPr>
            <p:nvPr>
              <p:custDataLst>
                <p:tags r:id="rId40"/>
              </p:custDataLst>
            </p:nvPr>
          </p:nvSpPr>
          <p:spPr bwMode="auto">
            <a:xfrm>
              <a:off x="5741988" y="5262563"/>
              <a:ext cx="103188" cy="157163"/>
            </a:xfrm>
            <a:custGeom>
              <a:avLst/>
              <a:gdLst>
                <a:gd name="T0" fmla="*/ 227 w 229"/>
                <a:gd name="T1" fmla="*/ 31 h 323"/>
                <a:gd name="T2" fmla="*/ 229 w 229"/>
                <a:gd name="T3" fmla="*/ 19 h 323"/>
                <a:gd name="T4" fmla="*/ 215 w 229"/>
                <a:gd name="T5" fmla="*/ 6 h 323"/>
                <a:gd name="T6" fmla="*/ 198 w 229"/>
                <a:gd name="T7" fmla="*/ 16 h 323"/>
                <a:gd name="T8" fmla="*/ 191 w 229"/>
                <a:gd name="T9" fmla="*/ 43 h 323"/>
                <a:gd name="T10" fmla="*/ 181 w 229"/>
                <a:gd name="T11" fmla="*/ 83 h 323"/>
                <a:gd name="T12" fmla="*/ 158 w 229"/>
                <a:gd name="T13" fmla="*/ 173 h 323"/>
                <a:gd name="T14" fmla="*/ 102 w 229"/>
                <a:gd name="T15" fmla="*/ 215 h 323"/>
                <a:gd name="T16" fmla="*/ 71 w 229"/>
                <a:gd name="T17" fmla="*/ 175 h 323"/>
                <a:gd name="T18" fmla="*/ 96 w 229"/>
                <a:gd name="T19" fmla="*/ 77 h 323"/>
                <a:gd name="T20" fmla="*/ 106 w 229"/>
                <a:gd name="T21" fmla="*/ 41 h 323"/>
                <a:gd name="T22" fmla="*/ 65 w 229"/>
                <a:gd name="T23" fmla="*/ 0 h 323"/>
                <a:gd name="T24" fmla="*/ 0 w 229"/>
                <a:gd name="T25" fmla="*/ 77 h 323"/>
                <a:gd name="T26" fmla="*/ 6 w 229"/>
                <a:gd name="T27" fmla="*/ 82 h 323"/>
                <a:gd name="T28" fmla="*/ 14 w 229"/>
                <a:gd name="T29" fmla="*/ 73 h 323"/>
                <a:gd name="T30" fmla="*/ 64 w 229"/>
                <a:gd name="T31" fmla="*/ 11 h 323"/>
                <a:gd name="T32" fmla="*/ 76 w 229"/>
                <a:gd name="T33" fmla="*/ 27 h 323"/>
                <a:gd name="T34" fmla="*/ 68 w 229"/>
                <a:gd name="T35" fmla="*/ 62 h 323"/>
                <a:gd name="T36" fmla="*/ 39 w 229"/>
                <a:gd name="T37" fmla="*/ 167 h 323"/>
                <a:gd name="T38" fmla="*/ 100 w 229"/>
                <a:gd name="T39" fmla="*/ 226 h 323"/>
                <a:gd name="T40" fmla="*/ 150 w 229"/>
                <a:gd name="T41" fmla="*/ 204 h 323"/>
                <a:gd name="T42" fmla="*/ 118 w 229"/>
                <a:gd name="T43" fmla="*/ 281 h 323"/>
                <a:gd name="T44" fmla="*/ 63 w 229"/>
                <a:gd name="T45" fmla="*/ 312 h 323"/>
                <a:gd name="T46" fmla="*/ 25 w 229"/>
                <a:gd name="T47" fmla="*/ 291 h 323"/>
                <a:gd name="T48" fmla="*/ 47 w 229"/>
                <a:gd name="T49" fmla="*/ 285 h 323"/>
                <a:gd name="T50" fmla="*/ 56 w 229"/>
                <a:gd name="T51" fmla="*/ 265 h 323"/>
                <a:gd name="T52" fmla="*/ 38 w 229"/>
                <a:gd name="T53" fmla="*/ 247 h 323"/>
                <a:gd name="T54" fmla="*/ 10 w 229"/>
                <a:gd name="T55" fmla="*/ 280 h 323"/>
                <a:gd name="T56" fmla="*/ 63 w 229"/>
                <a:gd name="T57" fmla="*/ 323 h 323"/>
                <a:gd name="T58" fmla="*/ 180 w 229"/>
                <a:gd name="T59" fmla="*/ 221 h 323"/>
                <a:gd name="T60" fmla="*/ 227 w 229"/>
                <a:gd name="T61" fmla="*/ 31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9" h="323">
                  <a:moveTo>
                    <a:pt x="227" y="31"/>
                  </a:moveTo>
                  <a:cubicBezTo>
                    <a:pt x="229" y="24"/>
                    <a:pt x="229" y="23"/>
                    <a:pt x="229" y="19"/>
                  </a:cubicBezTo>
                  <a:cubicBezTo>
                    <a:pt x="229" y="10"/>
                    <a:pt x="223" y="6"/>
                    <a:pt x="215" y="6"/>
                  </a:cubicBezTo>
                  <a:cubicBezTo>
                    <a:pt x="210" y="6"/>
                    <a:pt x="202" y="9"/>
                    <a:pt x="198" y="16"/>
                  </a:cubicBezTo>
                  <a:cubicBezTo>
                    <a:pt x="197" y="19"/>
                    <a:pt x="193" y="34"/>
                    <a:pt x="191" y="43"/>
                  </a:cubicBezTo>
                  <a:cubicBezTo>
                    <a:pt x="187" y="56"/>
                    <a:pt x="184" y="69"/>
                    <a:pt x="181" y="83"/>
                  </a:cubicBezTo>
                  <a:lnTo>
                    <a:pt x="158" y="173"/>
                  </a:lnTo>
                  <a:cubicBezTo>
                    <a:pt x="156" y="180"/>
                    <a:pt x="135" y="215"/>
                    <a:pt x="102" y="215"/>
                  </a:cubicBezTo>
                  <a:cubicBezTo>
                    <a:pt x="76" y="215"/>
                    <a:pt x="71" y="193"/>
                    <a:pt x="71" y="175"/>
                  </a:cubicBezTo>
                  <a:cubicBezTo>
                    <a:pt x="71" y="152"/>
                    <a:pt x="79" y="121"/>
                    <a:pt x="96" y="77"/>
                  </a:cubicBezTo>
                  <a:cubicBezTo>
                    <a:pt x="104" y="56"/>
                    <a:pt x="106" y="51"/>
                    <a:pt x="106" y="41"/>
                  </a:cubicBezTo>
                  <a:cubicBezTo>
                    <a:pt x="106" y="19"/>
                    <a:pt x="90" y="0"/>
                    <a:pt x="65" y="0"/>
                  </a:cubicBezTo>
                  <a:cubicBezTo>
                    <a:pt x="18" y="0"/>
                    <a:pt x="0" y="72"/>
                    <a:pt x="0" y="77"/>
                  </a:cubicBezTo>
                  <a:cubicBezTo>
                    <a:pt x="0" y="82"/>
                    <a:pt x="5" y="82"/>
                    <a:pt x="6" y="82"/>
                  </a:cubicBezTo>
                  <a:cubicBezTo>
                    <a:pt x="11" y="82"/>
                    <a:pt x="11" y="81"/>
                    <a:pt x="14" y="73"/>
                  </a:cubicBezTo>
                  <a:cubicBezTo>
                    <a:pt x="27" y="26"/>
                    <a:pt x="47" y="11"/>
                    <a:pt x="64" y="11"/>
                  </a:cubicBezTo>
                  <a:cubicBezTo>
                    <a:pt x="68" y="11"/>
                    <a:pt x="76" y="11"/>
                    <a:pt x="76" y="27"/>
                  </a:cubicBezTo>
                  <a:cubicBezTo>
                    <a:pt x="76" y="39"/>
                    <a:pt x="71" y="52"/>
                    <a:pt x="68" y="62"/>
                  </a:cubicBezTo>
                  <a:cubicBezTo>
                    <a:pt x="48" y="115"/>
                    <a:pt x="39" y="143"/>
                    <a:pt x="39" y="167"/>
                  </a:cubicBezTo>
                  <a:cubicBezTo>
                    <a:pt x="39" y="211"/>
                    <a:pt x="70" y="226"/>
                    <a:pt x="100" y="226"/>
                  </a:cubicBezTo>
                  <a:cubicBezTo>
                    <a:pt x="119" y="226"/>
                    <a:pt x="136" y="218"/>
                    <a:pt x="150" y="204"/>
                  </a:cubicBezTo>
                  <a:cubicBezTo>
                    <a:pt x="144" y="230"/>
                    <a:pt x="138" y="254"/>
                    <a:pt x="118" y="281"/>
                  </a:cubicBezTo>
                  <a:cubicBezTo>
                    <a:pt x="105" y="297"/>
                    <a:pt x="86" y="312"/>
                    <a:pt x="63" y="312"/>
                  </a:cubicBezTo>
                  <a:cubicBezTo>
                    <a:pt x="56" y="312"/>
                    <a:pt x="34" y="310"/>
                    <a:pt x="25" y="291"/>
                  </a:cubicBezTo>
                  <a:cubicBezTo>
                    <a:pt x="33" y="291"/>
                    <a:pt x="40" y="291"/>
                    <a:pt x="47" y="285"/>
                  </a:cubicBezTo>
                  <a:cubicBezTo>
                    <a:pt x="51" y="281"/>
                    <a:pt x="56" y="274"/>
                    <a:pt x="56" y="265"/>
                  </a:cubicBezTo>
                  <a:cubicBezTo>
                    <a:pt x="56" y="249"/>
                    <a:pt x="43" y="247"/>
                    <a:pt x="38" y="247"/>
                  </a:cubicBezTo>
                  <a:cubicBezTo>
                    <a:pt x="27" y="247"/>
                    <a:pt x="10" y="255"/>
                    <a:pt x="10" y="280"/>
                  </a:cubicBezTo>
                  <a:cubicBezTo>
                    <a:pt x="10" y="304"/>
                    <a:pt x="32" y="323"/>
                    <a:pt x="63" y="323"/>
                  </a:cubicBezTo>
                  <a:cubicBezTo>
                    <a:pt x="114" y="323"/>
                    <a:pt x="166" y="278"/>
                    <a:pt x="180" y="221"/>
                  </a:cubicBezTo>
                  <a:lnTo>
                    <a:pt x="227" y="31"/>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8" name="Freeform 245">
              <a:extLst>
                <a:ext uri="{FF2B5EF4-FFF2-40B4-BE49-F238E27FC236}">
                  <a16:creationId xmlns:a16="http://schemas.microsoft.com/office/drawing/2014/main" id="{49F0C81B-4A7E-45C5-BC48-A7856DD3E75A}"/>
                </a:ext>
              </a:extLst>
            </p:cNvPr>
            <p:cNvSpPr>
              <a:spLocks/>
            </p:cNvSpPr>
            <p:nvPr>
              <p:custDataLst>
                <p:tags r:id="rId41"/>
              </p:custDataLst>
            </p:nvPr>
          </p:nvSpPr>
          <p:spPr bwMode="auto">
            <a:xfrm>
              <a:off x="5867400" y="5187951"/>
              <a:ext cx="52388" cy="242888"/>
            </a:xfrm>
            <a:custGeom>
              <a:avLst/>
              <a:gdLst>
                <a:gd name="T0" fmla="*/ 115 w 115"/>
                <a:gd name="T1" fmla="*/ 250 h 499"/>
                <a:gd name="T2" fmla="*/ 82 w 115"/>
                <a:gd name="T3" fmla="*/ 94 h 499"/>
                <a:gd name="T4" fmla="*/ 5 w 115"/>
                <a:gd name="T5" fmla="*/ 0 h 499"/>
                <a:gd name="T6" fmla="*/ 0 w 115"/>
                <a:gd name="T7" fmla="*/ 5 h 499"/>
                <a:gd name="T8" fmla="*/ 9 w 115"/>
                <a:gd name="T9" fmla="*/ 17 h 499"/>
                <a:gd name="T10" fmla="*/ 86 w 115"/>
                <a:gd name="T11" fmla="*/ 250 h 499"/>
                <a:gd name="T12" fmla="*/ 6 w 115"/>
                <a:gd name="T13" fmla="*/ 486 h 499"/>
                <a:gd name="T14" fmla="*/ 0 w 115"/>
                <a:gd name="T15" fmla="*/ 494 h 499"/>
                <a:gd name="T16" fmla="*/ 5 w 115"/>
                <a:gd name="T17" fmla="*/ 499 h 499"/>
                <a:gd name="T18" fmla="*/ 84 w 115"/>
                <a:gd name="T19" fmla="*/ 402 h 499"/>
                <a:gd name="T20" fmla="*/ 115 w 115"/>
                <a:gd name="T21" fmla="*/ 250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5" h="499">
                  <a:moveTo>
                    <a:pt x="115" y="250"/>
                  </a:moveTo>
                  <a:cubicBezTo>
                    <a:pt x="115" y="211"/>
                    <a:pt x="110" y="151"/>
                    <a:pt x="82" y="94"/>
                  </a:cubicBezTo>
                  <a:cubicBezTo>
                    <a:pt x="53" y="33"/>
                    <a:pt x="10" y="0"/>
                    <a:pt x="5" y="0"/>
                  </a:cubicBezTo>
                  <a:cubicBezTo>
                    <a:pt x="2" y="0"/>
                    <a:pt x="0" y="2"/>
                    <a:pt x="0" y="5"/>
                  </a:cubicBezTo>
                  <a:cubicBezTo>
                    <a:pt x="0" y="7"/>
                    <a:pt x="0" y="8"/>
                    <a:pt x="9" y="17"/>
                  </a:cubicBezTo>
                  <a:cubicBezTo>
                    <a:pt x="58" y="66"/>
                    <a:pt x="86" y="146"/>
                    <a:pt x="86" y="250"/>
                  </a:cubicBezTo>
                  <a:cubicBezTo>
                    <a:pt x="86" y="335"/>
                    <a:pt x="68" y="423"/>
                    <a:pt x="6" y="486"/>
                  </a:cubicBezTo>
                  <a:cubicBezTo>
                    <a:pt x="0" y="492"/>
                    <a:pt x="0" y="493"/>
                    <a:pt x="0" y="494"/>
                  </a:cubicBezTo>
                  <a:cubicBezTo>
                    <a:pt x="0" y="497"/>
                    <a:pt x="2" y="499"/>
                    <a:pt x="5" y="499"/>
                  </a:cubicBezTo>
                  <a:cubicBezTo>
                    <a:pt x="10" y="499"/>
                    <a:pt x="55" y="465"/>
                    <a:pt x="84" y="402"/>
                  </a:cubicBezTo>
                  <a:cubicBezTo>
                    <a:pt x="109" y="347"/>
                    <a:pt x="115" y="292"/>
                    <a:pt x="115" y="250"/>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9" name="Freeform 246">
              <a:extLst>
                <a:ext uri="{FF2B5EF4-FFF2-40B4-BE49-F238E27FC236}">
                  <a16:creationId xmlns:a16="http://schemas.microsoft.com/office/drawing/2014/main" id="{9A531C22-B09A-42A5-9CF6-038314AA2C5E}"/>
                </a:ext>
              </a:extLst>
            </p:cNvPr>
            <p:cNvSpPr>
              <a:spLocks noEditPoints="1"/>
            </p:cNvSpPr>
            <p:nvPr>
              <p:custDataLst>
                <p:tags r:id="rId42"/>
              </p:custDataLst>
            </p:nvPr>
          </p:nvSpPr>
          <p:spPr bwMode="auto">
            <a:xfrm>
              <a:off x="6026150" y="5202238"/>
              <a:ext cx="107950" cy="169863"/>
            </a:xfrm>
            <a:custGeom>
              <a:avLst/>
              <a:gdLst>
                <a:gd name="T0" fmla="*/ 237 w 237"/>
                <a:gd name="T1" fmla="*/ 6 h 352"/>
                <a:gd name="T2" fmla="*/ 231 w 237"/>
                <a:gd name="T3" fmla="*/ 0 h 352"/>
                <a:gd name="T4" fmla="*/ 167 w 237"/>
                <a:gd name="T5" fmla="*/ 6 h 352"/>
                <a:gd name="T6" fmla="*/ 160 w 237"/>
                <a:gd name="T7" fmla="*/ 15 h 352"/>
                <a:gd name="T8" fmla="*/ 172 w 237"/>
                <a:gd name="T9" fmla="*/ 21 h 352"/>
                <a:gd name="T10" fmla="*/ 197 w 237"/>
                <a:gd name="T11" fmla="*/ 30 h 352"/>
                <a:gd name="T12" fmla="*/ 196 w 237"/>
                <a:gd name="T13" fmla="*/ 40 h 352"/>
                <a:gd name="T14" fmla="*/ 166 w 237"/>
                <a:gd name="T15" fmla="*/ 158 h 352"/>
                <a:gd name="T16" fmla="*/ 120 w 237"/>
                <a:gd name="T17" fmla="*/ 126 h 352"/>
                <a:gd name="T18" fmla="*/ 0 w 237"/>
                <a:gd name="T19" fmla="*/ 272 h 352"/>
                <a:gd name="T20" fmla="*/ 66 w 237"/>
                <a:gd name="T21" fmla="*/ 352 h 352"/>
                <a:gd name="T22" fmla="*/ 131 w 237"/>
                <a:gd name="T23" fmla="*/ 315 h 352"/>
                <a:gd name="T24" fmla="*/ 176 w 237"/>
                <a:gd name="T25" fmla="*/ 352 h 352"/>
                <a:gd name="T26" fmla="*/ 213 w 237"/>
                <a:gd name="T27" fmla="*/ 325 h 352"/>
                <a:gd name="T28" fmla="*/ 228 w 237"/>
                <a:gd name="T29" fmla="*/ 275 h 352"/>
                <a:gd name="T30" fmla="*/ 222 w 237"/>
                <a:gd name="T31" fmla="*/ 270 h 352"/>
                <a:gd name="T32" fmla="*/ 215 w 237"/>
                <a:gd name="T33" fmla="*/ 279 h 352"/>
                <a:gd name="T34" fmla="*/ 177 w 237"/>
                <a:gd name="T35" fmla="*/ 341 h 352"/>
                <a:gd name="T36" fmla="*/ 162 w 237"/>
                <a:gd name="T37" fmla="*/ 318 h 352"/>
                <a:gd name="T38" fmla="*/ 165 w 237"/>
                <a:gd name="T39" fmla="*/ 294 h 352"/>
                <a:gd name="T40" fmla="*/ 237 w 237"/>
                <a:gd name="T41" fmla="*/ 6 h 352"/>
                <a:gd name="T42" fmla="*/ 134 w 237"/>
                <a:gd name="T43" fmla="*/ 287 h 352"/>
                <a:gd name="T44" fmla="*/ 124 w 237"/>
                <a:gd name="T45" fmla="*/ 306 h 352"/>
                <a:gd name="T46" fmla="*/ 67 w 237"/>
                <a:gd name="T47" fmla="*/ 341 h 352"/>
                <a:gd name="T48" fmla="*/ 35 w 237"/>
                <a:gd name="T49" fmla="*/ 294 h 352"/>
                <a:gd name="T50" fmla="*/ 63 w 237"/>
                <a:gd name="T51" fmla="*/ 185 h 352"/>
                <a:gd name="T52" fmla="*/ 121 w 237"/>
                <a:gd name="T53" fmla="*/ 137 h 352"/>
                <a:gd name="T54" fmla="*/ 160 w 237"/>
                <a:gd name="T55" fmla="*/ 181 h 352"/>
                <a:gd name="T56" fmla="*/ 158 w 237"/>
                <a:gd name="T57" fmla="*/ 189 h 352"/>
                <a:gd name="T58" fmla="*/ 134 w 237"/>
                <a:gd name="T59" fmla="*/ 287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37" h="352">
                  <a:moveTo>
                    <a:pt x="237" y="6"/>
                  </a:moveTo>
                  <a:cubicBezTo>
                    <a:pt x="237" y="5"/>
                    <a:pt x="237" y="0"/>
                    <a:pt x="231" y="0"/>
                  </a:cubicBezTo>
                  <a:cubicBezTo>
                    <a:pt x="223" y="0"/>
                    <a:pt x="176" y="5"/>
                    <a:pt x="167" y="6"/>
                  </a:cubicBezTo>
                  <a:cubicBezTo>
                    <a:pt x="163" y="6"/>
                    <a:pt x="160" y="9"/>
                    <a:pt x="160" y="15"/>
                  </a:cubicBezTo>
                  <a:cubicBezTo>
                    <a:pt x="160" y="21"/>
                    <a:pt x="165" y="21"/>
                    <a:pt x="172" y="21"/>
                  </a:cubicBezTo>
                  <a:cubicBezTo>
                    <a:pt x="196" y="21"/>
                    <a:pt x="197" y="25"/>
                    <a:pt x="197" y="30"/>
                  </a:cubicBezTo>
                  <a:lnTo>
                    <a:pt x="196" y="40"/>
                  </a:lnTo>
                  <a:lnTo>
                    <a:pt x="166" y="158"/>
                  </a:lnTo>
                  <a:cubicBezTo>
                    <a:pt x="157" y="140"/>
                    <a:pt x="143" y="126"/>
                    <a:pt x="120" y="126"/>
                  </a:cubicBezTo>
                  <a:cubicBezTo>
                    <a:pt x="62" y="126"/>
                    <a:pt x="0" y="199"/>
                    <a:pt x="0" y="272"/>
                  </a:cubicBezTo>
                  <a:cubicBezTo>
                    <a:pt x="0" y="319"/>
                    <a:pt x="27" y="352"/>
                    <a:pt x="66" y="352"/>
                  </a:cubicBezTo>
                  <a:cubicBezTo>
                    <a:pt x="76" y="352"/>
                    <a:pt x="101" y="350"/>
                    <a:pt x="131" y="315"/>
                  </a:cubicBezTo>
                  <a:cubicBezTo>
                    <a:pt x="135" y="336"/>
                    <a:pt x="153" y="352"/>
                    <a:pt x="176" y="352"/>
                  </a:cubicBezTo>
                  <a:cubicBezTo>
                    <a:pt x="194" y="352"/>
                    <a:pt x="205" y="341"/>
                    <a:pt x="213" y="325"/>
                  </a:cubicBezTo>
                  <a:cubicBezTo>
                    <a:pt x="222" y="307"/>
                    <a:pt x="228" y="276"/>
                    <a:pt x="228" y="275"/>
                  </a:cubicBezTo>
                  <a:cubicBezTo>
                    <a:pt x="228" y="270"/>
                    <a:pt x="224" y="270"/>
                    <a:pt x="222" y="270"/>
                  </a:cubicBezTo>
                  <a:cubicBezTo>
                    <a:pt x="217" y="270"/>
                    <a:pt x="217" y="272"/>
                    <a:pt x="215" y="279"/>
                  </a:cubicBezTo>
                  <a:cubicBezTo>
                    <a:pt x="207" y="312"/>
                    <a:pt x="198" y="341"/>
                    <a:pt x="177" y="341"/>
                  </a:cubicBezTo>
                  <a:cubicBezTo>
                    <a:pt x="164" y="341"/>
                    <a:pt x="162" y="328"/>
                    <a:pt x="162" y="318"/>
                  </a:cubicBezTo>
                  <a:cubicBezTo>
                    <a:pt x="162" y="306"/>
                    <a:pt x="163" y="303"/>
                    <a:pt x="165" y="294"/>
                  </a:cubicBezTo>
                  <a:lnTo>
                    <a:pt x="237" y="6"/>
                  </a:lnTo>
                  <a:close/>
                  <a:moveTo>
                    <a:pt x="134" y="287"/>
                  </a:moveTo>
                  <a:cubicBezTo>
                    <a:pt x="131" y="296"/>
                    <a:pt x="131" y="297"/>
                    <a:pt x="124" y="306"/>
                  </a:cubicBezTo>
                  <a:cubicBezTo>
                    <a:pt x="102" y="333"/>
                    <a:pt x="81" y="341"/>
                    <a:pt x="67" y="341"/>
                  </a:cubicBezTo>
                  <a:cubicBezTo>
                    <a:pt x="42" y="341"/>
                    <a:pt x="35" y="314"/>
                    <a:pt x="35" y="294"/>
                  </a:cubicBezTo>
                  <a:cubicBezTo>
                    <a:pt x="35" y="269"/>
                    <a:pt x="51" y="208"/>
                    <a:pt x="63" y="185"/>
                  </a:cubicBezTo>
                  <a:cubicBezTo>
                    <a:pt x="78" y="156"/>
                    <a:pt x="101" y="137"/>
                    <a:pt x="121" y="137"/>
                  </a:cubicBezTo>
                  <a:cubicBezTo>
                    <a:pt x="153" y="137"/>
                    <a:pt x="160" y="178"/>
                    <a:pt x="160" y="181"/>
                  </a:cubicBezTo>
                  <a:cubicBezTo>
                    <a:pt x="160" y="184"/>
                    <a:pt x="159" y="187"/>
                    <a:pt x="158" y="189"/>
                  </a:cubicBezTo>
                  <a:lnTo>
                    <a:pt x="134" y="287"/>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0" name="Freeform 247">
              <a:extLst>
                <a:ext uri="{FF2B5EF4-FFF2-40B4-BE49-F238E27FC236}">
                  <a16:creationId xmlns:a16="http://schemas.microsoft.com/office/drawing/2014/main" id="{3D4894F4-0542-4C74-A03F-9A4E621C516D}"/>
                </a:ext>
              </a:extLst>
            </p:cNvPr>
            <p:cNvSpPr>
              <a:spLocks/>
            </p:cNvSpPr>
            <p:nvPr>
              <p:custDataLst>
                <p:tags r:id="rId43"/>
              </p:custDataLst>
            </p:nvPr>
          </p:nvSpPr>
          <p:spPr bwMode="auto">
            <a:xfrm>
              <a:off x="6142038" y="5262563"/>
              <a:ext cx="104775" cy="157163"/>
            </a:xfrm>
            <a:custGeom>
              <a:avLst/>
              <a:gdLst>
                <a:gd name="T0" fmla="*/ 228 w 230"/>
                <a:gd name="T1" fmla="*/ 31 h 323"/>
                <a:gd name="T2" fmla="*/ 230 w 230"/>
                <a:gd name="T3" fmla="*/ 19 h 323"/>
                <a:gd name="T4" fmla="*/ 215 w 230"/>
                <a:gd name="T5" fmla="*/ 6 h 323"/>
                <a:gd name="T6" fmla="*/ 198 w 230"/>
                <a:gd name="T7" fmla="*/ 16 h 323"/>
                <a:gd name="T8" fmla="*/ 191 w 230"/>
                <a:gd name="T9" fmla="*/ 43 h 323"/>
                <a:gd name="T10" fmla="*/ 181 w 230"/>
                <a:gd name="T11" fmla="*/ 83 h 323"/>
                <a:gd name="T12" fmla="*/ 158 w 230"/>
                <a:gd name="T13" fmla="*/ 173 h 323"/>
                <a:gd name="T14" fmla="*/ 102 w 230"/>
                <a:gd name="T15" fmla="*/ 215 h 323"/>
                <a:gd name="T16" fmla="*/ 71 w 230"/>
                <a:gd name="T17" fmla="*/ 175 h 323"/>
                <a:gd name="T18" fmla="*/ 97 w 230"/>
                <a:gd name="T19" fmla="*/ 77 h 323"/>
                <a:gd name="T20" fmla="*/ 107 w 230"/>
                <a:gd name="T21" fmla="*/ 41 h 323"/>
                <a:gd name="T22" fmla="*/ 66 w 230"/>
                <a:gd name="T23" fmla="*/ 0 h 323"/>
                <a:gd name="T24" fmla="*/ 0 w 230"/>
                <a:gd name="T25" fmla="*/ 77 h 323"/>
                <a:gd name="T26" fmla="*/ 6 w 230"/>
                <a:gd name="T27" fmla="*/ 82 h 323"/>
                <a:gd name="T28" fmla="*/ 14 w 230"/>
                <a:gd name="T29" fmla="*/ 73 h 323"/>
                <a:gd name="T30" fmla="*/ 64 w 230"/>
                <a:gd name="T31" fmla="*/ 11 h 323"/>
                <a:gd name="T32" fmla="*/ 77 w 230"/>
                <a:gd name="T33" fmla="*/ 27 h 323"/>
                <a:gd name="T34" fmla="*/ 68 w 230"/>
                <a:gd name="T35" fmla="*/ 62 h 323"/>
                <a:gd name="T36" fmla="*/ 39 w 230"/>
                <a:gd name="T37" fmla="*/ 167 h 323"/>
                <a:gd name="T38" fmla="*/ 100 w 230"/>
                <a:gd name="T39" fmla="*/ 226 h 323"/>
                <a:gd name="T40" fmla="*/ 150 w 230"/>
                <a:gd name="T41" fmla="*/ 204 h 323"/>
                <a:gd name="T42" fmla="*/ 118 w 230"/>
                <a:gd name="T43" fmla="*/ 281 h 323"/>
                <a:gd name="T44" fmla="*/ 63 w 230"/>
                <a:gd name="T45" fmla="*/ 312 h 323"/>
                <a:gd name="T46" fmla="*/ 25 w 230"/>
                <a:gd name="T47" fmla="*/ 291 h 323"/>
                <a:gd name="T48" fmla="*/ 47 w 230"/>
                <a:gd name="T49" fmla="*/ 285 h 323"/>
                <a:gd name="T50" fmla="*/ 57 w 230"/>
                <a:gd name="T51" fmla="*/ 265 h 323"/>
                <a:gd name="T52" fmla="*/ 38 w 230"/>
                <a:gd name="T53" fmla="*/ 247 h 323"/>
                <a:gd name="T54" fmla="*/ 10 w 230"/>
                <a:gd name="T55" fmla="*/ 280 h 323"/>
                <a:gd name="T56" fmla="*/ 63 w 230"/>
                <a:gd name="T57" fmla="*/ 323 h 323"/>
                <a:gd name="T58" fmla="*/ 180 w 230"/>
                <a:gd name="T59" fmla="*/ 221 h 323"/>
                <a:gd name="T60" fmla="*/ 228 w 230"/>
                <a:gd name="T61" fmla="*/ 31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30" h="323">
                  <a:moveTo>
                    <a:pt x="228" y="31"/>
                  </a:moveTo>
                  <a:cubicBezTo>
                    <a:pt x="230" y="24"/>
                    <a:pt x="230" y="23"/>
                    <a:pt x="230" y="19"/>
                  </a:cubicBezTo>
                  <a:cubicBezTo>
                    <a:pt x="230" y="10"/>
                    <a:pt x="223" y="6"/>
                    <a:pt x="215" y="6"/>
                  </a:cubicBezTo>
                  <a:cubicBezTo>
                    <a:pt x="210" y="6"/>
                    <a:pt x="202" y="9"/>
                    <a:pt x="198" y="16"/>
                  </a:cubicBezTo>
                  <a:cubicBezTo>
                    <a:pt x="197" y="19"/>
                    <a:pt x="193" y="34"/>
                    <a:pt x="191" y="43"/>
                  </a:cubicBezTo>
                  <a:cubicBezTo>
                    <a:pt x="187" y="56"/>
                    <a:pt x="184" y="69"/>
                    <a:pt x="181" y="83"/>
                  </a:cubicBezTo>
                  <a:lnTo>
                    <a:pt x="158" y="173"/>
                  </a:lnTo>
                  <a:cubicBezTo>
                    <a:pt x="156" y="180"/>
                    <a:pt x="135" y="215"/>
                    <a:pt x="102" y="215"/>
                  </a:cubicBezTo>
                  <a:cubicBezTo>
                    <a:pt x="77" y="215"/>
                    <a:pt x="71" y="193"/>
                    <a:pt x="71" y="175"/>
                  </a:cubicBezTo>
                  <a:cubicBezTo>
                    <a:pt x="71" y="152"/>
                    <a:pt x="80" y="121"/>
                    <a:pt x="97" y="77"/>
                  </a:cubicBezTo>
                  <a:cubicBezTo>
                    <a:pt x="105" y="56"/>
                    <a:pt x="107" y="51"/>
                    <a:pt x="107" y="41"/>
                  </a:cubicBezTo>
                  <a:cubicBezTo>
                    <a:pt x="107" y="19"/>
                    <a:pt x="91" y="0"/>
                    <a:pt x="66" y="0"/>
                  </a:cubicBezTo>
                  <a:cubicBezTo>
                    <a:pt x="18" y="0"/>
                    <a:pt x="0" y="72"/>
                    <a:pt x="0" y="77"/>
                  </a:cubicBezTo>
                  <a:cubicBezTo>
                    <a:pt x="0" y="82"/>
                    <a:pt x="5" y="82"/>
                    <a:pt x="6" y="82"/>
                  </a:cubicBezTo>
                  <a:cubicBezTo>
                    <a:pt x="11" y="82"/>
                    <a:pt x="11" y="81"/>
                    <a:pt x="14" y="73"/>
                  </a:cubicBezTo>
                  <a:cubicBezTo>
                    <a:pt x="27" y="26"/>
                    <a:pt x="47" y="11"/>
                    <a:pt x="64" y="11"/>
                  </a:cubicBezTo>
                  <a:cubicBezTo>
                    <a:pt x="68" y="11"/>
                    <a:pt x="77" y="11"/>
                    <a:pt x="77" y="27"/>
                  </a:cubicBezTo>
                  <a:cubicBezTo>
                    <a:pt x="77" y="39"/>
                    <a:pt x="72" y="52"/>
                    <a:pt x="68" y="62"/>
                  </a:cubicBezTo>
                  <a:cubicBezTo>
                    <a:pt x="48" y="115"/>
                    <a:pt x="39" y="143"/>
                    <a:pt x="39" y="167"/>
                  </a:cubicBezTo>
                  <a:cubicBezTo>
                    <a:pt x="39" y="211"/>
                    <a:pt x="71" y="226"/>
                    <a:pt x="100" y="226"/>
                  </a:cubicBezTo>
                  <a:cubicBezTo>
                    <a:pt x="119" y="226"/>
                    <a:pt x="136" y="218"/>
                    <a:pt x="150" y="204"/>
                  </a:cubicBezTo>
                  <a:cubicBezTo>
                    <a:pt x="144" y="230"/>
                    <a:pt x="138" y="254"/>
                    <a:pt x="118" y="281"/>
                  </a:cubicBezTo>
                  <a:cubicBezTo>
                    <a:pt x="105" y="297"/>
                    <a:pt x="86" y="312"/>
                    <a:pt x="63" y="312"/>
                  </a:cubicBezTo>
                  <a:cubicBezTo>
                    <a:pt x="56" y="312"/>
                    <a:pt x="34" y="310"/>
                    <a:pt x="25" y="291"/>
                  </a:cubicBezTo>
                  <a:cubicBezTo>
                    <a:pt x="33" y="291"/>
                    <a:pt x="40" y="291"/>
                    <a:pt x="47" y="285"/>
                  </a:cubicBezTo>
                  <a:cubicBezTo>
                    <a:pt x="52" y="281"/>
                    <a:pt x="57" y="274"/>
                    <a:pt x="57" y="265"/>
                  </a:cubicBezTo>
                  <a:cubicBezTo>
                    <a:pt x="57" y="249"/>
                    <a:pt x="43" y="247"/>
                    <a:pt x="38" y="247"/>
                  </a:cubicBezTo>
                  <a:cubicBezTo>
                    <a:pt x="27" y="247"/>
                    <a:pt x="10" y="255"/>
                    <a:pt x="10" y="280"/>
                  </a:cubicBezTo>
                  <a:cubicBezTo>
                    <a:pt x="10" y="304"/>
                    <a:pt x="32" y="323"/>
                    <a:pt x="63" y="323"/>
                  </a:cubicBezTo>
                  <a:cubicBezTo>
                    <a:pt x="114" y="323"/>
                    <a:pt x="166" y="278"/>
                    <a:pt x="180" y="221"/>
                  </a:cubicBezTo>
                  <a:lnTo>
                    <a:pt x="228" y="31"/>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5840776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5">
            <a:extLst>
              <a:ext uri="{FF2B5EF4-FFF2-40B4-BE49-F238E27FC236}">
                <a16:creationId xmlns:a16="http://schemas.microsoft.com/office/drawing/2014/main" id="{8A342DA8-0FF5-4C34-8D79-BA79B2E1D791}"/>
              </a:ext>
            </a:extLst>
          </p:cNvPr>
          <p:cNvSpPr txBox="1">
            <a:spLocks noChangeArrowheads="1"/>
          </p:cNvSpPr>
          <p:nvPr/>
        </p:nvSpPr>
        <p:spPr bwMode="auto">
          <a:xfrm>
            <a:off x="1116013" y="990600"/>
            <a:ext cx="7408863" cy="403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marL="342900" indent="-342900">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5621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19812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4384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895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352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10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marL="342900" marR="0" lvl="0" indent="-342900" algn="l" defTabSz="914400" rtl="0" eaLnBrk="1" fontAlgn="base" latinLnBrk="0" hangingPunct="1">
              <a:lnSpc>
                <a:spcPct val="100000"/>
              </a:lnSpc>
              <a:spcBef>
                <a:spcPct val="20000"/>
              </a:spcBef>
              <a:spcAft>
                <a:spcPct val="0"/>
              </a:spcAft>
              <a:buClr>
                <a:srgbClr val="822433"/>
              </a:buClr>
              <a:buSzTx/>
              <a:buFontTx/>
              <a:buChar char="•"/>
              <a:tabLst/>
              <a:defRPr/>
            </a:pPr>
            <a:r>
              <a:rPr kumimoji="0" lang="it-IT" sz="2000" b="0" u="none" strike="noStrike" kern="1200" cap="none" spc="0" normalizeH="0" noProof="0" dirty="0">
                <a:ln>
                  <a:noFill/>
                </a:ln>
                <a:solidFill>
                  <a:srgbClr val="000000"/>
                </a:solidFill>
                <a:effectLst/>
                <a:uLnTx/>
                <a:uFillTx/>
                <a:cs typeface="+mn-cs"/>
              </a:rPr>
              <a:t>                             </a:t>
            </a:r>
            <a:endParaRPr kumimoji="0" lang="it-IT" sz="2000" b="0" u="none" strike="noStrike" kern="1200" cap="none" spc="0" normalizeH="0" baseline="0" noProof="0" dirty="0">
              <a:ln>
                <a:noFill/>
              </a:ln>
              <a:solidFill>
                <a:srgbClr val="000000"/>
              </a:solidFill>
              <a:effectLst/>
              <a:uLnTx/>
              <a:uFillTx/>
              <a:cs typeface="+mn-cs"/>
            </a:endParaRPr>
          </a:p>
          <a:p>
            <a:pPr marL="0" indent="0" eaLnBrk="1" hangingPunct="1">
              <a:buNone/>
              <a:defRPr/>
            </a:pPr>
            <a:r>
              <a:rPr kumimoji="0" lang="it-IT" sz="2000" b="0" u="none" strike="noStrike" kern="1200" cap="none" spc="0" normalizeH="0" baseline="0" noProof="0" dirty="0">
                <a:ln>
                  <a:noFill/>
                </a:ln>
                <a:solidFill>
                  <a:srgbClr val="000000"/>
                </a:solidFill>
                <a:effectLst/>
                <a:uLnTx/>
                <a:uFillTx/>
                <a:cs typeface="+mn-cs"/>
              </a:rPr>
              <a:t>                             </a:t>
            </a:r>
          </a:p>
          <a:p>
            <a:pPr eaLnBrk="1" hangingPunct="1">
              <a:defRPr/>
            </a:pPr>
            <a:r>
              <a:rPr kumimoji="0" lang="it-IT" sz="2000" b="0" u="none" strike="noStrike" kern="1200" cap="none" spc="0" normalizeH="0" baseline="0" noProof="0" dirty="0">
                <a:ln>
                  <a:noFill/>
                </a:ln>
                <a:solidFill>
                  <a:srgbClr val="000000"/>
                </a:solidFill>
                <a:effectLst/>
                <a:uLnTx/>
                <a:uFillTx/>
                <a:cs typeface="+mn-cs"/>
              </a:rPr>
              <a:t>                        </a:t>
            </a:r>
            <a:r>
              <a:rPr kumimoji="0" lang="it-IT" sz="2000" b="0" u="none" strike="noStrike" kern="1200" cap="none" spc="0" normalizeH="0" noProof="0" dirty="0">
                <a:ln>
                  <a:noFill/>
                </a:ln>
                <a:solidFill>
                  <a:srgbClr val="000000"/>
                </a:solidFill>
                <a:effectLst/>
                <a:uLnTx/>
                <a:uFillTx/>
                <a:cs typeface="+mn-cs"/>
              </a:rPr>
              <a:t> </a:t>
            </a:r>
            <a:endParaRPr kumimoji="0" lang="en-GB" altLang="it-IT" sz="20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a:p>
            <a:pPr marL="0" marR="0" lvl="0" indent="0" algn="l" defTabSz="914400" rtl="0" eaLnBrk="1" fontAlgn="base" latinLnBrk="0" hangingPunct="1">
              <a:lnSpc>
                <a:spcPct val="100000"/>
              </a:lnSpc>
              <a:spcBef>
                <a:spcPct val="20000"/>
              </a:spcBef>
              <a:spcAft>
                <a:spcPct val="0"/>
              </a:spcAft>
              <a:buClr>
                <a:srgbClr val="822433"/>
              </a:buClr>
              <a:buSzTx/>
              <a:buFontTx/>
              <a:buNone/>
              <a:tabLst/>
              <a:defRPr/>
            </a:pPr>
            <a:endParaRPr lang="en-GB" altLang="it-IT" sz="2000" dirty="0"/>
          </a:p>
          <a:p>
            <a:pPr marL="0" marR="0" lvl="0" indent="0" algn="l" defTabSz="914400" rtl="0" eaLnBrk="1" fontAlgn="base" latinLnBrk="0" hangingPunct="1">
              <a:lnSpc>
                <a:spcPct val="100000"/>
              </a:lnSpc>
              <a:spcBef>
                <a:spcPct val="20000"/>
              </a:spcBef>
              <a:spcAft>
                <a:spcPct val="0"/>
              </a:spcAft>
              <a:buClr>
                <a:srgbClr val="822433"/>
              </a:buClr>
              <a:buSzTx/>
              <a:buFontTx/>
              <a:buNone/>
              <a:tabLst/>
              <a:defRPr/>
            </a:pPr>
            <a:r>
              <a:rPr kumimoji="0" lang="en-GB" altLang="it-IT" sz="20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Gaussian distributions are closed under conditioning and marginalization</a:t>
            </a:r>
            <a:endParaRPr kumimoji="0" lang="en-US" altLang="it-IT" sz="20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a:p>
            <a:pPr marL="342900" marR="0" lvl="0" indent="-342900" algn="l" defTabSz="914400" rtl="0" eaLnBrk="1" fontAlgn="base" latinLnBrk="0" hangingPunct="1">
              <a:lnSpc>
                <a:spcPct val="100000"/>
              </a:lnSpc>
              <a:spcBef>
                <a:spcPct val="20000"/>
              </a:spcBef>
              <a:spcAft>
                <a:spcPct val="0"/>
              </a:spcAft>
              <a:buClr>
                <a:srgbClr val="822433"/>
              </a:buClr>
              <a:buSzTx/>
              <a:buFontTx/>
              <a:buChar char="•"/>
              <a:tabLst/>
              <a:defRPr/>
            </a:pPr>
            <a:r>
              <a:rPr kumimoji="0" lang="en-US" altLang="it-IT" sz="20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 </a:t>
            </a:r>
          </a:p>
          <a:p>
            <a:pPr marL="342900" marR="0" lvl="0" indent="-342900" algn="l" defTabSz="914400" rtl="0" eaLnBrk="1" fontAlgn="base" latinLnBrk="0" hangingPunct="1">
              <a:lnSpc>
                <a:spcPct val="100000"/>
              </a:lnSpc>
              <a:spcBef>
                <a:spcPct val="20000"/>
              </a:spcBef>
              <a:spcAft>
                <a:spcPct val="0"/>
              </a:spcAft>
              <a:buClr>
                <a:srgbClr val="822433"/>
              </a:buClr>
              <a:buSzTx/>
              <a:buFontTx/>
              <a:buChar char="•"/>
              <a:tabLst/>
              <a:defRPr/>
            </a:pPr>
            <a:endParaRPr kumimoji="0" lang="en-US" altLang="it-IT" sz="20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a:p>
            <a:pPr marL="342900" marR="0" lvl="0" indent="-342900" algn="l" defTabSz="914400" rtl="0" eaLnBrk="1" fontAlgn="base" latinLnBrk="0" hangingPunct="1">
              <a:lnSpc>
                <a:spcPct val="100000"/>
              </a:lnSpc>
              <a:spcBef>
                <a:spcPct val="20000"/>
              </a:spcBef>
              <a:spcAft>
                <a:spcPct val="0"/>
              </a:spcAft>
              <a:buClr>
                <a:srgbClr val="822433"/>
              </a:buClr>
              <a:buSzTx/>
              <a:buFontTx/>
              <a:buChar char="•"/>
              <a:tabLst/>
              <a:defRPr/>
            </a:pPr>
            <a:r>
              <a:rPr kumimoji="0" lang="en-US" altLang="it-IT" sz="20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 </a:t>
            </a:r>
          </a:p>
          <a:p>
            <a:pPr marL="0" marR="0" lvl="0" indent="0" algn="l" defTabSz="914400" rtl="0" eaLnBrk="1" fontAlgn="base" latinLnBrk="0" hangingPunct="1">
              <a:lnSpc>
                <a:spcPct val="100000"/>
              </a:lnSpc>
              <a:spcBef>
                <a:spcPct val="20000"/>
              </a:spcBef>
              <a:spcAft>
                <a:spcPct val="0"/>
              </a:spcAft>
              <a:buClr>
                <a:srgbClr val="822433"/>
              </a:buClr>
              <a:buSzTx/>
              <a:buFontTx/>
              <a:buNone/>
              <a:tabLst/>
              <a:defRPr/>
            </a:pPr>
            <a:endParaRPr kumimoji="0" lang="en-US" altLang="it-IT" sz="20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a:p>
            <a:pPr marL="0" marR="0" lvl="0" indent="0" algn="l" defTabSz="914400" rtl="0" eaLnBrk="1" fontAlgn="base" latinLnBrk="0" hangingPunct="1">
              <a:lnSpc>
                <a:spcPct val="100000"/>
              </a:lnSpc>
              <a:spcBef>
                <a:spcPct val="20000"/>
              </a:spcBef>
              <a:spcAft>
                <a:spcPct val="0"/>
              </a:spcAft>
              <a:buClr>
                <a:srgbClr val="822433"/>
              </a:buClr>
              <a:buSzTx/>
              <a:buFontTx/>
              <a:buNone/>
              <a:tabLst/>
              <a:defRPr/>
            </a:pPr>
            <a:r>
              <a:rPr kumimoji="0" lang="en-US" altLang="it-IT" sz="2000" b="1" i="0" u="none" strike="noStrike" kern="1200" cap="none" spc="0" normalizeH="0" baseline="0" noProof="0" dirty="0">
                <a:ln>
                  <a:noFill/>
                </a:ln>
                <a:solidFill>
                  <a:srgbClr val="790022"/>
                </a:solidFill>
                <a:effectLst/>
                <a:uLnTx/>
                <a:uFillTx/>
                <a:latin typeface="Arial" panose="020B0604020202020204" pitchFamily="34" charset="0"/>
                <a:ea typeface="ＭＳ Ｐゴシック" panose="020B0600070205080204" pitchFamily="34" charset="-128"/>
                <a:cs typeface="+mn-cs"/>
              </a:rPr>
              <a:t>Key idea</a:t>
            </a:r>
            <a:r>
              <a:rPr kumimoji="0" lang="en-US" altLang="it-IT" sz="2000" b="0" i="0" u="none" strike="noStrike" kern="1200" cap="none" spc="0" normalizeH="0" baseline="0" noProof="0" dirty="0">
                <a:ln>
                  <a:noFill/>
                </a:ln>
                <a:solidFill>
                  <a:srgbClr val="790022"/>
                </a:solidFill>
                <a:effectLst/>
                <a:uLnTx/>
                <a:uFillTx/>
                <a:latin typeface="Arial" panose="020B0604020202020204" pitchFamily="34" charset="0"/>
                <a:ea typeface="ＭＳ Ｐゴシック" panose="020B0600070205080204" pitchFamily="34" charset="-128"/>
                <a:cs typeface="+mn-cs"/>
              </a:rPr>
              <a:t>: </a:t>
            </a:r>
            <a:r>
              <a:rPr kumimoji="0" lang="en-GB" altLang="it-IT" sz="20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we want to condition the output </a:t>
            </a:r>
            <a:r>
              <a:rPr kumimoji="0" lang="en-GB" altLang="it-IT" sz="2000" b="0" i="1"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y</a:t>
            </a:r>
            <a:r>
              <a:rPr kumimoji="0" lang="en-GB" altLang="it-IT" sz="20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 of the</a:t>
            </a:r>
          </a:p>
          <a:p>
            <a:pPr marL="0" marR="0" lvl="0" indent="0" algn="l" defTabSz="914400" rtl="0" eaLnBrk="1" fontAlgn="base" latinLnBrk="0" hangingPunct="1">
              <a:lnSpc>
                <a:spcPct val="100000"/>
              </a:lnSpc>
              <a:spcBef>
                <a:spcPct val="20000"/>
              </a:spcBef>
              <a:spcAft>
                <a:spcPct val="0"/>
              </a:spcAft>
              <a:buClr>
                <a:srgbClr val="822433"/>
              </a:buClr>
              <a:buSzTx/>
              <a:buFontTx/>
              <a:buNone/>
              <a:tabLst/>
              <a:defRPr/>
            </a:pPr>
            <a:r>
              <a:rPr kumimoji="0" lang="en-GB" altLang="it-IT" sz="20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process, given a certain input </a:t>
            </a:r>
            <a:r>
              <a:rPr kumimoji="0" lang="en-GB" altLang="it-IT" sz="2000" b="0" i="1"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x</a:t>
            </a:r>
            <a:r>
              <a:rPr kumimoji="0" lang="en-GB" altLang="it-IT" sz="20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 with respect to the data set </a:t>
            </a:r>
            <a:r>
              <a:rPr kumimoji="0" lang="en-GB" altLang="it-IT" sz="2000" b="0" i="1"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(X,Y)</a:t>
            </a:r>
            <a:endParaRPr kumimoji="0" lang="en-US" altLang="it-IT" sz="2000" b="0" i="1"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a:p>
            <a:pPr marL="0" marR="0" lvl="0" indent="0" algn="l" defTabSz="914400" rtl="0" eaLnBrk="1" fontAlgn="base" latinLnBrk="0" hangingPunct="1">
              <a:lnSpc>
                <a:spcPct val="100000"/>
              </a:lnSpc>
              <a:spcBef>
                <a:spcPct val="20000"/>
              </a:spcBef>
              <a:spcAft>
                <a:spcPct val="0"/>
              </a:spcAft>
              <a:buClr>
                <a:srgbClr val="822433"/>
              </a:buClr>
              <a:buSzTx/>
              <a:buFontTx/>
              <a:buNone/>
              <a:tabLst/>
              <a:defRPr/>
            </a:pPr>
            <a:endParaRPr kumimoji="0" lang="en-US" altLang="it-IT"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2291" name="Date Placeholder 3">
            <a:extLst>
              <a:ext uri="{FF2B5EF4-FFF2-40B4-BE49-F238E27FC236}">
                <a16:creationId xmlns:a16="http://schemas.microsoft.com/office/drawing/2014/main" id="{DA4F1E5A-75A5-4057-9E3E-2B2B7997297D}"/>
              </a:ext>
            </a:extLst>
          </p:cNvPr>
          <p:cNvSpPr>
            <a:spLocks noGrp="1"/>
          </p:cNvSpPr>
          <p:nvPr>
            <p:ph type="dt"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6002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it-IT" sz="1100" b="0" i="0" u="none" strike="noStrike" kern="1200" cap="none" spc="0" normalizeH="0" baseline="0" noProof="0">
                <a:ln>
                  <a:noFill/>
                </a:ln>
                <a:solidFill>
                  <a:srgbClr val="FFFFFF"/>
                </a:solidFill>
                <a:effectLst/>
                <a:uLnTx/>
                <a:uFillTx/>
                <a:latin typeface="Arial" panose="020B0604020202020204" pitchFamily="34" charset="0"/>
                <a:ea typeface="ＭＳ Ｐゴシック" panose="020B0600070205080204" pitchFamily="34" charset="-128"/>
                <a:cs typeface="+mn-cs"/>
              </a:rPr>
              <a:t>A.Y. 2020/2021</a:t>
            </a:r>
            <a:endParaRPr kumimoji="0" lang="it-IT" altLang="it-IT" sz="1100" b="0" i="0" u="none" strike="noStrike" kern="1200" cap="none" spc="0" normalizeH="0" baseline="0" noProof="0">
              <a:ln>
                <a:noFill/>
              </a:ln>
              <a:solidFill>
                <a:srgbClr val="FFFFFF"/>
              </a:solidFill>
              <a:effectLst/>
              <a:uLnTx/>
              <a:uFillTx/>
              <a:latin typeface="Arial" panose="020B0604020202020204" pitchFamily="34" charset="0"/>
              <a:ea typeface="ＭＳ Ｐゴシック" panose="020B0600070205080204" pitchFamily="34" charset="-128"/>
              <a:cs typeface="+mn-cs"/>
            </a:endParaRPr>
          </a:p>
        </p:txBody>
      </p:sp>
      <p:sp>
        <p:nvSpPr>
          <p:cNvPr id="12292" name="Footer Placeholder 4">
            <a:extLst>
              <a:ext uri="{FF2B5EF4-FFF2-40B4-BE49-F238E27FC236}">
                <a16:creationId xmlns:a16="http://schemas.microsoft.com/office/drawing/2014/main" id="{197295D8-6677-41F9-BB80-653CA68DFF84}"/>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6002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822433"/>
              </a:buClr>
              <a:buSzTx/>
              <a:buFontTx/>
              <a:buNone/>
              <a:tabLst/>
              <a:defRPr/>
            </a:pPr>
            <a:r>
              <a:rPr kumimoji="0" lang="en-US" sz="1100" b="0" i="0" u="none" strike="noStrike" kern="1200" cap="none" spc="0" normalizeH="0" baseline="0" noProof="0" dirty="0">
                <a:ln>
                  <a:noFill/>
                </a:ln>
                <a:solidFill>
                  <a:srgbClr val="FFFFFF"/>
                </a:solidFill>
                <a:effectLst/>
                <a:uLnTx/>
                <a:uFillTx/>
                <a:latin typeface="Arial" panose="020B0604020202020204" pitchFamily="34" charset="0"/>
                <a:ea typeface="ＭＳ Ｐゴシック" panose="020B0600070205080204" pitchFamily="34" charset="-128"/>
                <a:cs typeface="+mn-cs"/>
              </a:rPr>
              <a:t>Control Learning techniques for set point regulation of robots with nonlinear joints flexibility</a:t>
            </a:r>
            <a:endParaRPr kumimoji="0" lang="it-IT" altLang="it-IT" sz="800" b="0" i="0" u="none" strike="noStrike" kern="1200" cap="none" spc="0" normalizeH="0" baseline="0" noProof="0" dirty="0">
              <a:ln>
                <a:noFill/>
              </a:ln>
              <a:solidFill>
                <a:srgbClr val="FFFFFF"/>
              </a:solidFill>
              <a:effectLst/>
              <a:uLnTx/>
              <a:uFillTx/>
              <a:latin typeface="Arial" panose="020B0604020202020204" pitchFamily="34" charset="0"/>
              <a:ea typeface="ＭＳ Ｐゴシック" panose="020B0600070205080204" pitchFamily="34" charset="-128"/>
              <a:cs typeface="+mn-cs"/>
            </a:endParaRPr>
          </a:p>
        </p:txBody>
      </p:sp>
      <p:sp>
        <p:nvSpPr>
          <p:cNvPr id="12293" name="Slide Number Placeholder 5">
            <a:extLst>
              <a:ext uri="{FF2B5EF4-FFF2-40B4-BE49-F238E27FC236}">
                <a16:creationId xmlns:a16="http://schemas.microsoft.com/office/drawing/2014/main" id="{963FFC12-68E2-4C66-9F31-A6018629777F}"/>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6002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it-IT" altLang="it-IT" sz="1100" b="0" i="0" u="none" strike="noStrike" kern="1200" cap="none" spc="0" normalizeH="0" baseline="0" noProof="0">
                <a:ln>
                  <a:noFill/>
                </a:ln>
                <a:solidFill>
                  <a:srgbClr val="FFFFFF"/>
                </a:solidFill>
                <a:effectLst/>
                <a:uLnTx/>
                <a:uFillTx/>
                <a:latin typeface="Arial" panose="020B0604020202020204" pitchFamily="34" charset="0"/>
                <a:ea typeface="ＭＳ Ｐゴシック" panose="020B0600070205080204" pitchFamily="34" charset="-128"/>
                <a:cs typeface="+mn-cs"/>
              </a:rPr>
              <a:t>Pagina </a:t>
            </a:r>
            <a:fld id="{2DB1A4F3-E655-4D08-8643-9AFDD85424BD}" type="slidenum">
              <a:rPr kumimoji="0" lang="it-IT" altLang="it-IT" sz="1100" b="0" i="0" u="none" strike="noStrike" kern="1200" cap="none" spc="0" normalizeH="0" baseline="0" noProof="0" smtClean="0">
                <a:ln>
                  <a:noFill/>
                </a:ln>
                <a:solidFill>
                  <a:srgbClr val="FFFFFF"/>
                </a:solidFill>
                <a:effectLst/>
                <a:uLnTx/>
                <a:uFillTx/>
                <a:latin typeface="Arial" panose="020B0604020202020204" pitchFamily="34" charset="0"/>
                <a:ea typeface="ＭＳ Ｐゴシック" panose="020B0600070205080204" pitchFamily="34"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14</a:t>
            </a:fld>
            <a:endParaRPr kumimoji="0" lang="it-IT" altLang="it-IT" sz="1100" b="0" i="0" u="none" strike="noStrike" kern="1200" cap="none" spc="0" normalizeH="0" baseline="0" noProof="0">
              <a:ln>
                <a:noFill/>
              </a:ln>
              <a:solidFill>
                <a:srgbClr val="FFFFFF"/>
              </a:solidFill>
              <a:effectLst/>
              <a:uLnTx/>
              <a:uFillTx/>
              <a:latin typeface="Arial" panose="020B0604020202020204" pitchFamily="34" charset="0"/>
              <a:ea typeface="ＭＳ Ｐゴシック" panose="020B0600070205080204" pitchFamily="34" charset="-128"/>
              <a:cs typeface="+mn-cs"/>
            </a:endParaRPr>
          </a:p>
        </p:txBody>
      </p:sp>
      <p:sp>
        <p:nvSpPr>
          <p:cNvPr id="12294" name="Rectangle 2">
            <a:extLst>
              <a:ext uri="{FF2B5EF4-FFF2-40B4-BE49-F238E27FC236}">
                <a16:creationId xmlns:a16="http://schemas.microsoft.com/office/drawing/2014/main" id="{E4722927-A1AB-4A14-BA96-86A01FB1B6E8}"/>
              </a:ext>
            </a:extLst>
          </p:cNvPr>
          <p:cNvSpPr>
            <a:spLocks noGrp="1" noChangeArrowheads="1"/>
          </p:cNvSpPr>
          <p:nvPr>
            <p:ph type="title"/>
          </p:nvPr>
        </p:nvSpPr>
        <p:spPr>
          <a:xfrm>
            <a:off x="863600" y="0"/>
            <a:ext cx="7416800" cy="990600"/>
          </a:xfrm>
        </p:spPr>
        <p:txBody>
          <a:bodyPr/>
          <a:lstStyle/>
          <a:p>
            <a:pPr algn="ctr" eaLnBrk="1" hangingPunct="1"/>
            <a:r>
              <a:rPr lang="it-IT" altLang="it-IT" sz="3600" dirty="0" err="1">
                <a:effectLst>
                  <a:outerShdw blurRad="38100" dist="38100" dir="2700000" algn="tl">
                    <a:srgbClr val="000000">
                      <a:alpha val="43137"/>
                    </a:srgbClr>
                  </a:outerShdw>
                </a:effectLst>
              </a:rPr>
              <a:t>Properties</a:t>
            </a:r>
            <a:r>
              <a:rPr lang="it-IT" altLang="it-IT" sz="3600" dirty="0">
                <a:effectLst>
                  <a:outerShdw blurRad="38100" dist="38100" dir="2700000" algn="tl">
                    <a:srgbClr val="000000">
                      <a:alpha val="43137"/>
                    </a:srgbClr>
                  </a:outerShdw>
                </a:effectLst>
              </a:rPr>
              <a:t> of </a:t>
            </a:r>
            <a:r>
              <a:rPr lang="it-IT" altLang="it-IT" sz="3600" dirty="0" err="1">
                <a:effectLst>
                  <a:outerShdw blurRad="38100" dist="38100" dir="2700000" algn="tl">
                    <a:srgbClr val="000000">
                      <a:alpha val="43137"/>
                    </a:srgbClr>
                  </a:outerShdw>
                </a:effectLst>
              </a:rPr>
              <a:t>Gaussian</a:t>
            </a:r>
            <a:r>
              <a:rPr lang="it-IT" altLang="it-IT" sz="3600" dirty="0">
                <a:effectLst>
                  <a:outerShdw blurRad="38100" dist="38100" dir="2700000" algn="tl">
                    <a:srgbClr val="000000">
                      <a:alpha val="43137"/>
                    </a:srgbClr>
                  </a:outerShdw>
                </a:effectLst>
              </a:rPr>
              <a:t> PDF</a:t>
            </a:r>
          </a:p>
        </p:txBody>
      </p:sp>
      <p:grpSp>
        <p:nvGrpSpPr>
          <p:cNvPr id="473" name="Group 472" descr="\documentclass{article}&#10;\usepackage{amsmath}&#10;\usepackage{amsfonts}&#10;\usepackage{amssymb}&#10;\usepackage{mathtools}&#10;\usepackage{physics}&#10;&#10;\pagestyle{empty}&#10;\begin{document}&#10;&#10;&#10;$(X,Y) \sim \mathcal{N}(\mu, \Sigma)$&#10;&#10;\end{document}" title="IguanaTex Vector Display">
            <a:extLst>
              <a:ext uri="{FF2B5EF4-FFF2-40B4-BE49-F238E27FC236}">
                <a16:creationId xmlns:a16="http://schemas.microsoft.com/office/drawing/2014/main" id="{3080B2D3-62F1-412E-90D8-4DFDB1A7814E}"/>
              </a:ext>
            </a:extLst>
          </p:cNvPr>
          <p:cNvGrpSpPr>
            <a:grpSpLocks noChangeAspect="1"/>
          </p:cNvGrpSpPr>
          <p:nvPr>
            <p:custDataLst>
              <p:tags r:id="rId1"/>
            </p:custDataLst>
          </p:nvPr>
        </p:nvGrpSpPr>
        <p:grpSpPr>
          <a:xfrm>
            <a:off x="1404938" y="1027113"/>
            <a:ext cx="1984375" cy="322262"/>
            <a:chOff x="1404938" y="1027113"/>
            <a:chExt cx="1984375" cy="322262"/>
          </a:xfrm>
        </p:grpSpPr>
        <p:sp>
          <p:nvSpPr>
            <p:cNvPr id="449" name="Freeform 53">
              <a:extLst>
                <a:ext uri="{FF2B5EF4-FFF2-40B4-BE49-F238E27FC236}">
                  <a16:creationId xmlns:a16="http://schemas.microsoft.com/office/drawing/2014/main" id="{02FF5250-A946-47B1-A7A0-7470F687B493}"/>
                </a:ext>
              </a:extLst>
            </p:cNvPr>
            <p:cNvSpPr>
              <a:spLocks/>
            </p:cNvSpPr>
            <p:nvPr>
              <p:custDataLst>
                <p:tags r:id="rId83"/>
              </p:custDataLst>
            </p:nvPr>
          </p:nvSpPr>
          <p:spPr bwMode="auto">
            <a:xfrm>
              <a:off x="1404938" y="1033463"/>
              <a:ext cx="61913" cy="315912"/>
            </a:xfrm>
            <a:custGeom>
              <a:avLst/>
              <a:gdLst>
                <a:gd name="T0" fmla="*/ 116 w 116"/>
                <a:gd name="T1" fmla="*/ 494 h 499"/>
                <a:gd name="T2" fmla="*/ 107 w 116"/>
                <a:gd name="T3" fmla="*/ 483 h 499"/>
                <a:gd name="T4" fmla="*/ 29 w 116"/>
                <a:gd name="T5" fmla="*/ 250 h 499"/>
                <a:gd name="T6" fmla="*/ 109 w 116"/>
                <a:gd name="T7" fmla="*/ 14 h 499"/>
                <a:gd name="T8" fmla="*/ 116 w 116"/>
                <a:gd name="T9" fmla="*/ 5 h 499"/>
                <a:gd name="T10" fmla="*/ 111 w 116"/>
                <a:gd name="T11" fmla="*/ 0 h 499"/>
                <a:gd name="T12" fmla="*/ 31 w 116"/>
                <a:gd name="T13" fmla="*/ 98 h 499"/>
                <a:gd name="T14" fmla="*/ 0 w 116"/>
                <a:gd name="T15" fmla="*/ 250 h 499"/>
                <a:gd name="T16" fmla="*/ 33 w 116"/>
                <a:gd name="T17" fmla="*/ 406 h 499"/>
                <a:gd name="T18" fmla="*/ 111 w 116"/>
                <a:gd name="T19" fmla="*/ 499 h 499"/>
                <a:gd name="T20" fmla="*/ 116 w 116"/>
                <a:gd name="T21" fmla="*/ 494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6" h="499">
                  <a:moveTo>
                    <a:pt x="116" y="494"/>
                  </a:moveTo>
                  <a:cubicBezTo>
                    <a:pt x="116" y="493"/>
                    <a:pt x="116" y="492"/>
                    <a:pt x="107" y="483"/>
                  </a:cubicBezTo>
                  <a:cubicBezTo>
                    <a:pt x="45" y="421"/>
                    <a:pt x="29" y="326"/>
                    <a:pt x="29" y="250"/>
                  </a:cubicBezTo>
                  <a:cubicBezTo>
                    <a:pt x="29" y="163"/>
                    <a:pt x="48" y="76"/>
                    <a:pt x="109" y="14"/>
                  </a:cubicBezTo>
                  <a:cubicBezTo>
                    <a:pt x="116" y="8"/>
                    <a:pt x="116" y="7"/>
                    <a:pt x="116" y="5"/>
                  </a:cubicBezTo>
                  <a:cubicBezTo>
                    <a:pt x="116" y="2"/>
                    <a:pt x="114" y="0"/>
                    <a:pt x="111" y="0"/>
                  </a:cubicBezTo>
                  <a:cubicBezTo>
                    <a:pt x="106" y="0"/>
                    <a:pt x="61" y="34"/>
                    <a:pt x="31" y="98"/>
                  </a:cubicBezTo>
                  <a:cubicBezTo>
                    <a:pt x="6" y="153"/>
                    <a:pt x="0" y="208"/>
                    <a:pt x="0" y="250"/>
                  </a:cubicBezTo>
                  <a:cubicBezTo>
                    <a:pt x="0" y="289"/>
                    <a:pt x="6" y="349"/>
                    <a:pt x="33" y="406"/>
                  </a:cubicBezTo>
                  <a:cubicBezTo>
                    <a:pt x="63" y="467"/>
                    <a:pt x="106" y="499"/>
                    <a:pt x="111" y="499"/>
                  </a:cubicBezTo>
                  <a:cubicBezTo>
                    <a:pt x="114" y="499"/>
                    <a:pt x="116" y="498"/>
                    <a:pt x="116" y="494"/>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0" name="Freeform 54">
              <a:extLst>
                <a:ext uri="{FF2B5EF4-FFF2-40B4-BE49-F238E27FC236}">
                  <a16:creationId xmlns:a16="http://schemas.microsoft.com/office/drawing/2014/main" id="{AE02FBCD-33A9-44DF-880E-995F70F69558}"/>
                </a:ext>
              </a:extLst>
            </p:cNvPr>
            <p:cNvSpPr>
              <a:spLocks/>
            </p:cNvSpPr>
            <p:nvPr>
              <p:custDataLst>
                <p:tags r:id="rId84"/>
              </p:custDataLst>
            </p:nvPr>
          </p:nvSpPr>
          <p:spPr bwMode="auto">
            <a:xfrm>
              <a:off x="1489076" y="1055688"/>
              <a:ext cx="217488" cy="215900"/>
            </a:xfrm>
            <a:custGeom>
              <a:avLst/>
              <a:gdLst>
                <a:gd name="T0" fmla="*/ 228 w 411"/>
                <a:gd name="T1" fmla="*/ 135 h 341"/>
                <a:gd name="T2" fmla="*/ 186 w 411"/>
                <a:gd name="T3" fmla="*/ 36 h 341"/>
                <a:gd name="T4" fmla="*/ 184 w 411"/>
                <a:gd name="T5" fmla="*/ 30 h 341"/>
                <a:gd name="T6" fmla="*/ 213 w 411"/>
                <a:gd name="T7" fmla="*/ 15 h 341"/>
                <a:gd name="T8" fmla="*/ 223 w 411"/>
                <a:gd name="T9" fmla="*/ 6 h 341"/>
                <a:gd name="T10" fmla="*/ 216 w 411"/>
                <a:gd name="T11" fmla="*/ 0 h 341"/>
                <a:gd name="T12" fmla="*/ 153 w 411"/>
                <a:gd name="T13" fmla="*/ 1 h 341"/>
                <a:gd name="T14" fmla="*/ 97 w 411"/>
                <a:gd name="T15" fmla="*/ 0 h 341"/>
                <a:gd name="T16" fmla="*/ 88 w 411"/>
                <a:gd name="T17" fmla="*/ 10 h 341"/>
                <a:gd name="T18" fmla="*/ 100 w 411"/>
                <a:gd name="T19" fmla="*/ 15 h 341"/>
                <a:gd name="T20" fmla="*/ 137 w 411"/>
                <a:gd name="T21" fmla="*/ 31 h 341"/>
                <a:gd name="T22" fmla="*/ 196 w 411"/>
                <a:gd name="T23" fmla="*/ 170 h 341"/>
                <a:gd name="T24" fmla="*/ 91 w 411"/>
                <a:gd name="T25" fmla="*/ 284 h 341"/>
                <a:gd name="T26" fmla="*/ 84 w 411"/>
                <a:gd name="T27" fmla="*/ 289 h 341"/>
                <a:gd name="T28" fmla="*/ 11 w 411"/>
                <a:gd name="T29" fmla="*/ 325 h 341"/>
                <a:gd name="T30" fmla="*/ 0 w 411"/>
                <a:gd name="T31" fmla="*/ 335 h 341"/>
                <a:gd name="T32" fmla="*/ 6 w 411"/>
                <a:gd name="T33" fmla="*/ 341 h 341"/>
                <a:gd name="T34" fmla="*/ 53 w 411"/>
                <a:gd name="T35" fmla="*/ 339 h 341"/>
                <a:gd name="T36" fmla="*/ 109 w 411"/>
                <a:gd name="T37" fmla="*/ 341 h 341"/>
                <a:gd name="T38" fmla="*/ 118 w 411"/>
                <a:gd name="T39" fmla="*/ 331 h 341"/>
                <a:gd name="T40" fmla="*/ 112 w 411"/>
                <a:gd name="T41" fmla="*/ 325 h 341"/>
                <a:gd name="T42" fmla="*/ 92 w 411"/>
                <a:gd name="T43" fmla="*/ 310 h 341"/>
                <a:gd name="T44" fmla="*/ 106 w 411"/>
                <a:gd name="T45" fmla="*/ 287 h 341"/>
                <a:gd name="T46" fmla="*/ 156 w 411"/>
                <a:gd name="T47" fmla="*/ 233 h 341"/>
                <a:gd name="T48" fmla="*/ 201 w 411"/>
                <a:gd name="T49" fmla="*/ 184 h 341"/>
                <a:gd name="T50" fmla="*/ 252 w 411"/>
                <a:gd name="T51" fmla="*/ 304 h 341"/>
                <a:gd name="T52" fmla="*/ 254 w 411"/>
                <a:gd name="T53" fmla="*/ 311 h 341"/>
                <a:gd name="T54" fmla="*/ 225 w 411"/>
                <a:gd name="T55" fmla="*/ 325 h 341"/>
                <a:gd name="T56" fmla="*/ 215 w 411"/>
                <a:gd name="T57" fmla="*/ 335 h 341"/>
                <a:gd name="T58" fmla="*/ 223 w 411"/>
                <a:gd name="T59" fmla="*/ 341 h 341"/>
                <a:gd name="T60" fmla="*/ 286 w 411"/>
                <a:gd name="T61" fmla="*/ 339 h 341"/>
                <a:gd name="T62" fmla="*/ 341 w 411"/>
                <a:gd name="T63" fmla="*/ 341 h 341"/>
                <a:gd name="T64" fmla="*/ 350 w 411"/>
                <a:gd name="T65" fmla="*/ 331 h 341"/>
                <a:gd name="T66" fmla="*/ 342 w 411"/>
                <a:gd name="T67" fmla="*/ 325 h 341"/>
                <a:gd name="T68" fmla="*/ 299 w 411"/>
                <a:gd name="T69" fmla="*/ 303 h 341"/>
                <a:gd name="T70" fmla="*/ 234 w 411"/>
                <a:gd name="T71" fmla="*/ 149 h 341"/>
                <a:gd name="T72" fmla="*/ 337 w 411"/>
                <a:gd name="T73" fmla="*/ 41 h 341"/>
                <a:gd name="T74" fmla="*/ 400 w 411"/>
                <a:gd name="T75" fmla="*/ 15 h 341"/>
                <a:gd name="T76" fmla="*/ 411 w 411"/>
                <a:gd name="T77" fmla="*/ 5 h 341"/>
                <a:gd name="T78" fmla="*/ 404 w 411"/>
                <a:gd name="T79" fmla="*/ 0 h 341"/>
                <a:gd name="T80" fmla="*/ 357 w 411"/>
                <a:gd name="T81" fmla="*/ 1 h 341"/>
                <a:gd name="T82" fmla="*/ 302 w 411"/>
                <a:gd name="T83" fmla="*/ 0 h 341"/>
                <a:gd name="T84" fmla="*/ 293 w 411"/>
                <a:gd name="T85" fmla="*/ 10 h 341"/>
                <a:gd name="T86" fmla="*/ 299 w 411"/>
                <a:gd name="T87" fmla="*/ 15 h 341"/>
                <a:gd name="T88" fmla="*/ 319 w 411"/>
                <a:gd name="T89" fmla="*/ 31 h 341"/>
                <a:gd name="T90" fmla="*/ 309 w 411"/>
                <a:gd name="T91" fmla="*/ 49 h 341"/>
                <a:gd name="T92" fmla="*/ 228 w 411"/>
                <a:gd name="T93" fmla="*/ 135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11" h="341">
                  <a:moveTo>
                    <a:pt x="228" y="135"/>
                  </a:moveTo>
                  <a:lnTo>
                    <a:pt x="186" y="36"/>
                  </a:lnTo>
                  <a:cubicBezTo>
                    <a:pt x="185" y="32"/>
                    <a:pt x="184" y="30"/>
                    <a:pt x="184" y="30"/>
                  </a:cubicBezTo>
                  <a:cubicBezTo>
                    <a:pt x="184" y="27"/>
                    <a:pt x="192" y="17"/>
                    <a:pt x="213" y="15"/>
                  </a:cubicBezTo>
                  <a:cubicBezTo>
                    <a:pt x="218" y="15"/>
                    <a:pt x="223" y="14"/>
                    <a:pt x="223" y="6"/>
                  </a:cubicBezTo>
                  <a:cubicBezTo>
                    <a:pt x="223" y="0"/>
                    <a:pt x="217" y="0"/>
                    <a:pt x="216" y="0"/>
                  </a:cubicBezTo>
                  <a:cubicBezTo>
                    <a:pt x="195" y="0"/>
                    <a:pt x="174" y="1"/>
                    <a:pt x="153" y="1"/>
                  </a:cubicBezTo>
                  <a:cubicBezTo>
                    <a:pt x="141" y="1"/>
                    <a:pt x="110" y="0"/>
                    <a:pt x="97" y="0"/>
                  </a:cubicBezTo>
                  <a:cubicBezTo>
                    <a:pt x="94" y="0"/>
                    <a:pt x="88" y="0"/>
                    <a:pt x="88" y="10"/>
                  </a:cubicBezTo>
                  <a:cubicBezTo>
                    <a:pt x="88" y="15"/>
                    <a:pt x="93" y="15"/>
                    <a:pt x="100" y="15"/>
                  </a:cubicBezTo>
                  <a:cubicBezTo>
                    <a:pt x="130" y="15"/>
                    <a:pt x="133" y="20"/>
                    <a:pt x="137" y="31"/>
                  </a:cubicBezTo>
                  <a:lnTo>
                    <a:pt x="196" y="170"/>
                  </a:lnTo>
                  <a:lnTo>
                    <a:pt x="91" y="284"/>
                  </a:lnTo>
                  <a:lnTo>
                    <a:pt x="84" y="289"/>
                  </a:lnTo>
                  <a:cubicBezTo>
                    <a:pt x="60" y="316"/>
                    <a:pt x="36" y="324"/>
                    <a:pt x="11" y="325"/>
                  </a:cubicBezTo>
                  <a:cubicBezTo>
                    <a:pt x="4" y="326"/>
                    <a:pt x="0" y="326"/>
                    <a:pt x="0" y="335"/>
                  </a:cubicBezTo>
                  <a:cubicBezTo>
                    <a:pt x="0" y="336"/>
                    <a:pt x="0" y="341"/>
                    <a:pt x="6" y="341"/>
                  </a:cubicBezTo>
                  <a:cubicBezTo>
                    <a:pt x="21" y="341"/>
                    <a:pt x="38" y="339"/>
                    <a:pt x="53" y="339"/>
                  </a:cubicBezTo>
                  <a:cubicBezTo>
                    <a:pt x="72" y="339"/>
                    <a:pt x="91" y="341"/>
                    <a:pt x="109" y="341"/>
                  </a:cubicBezTo>
                  <a:cubicBezTo>
                    <a:pt x="112" y="341"/>
                    <a:pt x="118" y="341"/>
                    <a:pt x="118" y="331"/>
                  </a:cubicBezTo>
                  <a:cubicBezTo>
                    <a:pt x="118" y="326"/>
                    <a:pt x="113" y="325"/>
                    <a:pt x="112" y="325"/>
                  </a:cubicBezTo>
                  <a:cubicBezTo>
                    <a:pt x="108" y="325"/>
                    <a:pt x="92" y="324"/>
                    <a:pt x="92" y="310"/>
                  </a:cubicBezTo>
                  <a:cubicBezTo>
                    <a:pt x="92" y="302"/>
                    <a:pt x="100" y="294"/>
                    <a:pt x="106" y="287"/>
                  </a:cubicBezTo>
                  <a:lnTo>
                    <a:pt x="156" y="233"/>
                  </a:lnTo>
                  <a:lnTo>
                    <a:pt x="201" y="184"/>
                  </a:lnTo>
                  <a:lnTo>
                    <a:pt x="252" y="304"/>
                  </a:lnTo>
                  <a:cubicBezTo>
                    <a:pt x="254" y="309"/>
                    <a:pt x="254" y="310"/>
                    <a:pt x="254" y="311"/>
                  </a:cubicBezTo>
                  <a:cubicBezTo>
                    <a:pt x="254" y="315"/>
                    <a:pt x="245" y="323"/>
                    <a:pt x="225" y="325"/>
                  </a:cubicBezTo>
                  <a:cubicBezTo>
                    <a:pt x="220" y="326"/>
                    <a:pt x="215" y="326"/>
                    <a:pt x="215" y="335"/>
                  </a:cubicBezTo>
                  <a:cubicBezTo>
                    <a:pt x="215" y="341"/>
                    <a:pt x="221" y="341"/>
                    <a:pt x="223" y="341"/>
                  </a:cubicBezTo>
                  <a:cubicBezTo>
                    <a:pt x="237" y="341"/>
                    <a:pt x="272" y="339"/>
                    <a:pt x="286" y="339"/>
                  </a:cubicBezTo>
                  <a:cubicBezTo>
                    <a:pt x="298" y="339"/>
                    <a:pt x="329" y="341"/>
                    <a:pt x="341" y="341"/>
                  </a:cubicBezTo>
                  <a:cubicBezTo>
                    <a:pt x="344" y="341"/>
                    <a:pt x="350" y="341"/>
                    <a:pt x="350" y="331"/>
                  </a:cubicBezTo>
                  <a:cubicBezTo>
                    <a:pt x="350" y="325"/>
                    <a:pt x="345" y="325"/>
                    <a:pt x="342" y="325"/>
                  </a:cubicBezTo>
                  <a:cubicBezTo>
                    <a:pt x="308" y="325"/>
                    <a:pt x="307" y="323"/>
                    <a:pt x="299" y="303"/>
                  </a:cubicBezTo>
                  <a:cubicBezTo>
                    <a:pt x="279" y="257"/>
                    <a:pt x="246" y="179"/>
                    <a:pt x="234" y="149"/>
                  </a:cubicBezTo>
                  <a:cubicBezTo>
                    <a:pt x="268" y="114"/>
                    <a:pt x="321" y="55"/>
                    <a:pt x="337" y="41"/>
                  </a:cubicBezTo>
                  <a:cubicBezTo>
                    <a:pt x="351" y="29"/>
                    <a:pt x="370" y="17"/>
                    <a:pt x="400" y="15"/>
                  </a:cubicBezTo>
                  <a:cubicBezTo>
                    <a:pt x="406" y="15"/>
                    <a:pt x="411" y="15"/>
                    <a:pt x="411" y="5"/>
                  </a:cubicBezTo>
                  <a:cubicBezTo>
                    <a:pt x="411" y="5"/>
                    <a:pt x="411" y="0"/>
                    <a:pt x="404" y="0"/>
                  </a:cubicBezTo>
                  <a:cubicBezTo>
                    <a:pt x="389" y="0"/>
                    <a:pt x="373" y="1"/>
                    <a:pt x="357" y="1"/>
                  </a:cubicBezTo>
                  <a:cubicBezTo>
                    <a:pt x="339" y="1"/>
                    <a:pt x="320" y="0"/>
                    <a:pt x="302" y="0"/>
                  </a:cubicBezTo>
                  <a:cubicBezTo>
                    <a:pt x="299" y="0"/>
                    <a:pt x="293" y="0"/>
                    <a:pt x="293" y="10"/>
                  </a:cubicBezTo>
                  <a:cubicBezTo>
                    <a:pt x="293" y="13"/>
                    <a:pt x="295" y="15"/>
                    <a:pt x="299" y="15"/>
                  </a:cubicBezTo>
                  <a:cubicBezTo>
                    <a:pt x="303" y="16"/>
                    <a:pt x="319" y="17"/>
                    <a:pt x="319" y="31"/>
                  </a:cubicBezTo>
                  <a:cubicBezTo>
                    <a:pt x="319" y="38"/>
                    <a:pt x="313" y="44"/>
                    <a:pt x="309" y="49"/>
                  </a:cubicBezTo>
                  <a:lnTo>
                    <a:pt x="228" y="135"/>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1" name="Freeform 55">
              <a:extLst>
                <a:ext uri="{FF2B5EF4-FFF2-40B4-BE49-F238E27FC236}">
                  <a16:creationId xmlns:a16="http://schemas.microsoft.com/office/drawing/2014/main" id="{77113E09-C4AF-49E5-9AC9-2E2F0BC7CEF6}"/>
                </a:ext>
              </a:extLst>
            </p:cNvPr>
            <p:cNvSpPr>
              <a:spLocks/>
            </p:cNvSpPr>
            <p:nvPr>
              <p:custDataLst>
                <p:tags r:id="rId85"/>
              </p:custDataLst>
            </p:nvPr>
          </p:nvSpPr>
          <p:spPr bwMode="auto">
            <a:xfrm>
              <a:off x="1728788" y="1236663"/>
              <a:ext cx="30163" cy="95250"/>
            </a:xfrm>
            <a:custGeom>
              <a:avLst/>
              <a:gdLst>
                <a:gd name="T0" fmla="*/ 58 w 58"/>
                <a:gd name="T1" fmla="*/ 52 h 149"/>
                <a:gd name="T2" fmla="*/ 26 w 58"/>
                <a:gd name="T3" fmla="*/ 0 h 149"/>
                <a:gd name="T4" fmla="*/ 0 w 58"/>
                <a:gd name="T5" fmla="*/ 26 h 149"/>
                <a:gd name="T6" fmla="*/ 26 w 58"/>
                <a:gd name="T7" fmla="*/ 53 h 149"/>
                <a:gd name="T8" fmla="*/ 43 w 58"/>
                <a:gd name="T9" fmla="*/ 46 h 149"/>
                <a:gd name="T10" fmla="*/ 46 w 58"/>
                <a:gd name="T11" fmla="*/ 45 h 149"/>
                <a:gd name="T12" fmla="*/ 47 w 58"/>
                <a:gd name="T13" fmla="*/ 52 h 149"/>
                <a:gd name="T14" fmla="*/ 13 w 58"/>
                <a:gd name="T15" fmla="*/ 135 h 149"/>
                <a:gd name="T16" fmla="*/ 7 w 58"/>
                <a:gd name="T17" fmla="*/ 143 h 149"/>
                <a:gd name="T18" fmla="*/ 12 w 58"/>
                <a:gd name="T19" fmla="*/ 149 h 149"/>
                <a:gd name="T20" fmla="*/ 58 w 58"/>
                <a:gd name="T21" fmla="*/ 52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 h="149">
                  <a:moveTo>
                    <a:pt x="58" y="52"/>
                  </a:moveTo>
                  <a:cubicBezTo>
                    <a:pt x="58" y="19"/>
                    <a:pt x="45" y="0"/>
                    <a:pt x="26" y="0"/>
                  </a:cubicBezTo>
                  <a:cubicBezTo>
                    <a:pt x="9" y="0"/>
                    <a:pt x="0" y="12"/>
                    <a:pt x="0" y="26"/>
                  </a:cubicBezTo>
                  <a:cubicBezTo>
                    <a:pt x="0" y="40"/>
                    <a:pt x="9" y="53"/>
                    <a:pt x="26" y="53"/>
                  </a:cubicBezTo>
                  <a:cubicBezTo>
                    <a:pt x="32" y="53"/>
                    <a:pt x="38" y="51"/>
                    <a:pt x="43" y="46"/>
                  </a:cubicBezTo>
                  <a:cubicBezTo>
                    <a:pt x="45" y="45"/>
                    <a:pt x="45" y="45"/>
                    <a:pt x="46" y="45"/>
                  </a:cubicBezTo>
                  <a:cubicBezTo>
                    <a:pt x="46" y="45"/>
                    <a:pt x="47" y="45"/>
                    <a:pt x="47" y="52"/>
                  </a:cubicBezTo>
                  <a:cubicBezTo>
                    <a:pt x="47" y="89"/>
                    <a:pt x="29" y="119"/>
                    <a:pt x="13" y="135"/>
                  </a:cubicBezTo>
                  <a:cubicBezTo>
                    <a:pt x="7" y="141"/>
                    <a:pt x="7" y="142"/>
                    <a:pt x="7" y="143"/>
                  </a:cubicBezTo>
                  <a:cubicBezTo>
                    <a:pt x="7" y="147"/>
                    <a:pt x="10" y="149"/>
                    <a:pt x="12" y="149"/>
                  </a:cubicBezTo>
                  <a:cubicBezTo>
                    <a:pt x="18" y="149"/>
                    <a:pt x="58" y="110"/>
                    <a:pt x="58" y="52"/>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2" name="Freeform 56">
              <a:extLst>
                <a:ext uri="{FF2B5EF4-FFF2-40B4-BE49-F238E27FC236}">
                  <a16:creationId xmlns:a16="http://schemas.microsoft.com/office/drawing/2014/main" id="{60C84616-C331-4D69-AD7F-1C5E87D9C694}"/>
                </a:ext>
              </a:extLst>
            </p:cNvPr>
            <p:cNvSpPr>
              <a:spLocks/>
            </p:cNvSpPr>
            <p:nvPr>
              <p:custDataLst>
                <p:tags r:id="rId86"/>
              </p:custDataLst>
            </p:nvPr>
          </p:nvSpPr>
          <p:spPr bwMode="auto">
            <a:xfrm>
              <a:off x="1831976" y="1055688"/>
              <a:ext cx="192088" cy="215900"/>
            </a:xfrm>
            <a:custGeom>
              <a:avLst/>
              <a:gdLst>
                <a:gd name="T0" fmla="*/ 280 w 362"/>
                <a:gd name="T1" fmla="*/ 57 h 341"/>
                <a:gd name="T2" fmla="*/ 287 w 362"/>
                <a:gd name="T3" fmla="*/ 50 h 341"/>
                <a:gd name="T4" fmla="*/ 352 w 362"/>
                <a:gd name="T5" fmla="*/ 15 h 341"/>
                <a:gd name="T6" fmla="*/ 362 w 362"/>
                <a:gd name="T7" fmla="*/ 6 h 341"/>
                <a:gd name="T8" fmla="*/ 356 w 362"/>
                <a:gd name="T9" fmla="*/ 0 h 341"/>
                <a:gd name="T10" fmla="*/ 315 w 362"/>
                <a:gd name="T11" fmla="*/ 1 h 341"/>
                <a:gd name="T12" fmla="*/ 265 w 362"/>
                <a:gd name="T13" fmla="*/ 0 h 341"/>
                <a:gd name="T14" fmla="*/ 256 w 362"/>
                <a:gd name="T15" fmla="*/ 9 h 341"/>
                <a:gd name="T16" fmla="*/ 263 w 362"/>
                <a:gd name="T17" fmla="*/ 15 h 341"/>
                <a:gd name="T18" fmla="*/ 281 w 362"/>
                <a:gd name="T19" fmla="*/ 27 h 341"/>
                <a:gd name="T20" fmla="*/ 268 w 362"/>
                <a:gd name="T21" fmla="*/ 51 h 341"/>
                <a:gd name="T22" fmla="*/ 152 w 362"/>
                <a:gd name="T23" fmla="*/ 184 h 341"/>
                <a:gd name="T24" fmla="*/ 97 w 362"/>
                <a:gd name="T25" fmla="*/ 36 h 341"/>
                <a:gd name="T26" fmla="*/ 94 w 362"/>
                <a:gd name="T27" fmla="*/ 27 h 341"/>
                <a:gd name="T28" fmla="*/ 123 w 362"/>
                <a:gd name="T29" fmla="*/ 15 h 341"/>
                <a:gd name="T30" fmla="*/ 135 w 362"/>
                <a:gd name="T31" fmla="*/ 5 h 341"/>
                <a:gd name="T32" fmla="*/ 128 w 362"/>
                <a:gd name="T33" fmla="*/ 0 h 341"/>
                <a:gd name="T34" fmla="*/ 65 w 362"/>
                <a:gd name="T35" fmla="*/ 1 h 341"/>
                <a:gd name="T36" fmla="*/ 9 w 362"/>
                <a:gd name="T37" fmla="*/ 0 h 341"/>
                <a:gd name="T38" fmla="*/ 0 w 362"/>
                <a:gd name="T39" fmla="*/ 10 h 341"/>
                <a:gd name="T40" fmla="*/ 11 w 362"/>
                <a:gd name="T41" fmla="*/ 15 h 341"/>
                <a:gd name="T42" fmla="*/ 48 w 362"/>
                <a:gd name="T43" fmla="*/ 32 h 341"/>
                <a:gd name="T44" fmla="*/ 109 w 362"/>
                <a:gd name="T45" fmla="*/ 196 h 341"/>
                <a:gd name="T46" fmla="*/ 111 w 362"/>
                <a:gd name="T47" fmla="*/ 205 h 341"/>
                <a:gd name="T48" fmla="*/ 88 w 362"/>
                <a:gd name="T49" fmla="*/ 296 h 341"/>
                <a:gd name="T50" fmla="*/ 42 w 362"/>
                <a:gd name="T51" fmla="*/ 325 h 341"/>
                <a:gd name="T52" fmla="*/ 28 w 362"/>
                <a:gd name="T53" fmla="*/ 335 h 341"/>
                <a:gd name="T54" fmla="*/ 35 w 362"/>
                <a:gd name="T55" fmla="*/ 341 h 341"/>
                <a:gd name="T56" fmla="*/ 98 w 362"/>
                <a:gd name="T57" fmla="*/ 339 h 341"/>
                <a:gd name="T58" fmla="*/ 162 w 362"/>
                <a:gd name="T59" fmla="*/ 341 h 341"/>
                <a:gd name="T60" fmla="*/ 171 w 362"/>
                <a:gd name="T61" fmla="*/ 331 h 341"/>
                <a:gd name="T62" fmla="*/ 157 w 362"/>
                <a:gd name="T63" fmla="*/ 325 h 341"/>
                <a:gd name="T64" fmla="*/ 138 w 362"/>
                <a:gd name="T65" fmla="*/ 324 h 341"/>
                <a:gd name="T66" fmla="*/ 125 w 362"/>
                <a:gd name="T67" fmla="*/ 316 h 341"/>
                <a:gd name="T68" fmla="*/ 132 w 362"/>
                <a:gd name="T69" fmla="*/ 285 h 341"/>
                <a:gd name="T70" fmla="*/ 149 w 362"/>
                <a:gd name="T71" fmla="*/ 214 h 341"/>
                <a:gd name="T72" fmla="*/ 156 w 362"/>
                <a:gd name="T73" fmla="*/ 199 h 341"/>
                <a:gd name="T74" fmla="*/ 280 w 362"/>
                <a:gd name="T75" fmla="*/ 57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62" h="341">
                  <a:moveTo>
                    <a:pt x="280" y="57"/>
                  </a:moveTo>
                  <a:lnTo>
                    <a:pt x="287" y="50"/>
                  </a:lnTo>
                  <a:cubicBezTo>
                    <a:pt x="302" y="35"/>
                    <a:pt x="318" y="18"/>
                    <a:pt x="352" y="15"/>
                  </a:cubicBezTo>
                  <a:cubicBezTo>
                    <a:pt x="358" y="15"/>
                    <a:pt x="362" y="15"/>
                    <a:pt x="362" y="6"/>
                  </a:cubicBezTo>
                  <a:cubicBezTo>
                    <a:pt x="362" y="2"/>
                    <a:pt x="360" y="0"/>
                    <a:pt x="356" y="0"/>
                  </a:cubicBezTo>
                  <a:cubicBezTo>
                    <a:pt x="343" y="0"/>
                    <a:pt x="328" y="1"/>
                    <a:pt x="315" y="1"/>
                  </a:cubicBezTo>
                  <a:cubicBezTo>
                    <a:pt x="298" y="1"/>
                    <a:pt x="281" y="0"/>
                    <a:pt x="265" y="0"/>
                  </a:cubicBezTo>
                  <a:cubicBezTo>
                    <a:pt x="262" y="0"/>
                    <a:pt x="256" y="0"/>
                    <a:pt x="256" y="9"/>
                  </a:cubicBezTo>
                  <a:cubicBezTo>
                    <a:pt x="256" y="15"/>
                    <a:pt x="261" y="15"/>
                    <a:pt x="263" y="15"/>
                  </a:cubicBezTo>
                  <a:cubicBezTo>
                    <a:pt x="267" y="15"/>
                    <a:pt x="281" y="16"/>
                    <a:pt x="281" y="27"/>
                  </a:cubicBezTo>
                  <a:cubicBezTo>
                    <a:pt x="281" y="35"/>
                    <a:pt x="270" y="48"/>
                    <a:pt x="268" y="51"/>
                  </a:cubicBezTo>
                  <a:lnTo>
                    <a:pt x="152" y="184"/>
                  </a:lnTo>
                  <a:lnTo>
                    <a:pt x="97" y="36"/>
                  </a:lnTo>
                  <a:cubicBezTo>
                    <a:pt x="94" y="29"/>
                    <a:pt x="94" y="28"/>
                    <a:pt x="94" y="27"/>
                  </a:cubicBezTo>
                  <a:cubicBezTo>
                    <a:pt x="94" y="15"/>
                    <a:pt x="118" y="15"/>
                    <a:pt x="123" y="15"/>
                  </a:cubicBezTo>
                  <a:cubicBezTo>
                    <a:pt x="130" y="15"/>
                    <a:pt x="135" y="15"/>
                    <a:pt x="135" y="5"/>
                  </a:cubicBezTo>
                  <a:cubicBezTo>
                    <a:pt x="135" y="0"/>
                    <a:pt x="129" y="0"/>
                    <a:pt x="128" y="0"/>
                  </a:cubicBezTo>
                  <a:cubicBezTo>
                    <a:pt x="114" y="0"/>
                    <a:pt x="79" y="1"/>
                    <a:pt x="65" y="1"/>
                  </a:cubicBezTo>
                  <a:cubicBezTo>
                    <a:pt x="53" y="1"/>
                    <a:pt x="22" y="0"/>
                    <a:pt x="9" y="0"/>
                  </a:cubicBezTo>
                  <a:cubicBezTo>
                    <a:pt x="6" y="0"/>
                    <a:pt x="0" y="0"/>
                    <a:pt x="0" y="10"/>
                  </a:cubicBezTo>
                  <a:cubicBezTo>
                    <a:pt x="0" y="15"/>
                    <a:pt x="5" y="15"/>
                    <a:pt x="11" y="15"/>
                  </a:cubicBezTo>
                  <a:cubicBezTo>
                    <a:pt x="41" y="15"/>
                    <a:pt x="43" y="20"/>
                    <a:pt x="48" y="32"/>
                  </a:cubicBezTo>
                  <a:lnTo>
                    <a:pt x="109" y="196"/>
                  </a:lnTo>
                  <a:cubicBezTo>
                    <a:pt x="109" y="198"/>
                    <a:pt x="111" y="203"/>
                    <a:pt x="111" y="205"/>
                  </a:cubicBezTo>
                  <a:cubicBezTo>
                    <a:pt x="111" y="206"/>
                    <a:pt x="91" y="287"/>
                    <a:pt x="88" y="296"/>
                  </a:cubicBezTo>
                  <a:cubicBezTo>
                    <a:pt x="82" y="323"/>
                    <a:pt x="82" y="325"/>
                    <a:pt x="42" y="325"/>
                  </a:cubicBezTo>
                  <a:cubicBezTo>
                    <a:pt x="32" y="325"/>
                    <a:pt x="28" y="325"/>
                    <a:pt x="28" y="335"/>
                  </a:cubicBezTo>
                  <a:cubicBezTo>
                    <a:pt x="28" y="341"/>
                    <a:pt x="34" y="341"/>
                    <a:pt x="35" y="341"/>
                  </a:cubicBezTo>
                  <a:cubicBezTo>
                    <a:pt x="49" y="341"/>
                    <a:pt x="84" y="339"/>
                    <a:pt x="98" y="339"/>
                  </a:cubicBezTo>
                  <a:cubicBezTo>
                    <a:pt x="112" y="339"/>
                    <a:pt x="148" y="341"/>
                    <a:pt x="162" y="341"/>
                  </a:cubicBezTo>
                  <a:cubicBezTo>
                    <a:pt x="165" y="341"/>
                    <a:pt x="171" y="341"/>
                    <a:pt x="171" y="331"/>
                  </a:cubicBezTo>
                  <a:cubicBezTo>
                    <a:pt x="171" y="325"/>
                    <a:pt x="167" y="325"/>
                    <a:pt x="157" y="325"/>
                  </a:cubicBezTo>
                  <a:cubicBezTo>
                    <a:pt x="156" y="325"/>
                    <a:pt x="147" y="325"/>
                    <a:pt x="138" y="324"/>
                  </a:cubicBezTo>
                  <a:cubicBezTo>
                    <a:pt x="128" y="323"/>
                    <a:pt x="125" y="322"/>
                    <a:pt x="125" y="316"/>
                  </a:cubicBezTo>
                  <a:cubicBezTo>
                    <a:pt x="125" y="313"/>
                    <a:pt x="129" y="295"/>
                    <a:pt x="132" y="285"/>
                  </a:cubicBezTo>
                  <a:lnTo>
                    <a:pt x="149" y="214"/>
                  </a:lnTo>
                  <a:cubicBezTo>
                    <a:pt x="152" y="205"/>
                    <a:pt x="152" y="203"/>
                    <a:pt x="156" y="199"/>
                  </a:cubicBezTo>
                  <a:lnTo>
                    <a:pt x="280" y="57"/>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3" name="Freeform 57">
              <a:extLst>
                <a:ext uri="{FF2B5EF4-FFF2-40B4-BE49-F238E27FC236}">
                  <a16:creationId xmlns:a16="http://schemas.microsoft.com/office/drawing/2014/main" id="{852BE0D5-220E-45C5-8FB9-1586ECCC59ED}"/>
                </a:ext>
              </a:extLst>
            </p:cNvPr>
            <p:cNvSpPr>
              <a:spLocks/>
            </p:cNvSpPr>
            <p:nvPr>
              <p:custDataLst>
                <p:tags r:id="rId87"/>
              </p:custDataLst>
            </p:nvPr>
          </p:nvSpPr>
          <p:spPr bwMode="auto">
            <a:xfrm>
              <a:off x="2049463" y="1033463"/>
              <a:ext cx="61913" cy="315912"/>
            </a:xfrm>
            <a:custGeom>
              <a:avLst/>
              <a:gdLst>
                <a:gd name="T0" fmla="*/ 116 w 116"/>
                <a:gd name="T1" fmla="*/ 250 h 499"/>
                <a:gd name="T2" fmla="*/ 83 w 116"/>
                <a:gd name="T3" fmla="*/ 94 h 499"/>
                <a:gd name="T4" fmla="*/ 5 w 116"/>
                <a:gd name="T5" fmla="*/ 0 h 499"/>
                <a:gd name="T6" fmla="*/ 0 w 116"/>
                <a:gd name="T7" fmla="*/ 5 h 499"/>
                <a:gd name="T8" fmla="*/ 10 w 116"/>
                <a:gd name="T9" fmla="*/ 17 h 499"/>
                <a:gd name="T10" fmla="*/ 87 w 116"/>
                <a:gd name="T11" fmla="*/ 250 h 499"/>
                <a:gd name="T12" fmla="*/ 7 w 116"/>
                <a:gd name="T13" fmla="*/ 486 h 499"/>
                <a:gd name="T14" fmla="*/ 0 w 116"/>
                <a:gd name="T15" fmla="*/ 494 h 499"/>
                <a:gd name="T16" fmla="*/ 5 w 116"/>
                <a:gd name="T17" fmla="*/ 499 h 499"/>
                <a:gd name="T18" fmla="*/ 85 w 116"/>
                <a:gd name="T19" fmla="*/ 402 h 499"/>
                <a:gd name="T20" fmla="*/ 116 w 116"/>
                <a:gd name="T21" fmla="*/ 250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6" h="499">
                  <a:moveTo>
                    <a:pt x="116" y="250"/>
                  </a:moveTo>
                  <a:cubicBezTo>
                    <a:pt x="116" y="211"/>
                    <a:pt x="111" y="151"/>
                    <a:pt x="83" y="94"/>
                  </a:cubicBezTo>
                  <a:cubicBezTo>
                    <a:pt x="53" y="33"/>
                    <a:pt x="10" y="0"/>
                    <a:pt x="5" y="0"/>
                  </a:cubicBezTo>
                  <a:cubicBezTo>
                    <a:pt x="2" y="0"/>
                    <a:pt x="0" y="2"/>
                    <a:pt x="0" y="5"/>
                  </a:cubicBezTo>
                  <a:cubicBezTo>
                    <a:pt x="0" y="7"/>
                    <a:pt x="0" y="8"/>
                    <a:pt x="10" y="17"/>
                  </a:cubicBezTo>
                  <a:cubicBezTo>
                    <a:pt x="59" y="66"/>
                    <a:pt x="87" y="146"/>
                    <a:pt x="87" y="250"/>
                  </a:cubicBezTo>
                  <a:cubicBezTo>
                    <a:pt x="87" y="335"/>
                    <a:pt x="69" y="423"/>
                    <a:pt x="7" y="486"/>
                  </a:cubicBezTo>
                  <a:cubicBezTo>
                    <a:pt x="0" y="492"/>
                    <a:pt x="0" y="493"/>
                    <a:pt x="0" y="494"/>
                  </a:cubicBezTo>
                  <a:cubicBezTo>
                    <a:pt x="0" y="497"/>
                    <a:pt x="2" y="499"/>
                    <a:pt x="5" y="499"/>
                  </a:cubicBezTo>
                  <a:cubicBezTo>
                    <a:pt x="10" y="499"/>
                    <a:pt x="55" y="465"/>
                    <a:pt x="85" y="402"/>
                  </a:cubicBezTo>
                  <a:cubicBezTo>
                    <a:pt x="110" y="347"/>
                    <a:pt x="116" y="292"/>
                    <a:pt x="116" y="250"/>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4" name="Freeform 58">
              <a:extLst>
                <a:ext uri="{FF2B5EF4-FFF2-40B4-BE49-F238E27FC236}">
                  <a16:creationId xmlns:a16="http://schemas.microsoft.com/office/drawing/2014/main" id="{4C8DD50F-F381-43DC-B4F3-399F1BD0AD67}"/>
                </a:ext>
              </a:extLst>
            </p:cNvPr>
            <p:cNvSpPr>
              <a:spLocks/>
            </p:cNvSpPr>
            <p:nvPr>
              <p:custDataLst>
                <p:tags r:id="rId88"/>
              </p:custDataLst>
            </p:nvPr>
          </p:nvSpPr>
          <p:spPr bwMode="auto">
            <a:xfrm>
              <a:off x="2225676" y="1154113"/>
              <a:ext cx="176213" cy="74612"/>
            </a:xfrm>
            <a:custGeom>
              <a:avLst/>
              <a:gdLst>
                <a:gd name="T0" fmla="*/ 332 w 332"/>
                <a:gd name="T1" fmla="*/ 17 h 117"/>
                <a:gd name="T2" fmla="*/ 325 w 332"/>
                <a:gd name="T3" fmla="*/ 1 h 117"/>
                <a:gd name="T4" fmla="*/ 318 w 332"/>
                <a:gd name="T5" fmla="*/ 14 h 117"/>
                <a:gd name="T6" fmla="*/ 249 w 332"/>
                <a:gd name="T7" fmla="*/ 89 h 117"/>
                <a:gd name="T8" fmla="*/ 169 w 332"/>
                <a:gd name="T9" fmla="*/ 46 h 117"/>
                <a:gd name="T10" fmla="*/ 84 w 332"/>
                <a:gd name="T11" fmla="*/ 0 h 117"/>
                <a:gd name="T12" fmla="*/ 0 w 332"/>
                <a:gd name="T13" fmla="*/ 101 h 117"/>
                <a:gd name="T14" fmla="*/ 7 w 332"/>
                <a:gd name="T15" fmla="*/ 117 h 117"/>
                <a:gd name="T16" fmla="*/ 14 w 332"/>
                <a:gd name="T17" fmla="*/ 105 h 117"/>
                <a:gd name="T18" fmla="*/ 84 w 332"/>
                <a:gd name="T19" fmla="*/ 28 h 117"/>
                <a:gd name="T20" fmla="*/ 163 w 332"/>
                <a:gd name="T21" fmla="*/ 71 h 117"/>
                <a:gd name="T22" fmla="*/ 249 w 332"/>
                <a:gd name="T23" fmla="*/ 117 h 117"/>
                <a:gd name="T24" fmla="*/ 332 w 332"/>
                <a:gd name="T25" fmla="*/ 17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2" h="117">
                  <a:moveTo>
                    <a:pt x="332" y="17"/>
                  </a:moveTo>
                  <a:cubicBezTo>
                    <a:pt x="332" y="6"/>
                    <a:pt x="329" y="1"/>
                    <a:pt x="325" y="1"/>
                  </a:cubicBezTo>
                  <a:cubicBezTo>
                    <a:pt x="323" y="1"/>
                    <a:pt x="319" y="4"/>
                    <a:pt x="318" y="14"/>
                  </a:cubicBezTo>
                  <a:cubicBezTo>
                    <a:pt x="316" y="62"/>
                    <a:pt x="283" y="89"/>
                    <a:pt x="249" y="89"/>
                  </a:cubicBezTo>
                  <a:cubicBezTo>
                    <a:pt x="217" y="89"/>
                    <a:pt x="193" y="68"/>
                    <a:pt x="169" y="46"/>
                  </a:cubicBezTo>
                  <a:cubicBezTo>
                    <a:pt x="143" y="23"/>
                    <a:pt x="117" y="0"/>
                    <a:pt x="84" y="0"/>
                  </a:cubicBezTo>
                  <a:cubicBezTo>
                    <a:pt x="29" y="0"/>
                    <a:pt x="0" y="55"/>
                    <a:pt x="0" y="101"/>
                  </a:cubicBezTo>
                  <a:cubicBezTo>
                    <a:pt x="0" y="117"/>
                    <a:pt x="6" y="117"/>
                    <a:pt x="7" y="117"/>
                  </a:cubicBezTo>
                  <a:cubicBezTo>
                    <a:pt x="12" y="117"/>
                    <a:pt x="14" y="107"/>
                    <a:pt x="14" y="105"/>
                  </a:cubicBezTo>
                  <a:cubicBezTo>
                    <a:pt x="16" y="50"/>
                    <a:pt x="53" y="28"/>
                    <a:pt x="84" y="28"/>
                  </a:cubicBezTo>
                  <a:cubicBezTo>
                    <a:pt x="115" y="28"/>
                    <a:pt x="139" y="50"/>
                    <a:pt x="163" y="71"/>
                  </a:cubicBezTo>
                  <a:cubicBezTo>
                    <a:pt x="189" y="94"/>
                    <a:pt x="215" y="117"/>
                    <a:pt x="249" y="117"/>
                  </a:cubicBezTo>
                  <a:cubicBezTo>
                    <a:pt x="303" y="117"/>
                    <a:pt x="332" y="62"/>
                    <a:pt x="332" y="17"/>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5" name="Freeform 59">
              <a:extLst>
                <a:ext uri="{FF2B5EF4-FFF2-40B4-BE49-F238E27FC236}">
                  <a16:creationId xmlns:a16="http://schemas.microsoft.com/office/drawing/2014/main" id="{C2716CBF-C8F6-423B-91BE-96822FA045E9}"/>
                </a:ext>
              </a:extLst>
            </p:cNvPr>
            <p:cNvSpPr>
              <a:spLocks/>
            </p:cNvSpPr>
            <p:nvPr>
              <p:custDataLst>
                <p:tags r:id="rId89"/>
              </p:custDataLst>
            </p:nvPr>
          </p:nvSpPr>
          <p:spPr bwMode="auto">
            <a:xfrm>
              <a:off x="2481263" y="1027113"/>
              <a:ext cx="266700" cy="258762"/>
            </a:xfrm>
            <a:custGeom>
              <a:avLst/>
              <a:gdLst>
                <a:gd name="T0" fmla="*/ 167 w 502"/>
                <a:gd name="T1" fmla="*/ 100 h 412"/>
                <a:gd name="T2" fmla="*/ 209 w 502"/>
                <a:gd name="T3" fmla="*/ 225 h 412"/>
                <a:gd name="T4" fmla="*/ 285 w 502"/>
                <a:gd name="T5" fmla="*/ 388 h 412"/>
                <a:gd name="T6" fmla="*/ 297 w 502"/>
                <a:gd name="T7" fmla="*/ 399 h 412"/>
                <a:gd name="T8" fmla="*/ 320 w 502"/>
                <a:gd name="T9" fmla="*/ 389 h 412"/>
                <a:gd name="T10" fmla="*/ 333 w 502"/>
                <a:gd name="T11" fmla="*/ 358 h 412"/>
                <a:gd name="T12" fmla="*/ 411 w 502"/>
                <a:gd name="T13" fmla="*/ 67 h 412"/>
                <a:gd name="T14" fmla="*/ 483 w 502"/>
                <a:gd name="T15" fmla="*/ 46 h 412"/>
                <a:gd name="T16" fmla="*/ 502 w 502"/>
                <a:gd name="T17" fmla="*/ 8 h 412"/>
                <a:gd name="T18" fmla="*/ 492 w 502"/>
                <a:gd name="T19" fmla="*/ 0 h 412"/>
                <a:gd name="T20" fmla="*/ 414 w 502"/>
                <a:gd name="T21" fmla="*/ 27 h 412"/>
                <a:gd name="T22" fmla="*/ 365 w 502"/>
                <a:gd name="T23" fmla="*/ 165 h 412"/>
                <a:gd name="T24" fmla="*/ 316 w 502"/>
                <a:gd name="T25" fmla="*/ 358 h 412"/>
                <a:gd name="T26" fmla="*/ 249 w 502"/>
                <a:gd name="T27" fmla="*/ 213 h 412"/>
                <a:gd name="T28" fmla="*/ 193 w 502"/>
                <a:gd name="T29" fmla="*/ 45 h 412"/>
                <a:gd name="T30" fmla="*/ 185 w 502"/>
                <a:gd name="T31" fmla="*/ 35 h 412"/>
                <a:gd name="T32" fmla="*/ 160 w 502"/>
                <a:gd name="T33" fmla="*/ 47 h 412"/>
                <a:gd name="T34" fmla="*/ 154 w 502"/>
                <a:gd name="T35" fmla="*/ 61 h 412"/>
                <a:gd name="T36" fmla="*/ 80 w 502"/>
                <a:gd name="T37" fmla="*/ 349 h 412"/>
                <a:gd name="T38" fmla="*/ 60 w 502"/>
                <a:gd name="T39" fmla="*/ 366 h 412"/>
                <a:gd name="T40" fmla="*/ 22 w 502"/>
                <a:gd name="T41" fmla="*/ 351 h 412"/>
                <a:gd name="T42" fmla="*/ 18 w 502"/>
                <a:gd name="T43" fmla="*/ 349 h 412"/>
                <a:gd name="T44" fmla="*/ 0 w 502"/>
                <a:gd name="T45" fmla="*/ 386 h 412"/>
                <a:gd name="T46" fmla="*/ 44 w 502"/>
                <a:gd name="T47" fmla="*/ 412 h 412"/>
                <a:gd name="T48" fmla="*/ 110 w 502"/>
                <a:gd name="T49" fmla="*/ 318 h 412"/>
                <a:gd name="T50" fmla="*/ 167 w 502"/>
                <a:gd name="T51" fmla="*/ 100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2" h="412">
                  <a:moveTo>
                    <a:pt x="167" y="100"/>
                  </a:moveTo>
                  <a:cubicBezTo>
                    <a:pt x="176" y="126"/>
                    <a:pt x="187" y="164"/>
                    <a:pt x="209" y="225"/>
                  </a:cubicBezTo>
                  <a:cubicBezTo>
                    <a:pt x="241" y="310"/>
                    <a:pt x="255" y="341"/>
                    <a:pt x="285" y="388"/>
                  </a:cubicBezTo>
                  <a:cubicBezTo>
                    <a:pt x="292" y="399"/>
                    <a:pt x="293" y="399"/>
                    <a:pt x="297" y="399"/>
                  </a:cubicBezTo>
                  <a:cubicBezTo>
                    <a:pt x="304" y="399"/>
                    <a:pt x="315" y="393"/>
                    <a:pt x="320" y="389"/>
                  </a:cubicBezTo>
                  <a:cubicBezTo>
                    <a:pt x="327" y="383"/>
                    <a:pt x="328" y="382"/>
                    <a:pt x="333" y="358"/>
                  </a:cubicBezTo>
                  <a:cubicBezTo>
                    <a:pt x="363" y="226"/>
                    <a:pt x="401" y="90"/>
                    <a:pt x="411" y="67"/>
                  </a:cubicBezTo>
                  <a:cubicBezTo>
                    <a:pt x="411" y="66"/>
                    <a:pt x="421" y="47"/>
                    <a:pt x="483" y="46"/>
                  </a:cubicBezTo>
                  <a:cubicBezTo>
                    <a:pt x="493" y="45"/>
                    <a:pt x="502" y="19"/>
                    <a:pt x="502" y="8"/>
                  </a:cubicBezTo>
                  <a:cubicBezTo>
                    <a:pt x="502" y="0"/>
                    <a:pt x="499" y="0"/>
                    <a:pt x="492" y="0"/>
                  </a:cubicBezTo>
                  <a:cubicBezTo>
                    <a:pt x="442" y="0"/>
                    <a:pt x="420" y="21"/>
                    <a:pt x="414" y="27"/>
                  </a:cubicBezTo>
                  <a:cubicBezTo>
                    <a:pt x="400" y="45"/>
                    <a:pt x="388" y="82"/>
                    <a:pt x="365" y="165"/>
                  </a:cubicBezTo>
                  <a:cubicBezTo>
                    <a:pt x="347" y="229"/>
                    <a:pt x="332" y="294"/>
                    <a:pt x="316" y="358"/>
                  </a:cubicBezTo>
                  <a:cubicBezTo>
                    <a:pt x="289" y="317"/>
                    <a:pt x="273" y="277"/>
                    <a:pt x="249" y="213"/>
                  </a:cubicBezTo>
                  <a:cubicBezTo>
                    <a:pt x="223" y="142"/>
                    <a:pt x="207" y="90"/>
                    <a:pt x="193" y="45"/>
                  </a:cubicBezTo>
                  <a:cubicBezTo>
                    <a:pt x="190" y="35"/>
                    <a:pt x="190" y="35"/>
                    <a:pt x="185" y="35"/>
                  </a:cubicBezTo>
                  <a:cubicBezTo>
                    <a:pt x="184" y="35"/>
                    <a:pt x="174" y="35"/>
                    <a:pt x="160" y="47"/>
                  </a:cubicBezTo>
                  <a:cubicBezTo>
                    <a:pt x="155" y="51"/>
                    <a:pt x="154" y="56"/>
                    <a:pt x="154" y="61"/>
                  </a:cubicBezTo>
                  <a:cubicBezTo>
                    <a:pt x="140" y="194"/>
                    <a:pt x="93" y="325"/>
                    <a:pt x="80" y="349"/>
                  </a:cubicBezTo>
                  <a:cubicBezTo>
                    <a:pt x="76" y="357"/>
                    <a:pt x="70" y="366"/>
                    <a:pt x="60" y="366"/>
                  </a:cubicBezTo>
                  <a:cubicBezTo>
                    <a:pt x="55" y="366"/>
                    <a:pt x="35" y="363"/>
                    <a:pt x="22" y="351"/>
                  </a:cubicBezTo>
                  <a:cubicBezTo>
                    <a:pt x="20" y="349"/>
                    <a:pt x="19" y="349"/>
                    <a:pt x="18" y="349"/>
                  </a:cubicBezTo>
                  <a:cubicBezTo>
                    <a:pt x="10" y="349"/>
                    <a:pt x="0" y="374"/>
                    <a:pt x="0" y="386"/>
                  </a:cubicBezTo>
                  <a:cubicBezTo>
                    <a:pt x="0" y="402"/>
                    <a:pt x="30" y="412"/>
                    <a:pt x="44" y="412"/>
                  </a:cubicBezTo>
                  <a:cubicBezTo>
                    <a:pt x="76" y="412"/>
                    <a:pt x="102" y="341"/>
                    <a:pt x="110" y="318"/>
                  </a:cubicBezTo>
                  <a:cubicBezTo>
                    <a:pt x="142" y="228"/>
                    <a:pt x="157" y="154"/>
                    <a:pt x="167" y="100"/>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6" name="Freeform 60">
              <a:extLst>
                <a:ext uri="{FF2B5EF4-FFF2-40B4-BE49-F238E27FC236}">
                  <a16:creationId xmlns:a16="http://schemas.microsoft.com/office/drawing/2014/main" id="{D8E4B64B-4162-469F-8519-0F6EC9F165DE}"/>
                </a:ext>
              </a:extLst>
            </p:cNvPr>
            <p:cNvSpPr>
              <a:spLocks/>
            </p:cNvSpPr>
            <p:nvPr>
              <p:custDataLst>
                <p:tags r:id="rId90"/>
              </p:custDataLst>
            </p:nvPr>
          </p:nvSpPr>
          <p:spPr bwMode="auto">
            <a:xfrm>
              <a:off x="2770188" y="1033463"/>
              <a:ext cx="61913" cy="315912"/>
            </a:xfrm>
            <a:custGeom>
              <a:avLst/>
              <a:gdLst>
                <a:gd name="T0" fmla="*/ 115 w 115"/>
                <a:gd name="T1" fmla="*/ 494 h 499"/>
                <a:gd name="T2" fmla="*/ 107 w 115"/>
                <a:gd name="T3" fmla="*/ 483 h 499"/>
                <a:gd name="T4" fmla="*/ 29 w 115"/>
                <a:gd name="T5" fmla="*/ 250 h 499"/>
                <a:gd name="T6" fmla="*/ 109 w 115"/>
                <a:gd name="T7" fmla="*/ 14 h 499"/>
                <a:gd name="T8" fmla="*/ 115 w 115"/>
                <a:gd name="T9" fmla="*/ 5 h 499"/>
                <a:gd name="T10" fmla="*/ 110 w 115"/>
                <a:gd name="T11" fmla="*/ 0 h 499"/>
                <a:gd name="T12" fmla="*/ 31 w 115"/>
                <a:gd name="T13" fmla="*/ 98 h 499"/>
                <a:gd name="T14" fmla="*/ 0 w 115"/>
                <a:gd name="T15" fmla="*/ 250 h 499"/>
                <a:gd name="T16" fmla="*/ 33 w 115"/>
                <a:gd name="T17" fmla="*/ 406 h 499"/>
                <a:gd name="T18" fmla="*/ 110 w 115"/>
                <a:gd name="T19" fmla="*/ 499 h 499"/>
                <a:gd name="T20" fmla="*/ 115 w 115"/>
                <a:gd name="T21" fmla="*/ 494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5" h="499">
                  <a:moveTo>
                    <a:pt x="115" y="494"/>
                  </a:moveTo>
                  <a:cubicBezTo>
                    <a:pt x="115" y="493"/>
                    <a:pt x="115" y="492"/>
                    <a:pt x="107" y="483"/>
                  </a:cubicBezTo>
                  <a:cubicBezTo>
                    <a:pt x="45" y="421"/>
                    <a:pt x="29" y="326"/>
                    <a:pt x="29" y="250"/>
                  </a:cubicBezTo>
                  <a:cubicBezTo>
                    <a:pt x="29" y="163"/>
                    <a:pt x="48" y="76"/>
                    <a:pt x="109" y="14"/>
                  </a:cubicBezTo>
                  <a:cubicBezTo>
                    <a:pt x="115" y="8"/>
                    <a:pt x="115" y="7"/>
                    <a:pt x="115" y="5"/>
                  </a:cubicBezTo>
                  <a:cubicBezTo>
                    <a:pt x="115" y="2"/>
                    <a:pt x="113" y="0"/>
                    <a:pt x="110" y="0"/>
                  </a:cubicBezTo>
                  <a:cubicBezTo>
                    <a:pt x="105" y="0"/>
                    <a:pt x="61" y="34"/>
                    <a:pt x="31" y="98"/>
                  </a:cubicBezTo>
                  <a:cubicBezTo>
                    <a:pt x="6" y="153"/>
                    <a:pt x="0" y="208"/>
                    <a:pt x="0" y="250"/>
                  </a:cubicBezTo>
                  <a:cubicBezTo>
                    <a:pt x="0" y="289"/>
                    <a:pt x="5" y="349"/>
                    <a:pt x="33" y="406"/>
                  </a:cubicBezTo>
                  <a:cubicBezTo>
                    <a:pt x="63" y="467"/>
                    <a:pt x="105" y="499"/>
                    <a:pt x="110" y="499"/>
                  </a:cubicBezTo>
                  <a:cubicBezTo>
                    <a:pt x="113" y="499"/>
                    <a:pt x="115" y="498"/>
                    <a:pt x="115" y="494"/>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7" name="Freeform 61">
              <a:extLst>
                <a:ext uri="{FF2B5EF4-FFF2-40B4-BE49-F238E27FC236}">
                  <a16:creationId xmlns:a16="http://schemas.microsoft.com/office/drawing/2014/main" id="{3CD0BE2C-9B5A-4FA6-8143-3DD523BD264F}"/>
                </a:ext>
              </a:extLst>
            </p:cNvPr>
            <p:cNvSpPr>
              <a:spLocks/>
            </p:cNvSpPr>
            <p:nvPr>
              <p:custDataLst>
                <p:tags r:id="rId91"/>
              </p:custDataLst>
            </p:nvPr>
          </p:nvSpPr>
          <p:spPr bwMode="auto">
            <a:xfrm>
              <a:off x="2854326" y="1131888"/>
              <a:ext cx="142875" cy="206375"/>
            </a:xfrm>
            <a:custGeom>
              <a:avLst/>
              <a:gdLst>
                <a:gd name="T0" fmla="*/ 100 w 270"/>
                <a:gd name="T1" fmla="*/ 45 h 328"/>
                <a:gd name="T2" fmla="*/ 108 w 270"/>
                <a:gd name="T3" fmla="*/ 13 h 328"/>
                <a:gd name="T4" fmla="*/ 93 w 270"/>
                <a:gd name="T5" fmla="*/ 0 h 328"/>
                <a:gd name="T6" fmla="*/ 74 w 270"/>
                <a:gd name="T7" fmla="*/ 18 h 328"/>
                <a:gd name="T8" fmla="*/ 2 w 270"/>
                <a:gd name="T9" fmla="*/ 307 h 328"/>
                <a:gd name="T10" fmla="*/ 0 w 270"/>
                <a:gd name="T11" fmla="*/ 315 h 328"/>
                <a:gd name="T12" fmla="*/ 14 w 270"/>
                <a:gd name="T13" fmla="*/ 328 h 328"/>
                <a:gd name="T14" fmla="*/ 32 w 270"/>
                <a:gd name="T15" fmla="*/ 318 h 328"/>
                <a:gd name="T16" fmla="*/ 59 w 270"/>
                <a:gd name="T17" fmla="*/ 211 h 328"/>
                <a:gd name="T18" fmla="*/ 107 w 270"/>
                <a:gd name="T19" fmla="*/ 226 h 328"/>
                <a:gd name="T20" fmla="*/ 174 w 270"/>
                <a:gd name="T21" fmla="*/ 190 h 328"/>
                <a:gd name="T22" fmla="*/ 219 w 270"/>
                <a:gd name="T23" fmla="*/ 226 h 328"/>
                <a:gd name="T24" fmla="*/ 256 w 270"/>
                <a:gd name="T25" fmla="*/ 199 h 328"/>
                <a:gd name="T26" fmla="*/ 270 w 270"/>
                <a:gd name="T27" fmla="*/ 149 h 328"/>
                <a:gd name="T28" fmla="*/ 265 w 270"/>
                <a:gd name="T29" fmla="*/ 144 h 328"/>
                <a:gd name="T30" fmla="*/ 258 w 270"/>
                <a:gd name="T31" fmla="*/ 153 h 328"/>
                <a:gd name="T32" fmla="*/ 220 w 270"/>
                <a:gd name="T33" fmla="*/ 215 h 328"/>
                <a:gd name="T34" fmla="*/ 205 w 270"/>
                <a:gd name="T35" fmla="*/ 192 h 328"/>
                <a:gd name="T36" fmla="*/ 215 w 270"/>
                <a:gd name="T37" fmla="*/ 140 h 328"/>
                <a:gd name="T38" fmla="*/ 229 w 270"/>
                <a:gd name="T39" fmla="*/ 86 h 328"/>
                <a:gd name="T40" fmla="*/ 237 w 270"/>
                <a:gd name="T41" fmla="*/ 52 h 328"/>
                <a:gd name="T42" fmla="*/ 245 w 270"/>
                <a:gd name="T43" fmla="*/ 19 h 328"/>
                <a:gd name="T44" fmla="*/ 230 w 270"/>
                <a:gd name="T45" fmla="*/ 5 h 328"/>
                <a:gd name="T46" fmla="*/ 211 w 270"/>
                <a:gd name="T47" fmla="*/ 23 h 328"/>
                <a:gd name="T48" fmla="*/ 187 w 270"/>
                <a:gd name="T49" fmla="*/ 116 h 328"/>
                <a:gd name="T50" fmla="*/ 174 w 270"/>
                <a:gd name="T51" fmla="*/ 167 h 328"/>
                <a:gd name="T52" fmla="*/ 109 w 270"/>
                <a:gd name="T53" fmla="*/ 215 h 328"/>
                <a:gd name="T54" fmla="*/ 72 w 270"/>
                <a:gd name="T55" fmla="*/ 172 h 328"/>
                <a:gd name="T56" fmla="*/ 79 w 270"/>
                <a:gd name="T57" fmla="*/ 129 h 328"/>
                <a:gd name="T58" fmla="*/ 100 w 270"/>
                <a:gd name="T59" fmla="*/ 45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70" h="328">
                  <a:moveTo>
                    <a:pt x="100" y="45"/>
                  </a:moveTo>
                  <a:cubicBezTo>
                    <a:pt x="103" y="35"/>
                    <a:pt x="108" y="16"/>
                    <a:pt x="108" y="13"/>
                  </a:cubicBezTo>
                  <a:cubicBezTo>
                    <a:pt x="108" y="5"/>
                    <a:pt x="102" y="0"/>
                    <a:pt x="93" y="0"/>
                  </a:cubicBezTo>
                  <a:cubicBezTo>
                    <a:pt x="92" y="0"/>
                    <a:pt x="78" y="1"/>
                    <a:pt x="74" y="18"/>
                  </a:cubicBezTo>
                  <a:lnTo>
                    <a:pt x="2" y="307"/>
                  </a:lnTo>
                  <a:cubicBezTo>
                    <a:pt x="0" y="313"/>
                    <a:pt x="0" y="314"/>
                    <a:pt x="0" y="315"/>
                  </a:cubicBezTo>
                  <a:cubicBezTo>
                    <a:pt x="0" y="322"/>
                    <a:pt x="6" y="328"/>
                    <a:pt x="14" y="328"/>
                  </a:cubicBezTo>
                  <a:cubicBezTo>
                    <a:pt x="25" y="328"/>
                    <a:pt x="31" y="319"/>
                    <a:pt x="32" y="318"/>
                  </a:cubicBezTo>
                  <a:cubicBezTo>
                    <a:pt x="34" y="313"/>
                    <a:pt x="40" y="287"/>
                    <a:pt x="59" y="211"/>
                  </a:cubicBezTo>
                  <a:cubicBezTo>
                    <a:pt x="75" y="224"/>
                    <a:pt x="97" y="226"/>
                    <a:pt x="107" y="226"/>
                  </a:cubicBezTo>
                  <a:cubicBezTo>
                    <a:pt x="142" y="226"/>
                    <a:pt x="162" y="204"/>
                    <a:pt x="174" y="190"/>
                  </a:cubicBezTo>
                  <a:cubicBezTo>
                    <a:pt x="178" y="212"/>
                    <a:pt x="197" y="226"/>
                    <a:pt x="219" y="226"/>
                  </a:cubicBezTo>
                  <a:cubicBezTo>
                    <a:pt x="236" y="226"/>
                    <a:pt x="248" y="215"/>
                    <a:pt x="256" y="199"/>
                  </a:cubicBezTo>
                  <a:cubicBezTo>
                    <a:pt x="264" y="181"/>
                    <a:pt x="270" y="150"/>
                    <a:pt x="270" y="149"/>
                  </a:cubicBezTo>
                  <a:cubicBezTo>
                    <a:pt x="270" y="144"/>
                    <a:pt x="266" y="144"/>
                    <a:pt x="265" y="144"/>
                  </a:cubicBezTo>
                  <a:cubicBezTo>
                    <a:pt x="260" y="144"/>
                    <a:pt x="259" y="146"/>
                    <a:pt x="258" y="153"/>
                  </a:cubicBezTo>
                  <a:cubicBezTo>
                    <a:pt x="249" y="186"/>
                    <a:pt x="240" y="215"/>
                    <a:pt x="220" y="215"/>
                  </a:cubicBezTo>
                  <a:cubicBezTo>
                    <a:pt x="206" y="215"/>
                    <a:pt x="205" y="202"/>
                    <a:pt x="205" y="192"/>
                  </a:cubicBezTo>
                  <a:cubicBezTo>
                    <a:pt x="205" y="181"/>
                    <a:pt x="211" y="158"/>
                    <a:pt x="215" y="140"/>
                  </a:cubicBezTo>
                  <a:lnTo>
                    <a:pt x="229" y="86"/>
                  </a:lnTo>
                  <a:cubicBezTo>
                    <a:pt x="230" y="79"/>
                    <a:pt x="235" y="60"/>
                    <a:pt x="237" y="52"/>
                  </a:cubicBezTo>
                  <a:cubicBezTo>
                    <a:pt x="240" y="41"/>
                    <a:pt x="245" y="22"/>
                    <a:pt x="245" y="19"/>
                  </a:cubicBezTo>
                  <a:cubicBezTo>
                    <a:pt x="245" y="10"/>
                    <a:pt x="238" y="5"/>
                    <a:pt x="230" y="5"/>
                  </a:cubicBezTo>
                  <a:cubicBezTo>
                    <a:pt x="228" y="5"/>
                    <a:pt x="215" y="6"/>
                    <a:pt x="211" y="23"/>
                  </a:cubicBezTo>
                  <a:lnTo>
                    <a:pt x="187" y="116"/>
                  </a:lnTo>
                  <a:cubicBezTo>
                    <a:pt x="181" y="141"/>
                    <a:pt x="176" y="162"/>
                    <a:pt x="174" y="167"/>
                  </a:cubicBezTo>
                  <a:cubicBezTo>
                    <a:pt x="174" y="170"/>
                    <a:pt x="150" y="215"/>
                    <a:pt x="109" y="215"/>
                  </a:cubicBezTo>
                  <a:cubicBezTo>
                    <a:pt x="84" y="215"/>
                    <a:pt x="72" y="199"/>
                    <a:pt x="72" y="172"/>
                  </a:cubicBezTo>
                  <a:cubicBezTo>
                    <a:pt x="72" y="157"/>
                    <a:pt x="76" y="143"/>
                    <a:pt x="79" y="129"/>
                  </a:cubicBezTo>
                  <a:lnTo>
                    <a:pt x="100" y="45"/>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8" name="Freeform 62">
              <a:extLst>
                <a:ext uri="{FF2B5EF4-FFF2-40B4-BE49-F238E27FC236}">
                  <a16:creationId xmlns:a16="http://schemas.microsoft.com/office/drawing/2014/main" id="{ACC813D2-AB15-4DA4-90B9-0830E22D8768}"/>
                </a:ext>
              </a:extLst>
            </p:cNvPr>
            <p:cNvSpPr>
              <a:spLocks/>
            </p:cNvSpPr>
            <p:nvPr>
              <p:custDataLst>
                <p:tags r:id="rId92"/>
              </p:custDataLst>
            </p:nvPr>
          </p:nvSpPr>
          <p:spPr bwMode="auto">
            <a:xfrm>
              <a:off x="3028951" y="1236663"/>
              <a:ext cx="30163" cy="95250"/>
            </a:xfrm>
            <a:custGeom>
              <a:avLst/>
              <a:gdLst>
                <a:gd name="T0" fmla="*/ 59 w 59"/>
                <a:gd name="T1" fmla="*/ 52 h 149"/>
                <a:gd name="T2" fmla="*/ 27 w 59"/>
                <a:gd name="T3" fmla="*/ 0 h 149"/>
                <a:gd name="T4" fmla="*/ 0 w 59"/>
                <a:gd name="T5" fmla="*/ 26 h 149"/>
                <a:gd name="T6" fmla="*/ 27 w 59"/>
                <a:gd name="T7" fmla="*/ 53 h 149"/>
                <a:gd name="T8" fmla="*/ 44 w 59"/>
                <a:gd name="T9" fmla="*/ 46 h 149"/>
                <a:gd name="T10" fmla="*/ 47 w 59"/>
                <a:gd name="T11" fmla="*/ 45 h 149"/>
                <a:gd name="T12" fmla="*/ 48 w 59"/>
                <a:gd name="T13" fmla="*/ 52 h 149"/>
                <a:gd name="T14" fmla="*/ 14 w 59"/>
                <a:gd name="T15" fmla="*/ 135 h 149"/>
                <a:gd name="T16" fmla="*/ 8 w 59"/>
                <a:gd name="T17" fmla="*/ 143 h 149"/>
                <a:gd name="T18" fmla="*/ 13 w 59"/>
                <a:gd name="T19" fmla="*/ 149 h 149"/>
                <a:gd name="T20" fmla="*/ 59 w 59"/>
                <a:gd name="T21" fmla="*/ 52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9" h="149">
                  <a:moveTo>
                    <a:pt x="59" y="52"/>
                  </a:moveTo>
                  <a:cubicBezTo>
                    <a:pt x="59" y="19"/>
                    <a:pt x="46" y="0"/>
                    <a:pt x="27" y="0"/>
                  </a:cubicBezTo>
                  <a:cubicBezTo>
                    <a:pt x="10" y="0"/>
                    <a:pt x="0" y="12"/>
                    <a:pt x="0" y="26"/>
                  </a:cubicBezTo>
                  <a:cubicBezTo>
                    <a:pt x="0" y="40"/>
                    <a:pt x="10" y="53"/>
                    <a:pt x="27" y="53"/>
                  </a:cubicBezTo>
                  <a:cubicBezTo>
                    <a:pt x="33" y="53"/>
                    <a:pt x="39" y="51"/>
                    <a:pt x="44" y="46"/>
                  </a:cubicBezTo>
                  <a:cubicBezTo>
                    <a:pt x="46" y="45"/>
                    <a:pt x="46" y="45"/>
                    <a:pt x="47" y="45"/>
                  </a:cubicBezTo>
                  <a:cubicBezTo>
                    <a:pt x="47" y="45"/>
                    <a:pt x="48" y="45"/>
                    <a:pt x="48" y="52"/>
                  </a:cubicBezTo>
                  <a:cubicBezTo>
                    <a:pt x="48" y="89"/>
                    <a:pt x="30" y="119"/>
                    <a:pt x="14" y="135"/>
                  </a:cubicBezTo>
                  <a:cubicBezTo>
                    <a:pt x="8" y="141"/>
                    <a:pt x="8" y="142"/>
                    <a:pt x="8" y="143"/>
                  </a:cubicBezTo>
                  <a:cubicBezTo>
                    <a:pt x="8" y="147"/>
                    <a:pt x="11" y="149"/>
                    <a:pt x="13" y="149"/>
                  </a:cubicBezTo>
                  <a:cubicBezTo>
                    <a:pt x="19" y="149"/>
                    <a:pt x="59" y="110"/>
                    <a:pt x="59" y="52"/>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0" name="Freeform 63">
              <a:extLst>
                <a:ext uri="{FF2B5EF4-FFF2-40B4-BE49-F238E27FC236}">
                  <a16:creationId xmlns:a16="http://schemas.microsoft.com/office/drawing/2014/main" id="{85E16A64-92AC-497C-B9E1-739C84C5E564}"/>
                </a:ext>
              </a:extLst>
            </p:cNvPr>
            <p:cNvSpPr>
              <a:spLocks/>
            </p:cNvSpPr>
            <p:nvPr>
              <p:custDataLst>
                <p:tags r:id="rId93"/>
              </p:custDataLst>
            </p:nvPr>
          </p:nvSpPr>
          <p:spPr bwMode="auto">
            <a:xfrm>
              <a:off x="3138488" y="1055688"/>
              <a:ext cx="160338" cy="215900"/>
            </a:xfrm>
            <a:custGeom>
              <a:avLst/>
              <a:gdLst>
                <a:gd name="T0" fmla="*/ 157 w 304"/>
                <a:gd name="T1" fmla="*/ 178 h 341"/>
                <a:gd name="T2" fmla="*/ 162 w 304"/>
                <a:gd name="T3" fmla="*/ 170 h 341"/>
                <a:gd name="T4" fmla="*/ 158 w 304"/>
                <a:gd name="T5" fmla="*/ 163 h 341"/>
                <a:gd name="T6" fmla="*/ 56 w 304"/>
                <a:gd name="T7" fmla="*/ 15 h 341"/>
                <a:gd name="T8" fmla="*/ 171 w 304"/>
                <a:gd name="T9" fmla="*/ 15 h 341"/>
                <a:gd name="T10" fmla="*/ 291 w 304"/>
                <a:gd name="T11" fmla="*/ 112 h 341"/>
                <a:gd name="T12" fmla="*/ 304 w 304"/>
                <a:gd name="T13" fmla="*/ 112 h 341"/>
                <a:gd name="T14" fmla="*/ 290 w 304"/>
                <a:gd name="T15" fmla="*/ 0 h 341"/>
                <a:gd name="T16" fmla="*/ 13 w 304"/>
                <a:gd name="T17" fmla="*/ 0 h 341"/>
                <a:gd name="T18" fmla="*/ 0 w 304"/>
                <a:gd name="T19" fmla="*/ 11 h 341"/>
                <a:gd name="T20" fmla="*/ 124 w 304"/>
                <a:gd name="T21" fmla="*/ 192 h 341"/>
                <a:gd name="T22" fmla="*/ 5 w 304"/>
                <a:gd name="T23" fmla="*/ 327 h 341"/>
                <a:gd name="T24" fmla="*/ 0 w 304"/>
                <a:gd name="T25" fmla="*/ 335 h 341"/>
                <a:gd name="T26" fmla="*/ 13 w 304"/>
                <a:gd name="T27" fmla="*/ 341 h 341"/>
                <a:gd name="T28" fmla="*/ 290 w 304"/>
                <a:gd name="T29" fmla="*/ 341 h 341"/>
                <a:gd name="T30" fmla="*/ 304 w 304"/>
                <a:gd name="T31" fmla="*/ 223 h 341"/>
                <a:gd name="T32" fmla="*/ 291 w 304"/>
                <a:gd name="T33" fmla="*/ 223 h 341"/>
                <a:gd name="T34" fmla="*/ 170 w 304"/>
                <a:gd name="T35" fmla="*/ 320 h 341"/>
                <a:gd name="T36" fmla="*/ 32 w 304"/>
                <a:gd name="T37" fmla="*/ 320 h 341"/>
                <a:gd name="T38" fmla="*/ 157 w 304"/>
                <a:gd name="T39" fmla="*/ 178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04" h="341">
                  <a:moveTo>
                    <a:pt x="157" y="178"/>
                  </a:moveTo>
                  <a:cubicBezTo>
                    <a:pt x="162" y="173"/>
                    <a:pt x="162" y="171"/>
                    <a:pt x="162" y="170"/>
                  </a:cubicBezTo>
                  <a:cubicBezTo>
                    <a:pt x="162" y="167"/>
                    <a:pt x="160" y="165"/>
                    <a:pt x="158" y="163"/>
                  </a:cubicBezTo>
                  <a:lnTo>
                    <a:pt x="56" y="15"/>
                  </a:lnTo>
                  <a:lnTo>
                    <a:pt x="171" y="15"/>
                  </a:lnTo>
                  <a:cubicBezTo>
                    <a:pt x="256" y="15"/>
                    <a:pt x="281" y="33"/>
                    <a:pt x="291" y="112"/>
                  </a:cubicBezTo>
                  <a:lnTo>
                    <a:pt x="304" y="112"/>
                  </a:lnTo>
                  <a:lnTo>
                    <a:pt x="290" y="0"/>
                  </a:lnTo>
                  <a:lnTo>
                    <a:pt x="13" y="0"/>
                  </a:lnTo>
                  <a:cubicBezTo>
                    <a:pt x="1" y="0"/>
                    <a:pt x="0" y="0"/>
                    <a:pt x="0" y="11"/>
                  </a:cubicBezTo>
                  <a:lnTo>
                    <a:pt x="124" y="192"/>
                  </a:lnTo>
                  <a:lnTo>
                    <a:pt x="5" y="327"/>
                  </a:lnTo>
                  <a:cubicBezTo>
                    <a:pt x="0" y="333"/>
                    <a:pt x="0" y="334"/>
                    <a:pt x="0" y="335"/>
                  </a:cubicBezTo>
                  <a:cubicBezTo>
                    <a:pt x="0" y="341"/>
                    <a:pt x="5" y="341"/>
                    <a:pt x="13" y="341"/>
                  </a:cubicBezTo>
                  <a:lnTo>
                    <a:pt x="290" y="341"/>
                  </a:lnTo>
                  <a:lnTo>
                    <a:pt x="304" y="223"/>
                  </a:lnTo>
                  <a:lnTo>
                    <a:pt x="291" y="223"/>
                  </a:lnTo>
                  <a:cubicBezTo>
                    <a:pt x="282" y="306"/>
                    <a:pt x="248" y="320"/>
                    <a:pt x="170" y="320"/>
                  </a:cubicBezTo>
                  <a:lnTo>
                    <a:pt x="32" y="320"/>
                  </a:lnTo>
                  <a:lnTo>
                    <a:pt x="157" y="178"/>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1" name="Freeform 64">
              <a:extLst>
                <a:ext uri="{FF2B5EF4-FFF2-40B4-BE49-F238E27FC236}">
                  <a16:creationId xmlns:a16="http://schemas.microsoft.com/office/drawing/2014/main" id="{F4672A84-3365-4E53-A2E2-E605526DC8B3}"/>
                </a:ext>
              </a:extLst>
            </p:cNvPr>
            <p:cNvSpPr>
              <a:spLocks/>
            </p:cNvSpPr>
            <p:nvPr>
              <p:custDataLst>
                <p:tags r:id="rId94"/>
              </p:custDataLst>
            </p:nvPr>
          </p:nvSpPr>
          <p:spPr bwMode="auto">
            <a:xfrm>
              <a:off x="3328988" y="1033463"/>
              <a:ext cx="60325" cy="315912"/>
            </a:xfrm>
            <a:custGeom>
              <a:avLst/>
              <a:gdLst>
                <a:gd name="T0" fmla="*/ 116 w 116"/>
                <a:gd name="T1" fmla="*/ 250 h 499"/>
                <a:gd name="T2" fmla="*/ 83 w 116"/>
                <a:gd name="T3" fmla="*/ 94 h 499"/>
                <a:gd name="T4" fmla="*/ 5 w 116"/>
                <a:gd name="T5" fmla="*/ 0 h 499"/>
                <a:gd name="T6" fmla="*/ 0 w 116"/>
                <a:gd name="T7" fmla="*/ 5 h 499"/>
                <a:gd name="T8" fmla="*/ 10 w 116"/>
                <a:gd name="T9" fmla="*/ 17 h 499"/>
                <a:gd name="T10" fmla="*/ 87 w 116"/>
                <a:gd name="T11" fmla="*/ 250 h 499"/>
                <a:gd name="T12" fmla="*/ 7 w 116"/>
                <a:gd name="T13" fmla="*/ 486 h 499"/>
                <a:gd name="T14" fmla="*/ 0 w 116"/>
                <a:gd name="T15" fmla="*/ 494 h 499"/>
                <a:gd name="T16" fmla="*/ 5 w 116"/>
                <a:gd name="T17" fmla="*/ 499 h 499"/>
                <a:gd name="T18" fmla="*/ 84 w 116"/>
                <a:gd name="T19" fmla="*/ 402 h 499"/>
                <a:gd name="T20" fmla="*/ 116 w 116"/>
                <a:gd name="T21" fmla="*/ 250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6" h="499">
                  <a:moveTo>
                    <a:pt x="116" y="250"/>
                  </a:moveTo>
                  <a:cubicBezTo>
                    <a:pt x="116" y="211"/>
                    <a:pt x="110" y="151"/>
                    <a:pt x="83" y="94"/>
                  </a:cubicBezTo>
                  <a:cubicBezTo>
                    <a:pt x="53" y="33"/>
                    <a:pt x="10" y="0"/>
                    <a:pt x="5" y="0"/>
                  </a:cubicBezTo>
                  <a:cubicBezTo>
                    <a:pt x="2" y="0"/>
                    <a:pt x="0" y="2"/>
                    <a:pt x="0" y="5"/>
                  </a:cubicBezTo>
                  <a:cubicBezTo>
                    <a:pt x="0" y="7"/>
                    <a:pt x="0" y="8"/>
                    <a:pt x="10" y="17"/>
                  </a:cubicBezTo>
                  <a:cubicBezTo>
                    <a:pt x="59" y="66"/>
                    <a:pt x="87" y="146"/>
                    <a:pt x="87" y="250"/>
                  </a:cubicBezTo>
                  <a:cubicBezTo>
                    <a:pt x="87" y="335"/>
                    <a:pt x="69" y="423"/>
                    <a:pt x="7" y="486"/>
                  </a:cubicBezTo>
                  <a:cubicBezTo>
                    <a:pt x="0" y="492"/>
                    <a:pt x="0" y="493"/>
                    <a:pt x="0" y="494"/>
                  </a:cubicBezTo>
                  <a:cubicBezTo>
                    <a:pt x="0" y="497"/>
                    <a:pt x="2" y="499"/>
                    <a:pt x="5" y="499"/>
                  </a:cubicBezTo>
                  <a:cubicBezTo>
                    <a:pt x="10" y="499"/>
                    <a:pt x="55" y="465"/>
                    <a:pt x="84" y="402"/>
                  </a:cubicBezTo>
                  <a:cubicBezTo>
                    <a:pt x="110" y="347"/>
                    <a:pt x="116" y="292"/>
                    <a:pt x="116" y="250"/>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2324" name="Group 12323" descr="\documentclass{article}&#10;\usepackage{amsmath}&#10;\usepackage{amsfonts}&#10;\usepackage{amssymb}&#10;\usepackage{mathtools}&#10;\usepackage{physics}&#10;&#10;\pagestyle{empty}&#10;\begin{document}&#10;&#10;&#10;$\mu = (\mu_X, \mu_Y)^T, \; \Sigma = \mqty(\Sigma_{XX} &amp; \Sigma_{XY} \\ \Sigma_{YX} &amp; \Sigma_{YY})$&#10;&#10;\end{document}" title="IguanaTex Vector Display">
            <a:extLst>
              <a:ext uri="{FF2B5EF4-FFF2-40B4-BE49-F238E27FC236}">
                <a16:creationId xmlns:a16="http://schemas.microsoft.com/office/drawing/2014/main" id="{20931FAD-A4B6-4B8B-B292-81B825D43376}"/>
              </a:ext>
            </a:extLst>
          </p:cNvPr>
          <p:cNvGrpSpPr>
            <a:grpSpLocks noChangeAspect="1"/>
          </p:cNvGrpSpPr>
          <p:nvPr>
            <p:custDataLst>
              <p:tags r:id="rId2"/>
            </p:custDataLst>
          </p:nvPr>
        </p:nvGrpSpPr>
        <p:grpSpPr>
          <a:xfrm>
            <a:off x="1436687" y="1550988"/>
            <a:ext cx="4105276" cy="668338"/>
            <a:chOff x="1436687" y="1550988"/>
            <a:chExt cx="4105276" cy="668338"/>
          </a:xfrm>
        </p:grpSpPr>
        <p:sp>
          <p:nvSpPr>
            <p:cNvPr id="539" name="Freeform 104">
              <a:extLst>
                <a:ext uri="{FF2B5EF4-FFF2-40B4-BE49-F238E27FC236}">
                  <a16:creationId xmlns:a16="http://schemas.microsoft.com/office/drawing/2014/main" id="{E6874517-A506-4D94-806E-0DFAA38D2D40}"/>
                </a:ext>
              </a:extLst>
            </p:cNvPr>
            <p:cNvSpPr>
              <a:spLocks/>
            </p:cNvSpPr>
            <p:nvPr>
              <p:custDataLst>
                <p:tags r:id="rId56"/>
              </p:custDataLst>
            </p:nvPr>
          </p:nvSpPr>
          <p:spPr bwMode="auto">
            <a:xfrm>
              <a:off x="1436687" y="1831976"/>
              <a:ext cx="141288" cy="182563"/>
            </a:xfrm>
            <a:custGeom>
              <a:avLst/>
              <a:gdLst>
                <a:gd name="T0" fmla="*/ 100 w 270"/>
                <a:gd name="T1" fmla="*/ 45 h 328"/>
                <a:gd name="T2" fmla="*/ 108 w 270"/>
                <a:gd name="T3" fmla="*/ 13 h 328"/>
                <a:gd name="T4" fmla="*/ 93 w 270"/>
                <a:gd name="T5" fmla="*/ 0 h 328"/>
                <a:gd name="T6" fmla="*/ 73 w 270"/>
                <a:gd name="T7" fmla="*/ 18 h 328"/>
                <a:gd name="T8" fmla="*/ 2 w 270"/>
                <a:gd name="T9" fmla="*/ 306 h 328"/>
                <a:gd name="T10" fmla="*/ 0 w 270"/>
                <a:gd name="T11" fmla="*/ 314 h 328"/>
                <a:gd name="T12" fmla="*/ 14 w 270"/>
                <a:gd name="T13" fmla="*/ 328 h 328"/>
                <a:gd name="T14" fmla="*/ 31 w 270"/>
                <a:gd name="T15" fmla="*/ 317 h 328"/>
                <a:gd name="T16" fmla="*/ 59 w 270"/>
                <a:gd name="T17" fmla="*/ 210 h 328"/>
                <a:gd name="T18" fmla="*/ 107 w 270"/>
                <a:gd name="T19" fmla="*/ 226 h 328"/>
                <a:gd name="T20" fmla="*/ 174 w 270"/>
                <a:gd name="T21" fmla="*/ 189 h 328"/>
                <a:gd name="T22" fmla="*/ 218 w 270"/>
                <a:gd name="T23" fmla="*/ 226 h 328"/>
                <a:gd name="T24" fmla="*/ 255 w 270"/>
                <a:gd name="T25" fmla="*/ 198 h 328"/>
                <a:gd name="T26" fmla="*/ 270 w 270"/>
                <a:gd name="T27" fmla="*/ 149 h 328"/>
                <a:gd name="T28" fmla="*/ 264 w 270"/>
                <a:gd name="T29" fmla="*/ 144 h 328"/>
                <a:gd name="T30" fmla="*/ 257 w 270"/>
                <a:gd name="T31" fmla="*/ 153 h 328"/>
                <a:gd name="T32" fmla="*/ 219 w 270"/>
                <a:gd name="T33" fmla="*/ 215 h 328"/>
                <a:gd name="T34" fmla="*/ 205 w 270"/>
                <a:gd name="T35" fmla="*/ 192 h 328"/>
                <a:gd name="T36" fmla="*/ 214 w 270"/>
                <a:gd name="T37" fmla="*/ 140 h 328"/>
                <a:gd name="T38" fmla="*/ 228 w 270"/>
                <a:gd name="T39" fmla="*/ 86 h 328"/>
                <a:gd name="T40" fmla="*/ 237 w 270"/>
                <a:gd name="T41" fmla="*/ 52 h 328"/>
                <a:gd name="T42" fmla="*/ 244 w 270"/>
                <a:gd name="T43" fmla="*/ 19 h 328"/>
                <a:gd name="T44" fmla="*/ 230 w 270"/>
                <a:gd name="T45" fmla="*/ 5 h 328"/>
                <a:gd name="T46" fmla="*/ 211 w 270"/>
                <a:gd name="T47" fmla="*/ 22 h 328"/>
                <a:gd name="T48" fmla="*/ 187 w 270"/>
                <a:gd name="T49" fmla="*/ 116 h 328"/>
                <a:gd name="T50" fmla="*/ 174 w 270"/>
                <a:gd name="T51" fmla="*/ 167 h 328"/>
                <a:gd name="T52" fmla="*/ 109 w 270"/>
                <a:gd name="T53" fmla="*/ 215 h 328"/>
                <a:gd name="T54" fmla="*/ 72 w 270"/>
                <a:gd name="T55" fmla="*/ 171 h 328"/>
                <a:gd name="T56" fmla="*/ 79 w 270"/>
                <a:gd name="T57" fmla="*/ 129 h 328"/>
                <a:gd name="T58" fmla="*/ 100 w 270"/>
                <a:gd name="T59" fmla="*/ 45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70" h="328">
                  <a:moveTo>
                    <a:pt x="100" y="45"/>
                  </a:moveTo>
                  <a:cubicBezTo>
                    <a:pt x="103" y="34"/>
                    <a:pt x="108" y="15"/>
                    <a:pt x="108" y="13"/>
                  </a:cubicBezTo>
                  <a:cubicBezTo>
                    <a:pt x="108" y="5"/>
                    <a:pt x="102" y="0"/>
                    <a:pt x="93" y="0"/>
                  </a:cubicBezTo>
                  <a:cubicBezTo>
                    <a:pt x="92" y="0"/>
                    <a:pt x="78" y="0"/>
                    <a:pt x="73" y="18"/>
                  </a:cubicBezTo>
                  <a:lnTo>
                    <a:pt x="2" y="306"/>
                  </a:lnTo>
                  <a:cubicBezTo>
                    <a:pt x="0" y="312"/>
                    <a:pt x="0" y="313"/>
                    <a:pt x="0" y="314"/>
                  </a:cubicBezTo>
                  <a:cubicBezTo>
                    <a:pt x="0" y="322"/>
                    <a:pt x="6" y="328"/>
                    <a:pt x="14" y="328"/>
                  </a:cubicBezTo>
                  <a:cubicBezTo>
                    <a:pt x="25" y="328"/>
                    <a:pt x="30" y="319"/>
                    <a:pt x="31" y="317"/>
                  </a:cubicBezTo>
                  <a:cubicBezTo>
                    <a:pt x="33" y="313"/>
                    <a:pt x="40" y="287"/>
                    <a:pt x="59" y="210"/>
                  </a:cubicBezTo>
                  <a:cubicBezTo>
                    <a:pt x="75" y="224"/>
                    <a:pt x="97" y="226"/>
                    <a:pt x="107" y="226"/>
                  </a:cubicBezTo>
                  <a:cubicBezTo>
                    <a:pt x="142" y="226"/>
                    <a:pt x="162" y="203"/>
                    <a:pt x="174" y="189"/>
                  </a:cubicBezTo>
                  <a:cubicBezTo>
                    <a:pt x="178" y="212"/>
                    <a:pt x="197" y="226"/>
                    <a:pt x="218" y="226"/>
                  </a:cubicBezTo>
                  <a:cubicBezTo>
                    <a:pt x="236" y="226"/>
                    <a:pt x="247" y="214"/>
                    <a:pt x="255" y="198"/>
                  </a:cubicBezTo>
                  <a:cubicBezTo>
                    <a:pt x="264" y="180"/>
                    <a:pt x="270" y="150"/>
                    <a:pt x="270" y="149"/>
                  </a:cubicBezTo>
                  <a:cubicBezTo>
                    <a:pt x="270" y="144"/>
                    <a:pt x="266" y="144"/>
                    <a:pt x="264" y="144"/>
                  </a:cubicBezTo>
                  <a:cubicBezTo>
                    <a:pt x="259" y="144"/>
                    <a:pt x="259" y="146"/>
                    <a:pt x="257" y="153"/>
                  </a:cubicBezTo>
                  <a:cubicBezTo>
                    <a:pt x="249" y="185"/>
                    <a:pt x="240" y="215"/>
                    <a:pt x="219" y="215"/>
                  </a:cubicBezTo>
                  <a:cubicBezTo>
                    <a:pt x="206" y="215"/>
                    <a:pt x="205" y="202"/>
                    <a:pt x="205" y="192"/>
                  </a:cubicBezTo>
                  <a:cubicBezTo>
                    <a:pt x="205" y="181"/>
                    <a:pt x="211" y="157"/>
                    <a:pt x="214" y="140"/>
                  </a:cubicBezTo>
                  <a:lnTo>
                    <a:pt x="228" y="86"/>
                  </a:lnTo>
                  <a:cubicBezTo>
                    <a:pt x="230" y="78"/>
                    <a:pt x="235" y="59"/>
                    <a:pt x="237" y="52"/>
                  </a:cubicBezTo>
                  <a:cubicBezTo>
                    <a:pt x="239" y="40"/>
                    <a:pt x="244" y="21"/>
                    <a:pt x="244" y="19"/>
                  </a:cubicBezTo>
                  <a:cubicBezTo>
                    <a:pt x="244" y="10"/>
                    <a:pt x="237" y="5"/>
                    <a:pt x="230" y="5"/>
                  </a:cubicBezTo>
                  <a:cubicBezTo>
                    <a:pt x="227" y="5"/>
                    <a:pt x="214" y="6"/>
                    <a:pt x="211" y="22"/>
                  </a:cubicBezTo>
                  <a:lnTo>
                    <a:pt x="187" y="116"/>
                  </a:lnTo>
                  <a:cubicBezTo>
                    <a:pt x="181" y="141"/>
                    <a:pt x="176" y="162"/>
                    <a:pt x="174" y="167"/>
                  </a:cubicBezTo>
                  <a:cubicBezTo>
                    <a:pt x="174" y="169"/>
                    <a:pt x="150" y="215"/>
                    <a:pt x="109" y="215"/>
                  </a:cubicBezTo>
                  <a:cubicBezTo>
                    <a:pt x="84" y="215"/>
                    <a:pt x="72" y="198"/>
                    <a:pt x="72" y="171"/>
                  </a:cubicBezTo>
                  <a:cubicBezTo>
                    <a:pt x="72" y="157"/>
                    <a:pt x="76" y="143"/>
                    <a:pt x="79" y="129"/>
                  </a:cubicBezTo>
                  <a:lnTo>
                    <a:pt x="100" y="45"/>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8" name="Freeform 105">
              <a:extLst>
                <a:ext uri="{FF2B5EF4-FFF2-40B4-BE49-F238E27FC236}">
                  <a16:creationId xmlns:a16="http://schemas.microsoft.com/office/drawing/2014/main" id="{35BFD655-A002-4CA5-8FDB-6079F1EA90CB}"/>
                </a:ext>
              </a:extLst>
            </p:cNvPr>
            <p:cNvSpPr>
              <a:spLocks noEditPoints="1"/>
            </p:cNvSpPr>
            <p:nvPr>
              <p:custDataLst>
                <p:tags r:id="rId57"/>
              </p:custDataLst>
            </p:nvPr>
          </p:nvSpPr>
          <p:spPr bwMode="auto">
            <a:xfrm>
              <a:off x="1673225" y="1852613"/>
              <a:ext cx="173038" cy="65088"/>
            </a:xfrm>
            <a:custGeom>
              <a:avLst/>
              <a:gdLst>
                <a:gd name="T0" fmla="*/ 314 w 331"/>
                <a:gd name="T1" fmla="*/ 20 h 117"/>
                <a:gd name="T2" fmla="*/ 331 w 331"/>
                <a:gd name="T3" fmla="*/ 10 h 117"/>
                <a:gd name="T4" fmla="*/ 315 w 331"/>
                <a:gd name="T5" fmla="*/ 0 h 117"/>
                <a:gd name="T6" fmla="*/ 16 w 331"/>
                <a:gd name="T7" fmla="*/ 0 h 117"/>
                <a:gd name="T8" fmla="*/ 0 w 331"/>
                <a:gd name="T9" fmla="*/ 10 h 117"/>
                <a:gd name="T10" fmla="*/ 17 w 331"/>
                <a:gd name="T11" fmla="*/ 20 h 117"/>
                <a:gd name="T12" fmla="*/ 314 w 331"/>
                <a:gd name="T13" fmla="*/ 20 h 117"/>
                <a:gd name="T14" fmla="*/ 315 w 331"/>
                <a:gd name="T15" fmla="*/ 117 h 117"/>
                <a:gd name="T16" fmla="*/ 331 w 331"/>
                <a:gd name="T17" fmla="*/ 107 h 117"/>
                <a:gd name="T18" fmla="*/ 314 w 331"/>
                <a:gd name="T19" fmla="*/ 97 h 117"/>
                <a:gd name="T20" fmla="*/ 17 w 331"/>
                <a:gd name="T21" fmla="*/ 97 h 117"/>
                <a:gd name="T22" fmla="*/ 0 w 331"/>
                <a:gd name="T23" fmla="*/ 107 h 117"/>
                <a:gd name="T24" fmla="*/ 16 w 331"/>
                <a:gd name="T25" fmla="*/ 117 h 117"/>
                <a:gd name="T26" fmla="*/ 315 w 331"/>
                <a:gd name="T27" fmla="*/ 117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1" h="117">
                  <a:moveTo>
                    <a:pt x="314" y="20"/>
                  </a:moveTo>
                  <a:cubicBezTo>
                    <a:pt x="322" y="20"/>
                    <a:pt x="331" y="20"/>
                    <a:pt x="331" y="10"/>
                  </a:cubicBezTo>
                  <a:cubicBezTo>
                    <a:pt x="331" y="0"/>
                    <a:pt x="322" y="0"/>
                    <a:pt x="315" y="0"/>
                  </a:cubicBezTo>
                  <a:lnTo>
                    <a:pt x="16" y="0"/>
                  </a:lnTo>
                  <a:cubicBezTo>
                    <a:pt x="9" y="0"/>
                    <a:pt x="0" y="0"/>
                    <a:pt x="0" y="10"/>
                  </a:cubicBezTo>
                  <a:cubicBezTo>
                    <a:pt x="0" y="20"/>
                    <a:pt x="9" y="20"/>
                    <a:pt x="17" y="20"/>
                  </a:cubicBezTo>
                  <a:lnTo>
                    <a:pt x="314" y="20"/>
                  </a:lnTo>
                  <a:close/>
                  <a:moveTo>
                    <a:pt x="315" y="117"/>
                  </a:moveTo>
                  <a:cubicBezTo>
                    <a:pt x="322" y="117"/>
                    <a:pt x="331" y="117"/>
                    <a:pt x="331" y="107"/>
                  </a:cubicBezTo>
                  <a:cubicBezTo>
                    <a:pt x="331" y="97"/>
                    <a:pt x="322" y="97"/>
                    <a:pt x="314" y="97"/>
                  </a:cubicBezTo>
                  <a:lnTo>
                    <a:pt x="17" y="97"/>
                  </a:lnTo>
                  <a:cubicBezTo>
                    <a:pt x="9" y="97"/>
                    <a:pt x="0" y="97"/>
                    <a:pt x="0" y="107"/>
                  </a:cubicBezTo>
                  <a:cubicBezTo>
                    <a:pt x="0" y="117"/>
                    <a:pt x="9" y="117"/>
                    <a:pt x="16" y="117"/>
                  </a:cubicBezTo>
                  <a:lnTo>
                    <a:pt x="315" y="117"/>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9" name="Freeform 106">
              <a:extLst>
                <a:ext uri="{FF2B5EF4-FFF2-40B4-BE49-F238E27FC236}">
                  <a16:creationId xmlns:a16="http://schemas.microsoft.com/office/drawing/2014/main" id="{46DEAE30-8467-41D5-9DA3-33E2BE4ADB21}"/>
                </a:ext>
              </a:extLst>
            </p:cNvPr>
            <p:cNvSpPr>
              <a:spLocks/>
            </p:cNvSpPr>
            <p:nvPr>
              <p:custDataLst>
                <p:tags r:id="rId58"/>
              </p:custDataLst>
            </p:nvPr>
          </p:nvSpPr>
          <p:spPr bwMode="auto">
            <a:xfrm>
              <a:off x="1958975" y="1744663"/>
              <a:ext cx="60325" cy="279400"/>
            </a:xfrm>
            <a:custGeom>
              <a:avLst/>
              <a:gdLst>
                <a:gd name="T0" fmla="*/ 116 w 116"/>
                <a:gd name="T1" fmla="*/ 494 h 499"/>
                <a:gd name="T2" fmla="*/ 107 w 116"/>
                <a:gd name="T3" fmla="*/ 483 h 499"/>
                <a:gd name="T4" fmla="*/ 29 w 116"/>
                <a:gd name="T5" fmla="*/ 249 h 499"/>
                <a:gd name="T6" fmla="*/ 109 w 116"/>
                <a:gd name="T7" fmla="*/ 13 h 499"/>
                <a:gd name="T8" fmla="*/ 116 w 116"/>
                <a:gd name="T9" fmla="*/ 5 h 499"/>
                <a:gd name="T10" fmla="*/ 111 w 116"/>
                <a:gd name="T11" fmla="*/ 0 h 499"/>
                <a:gd name="T12" fmla="*/ 31 w 116"/>
                <a:gd name="T13" fmla="*/ 97 h 499"/>
                <a:gd name="T14" fmla="*/ 0 w 116"/>
                <a:gd name="T15" fmla="*/ 249 h 499"/>
                <a:gd name="T16" fmla="*/ 33 w 116"/>
                <a:gd name="T17" fmla="*/ 405 h 499"/>
                <a:gd name="T18" fmla="*/ 111 w 116"/>
                <a:gd name="T19" fmla="*/ 499 h 499"/>
                <a:gd name="T20" fmla="*/ 116 w 116"/>
                <a:gd name="T21" fmla="*/ 494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6" h="499">
                  <a:moveTo>
                    <a:pt x="116" y="494"/>
                  </a:moveTo>
                  <a:cubicBezTo>
                    <a:pt x="116" y="492"/>
                    <a:pt x="116" y="491"/>
                    <a:pt x="107" y="483"/>
                  </a:cubicBezTo>
                  <a:cubicBezTo>
                    <a:pt x="45" y="420"/>
                    <a:pt x="29" y="326"/>
                    <a:pt x="29" y="249"/>
                  </a:cubicBezTo>
                  <a:cubicBezTo>
                    <a:pt x="29" y="163"/>
                    <a:pt x="48" y="76"/>
                    <a:pt x="109" y="13"/>
                  </a:cubicBezTo>
                  <a:cubicBezTo>
                    <a:pt x="116" y="7"/>
                    <a:pt x="116" y="6"/>
                    <a:pt x="116" y="5"/>
                  </a:cubicBezTo>
                  <a:cubicBezTo>
                    <a:pt x="116" y="1"/>
                    <a:pt x="114" y="0"/>
                    <a:pt x="111" y="0"/>
                  </a:cubicBezTo>
                  <a:cubicBezTo>
                    <a:pt x="106" y="0"/>
                    <a:pt x="61" y="34"/>
                    <a:pt x="31" y="97"/>
                  </a:cubicBezTo>
                  <a:cubicBezTo>
                    <a:pt x="6" y="152"/>
                    <a:pt x="0" y="207"/>
                    <a:pt x="0" y="249"/>
                  </a:cubicBezTo>
                  <a:cubicBezTo>
                    <a:pt x="0" y="288"/>
                    <a:pt x="5" y="349"/>
                    <a:pt x="33" y="405"/>
                  </a:cubicBezTo>
                  <a:cubicBezTo>
                    <a:pt x="63" y="466"/>
                    <a:pt x="106" y="499"/>
                    <a:pt x="111" y="499"/>
                  </a:cubicBezTo>
                  <a:cubicBezTo>
                    <a:pt x="114" y="499"/>
                    <a:pt x="116" y="497"/>
                    <a:pt x="116" y="494"/>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0" name="Freeform 107">
              <a:extLst>
                <a:ext uri="{FF2B5EF4-FFF2-40B4-BE49-F238E27FC236}">
                  <a16:creationId xmlns:a16="http://schemas.microsoft.com/office/drawing/2014/main" id="{C9F1B263-DFEA-409D-9951-999BBC729440}"/>
                </a:ext>
              </a:extLst>
            </p:cNvPr>
            <p:cNvSpPr>
              <a:spLocks/>
            </p:cNvSpPr>
            <p:nvPr>
              <p:custDataLst>
                <p:tags r:id="rId59"/>
              </p:custDataLst>
            </p:nvPr>
          </p:nvSpPr>
          <p:spPr bwMode="auto">
            <a:xfrm>
              <a:off x="2041525" y="1831976"/>
              <a:ext cx="141288" cy="182563"/>
            </a:xfrm>
            <a:custGeom>
              <a:avLst/>
              <a:gdLst>
                <a:gd name="T0" fmla="*/ 100 w 271"/>
                <a:gd name="T1" fmla="*/ 45 h 328"/>
                <a:gd name="T2" fmla="*/ 108 w 271"/>
                <a:gd name="T3" fmla="*/ 13 h 328"/>
                <a:gd name="T4" fmla="*/ 93 w 271"/>
                <a:gd name="T5" fmla="*/ 0 h 328"/>
                <a:gd name="T6" fmla="*/ 74 w 271"/>
                <a:gd name="T7" fmla="*/ 18 h 328"/>
                <a:gd name="T8" fmla="*/ 2 w 271"/>
                <a:gd name="T9" fmla="*/ 306 h 328"/>
                <a:gd name="T10" fmla="*/ 0 w 271"/>
                <a:gd name="T11" fmla="*/ 314 h 328"/>
                <a:gd name="T12" fmla="*/ 14 w 271"/>
                <a:gd name="T13" fmla="*/ 328 h 328"/>
                <a:gd name="T14" fmla="*/ 32 w 271"/>
                <a:gd name="T15" fmla="*/ 317 h 328"/>
                <a:gd name="T16" fmla="*/ 59 w 271"/>
                <a:gd name="T17" fmla="*/ 210 h 328"/>
                <a:gd name="T18" fmla="*/ 107 w 271"/>
                <a:gd name="T19" fmla="*/ 226 h 328"/>
                <a:gd name="T20" fmla="*/ 174 w 271"/>
                <a:gd name="T21" fmla="*/ 189 h 328"/>
                <a:gd name="T22" fmla="*/ 219 w 271"/>
                <a:gd name="T23" fmla="*/ 226 h 328"/>
                <a:gd name="T24" fmla="*/ 256 w 271"/>
                <a:gd name="T25" fmla="*/ 198 h 328"/>
                <a:gd name="T26" fmla="*/ 271 w 271"/>
                <a:gd name="T27" fmla="*/ 149 h 328"/>
                <a:gd name="T28" fmla="*/ 265 w 271"/>
                <a:gd name="T29" fmla="*/ 144 h 328"/>
                <a:gd name="T30" fmla="*/ 258 w 271"/>
                <a:gd name="T31" fmla="*/ 153 h 328"/>
                <a:gd name="T32" fmla="*/ 220 w 271"/>
                <a:gd name="T33" fmla="*/ 215 h 328"/>
                <a:gd name="T34" fmla="*/ 205 w 271"/>
                <a:gd name="T35" fmla="*/ 192 h 328"/>
                <a:gd name="T36" fmla="*/ 215 w 271"/>
                <a:gd name="T37" fmla="*/ 140 h 328"/>
                <a:gd name="T38" fmla="*/ 229 w 271"/>
                <a:gd name="T39" fmla="*/ 86 h 328"/>
                <a:gd name="T40" fmla="*/ 237 w 271"/>
                <a:gd name="T41" fmla="*/ 52 h 328"/>
                <a:gd name="T42" fmla="*/ 245 w 271"/>
                <a:gd name="T43" fmla="*/ 19 h 328"/>
                <a:gd name="T44" fmla="*/ 230 w 271"/>
                <a:gd name="T45" fmla="*/ 5 h 328"/>
                <a:gd name="T46" fmla="*/ 211 w 271"/>
                <a:gd name="T47" fmla="*/ 22 h 328"/>
                <a:gd name="T48" fmla="*/ 187 w 271"/>
                <a:gd name="T49" fmla="*/ 116 h 328"/>
                <a:gd name="T50" fmla="*/ 174 w 271"/>
                <a:gd name="T51" fmla="*/ 167 h 328"/>
                <a:gd name="T52" fmla="*/ 109 w 271"/>
                <a:gd name="T53" fmla="*/ 215 h 328"/>
                <a:gd name="T54" fmla="*/ 73 w 271"/>
                <a:gd name="T55" fmla="*/ 171 h 328"/>
                <a:gd name="T56" fmla="*/ 80 w 271"/>
                <a:gd name="T57" fmla="*/ 129 h 328"/>
                <a:gd name="T58" fmla="*/ 100 w 271"/>
                <a:gd name="T59" fmla="*/ 45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71" h="328">
                  <a:moveTo>
                    <a:pt x="100" y="45"/>
                  </a:moveTo>
                  <a:cubicBezTo>
                    <a:pt x="103" y="34"/>
                    <a:pt x="108" y="15"/>
                    <a:pt x="108" y="13"/>
                  </a:cubicBezTo>
                  <a:cubicBezTo>
                    <a:pt x="108" y="5"/>
                    <a:pt x="102" y="0"/>
                    <a:pt x="93" y="0"/>
                  </a:cubicBezTo>
                  <a:cubicBezTo>
                    <a:pt x="92" y="0"/>
                    <a:pt x="78" y="0"/>
                    <a:pt x="74" y="18"/>
                  </a:cubicBezTo>
                  <a:lnTo>
                    <a:pt x="2" y="306"/>
                  </a:lnTo>
                  <a:cubicBezTo>
                    <a:pt x="0" y="312"/>
                    <a:pt x="0" y="313"/>
                    <a:pt x="0" y="314"/>
                  </a:cubicBezTo>
                  <a:cubicBezTo>
                    <a:pt x="0" y="322"/>
                    <a:pt x="6" y="328"/>
                    <a:pt x="14" y="328"/>
                  </a:cubicBezTo>
                  <a:cubicBezTo>
                    <a:pt x="25" y="328"/>
                    <a:pt x="31" y="319"/>
                    <a:pt x="32" y="317"/>
                  </a:cubicBezTo>
                  <a:cubicBezTo>
                    <a:pt x="34" y="313"/>
                    <a:pt x="40" y="287"/>
                    <a:pt x="59" y="210"/>
                  </a:cubicBezTo>
                  <a:cubicBezTo>
                    <a:pt x="75" y="224"/>
                    <a:pt x="97" y="226"/>
                    <a:pt x="107" y="226"/>
                  </a:cubicBezTo>
                  <a:cubicBezTo>
                    <a:pt x="142" y="226"/>
                    <a:pt x="162" y="203"/>
                    <a:pt x="174" y="189"/>
                  </a:cubicBezTo>
                  <a:cubicBezTo>
                    <a:pt x="178" y="212"/>
                    <a:pt x="197" y="226"/>
                    <a:pt x="219" y="226"/>
                  </a:cubicBezTo>
                  <a:cubicBezTo>
                    <a:pt x="236" y="226"/>
                    <a:pt x="248" y="214"/>
                    <a:pt x="256" y="198"/>
                  </a:cubicBezTo>
                  <a:cubicBezTo>
                    <a:pt x="264" y="180"/>
                    <a:pt x="271" y="150"/>
                    <a:pt x="271" y="149"/>
                  </a:cubicBezTo>
                  <a:cubicBezTo>
                    <a:pt x="271" y="144"/>
                    <a:pt x="266" y="144"/>
                    <a:pt x="265" y="144"/>
                  </a:cubicBezTo>
                  <a:cubicBezTo>
                    <a:pt x="260" y="144"/>
                    <a:pt x="259" y="146"/>
                    <a:pt x="258" y="153"/>
                  </a:cubicBezTo>
                  <a:cubicBezTo>
                    <a:pt x="249" y="185"/>
                    <a:pt x="240" y="215"/>
                    <a:pt x="220" y="215"/>
                  </a:cubicBezTo>
                  <a:cubicBezTo>
                    <a:pt x="206" y="215"/>
                    <a:pt x="205" y="202"/>
                    <a:pt x="205" y="192"/>
                  </a:cubicBezTo>
                  <a:cubicBezTo>
                    <a:pt x="205" y="181"/>
                    <a:pt x="211" y="157"/>
                    <a:pt x="215" y="140"/>
                  </a:cubicBezTo>
                  <a:lnTo>
                    <a:pt x="229" y="86"/>
                  </a:lnTo>
                  <a:cubicBezTo>
                    <a:pt x="230" y="78"/>
                    <a:pt x="235" y="59"/>
                    <a:pt x="237" y="52"/>
                  </a:cubicBezTo>
                  <a:cubicBezTo>
                    <a:pt x="240" y="40"/>
                    <a:pt x="245" y="21"/>
                    <a:pt x="245" y="19"/>
                  </a:cubicBezTo>
                  <a:cubicBezTo>
                    <a:pt x="245" y="10"/>
                    <a:pt x="238" y="5"/>
                    <a:pt x="230" y="5"/>
                  </a:cubicBezTo>
                  <a:cubicBezTo>
                    <a:pt x="228" y="5"/>
                    <a:pt x="215" y="6"/>
                    <a:pt x="211" y="22"/>
                  </a:cubicBezTo>
                  <a:lnTo>
                    <a:pt x="187" y="116"/>
                  </a:lnTo>
                  <a:cubicBezTo>
                    <a:pt x="181" y="141"/>
                    <a:pt x="176" y="162"/>
                    <a:pt x="174" y="167"/>
                  </a:cubicBezTo>
                  <a:cubicBezTo>
                    <a:pt x="174" y="169"/>
                    <a:pt x="150" y="215"/>
                    <a:pt x="109" y="215"/>
                  </a:cubicBezTo>
                  <a:cubicBezTo>
                    <a:pt x="85" y="215"/>
                    <a:pt x="73" y="198"/>
                    <a:pt x="73" y="171"/>
                  </a:cubicBezTo>
                  <a:cubicBezTo>
                    <a:pt x="73" y="157"/>
                    <a:pt x="76" y="143"/>
                    <a:pt x="80" y="129"/>
                  </a:cubicBezTo>
                  <a:lnTo>
                    <a:pt x="100" y="45"/>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1" name="Freeform 108">
              <a:extLst>
                <a:ext uri="{FF2B5EF4-FFF2-40B4-BE49-F238E27FC236}">
                  <a16:creationId xmlns:a16="http://schemas.microsoft.com/office/drawing/2014/main" id="{0B863F3F-C1D1-405D-A5C2-60E9B44D5A69}"/>
                </a:ext>
              </a:extLst>
            </p:cNvPr>
            <p:cNvSpPr>
              <a:spLocks/>
            </p:cNvSpPr>
            <p:nvPr>
              <p:custDataLst>
                <p:tags r:id="rId60"/>
              </p:custDataLst>
            </p:nvPr>
          </p:nvSpPr>
          <p:spPr bwMode="auto">
            <a:xfrm>
              <a:off x="2200275" y="1862138"/>
              <a:ext cx="160338" cy="133350"/>
            </a:xfrm>
            <a:custGeom>
              <a:avLst/>
              <a:gdLst>
                <a:gd name="T0" fmla="*/ 176 w 308"/>
                <a:gd name="T1" fmla="*/ 105 h 239"/>
                <a:gd name="T2" fmla="*/ 209 w 308"/>
                <a:gd name="T3" fmla="*/ 72 h 239"/>
                <a:gd name="T4" fmla="*/ 299 w 308"/>
                <a:gd name="T5" fmla="*/ 13 h 239"/>
                <a:gd name="T6" fmla="*/ 308 w 308"/>
                <a:gd name="T7" fmla="*/ 6 h 239"/>
                <a:gd name="T8" fmla="*/ 303 w 308"/>
                <a:gd name="T9" fmla="*/ 0 h 239"/>
                <a:gd name="T10" fmla="*/ 270 w 308"/>
                <a:gd name="T11" fmla="*/ 2 h 239"/>
                <a:gd name="T12" fmla="*/ 230 w 308"/>
                <a:gd name="T13" fmla="*/ 0 h 239"/>
                <a:gd name="T14" fmla="*/ 223 w 308"/>
                <a:gd name="T15" fmla="*/ 8 h 239"/>
                <a:gd name="T16" fmla="*/ 228 w 308"/>
                <a:gd name="T17" fmla="*/ 13 h 239"/>
                <a:gd name="T18" fmla="*/ 240 w 308"/>
                <a:gd name="T19" fmla="*/ 22 h 239"/>
                <a:gd name="T20" fmla="*/ 231 w 308"/>
                <a:gd name="T21" fmla="*/ 36 h 239"/>
                <a:gd name="T22" fmla="*/ 171 w 308"/>
                <a:gd name="T23" fmla="*/ 95 h 239"/>
                <a:gd name="T24" fmla="*/ 136 w 308"/>
                <a:gd name="T25" fmla="*/ 27 h 239"/>
                <a:gd name="T26" fmla="*/ 134 w 308"/>
                <a:gd name="T27" fmla="*/ 22 h 239"/>
                <a:gd name="T28" fmla="*/ 152 w 308"/>
                <a:gd name="T29" fmla="*/ 13 h 239"/>
                <a:gd name="T30" fmla="*/ 160 w 308"/>
                <a:gd name="T31" fmla="*/ 5 h 239"/>
                <a:gd name="T32" fmla="*/ 154 w 308"/>
                <a:gd name="T33" fmla="*/ 0 h 239"/>
                <a:gd name="T34" fmla="*/ 130 w 308"/>
                <a:gd name="T35" fmla="*/ 2 h 239"/>
                <a:gd name="T36" fmla="*/ 108 w 308"/>
                <a:gd name="T37" fmla="*/ 2 h 239"/>
                <a:gd name="T38" fmla="*/ 87 w 308"/>
                <a:gd name="T39" fmla="*/ 2 h 239"/>
                <a:gd name="T40" fmla="*/ 68 w 308"/>
                <a:gd name="T41" fmla="*/ 0 h 239"/>
                <a:gd name="T42" fmla="*/ 61 w 308"/>
                <a:gd name="T43" fmla="*/ 8 h 239"/>
                <a:gd name="T44" fmla="*/ 71 w 308"/>
                <a:gd name="T45" fmla="*/ 13 h 239"/>
                <a:gd name="T46" fmla="*/ 97 w 308"/>
                <a:gd name="T47" fmla="*/ 23 h 239"/>
                <a:gd name="T48" fmla="*/ 145 w 308"/>
                <a:gd name="T49" fmla="*/ 120 h 239"/>
                <a:gd name="T50" fmla="*/ 126 w 308"/>
                <a:gd name="T51" fmla="*/ 139 h 239"/>
                <a:gd name="T52" fmla="*/ 97 w 308"/>
                <a:gd name="T53" fmla="*/ 168 h 239"/>
                <a:gd name="T54" fmla="*/ 8 w 308"/>
                <a:gd name="T55" fmla="*/ 226 h 239"/>
                <a:gd name="T56" fmla="*/ 0 w 308"/>
                <a:gd name="T57" fmla="*/ 234 h 239"/>
                <a:gd name="T58" fmla="*/ 5 w 308"/>
                <a:gd name="T59" fmla="*/ 239 h 239"/>
                <a:gd name="T60" fmla="*/ 37 w 308"/>
                <a:gd name="T61" fmla="*/ 237 h 239"/>
                <a:gd name="T62" fmla="*/ 58 w 308"/>
                <a:gd name="T63" fmla="*/ 238 h 239"/>
                <a:gd name="T64" fmla="*/ 78 w 308"/>
                <a:gd name="T65" fmla="*/ 239 h 239"/>
                <a:gd name="T66" fmla="*/ 85 w 308"/>
                <a:gd name="T67" fmla="*/ 231 h 239"/>
                <a:gd name="T68" fmla="*/ 79 w 308"/>
                <a:gd name="T69" fmla="*/ 226 h 239"/>
                <a:gd name="T70" fmla="*/ 68 w 308"/>
                <a:gd name="T71" fmla="*/ 217 h 239"/>
                <a:gd name="T72" fmla="*/ 80 w 308"/>
                <a:gd name="T73" fmla="*/ 200 h 239"/>
                <a:gd name="T74" fmla="*/ 151 w 308"/>
                <a:gd name="T75" fmla="*/ 130 h 239"/>
                <a:gd name="T76" fmla="*/ 193 w 308"/>
                <a:gd name="T77" fmla="*/ 213 h 239"/>
                <a:gd name="T78" fmla="*/ 195 w 308"/>
                <a:gd name="T79" fmla="*/ 217 h 239"/>
                <a:gd name="T80" fmla="*/ 177 w 308"/>
                <a:gd name="T81" fmla="*/ 226 h 239"/>
                <a:gd name="T82" fmla="*/ 169 w 308"/>
                <a:gd name="T83" fmla="*/ 234 h 239"/>
                <a:gd name="T84" fmla="*/ 175 w 308"/>
                <a:gd name="T85" fmla="*/ 239 h 239"/>
                <a:gd name="T86" fmla="*/ 198 w 308"/>
                <a:gd name="T87" fmla="*/ 238 h 239"/>
                <a:gd name="T88" fmla="*/ 221 w 308"/>
                <a:gd name="T89" fmla="*/ 237 h 239"/>
                <a:gd name="T90" fmla="*/ 241 w 308"/>
                <a:gd name="T91" fmla="*/ 238 h 239"/>
                <a:gd name="T92" fmla="*/ 260 w 308"/>
                <a:gd name="T93" fmla="*/ 239 h 239"/>
                <a:gd name="T94" fmla="*/ 268 w 308"/>
                <a:gd name="T95" fmla="*/ 231 h 239"/>
                <a:gd name="T96" fmla="*/ 257 w 308"/>
                <a:gd name="T97" fmla="*/ 226 h 239"/>
                <a:gd name="T98" fmla="*/ 232 w 308"/>
                <a:gd name="T99" fmla="*/ 216 h 239"/>
                <a:gd name="T100" fmla="*/ 176 w 308"/>
                <a:gd name="T101" fmla="*/ 105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08" h="239">
                  <a:moveTo>
                    <a:pt x="176" y="105"/>
                  </a:moveTo>
                  <a:lnTo>
                    <a:pt x="209" y="72"/>
                  </a:lnTo>
                  <a:cubicBezTo>
                    <a:pt x="254" y="28"/>
                    <a:pt x="268" y="15"/>
                    <a:pt x="299" y="13"/>
                  </a:cubicBezTo>
                  <a:cubicBezTo>
                    <a:pt x="303" y="13"/>
                    <a:pt x="308" y="13"/>
                    <a:pt x="308" y="6"/>
                  </a:cubicBezTo>
                  <a:cubicBezTo>
                    <a:pt x="308" y="2"/>
                    <a:pt x="304" y="0"/>
                    <a:pt x="303" y="0"/>
                  </a:cubicBezTo>
                  <a:cubicBezTo>
                    <a:pt x="293" y="0"/>
                    <a:pt x="280" y="2"/>
                    <a:pt x="270" y="2"/>
                  </a:cubicBezTo>
                  <a:cubicBezTo>
                    <a:pt x="261" y="2"/>
                    <a:pt x="239" y="0"/>
                    <a:pt x="230" y="0"/>
                  </a:cubicBezTo>
                  <a:cubicBezTo>
                    <a:pt x="227" y="0"/>
                    <a:pt x="223" y="2"/>
                    <a:pt x="223" y="8"/>
                  </a:cubicBezTo>
                  <a:cubicBezTo>
                    <a:pt x="223" y="8"/>
                    <a:pt x="223" y="13"/>
                    <a:pt x="228" y="13"/>
                  </a:cubicBezTo>
                  <a:cubicBezTo>
                    <a:pt x="231" y="13"/>
                    <a:pt x="240" y="14"/>
                    <a:pt x="240" y="22"/>
                  </a:cubicBezTo>
                  <a:cubicBezTo>
                    <a:pt x="240" y="27"/>
                    <a:pt x="234" y="33"/>
                    <a:pt x="231" y="36"/>
                  </a:cubicBezTo>
                  <a:cubicBezTo>
                    <a:pt x="228" y="38"/>
                    <a:pt x="184" y="82"/>
                    <a:pt x="171" y="95"/>
                  </a:cubicBezTo>
                  <a:lnTo>
                    <a:pt x="136" y="27"/>
                  </a:lnTo>
                  <a:cubicBezTo>
                    <a:pt x="135" y="26"/>
                    <a:pt x="134" y="23"/>
                    <a:pt x="134" y="22"/>
                  </a:cubicBezTo>
                  <a:cubicBezTo>
                    <a:pt x="134" y="19"/>
                    <a:pt x="141" y="14"/>
                    <a:pt x="152" y="13"/>
                  </a:cubicBezTo>
                  <a:cubicBezTo>
                    <a:pt x="155" y="13"/>
                    <a:pt x="160" y="13"/>
                    <a:pt x="160" y="5"/>
                  </a:cubicBezTo>
                  <a:cubicBezTo>
                    <a:pt x="160" y="5"/>
                    <a:pt x="159" y="0"/>
                    <a:pt x="154" y="0"/>
                  </a:cubicBezTo>
                  <a:cubicBezTo>
                    <a:pt x="147" y="0"/>
                    <a:pt x="138" y="2"/>
                    <a:pt x="130" y="2"/>
                  </a:cubicBezTo>
                  <a:cubicBezTo>
                    <a:pt x="123" y="2"/>
                    <a:pt x="115" y="2"/>
                    <a:pt x="108" y="2"/>
                  </a:cubicBezTo>
                  <a:cubicBezTo>
                    <a:pt x="102" y="2"/>
                    <a:pt x="94" y="2"/>
                    <a:pt x="87" y="2"/>
                  </a:cubicBezTo>
                  <a:cubicBezTo>
                    <a:pt x="81" y="1"/>
                    <a:pt x="74" y="0"/>
                    <a:pt x="68" y="0"/>
                  </a:cubicBezTo>
                  <a:cubicBezTo>
                    <a:pt x="67" y="0"/>
                    <a:pt x="61" y="0"/>
                    <a:pt x="61" y="8"/>
                  </a:cubicBezTo>
                  <a:cubicBezTo>
                    <a:pt x="61" y="13"/>
                    <a:pt x="66" y="13"/>
                    <a:pt x="71" y="13"/>
                  </a:cubicBezTo>
                  <a:cubicBezTo>
                    <a:pt x="91" y="13"/>
                    <a:pt x="93" y="17"/>
                    <a:pt x="97" y="23"/>
                  </a:cubicBezTo>
                  <a:lnTo>
                    <a:pt x="145" y="120"/>
                  </a:lnTo>
                  <a:lnTo>
                    <a:pt x="126" y="139"/>
                  </a:lnTo>
                  <a:cubicBezTo>
                    <a:pt x="119" y="146"/>
                    <a:pt x="103" y="161"/>
                    <a:pt x="97" y="168"/>
                  </a:cubicBezTo>
                  <a:cubicBezTo>
                    <a:pt x="54" y="210"/>
                    <a:pt x="40" y="225"/>
                    <a:pt x="8" y="226"/>
                  </a:cubicBezTo>
                  <a:cubicBezTo>
                    <a:pt x="4" y="226"/>
                    <a:pt x="0" y="226"/>
                    <a:pt x="0" y="234"/>
                  </a:cubicBezTo>
                  <a:cubicBezTo>
                    <a:pt x="0" y="235"/>
                    <a:pt x="1" y="239"/>
                    <a:pt x="5" y="239"/>
                  </a:cubicBezTo>
                  <a:cubicBezTo>
                    <a:pt x="15" y="239"/>
                    <a:pt x="27" y="237"/>
                    <a:pt x="37" y="237"/>
                  </a:cubicBezTo>
                  <a:cubicBezTo>
                    <a:pt x="43" y="237"/>
                    <a:pt x="52" y="237"/>
                    <a:pt x="58" y="238"/>
                  </a:cubicBezTo>
                  <a:cubicBezTo>
                    <a:pt x="64" y="238"/>
                    <a:pt x="72" y="239"/>
                    <a:pt x="78" y="239"/>
                  </a:cubicBezTo>
                  <a:cubicBezTo>
                    <a:pt x="79" y="239"/>
                    <a:pt x="85" y="239"/>
                    <a:pt x="85" y="231"/>
                  </a:cubicBezTo>
                  <a:cubicBezTo>
                    <a:pt x="85" y="226"/>
                    <a:pt x="81" y="226"/>
                    <a:pt x="79" y="226"/>
                  </a:cubicBezTo>
                  <a:cubicBezTo>
                    <a:pt x="75" y="226"/>
                    <a:pt x="68" y="225"/>
                    <a:pt x="68" y="217"/>
                  </a:cubicBezTo>
                  <a:cubicBezTo>
                    <a:pt x="68" y="212"/>
                    <a:pt x="72" y="207"/>
                    <a:pt x="80" y="200"/>
                  </a:cubicBezTo>
                  <a:lnTo>
                    <a:pt x="151" y="130"/>
                  </a:lnTo>
                  <a:lnTo>
                    <a:pt x="193" y="213"/>
                  </a:lnTo>
                  <a:cubicBezTo>
                    <a:pt x="195" y="216"/>
                    <a:pt x="195" y="217"/>
                    <a:pt x="195" y="217"/>
                  </a:cubicBezTo>
                  <a:cubicBezTo>
                    <a:pt x="195" y="220"/>
                    <a:pt x="189" y="225"/>
                    <a:pt x="177" y="226"/>
                  </a:cubicBezTo>
                  <a:cubicBezTo>
                    <a:pt x="173" y="226"/>
                    <a:pt x="169" y="226"/>
                    <a:pt x="169" y="234"/>
                  </a:cubicBezTo>
                  <a:cubicBezTo>
                    <a:pt x="169" y="234"/>
                    <a:pt x="169" y="239"/>
                    <a:pt x="175" y="239"/>
                  </a:cubicBezTo>
                  <a:cubicBezTo>
                    <a:pt x="182" y="239"/>
                    <a:pt x="191" y="238"/>
                    <a:pt x="198" y="238"/>
                  </a:cubicBezTo>
                  <a:cubicBezTo>
                    <a:pt x="205" y="238"/>
                    <a:pt x="213" y="237"/>
                    <a:pt x="221" y="237"/>
                  </a:cubicBezTo>
                  <a:cubicBezTo>
                    <a:pt x="227" y="237"/>
                    <a:pt x="235" y="237"/>
                    <a:pt x="241" y="238"/>
                  </a:cubicBezTo>
                  <a:cubicBezTo>
                    <a:pt x="247" y="238"/>
                    <a:pt x="255" y="239"/>
                    <a:pt x="260" y="239"/>
                  </a:cubicBezTo>
                  <a:cubicBezTo>
                    <a:pt x="262" y="239"/>
                    <a:pt x="268" y="239"/>
                    <a:pt x="268" y="231"/>
                  </a:cubicBezTo>
                  <a:cubicBezTo>
                    <a:pt x="268" y="226"/>
                    <a:pt x="263" y="226"/>
                    <a:pt x="257" y="226"/>
                  </a:cubicBezTo>
                  <a:cubicBezTo>
                    <a:pt x="237" y="226"/>
                    <a:pt x="235" y="222"/>
                    <a:pt x="232" y="216"/>
                  </a:cubicBezTo>
                  <a:lnTo>
                    <a:pt x="176" y="105"/>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2" name="Freeform 109">
              <a:extLst>
                <a:ext uri="{FF2B5EF4-FFF2-40B4-BE49-F238E27FC236}">
                  <a16:creationId xmlns:a16="http://schemas.microsoft.com/office/drawing/2014/main" id="{AA17AFE3-2269-4F80-BBC2-8ABF509F58A1}"/>
                </a:ext>
              </a:extLst>
            </p:cNvPr>
            <p:cNvSpPr>
              <a:spLocks/>
            </p:cNvSpPr>
            <p:nvPr>
              <p:custDataLst>
                <p:tags r:id="rId61"/>
              </p:custDataLst>
            </p:nvPr>
          </p:nvSpPr>
          <p:spPr bwMode="auto">
            <a:xfrm>
              <a:off x="2411412" y="1924051"/>
              <a:ext cx="30163" cy="84138"/>
            </a:xfrm>
            <a:custGeom>
              <a:avLst/>
              <a:gdLst>
                <a:gd name="T0" fmla="*/ 58 w 58"/>
                <a:gd name="T1" fmla="*/ 53 h 149"/>
                <a:gd name="T2" fmla="*/ 26 w 58"/>
                <a:gd name="T3" fmla="*/ 0 h 149"/>
                <a:gd name="T4" fmla="*/ 0 w 58"/>
                <a:gd name="T5" fmla="*/ 27 h 149"/>
                <a:gd name="T6" fmla="*/ 26 w 58"/>
                <a:gd name="T7" fmla="*/ 53 h 149"/>
                <a:gd name="T8" fmla="*/ 44 w 58"/>
                <a:gd name="T9" fmla="*/ 47 h 149"/>
                <a:gd name="T10" fmla="*/ 46 w 58"/>
                <a:gd name="T11" fmla="*/ 45 h 149"/>
                <a:gd name="T12" fmla="*/ 47 w 58"/>
                <a:gd name="T13" fmla="*/ 53 h 149"/>
                <a:gd name="T14" fmla="*/ 13 w 58"/>
                <a:gd name="T15" fmla="*/ 136 h 149"/>
                <a:gd name="T16" fmla="*/ 8 w 58"/>
                <a:gd name="T17" fmla="*/ 144 h 149"/>
                <a:gd name="T18" fmla="*/ 13 w 58"/>
                <a:gd name="T19" fmla="*/ 149 h 149"/>
                <a:gd name="T20" fmla="*/ 58 w 58"/>
                <a:gd name="T21" fmla="*/ 53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 h="149">
                  <a:moveTo>
                    <a:pt x="58" y="53"/>
                  </a:moveTo>
                  <a:cubicBezTo>
                    <a:pt x="58" y="20"/>
                    <a:pt x="46" y="0"/>
                    <a:pt x="26" y="0"/>
                  </a:cubicBezTo>
                  <a:cubicBezTo>
                    <a:pt x="10" y="0"/>
                    <a:pt x="0" y="13"/>
                    <a:pt x="0" y="27"/>
                  </a:cubicBezTo>
                  <a:cubicBezTo>
                    <a:pt x="0" y="40"/>
                    <a:pt x="10" y="53"/>
                    <a:pt x="26" y="53"/>
                  </a:cubicBezTo>
                  <a:cubicBezTo>
                    <a:pt x="32" y="53"/>
                    <a:pt x="39" y="51"/>
                    <a:pt x="44" y="47"/>
                  </a:cubicBezTo>
                  <a:cubicBezTo>
                    <a:pt x="45" y="46"/>
                    <a:pt x="46" y="45"/>
                    <a:pt x="46" y="45"/>
                  </a:cubicBezTo>
                  <a:cubicBezTo>
                    <a:pt x="47" y="45"/>
                    <a:pt x="47" y="46"/>
                    <a:pt x="47" y="53"/>
                  </a:cubicBezTo>
                  <a:cubicBezTo>
                    <a:pt x="47" y="89"/>
                    <a:pt x="30" y="119"/>
                    <a:pt x="13" y="136"/>
                  </a:cubicBezTo>
                  <a:cubicBezTo>
                    <a:pt x="8" y="141"/>
                    <a:pt x="8" y="142"/>
                    <a:pt x="8" y="144"/>
                  </a:cubicBezTo>
                  <a:cubicBezTo>
                    <a:pt x="8" y="147"/>
                    <a:pt x="10" y="149"/>
                    <a:pt x="13" y="149"/>
                  </a:cubicBezTo>
                  <a:cubicBezTo>
                    <a:pt x="18" y="149"/>
                    <a:pt x="58" y="111"/>
                    <a:pt x="58" y="53"/>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3" name="Freeform 110">
              <a:extLst>
                <a:ext uri="{FF2B5EF4-FFF2-40B4-BE49-F238E27FC236}">
                  <a16:creationId xmlns:a16="http://schemas.microsoft.com/office/drawing/2014/main" id="{A2B48FEB-7525-49A6-803B-CC6DCEF03018}"/>
                </a:ext>
              </a:extLst>
            </p:cNvPr>
            <p:cNvSpPr>
              <a:spLocks/>
            </p:cNvSpPr>
            <p:nvPr>
              <p:custDataLst>
                <p:tags r:id="rId62"/>
              </p:custDataLst>
            </p:nvPr>
          </p:nvSpPr>
          <p:spPr bwMode="auto">
            <a:xfrm>
              <a:off x="2513012" y="1831976"/>
              <a:ext cx="139700" cy="182563"/>
            </a:xfrm>
            <a:custGeom>
              <a:avLst/>
              <a:gdLst>
                <a:gd name="T0" fmla="*/ 100 w 270"/>
                <a:gd name="T1" fmla="*/ 45 h 328"/>
                <a:gd name="T2" fmla="*/ 107 w 270"/>
                <a:gd name="T3" fmla="*/ 13 h 328"/>
                <a:gd name="T4" fmla="*/ 93 w 270"/>
                <a:gd name="T5" fmla="*/ 0 h 328"/>
                <a:gd name="T6" fmla="*/ 73 w 270"/>
                <a:gd name="T7" fmla="*/ 18 h 328"/>
                <a:gd name="T8" fmla="*/ 1 w 270"/>
                <a:gd name="T9" fmla="*/ 306 h 328"/>
                <a:gd name="T10" fmla="*/ 0 w 270"/>
                <a:gd name="T11" fmla="*/ 314 h 328"/>
                <a:gd name="T12" fmla="*/ 14 w 270"/>
                <a:gd name="T13" fmla="*/ 328 h 328"/>
                <a:gd name="T14" fmla="*/ 31 w 270"/>
                <a:gd name="T15" fmla="*/ 317 h 328"/>
                <a:gd name="T16" fmla="*/ 59 w 270"/>
                <a:gd name="T17" fmla="*/ 210 h 328"/>
                <a:gd name="T18" fmla="*/ 107 w 270"/>
                <a:gd name="T19" fmla="*/ 226 h 328"/>
                <a:gd name="T20" fmla="*/ 173 w 270"/>
                <a:gd name="T21" fmla="*/ 189 h 328"/>
                <a:gd name="T22" fmla="*/ 218 w 270"/>
                <a:gd name="T23" fmla="*/ 226 h 328"/>
                <a:gd name="T24" fmla="*/ 255 w 270"/>
                <a:gd name="T25" fmla="*/ 198 h 328"/>
                <a:gd name="T26" fmla="*/ 270 w 270"/>
                <a:gd name="T27" fmla="*/ 149 h 328"/>
                <a:gd name="T28" fmla="*/ 264 w 270"/>
                <a:gd name="T29" fmla="*/ 144 h 328"/>
                <a:gd name="T30" fmla="*/ 257 w 270"/>
                <a:gd name="T31" fmla="*/ 153 h 328"/>
                <a:gd name="T32" fmla="*/ 219 w 270"/>
                <a:gd name="T33" fmla="*/ 215 h 328"/>
                <a:gd name="T34" fmla="*/ 204 w 270"/>
                <a:gd name="T35" fmla="*/ 192 h 328"/>
                <a:gd name="T36" fmla="*/ 214 w 270"/>
                <a:gd name="T37" fmla="*/ 140 h 328"/>
                <a:gd name="T38" fmla="*/ 228 w 270"/>
                <a:gd name="T39" fmla="*/ 86 h 328"/>
                <a:gd name="T40" fmla="*/ 237 w 270"/>
                <a:gd name="T41" fmla="*/ 52 h 328"/>
                <a:gd name="T42" fmla="*/ 244 w 270"/>
                <a:gd name="T43" fmla="*/ 19 h 328"/>
                <a:gd name="T44" fmla="*/ 230 w 270"/>
                <a:gd name="T45" fmla="*/ 5 h 328"/>
                <a:gd name="T46" fmla="*/ 210 w 270"/>
                <a:gd name="T47" fmla="*/ 22 h 328"/>
                <a:gd name="T48" fmla="*/ 187 w 270"/>
                <a:gd name="T49" fmla="*/ 116 h 328"/>
                <a:gd name="T50" fmla="*/ 174 w 270"/>
                <a:gd name="T51" fmla="*/ 167 h 328"/>
                <a:gd name="T52" fmla="*/ 109 w 270"/>
                <a:gd name="T53" fmla="*/ 215 h 328"/>
                <a:gd name="T54" fmla="*/ 72 w 270"/>
                <a:gd name="T55" fmla="*/ 171 h 328"/>
                <a:gd name="T56" fmla="*/ 79 w 270"/>
                <a:gd name="T57" fmla="*/ 129 h 328"/>
                <a:gd name="T58" fmla="*/ 100 w 270"/>
                <a:gd name="T59" fmla="*/ 45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70" h="328">
                  <a:moveTo>
                    <a:pt x="100" y="45"/>
                  </a:moveTo>
                  <a:cubicBezTo>
                    <a:pt x="102" y="34"/>
                    <a:pt x="107" y="15"/>
                    <a:pt x="107" y="13"/>
                  </a:cubicBezTo>
                  <a:cubicBezTo>
                    <a:pt x="107" y="5"/>
                    <a:pt x="101" y="0"/>
                    <a:pt x="93" y="0"/>
                  </a:cubicBezTo>
                  <a:cubicBezTo>
                    <a:pt x="91" y="0"/>
                    <a:pt x="77" y="0"/>
                    <a:pt x="73" y="18"/>
                  </a:cubicBezTo>
                  <a:lnTo>
                    <a:pt x="1" y="306"/>
                  </a:lnTo>
                  <a:cubicBezTo>
                    <a:pt x="0" y="312"/>
                    <a:pt x="0" y="313"/>
                    <a:pt x="0" y="314"/>
                  </a:cubicBezTo>
                  <a:cubicBezTo>
                    <a:pt x="0" y="322"/>
                    <a:pt x="5" y="328"/>
                    <a:pt x="14" y="328"/>
                  </a:cubicBezTo>
                  <a:cubicBezTo>
                    <a:pt x="24" y="328"/>
                    <a:pt x="30" y="319"/>
                    <a:pt x="31" y="317"/>
                  </a:cubicBezTo>
                  <a:cubicBezTo>
                    <a:pt x="33" y="313"/>
                    <a:pt x="40" y="287"/>
                    <a:pt x="59" y="210"/>
                  </a:cubicBezTo>
                  <a:cubicBezTo>
                    <a:pt x="74" y="224"/>
                    <a:pt x="97" y="226"/>
                    <a:pt x="107" y="226"/>
                  </a:cubicBezTo>
                  <a:cubicBezTo>
                    <a:pt x="142" y="226"/>
                    <a:pt x="161" y="203"/>
                    <a:pt x="173" y="189"/>
                  </a:cubicBezTo>
                  <a:cubicBezTo>
                    <a:pt x="178" y="212"/>
                    <a:pt x="196" y="226"/>
                    <a:pt x="218" y="226"/>
                  </a:cubicBezTo>
                  <a:cubicBezTo>
                    <a:pt x="236" y="226"/>
                    <a:pt x="247" y="214"/>
                    <a:pt x="255" y="198"/>
                  </a:cubicBezTo>
                  <a:cubicBezTo>
                    <a:pt x="263" y="180"/>
                    <a:pt x="270" y="150"/>
                    <a:pt x="270" y="149"/>
                  </a:cubicBezTo>
                  <a:cubicBezTo>
                    <a:pt x="270" y="144"/>
                    <a:pt x="265" y="144"/>
                    <a:pt x="264" y="144"/>
                  </a:cubicBezTo>
                  <a:cubicBezTo>
                    <a:pt x="259" y="144"/>
                    <a:pt x="258" y="146"/>
                    <a:pt x="257" y="153"/>
                  </a:cubicBezTo>
                  <a:cubicBezTo>
                    <a:pt x="248" y="185"/>
                    <a:pt x="240" y="215"/>
                    <a:pt x="219" y="215"/>
                  </a:cubicBezTo>
                  <a:cubicBezTo>
                    <a:pt x="206" y="215"/>
                    <a:pt x="204" y="202"/>
                    <a:pt x="204" y="192"/>
                  </a:cubicBezTo>
                  <a:cubicBezTo>
                    <a:pt x="204" y="181"/>
                    <a:pt x="210" y="157"/>
                    <a:pt x="214" y="140"/>
                  </a:cubicBezTo>
                  <a:lnTo>
                    <a:pt x="228" y="86"/>
                  </a:lnTo>
                  <a:cubicBezTo>
                    <a:pt x="230" y="78"/>
                    <a:pt x="235" y="59"/>
                    <a:pt x="237" y="52"/>
                  </a:cubicBezTo>
                  <a:cubicBezTo>
                    <a:pt x="239" y="40"/>
                    <a:pt x="244" y="21"/>
                    <a:pt x="244" y="19"/>
                  </a:cubicBezTo>
                  <a:cubicBezTo>
                    <a:pt x="244" y="10"/>
                    <a:pt x="237" y="5"/>
                    <a:pt x="230" y="5"/>
                  </a:cubicBezTo>
                  <a:cubicBezTo>
                    <a:pt x="227" y="5"/>
                    <a:pt x="214" y="6"/>
                    <a:pt x="210" y="22"/>
                  </a:cubicBezTo>
                  <a:lnTo>
                    <a:pt x="187" y="116"/>
                  </a:lnTo>
                  <a:cubicBezTo>
                    <a:pt x="181" y="141"/>
                    <a:pt x="175" y="162"/>
                    <a:pt x="174" y="167"/>
                  </a:cubicBezTo>
                  <a:cubicBezTo>
                    <a:pt x="173" y="169"/>
                    <a:pt x="149" y="215"/>
                    <a:pt x="109" y="215"/>
                  </a:cubicBezTo>
                  <a:cubicBezTo>
                    <a:pt x="84" y="215"/>
                    <a:pt x="72" y="198"/>
                    <a:pt x="72" y="171"/>
                  </a:cubicBezTo>
                  <a:cubicBezTo>
                    <a:pt x="72" y="157"/>
                    <a:pt x="75" y="143"/>
                    <a:pt x="79" y="129"/>
                  </a:cubicBezTo>
                  <a:lnTo>
                    <a:pt x="100" y="45"/>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4" name="Freeform 111">
              <a:extLst>
                <a:ext uri="{FF2B5EF4-FFF2-40B4-BE49-F238E27FC236}">
                  <a16:creationId xmlns:a16="http://schemas.microsoft.com/office/drawing/2014/main" id="{CC0BA164-381C-47BA-B1E8-3A42BA34FCEC}"/>
                </a:ext>
              </a:extLst>
            </p:cNvPr>
            <p:cNvSpPr>
              <a:spLocks/>
            </p:cNvSpPr>
            <p:nvPr>
              <p:custDataLst>
                <p:tags r:id="rId63"/>
              </p:custDataLst>
            </p:nvPr>
          </p:nvSpPr>
          <p:spPr bwMode="auto">
            <a:xfrm>
              <a:off x="2671762" y="1862138"/>
              <a:ext cx="144463" cy="133350"/>
            </a:xfrm>
            <a:custGeom>
              <a:avLst/>
              <a:gdLst>
                <a:gd name="T0" fmla="*/ 216 w 277"/>
                <a:gd name="T1" fmla="*/ 42 h 239"/>
                <a:gd name="T2" fmla="*/ 237 w 277"/>
                <a:gd name="T3" fmla="*/ 24 h 239"/>
                <a:gd name="T4" fmla="*/ 269 w 277"/>
                <a:gd name="T5" fmla="*/ 13 h 239"/>
                <a:gd name="T6" fmla="*/ 277 w 277"/>
                <a:gd name="T7" fmla="*/ 5 h 239"/>
                <a:gd name="T8" fmla="*/ 272 w 277"/>
                <a:gd name="T9" fmla="*/ 0 h 239"/>
                <a:gd name="T10" fmla="*/ 244 w 277"/>
                <a:gd name="T11" fmla="*/ 2 h 239"/>
                <a:gd name="T12" fmla="*/ 208 w 277"/>
                <a:gd name="T13" fmla="*/ 0 h 239"/>
                <a:gd name="T14" fmla="*/ 201 w 277"/>
                <a:gd name="T15" fmla="*/ 8 h 239"/>
                <a:gd name="T16" fmla="*/ 207 w 277"/>
                <a:gd name="T17" fmla="*/ 13 h 239"/>
                <a:gd name="T18" fmla="*/ 217 w 277"/>
                <a:gd name="T19" fmla="*/ 20 h 239"/>
                <a:gd name="T20" fmla="*/ 213 w 277"/>
                <a:gd name="T21" fmla="*/ 29 h 239"/>
                <a:gd name="T22" fmla="*/ 207 w 277"/>
                <a:gd name="T23" fmla="*/ 36 h 239"/>
                <a:gd name="T24" fmla="*/ 120 w 277"/>
                <a:gd name="T25" fmla="*/ 127 h 239"/>
                <a:gd name="T26" fmla="*/ 74 w 277"/>
                <a:gd name="T27" fmla="*/ 25 h 239"/>
                <a:gd name="T28" fmla="*/ 71 w 277"/>
                <a:gd name="T29" fmla="*/ 19 h 239"/>
                <a:gd name="T30" fmla="*/ 90 w 277"/>
                <a:gd name="T31" fmla="*/ 13 h 239"/>
                <a:gd name="T32" fmla="*/ 99 w 277"/>
                <a:gd name="T33" fmla="*/ 5 h 239"/>
                <a:gd name="T34" fmla="*/ 93 w 277"/>
                <a:gd name="T35" fmla="*/ 0 h 239"/>
                <a:gd name="T36" fmla="*/ 47 w 277"/>
                <a:gd name="T37" fmla="*/ 2 h 239"/>
                <a:gd name="T38" fmla="*/ 7 w 277"/>
                <a:gd name="T39" fmla="*/ 0 h 239"/>
                <a:gd name="T40" fmla="*/ 0 w 277"/>
                <a:gd name="T41" fmla="*/ 8 h 239"/>
                <a:gd name="T42" fmla="*/ 9 w 277"/>
                <a:gd name="T43" fmla="*/ 13 h 239"/>
                <a:gd name="T44" fmla="*/ 34 w 277"/>
                <a:gd name="T45" fmla="*/ 24 h 239"/>
                <a:gd name="T46" fmla="*/ 89 w 277"/>
                <a:gd name="T47" fmla="*/ 143 h 239"/>
                <a:gd name="T48" fmla="*/ 73 w 277"/>
                <a:gd name="T49" fmla="*/ 207 h 239"/>
                <a:gd name="T50" fmla="*/ 41 w 277"/>
                <a:gd name="T51" fmla="*/ 226 h 239"/>
                <a:gd name="T52" fmla="*/ 30 w 277"/>
                <a:gd name="T53" fmla="*/ 233 h 239"/>
                <a:gd name="T54" fmla="*/ 36 w 277"/>
                <a:gd name="T55" fmla="*/ 239 h 239"/>
                <a:gd name="T56" fmla="*/ 57 w 277"/>
                <a:gd name="T57" fmla="*/ 238 h 239"/>
                <a:gd name="T58" fmla="*/ 81 w 277"/>
                <a:gd name="T59" fmla="*/ 237 h 239"/>
                <a:gd name="T60" fmla="*/ 103 w 277"/>
                <a:gd name="T61" fmla="*/ 238 h 239"/>
                <a:gd name="T62" fmla="*/ 126 w 277"/>
                <a:gd name="T63" fmla="*/ 239 h 239"/>
                <a:gd name="T64" fmla="*/ 134 w 277"/>
                <a:gd name="T65" fmla="*/ 231 h 239"/>
                <a:gd name="T66" fmla="*/ 122 w 277"/>
                <a:gd name="T67" fmla="*/ 226 h 239"/>
                <a:gd name="T68" fmla="*/ 109 w 277"/>
                <a:gd name="T69" fmla="*/ 225 h 239"/>
                <a:gd name="T70" fmla="*/ 101 w 277"/>
                <a:gd name="T71" fmla="*/ 221 h 239"/>
                <a:gd name="T72" fmla="*/ 108 w 277"/>
                <a:gd name="T73" fmla="*/ 192 h 239"/>
                <a:gd name="T74" fmla="*/ 118 w 277"/>
                <a:gd name="T75" fmla="*/ 149 h 239"/>
                <a:gd name="T76" fmla="*/ 123 w 277"/>
                <a:gd name="T77" fmla="*/ 140 h 239"/>
                <a:gd name="T78" fmla="*/ 216 w 277"/>
                <a:gd name="T79" fmla="*/ 42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7" h="239">
                  <a:moveTo>
                    <a:pt x="216" y="42"/>
                  </a:moveTo>
                  <a:cubicBezTo>
                    <a:pt x="223" y="35"/>
                    <a:pt x="230" y="29"/>
                    <a:pt x="237" y="24"/>
                  </a:cubicBezTo>
                  <a:cubicBezTo>
                    <a:pt x="252" y="14"/>
                    <a:pt x="265" y="13"/>
                    <a:pt x="269" y="13"/>
                  </a:cubicBezTo>
                  <a:cubicBezTo>
                    <a:pt x="273" y="13"/>
                    <a:pt x="277" y="13"/>
                    <a:pt x="277" y="5"/>
                  </a:cubicBezTo>
                  <a:cubicBezTo>
                    <a:pt x="277" y="3"/>
                    <a:pt x="275" y="0"/>
                    <a:pt x="272" y="0"/>
                  </a:cubicBezTo>
                  <a:cubicBezTo>
                    <a:pt x="264" y="0"/>
                    <a:pt x="253" y="2"/>
                    <a:pt x="244" y="2"/>
                  </a:cubicBezTo>
                  <a:cubicBezTo>
                    <a:pt x="233" y="2"/>
                    <a:pt x="218" y="0"/>
                    <a:pt x="208" y="0"/>
                  </a:cubicBezTo>
                  <a:cubicBezTo>
                    <a:pt x="206" y="0"/>
                    <a:pt x="201" y="0"/>
                    <a:pt x="201" y="8"/>
                  </a:cubicBezTo>
                  <a:cubicBezTo>
                    <a:pt x="201" y="13"/>
                    <a:pt x="205" y="13"/>
                    <a:pt x="207" y="13"/>
                  </a:cubicBezTo>
                  <a:cubicBezTo>
                    <a:pt x="217" y="14"/>
                    <a:pt x="217" y="18"/>
                    <a:pt x="217" y="20"/>
                  </a:cubicBezTo>
                  <a:cubicBezTo>
                    <a:pt x="217" y="23"/>
                    <a:pt x="215" y="26"/>
                    <a:pt x="213" y="29"/>
                  </a:cubicBezTo>
                  <a:cubicBezTo>
                    <a:pt x="211" y="32"/>
                    <a:pt x="209" y="34"/>
                    <a:pt x="207" y="36"/>
                  </a:cubicBezTo>
                  <a:lnTo>
                    <a:pt x="120" y="127"/>
                  </a:lnTo>
                  <a:lnTo>
                    <a:pt x="74" y="25"/>
                  </a:lnTo>
                  <a:cubicBezTo>
                    <a:pt x="71" y="20"/>
                    <a:pt x="71" y="20"/>
                    <a:pt x="71" y="19"/>
                  </a:cubicBezTo>
                  <a:cubicBezTo>
                    <a:pt x="71" y="13"/>
                    <a:pt x="88" y="13"/>
                    <a:pt x="90" y="13"/>
                  </a:cubicBezTo>
                  <a:cubicBezTo>
                    <a:pt x="94" y="13"/>
                    <a:pt x="99" y="13"/>
                    <a:pt x="99" y="5"/>
                  </a:cubicBezTo>
                  <a:cubicBezTo>
                    <a:pt x="99" y="5"/>
                    <a:pt x="99" y="0"/>
                    <a:pt x="93" y="0"/>
                  </a:cubicBezTo>
                  <a:cubicBezTo>
                    <a:pt x="83" y="0"/>
                    <a:pt x="57" y="2"/>
                    <a:pt x="47" y="2"/>
                  </a:cubicBezTo>
                  <a:cubicBezTo>
                    <a:pt x="38" y="2"/>
                    <a:pt x="16" y="0"/>
                    <a:pt x="7" y="0"/>
                  </a:cubicBezTo>
                  <a:cubicBezTo>
                    <a:pt x="4" y="0"/>
                    <a:pt x="0" y="2"/>
                    <a:pt x="0" y="8"/>
                  </a:cubicBezTo>
                  <a:cubicBezTo>
                    <a:pt x="0" y="13"/>
                    <a:pt x="4" y="13"/>
                    <a:pt x="9" y="13"/>
                  </a:cubicBezTo>
                  <a:cubicBezTo>
                    <a:pt x="30" y="13"/>
                    <a:pt x="31" y="16"/>
                    <a:pt x="34" y="24"/>
                  </a:cubicBezTo>
                  <a:lnTo>
                    <a:pt x="89" y="143"/>
                  </a:lnTo>
                  <a:lnTo>
                    <a:pt x="73" y="207"/>
                  </a:lnTo>
                  <a:cubicBezTo>
                    <a:pt x="68" y="225"/>
                    <a:pt x="68" y="226"/>
                    <a:pt x="41" y="226"/>
                  </a:cubicBezTo>
                  <a:cubicBezTo>
                    <a:pt x="35" y="226"/>
                    <a:pt x="30" y="226"/>
                    <a:pt x="30" y="233"/>
                  </a:cubicBezTo>
                  <a:cubicBezTo>
                    <a:pt x="30" y="237"/>
                    <a:pt x="33" y="239"/>
                    <a:pt x="36" y="239"/>
                  </a:cubicBezTo>
                  <a:cubicBezTo>
                    <a:pt x="42" y="239"/>
                    <a:pt x="51" y="238"/>
                    <a:pt x="57" y="238"/>
                  </a:cubicBezTo>
                  <a:cubicBezTo>
                    <a:pt x="64" y="238"/>
                    <a:pt x="74" y="237"/>
                    <a:pt x="81" y="237"/>
                  </a:cubicBezTo>
                  <a:cubicBezTo>
                    <a:pt x="87" y="237"/>
                    <a:pt x="96" y="238"/>
                    <a:pt x="103" y="238"/>
                  </a:cubicBezTo>
                  <a:cubicBezTo>
                    <a:pt x="110" y="238"/>
                    <a:pt x="119" y="239"/>
                    <a:pt x="126" y="239"/>
                  </a:cubicBezTo>
                  <a:cubicBezTo>
                    <a:pt x="128" y="239"/>
                    <a:pt x="134" y="239"/>
                    <a:pt x="134" y="231"/>
                  </a:cubicBezTo>
                  <a:cubicBezTo>
                    <a:pt x="134" y="226"/>
                    <a:pt x="130" y="226"/>
                    <a:pt x="122" y="226"/>
                  </a:cubicBezTo>
                  <a:cubicBezTo>
                    <a:pt x="116" y="226"/>
                    <a:pt x="115" y="226"/>
                    <a:pt x="109" y="225"/>
                  </a:cubicBezTo>
                  <a:cubicBezTo>
                    <a:pt x="102" y="225"/>
                    <a:pt x="101" y="224"/>
                    <a:pt x="101" y="221"/>
                  </a:cubicBezTo>
                  <a:cubicBezTo>
                    <a:pt x="101" y="218"/>
                    <a:pt x="105" y="202"/>
                    <a:pt x="108" y="192"/>
                  </a:cubicBezTo>
                  <a:cubicBezTo>
                    <a:pt x="110" y="181"/>
                    <a:pt x="118" y="151"/>
                    <a:pt x="118" y="149"/>
                  </a:cubicBezTo>
                  <a:cubicBezTo>
                    <a:pt x="120" y="144"/>
                    <a:pt x="120" y="143"/>
                    <a:pt x="123" y="140"/>
                  </a:cubicBezTo>
                  <a:lnTo>
                    <a:pt x="216" y="42"/>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5" name="Freeform 112">
              <a:extLst>
                <a:ext uri="{FF2B5EF4-FFF2-40B4-BE49-F238E27FC236}">
                  <a16:creationId xmlns:a16="http://schemas.microsoft.com/office/drawing/2014/main" id="{472DBB3E-FB81-40BB-B4C1-0E7FBB0FD1DC}"/>
                </a:ext>
              </a:extLst>
            </p:cNvPr>
            <p:cNvSpPr>
              <a:spLocks/>
            </p:cNvSpPr>
            <p:nvPr>
              <p:custDataLst>
                <p:tags r:id="rId64"/>
              </p:custDataLst>
            </p:nvPr>
          </p:nvSpPr>
          <p:spPr bwMode="auto">
            <a:xfrm>
              <a:off x="2855912" y="1744663"/>
              <a:ext cx="60325" cy="279400"/>
            </a:xfrm>
            <a:custGeom>
              <a:avLst/>
              <a:gdLst>
                <a:gd name="T0" fmla="*/ 116 w 116"/>
                <a:gd name="T1" fmla="*/ 249 h 499"/>
                <a:gd name="T2" fmla="*/ 83 w 116"/>
                <a:gd name="T3" fmla="*/ 94 h 499"/>
                <a:gd name="T4" fmla="*/ 5 w 116"/>
                <a:gd name="T5" fmla="*/ 0 h 499"/>
                <a:gd name="T6" fmla="*/ 0 w 116"/>
                <a:gd name="T7" fmla="*/ 5 h 499"/>
                <a:gd name="T8" fmla="*/ 9 w 116"/>
                <a:gd name="T9" fmla="*/ 16 h 499"/>
                <a:gd name="T10" fmla="*/ 87 w 116"/>
                <a:gd name="T11" fmla="*/ 249 h 499"/>
                <a:gd name="T12" fmla="*/ 6 w 116"/>
                <a:gd name="T13" fmla="*/ 485 h 499"/>
                <a:gd name="T14" fmla="*/ 0 w 116"/>
                <a:gd name="T15" fmla="*/ 494 h 499"/>
                <a:gd name="T16" fmla="*/ 5 w 116"/>
                <a:gd name="T17" fmla="*/ 499 h 499"/>
                <a:gd name="T18" fmla="*/ 84 w 116"/>
                <a:gd name="T19" fmla="*/ 401 h 499"/>
                <a:gd name="T20" fmla="*/ 116 w 116"/>
                <a:gd name="T21" fmla="*/ 249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6" h="499">
                  <a:moveTo>
                    <a:pt x="116" y="249"/>
                  </a:moveTo>
                  <a:cubicBezTo>
                    <a:pt x="116" y="210"/>
                    <a:pt x="110" y="150"/>
                    <a:pt x="83" y="94"/>
                  </a:cubicBezTo>
                  <a:cubicBezTo>
                    <a:pt x="53" y="32"/>
                    <a:pt x="10" y="0"/>
                    <a:pt x="5" y="0"/>
                  </a:cubicBezTo>
                  <a:cubicBezTo>
                    <a:pt x="2" y="0"/>
                    <a:pt x="0" y="2"/>
                    <a:pt x="0" y="5"/>
                  </a:cubicBezTo>
                  <a:cubicBezTo>
                    <a:pt x="0" y="6"/>
                    <a:pt x="0" y="7"/>
                    <a:pt x="9" y="16"/>
                  </a:cubicBezTo>
                  <a:cubicBezTo>
                    <a:pt x="58" y="66"/>
                    <a:pt x="87" y="145"/>
                    <a:pt x="87" y="249"/>
                  </a:cubicBezTo>
                  <a:cubicBezTo>
                    <a:pt x="87" y="335"/>
                    <a:pt x="68" y="422"/>
                    <a:pt x="6" y="485"/>
                  </a:cubicBezTo>
                  <a:cubicBezTo>
                    <a:pt x="0" y="491"/>
                    <a:pt x="0" y="492"/>
                    <a:pt x="0" y="494"/>
                  </a:cubicBezTo>
                  <a:cubicBezTo>
                    <a:pt x="0" y="497"/>
                    <a:pt x="2" y="499"/>
                    <a:pt x="5" y="499"/>
                  </a:cubicBezTo>
                  <a:cubicBezTo>
                    <a:pt x="10" y="499"/>
                    <a:pt x="55" y="465"/>
                    <a:pt x="84" y="401"/>
                  </a:cubicBezTo>
                  <a:cubicBezTo>
                    <a:pt x="110" y="347"/>
                    <a:pt x="116" y="291"/>
                    <a:pt x="116" y="249"/>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6" name="Freeform 113">
              <a:extLst>
                <a:ext uri="{FF2B5EF4-FFF2-40B4-BE49-F238E27FC236}">
                  <a16:creationId xmlns:a16="http://schemas.microsoft.com/office/drawing/2014/main" id="{56CA98AF-874A-4167-991E-48840DD0E959}"/>
                </a:ext>
              </a:extLst>
            </p:cNvPr>
            <p:cNvSpPr>
              <a:spLocks/>
            </p:cNvSpPr>
            <p:nvPr>
              <p:custDataLst>
                <p:tags r:id="rId65"/>
              </p:custDataLst>
            </p:nvPr>
          </p:nvSpPr>
          <p:spPr bwMode="auto">
            <a:xfrm>
              <a:off x="2949575" y="1720851"/>
              <a:ext cx="136525" cy="131763"/>
            </a:xfrm>
            <a:custGeom>
              <a:avLst/>
              <a:gdLst>
                <a:gd name="T0" fmla="*/ 155 w 261"/>
                <a:gd name="T1" fmla="*/ 25 h 236"/>
                <a:gd name="T2" fmla="*/ 166 w 261"/>
                <a:gd name="T3" fmla="*/ 13 h 236"/>
                <a:gd name="T4" fmla="*/ 186 w 261"/>
                <a:gd name="T5" fmla="*/ 13 h 236"/>
                <a:gd name="T6" fmla="*/ 225 w 261"/>
                <a:gd name="T7" fmla="*/ 16 h 236"/>
                <a:gd name="T8" fmla="*/ 242 w 261"/>
                <a:gd name="T9" fmla="*/ 43 h 236"/>
                <a:gd name="T10" fmla="*/ 239 w 261"/>
                <a:gd name="T11" fmla="*/ 72 h 236"/>
                <a:gd name="T12" fmla="*/ 239 w 261"/>
                <a:gd name="T13" fmla="*/ 75 h 236"/>
                <a:gd name="T14" fmla="*/ 245 w 261"/>
                <a:gd name="T15" fmla="*/ 81 h 236"/>
                <a:gd name="T16" fmla="*/ 251 w 261"/>
                <a:gd name="T17" fmla="*/ 72 h 236"/>
                <a:gd name="T18" fmla="*/ 261 w 261"/>
                <a:gd name="T19" fmla="*/ 5 h 236"/>
                <a:gd name="T20" fmla="*/ 250 w 261"/>
                <a:gd name="T21" fmla="*/ 0 h 236"/>
                <a:gd name="T22" fmla="*/ 36 w 261"/>
                <a:gd name="T23" fmla="*/ 0 h 236"/>
                <a:gd name="T24" fmla="*/ 24 w 261"/>
                <a:gd name="T25" fmla="*/ 8 h 236"/>
                <a:gd name="T26" fmla="*/ 2 w 261"/>
                <a:gd name="T27" fmla="*/ 69 h 236"/>
                <a:gd name="T28" fmla="*/ 0 w 261"/>
                <a:gd name="T29" fmla="*/ 76 h 236"/>
                <a:gd name="T30" fmla="*/ 6 w 261"/>
                <a:gd name="T31" fmla="*/ 81 h 236"/>
                <a:gd name="T32" fmla="*/ 13 w 261"/>
                <a:gd name="T33" fmla="*/ 72 h 236"/>
                <a:gd name="T34" fmla="*/ 98 w 261"/>
                <a:gd name="T35" fmla="*/ 13 h 236"/>
                <a:gd name="T36" fmla="*/ 113 w 261"/>
                <a:gd name="T37" fmla="*/ 13 h 236"/>
                <a:gd name="T38" fmla="*/ 124 w 261"/>
                <a:gd name="T39" fmla="*/ 16 h 236"/>
                <a:gd name="T40" fmla="*/ 122 w 261"/>
                <a:gd name="T41" fmla="*/ 24 h 236"/>
                <a:gd name="T42" fmla="*/ 76 w 261"/>
                <a:gd name="T43" fmla="*/ 207 h 236"/>
                <a:gd name="T44" fmla="*/ 35 w 261"/>
                <a:gd name="T45" fmla="*/ 224 h 236"/>
                <a:gd name="T46" fmla="*/ 20 w 261"/>
                <a:gd name="T47" fmla="*/ 231 h 236"/>
                <a:gd name="T48" fmla="*/ 26 w 261"/>
                <a:gd name="T49" fmla="*/ 236 h 236"/>
                <a:gd name="T50" fmla="*/ 56 w 261"/>
                <a:gd name="T51" fmla="*/ 235 h 236"/>
                <a:gd name="T52" fmla="*/ 86 w 261"/>
                <a:gd name="T53" fmla="*/ 235 h 236"/>
                <a:gd name="T54" fmla="*/ 117 w 261"/>
                <a:gd name="T55" fmla="*/ 235 h 236"/>
                <a:gd name="T56" fmla="*/ 146 w 261"/>
                <a:gd name="T57" fmla="*/ 236 h 236"/>
                <a:gd name="T58" fmla="*/ 154 w 261"/>
                <a:gd name="T59" fmla="*/ 229 h 236"/>
                <a:gd name="T60" fmla="*/ 140 w 261"/>
                <a:gd name="T61" fmla="*/ 224 h 236"/>
                <a:gd name="T62" fmla="*/ 120 w 261"/>
                <a:gd name="T63" fmla="*/ 223 h 236"/>
                <a:gd name="T64" fmla="*/ 107 w 261"/>
                <a:gd name="T65" fmla="*/ 216 h 236"/>
                <a:gd name="T66" fmla="*/ 109 w 261"/>
                <a:gd name="T67" fmla="*/ 208 h 236"/>
                <a:gd name="T68" fmla="*/ 155 w 261"/>
                <a:gd name="T69" fmla="*/ 25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61" h="236">
                  <a:moveTo>
                    <a:pt x="155" y="25"/>
                  </a:moveTo>
                  <a:cubicBezTo>
                    <a:pt x="157" y="15"/>
                    <a:pt x="158" y="14"/>
                    <a:pt x="166" y="13"/>
                  </a:cubicBezTo>
                  <a:cubicBezTo>
                    <a:pt x="167" y="13"/>
                    <a:pt x="179" y="13"/>
                    <a:pt x="186" y="13"/>
                  </a:cubicBezTo>
                  <a:cubicBezTo>
                    <a:pt x="208" y="13"/>
                    <a:pt x="217" y="13"/>
                    <a:pt x="225" y="16"/>
                  </a:cubicBezTo>
                  <a:cubicBezTo>
                    <a:pt x="241" y="21"/>
                    <a:pt x="242" y="31"/>
                    <a:pt x="242" y="43"/>
                  </a:cubicBezTo>
                  <a:cubicBezTo>
                    <a:pt x="242" y="49"/>
                    <a:pt x="242" y="53"/>
                    <a:pt x="239" y="72"/>
                  </a:cubicBezTo>
                  <a:lnTo>
                    <a:pt x="239" y="75"/>
                  </a:lnTo>
                  <a:cubicBezTo>
                    <a:pt x="239" y="79"/>
                    <a:pt x="241" y="81"/>
                    <a:pt x="245" y="81"/>
                  </a:cubicBezTo>
                  <a:cubicBezTo>
                    <a:pt x="250" y="81"/>
                    <a:pt x="251" y="78"/>
                    <a:pt x="251" y="72"/>
                  </a:cubicBezTo>
                  <a:lnTo>
                    <a:pt x="261" y="5"/>
                  </a:lnTo>
                  <a:cubicBezTo>
                    <a:pt x="261" y="0"/>
                    <a:pt x="257" y="0"/>
                    <a:pt x="250" y="0"/>
                  </a:cubicBezTo>
                  <a:lnTo>
                    <a:pt x="36" y="0"/>
                  </a:lnTo>
                  <a:cubicBezTo>
                    <a:pt x="27" y="0"/>
                    <a:pt x="26" y="0"/>
                    <a:pt x="24" y="8"/>
                  </a:cubicBezTo>
                  <a:lnTo>
                    <a:pt x="2" y="69"/>
                  </a:lnTo>
                  <a:cubicBezTo>
                    <a:pt x="2" y="71"/>
                    <a:pt x="0" y="74"/>
                    <a:pt x="0" y="76"/>
                  </a:cubicBezTo>
                  <a:cubicBezTo>
                    <a:pt x="0" y="77"/>
                    <a:pt x="1" y="81"/>
                    <a:pt x="6" y="81"/>
                  </a:cubicBezTo>
                  <a:cubicBezTo>
                    <a:pt x="11" y="81"/>
                    <a:pt x="11" y="79"/>
                    <a:pt x="13" y="72"/>
                  </a:cubicBezTo>
                  <a:cubicBezTo>
                    <a:pt x="34" y="16"/>
                    <a:pt x="45" y="13"/>
                    <a:pt x="98" y="13"/>
                  </a:cubicBezTo>
                  <a:lnTo>
                    <a:pt x="113" y="13"/>
                  </a:lnTo>
                  <a:cubicBezTo>
                    <a:pt x="123" y="13"/>
                    <a:pt x="124" y="13"/>
                    <a:pt x="124" y="16"/>
                  </a:cubicBezTo>
                  <a:cubicBezTo>
                    <a:pt x="124" y="17"/>
                    <a:pt x="124" y="19"/>
                    <a:pt x="122" y="24"/>
                  </a:cubicBezTo>
                  <a:lnTo>
                    <a:pt x="76" y="207"/>
                  </a:lnTo>
                  <a:cubicBezTo>
                    <a:pt x="73" y="220"/>
                    <a:pt x="72" y="224"/>
                    <a:pt x="35" y="224"/>
                  </a:cubicBezTo>
                  <a:cubicBezTo>
                    <a:pt x="23" y="224"/>
                    <a:pt x="20" y="224"/>
                    <a:pt x="20" y="231"/>
                  </a:cubicBezTo>
                  <a:cubicBezTo>
                    <a:pt x="20" y="232"/>
                    <a:pt x="20" y="236"/>
                    <a:pt x="26" y="236"/>
                  </a:cubicBezTo>
                  <a:cubicBezTo>
                    <a:pt x="35" y="236"/>
                    <a:pt x="46" y="235"/>
                    <a:pt x="56" y="235"/>
                  </a:cubicBezTo>
                  <a:cubicBezTo>
                    <a:pt x="65" y="235"/>
                    <a:pt x="76" y="235"/>
                    <a:pt x="86" y="235"/>
                  </a:cubicBezTo>
                  <a:cubicBezTo>
                    <a:pt x="95" y="235"/>
                    <a:pt x="107" y="235"/>
                    <a:pt x="117" y="235"/>
                  </a:cubicBezTo>
                  <a:cubicBezTo>
                    <a:pt x="126" y="235"/>
                    <a:pt x="137" y="236"/>
                    <a:pt x="146" y="236"/>
                  </a:cubicBezTo>
                  <a:cubicBezTo>
                    <a:pt x="149" y="236"/>
                    <a:pt x="154" y="236"/>
                    <a:pt x="154" y="229"/>
                  </a:cubicBezTo>
                  <a:cubicBezTo>
                    <a:pt x="154" y="224"/>
                    <a:pt x="151" y="224"/>
                    <a:pt x="140" y="224"/>
                  </a:cubicBezTo>
                  <a:cubicBezTo>
                    <a:pt x="133" y="224"/>
                    <a:pt x="126" y="223"/>
                    <a:pt x="120" y="223"/>
                  </a:cubicBezTo>
                  <a:cubicBezTo>
                    <a:pt x="108" y="222"/>
                    <a:pt x="107" y="220"/>
                    <a:pt x="107" y="216"/>
                  </a:cubicBezTo>
                  <a:cubicBezTo>
                    <a:pt x="107" y="214"/>
                    <a:pt x="107" y="213"/>
                    <a:pt x="109" y="208"/>
                  </a:cubicBezTo>
                  <a:lnTo>
                    <a:pt x="155" y="25"/>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8" name="Freeform 114">
              <a:extLst>
                <a:ext uri="{FF2B5EF4-FFF2-40B4-BE49-F238E27FC236}">
                  <a16:creationId xmlns:a16="http://schemas.microsoft.com/office/drawing/2014/main" id="{00703054-706D-49F2-A012-CD3B6DBA88B4}"/>
                </a:ext>
              </a:extLst>
            </p:cNvPr>
            <p:cNvSpPr>
              <a:spLocks/>
            </p:cNvSpPr>
            <p:nvPr>
              <p:custDataLst>
                <p:tags r:id="rId66"/>
              </p:custDataLst>
            </p:nvPr>
          </p:nvSpPr>
          <p:spPr bwMode="auto">
            <a:xfrm>
              <a:off x="3128962" y="1924051"/>
              <a:ext cx="30163" cy="84138"/>
            </a:xfrm>
            <a:custGeom>
              <a:avLst/>
              <a:gdLst>
                <a:gd name="T0" fmla="*/ 58 w 58"/>
                <a:gd name="T1" fmla="*/ 53 h 149"/>
                <a:gd name="T2" fmla="*/ 26 w 58"/>
                <a:gd name="T3" fmla="*/ 0 h 149"/>
                <a:gd name="T4" fmla="*/ 0 w 58"/>
                <a:gd name="T5" fmla="*/ 27 h 149"/>
                <a:gd name="T6" fmla="*/ 26 w 58"/>
                <a:gd name="T7" fmla="*/ 53 h 149"/>
                <a:gd name="T8" fmla="*/ 44 w 58"/>
                <a:gd name="T9" fmla="*/ 47 h 149"/>
                <a:gd name="T10" fmla="*/ 46 w 58"/>
                <a:gd name="T11" fmla="*/ 45 h 149"/>
                <a:gd name="T12" fmla="*/ 47 w 58"/>
                <a:gd name="T13" fmla="*/ 53 h 149"/>
                <a:gd name="T14" fmla="*/ 13 w 58"/>
                <a:gd name="T15" fmla="*/ 136 h 149"/>
                <a:gd name="T16" fmla="*/ 8 w 58"/>
                <a:gd name="T17" fmla="*/ 144 h 149"/>
                <a:gd name="T18" fmla="*/ 13 w 58"/>
                <a:gd name="T19" fmla="*/ 149 h 149"/>
                <a:gd name="T20" fmla="*/ 58 w 58"/>
                <a:gd name="T21" fmla="*/ 53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 h="149">
                  <a:moveTo>
                    <a:pt x="58" y="53"/>
                  </a:moveTo>
                  <a:cubicBezTo>
                    <a:pt x="58" y="20"/>
                    <a:pt x="46" y="0"/>
                    <a:pt x="26" y="0"/>
                  </a:cubicBezTo>
                  <a:cubicBezTo>
                    <a:pt x="10" y="0"/>
                    <a:pt x="0" y="13"/>
                    <a:pt x="0" y="27"/>
                  </a:cubicBezTo>
                  <a:cubicBezTo>
                    <a:pt x="0" y="40"/>
                    <a:pt x="10" y="53"/>
                    <a:pt x="26" y="53"/>
                  </a:cubicBezTo>
                  <a:cubicBezTo>
                    <a:pt x="32" y="53"/>
                    <a:pt x="39" y="51"/>
                    <a:pt x="44" y="47"/>
                  </a:cubicBezTo>
                  <a:cubicBezTo>
                    <a:pt x="45" y="46"/>
                    <a:pt x="46" y="45"/>
                    <a:pt x="46" y="45"/>
                  </a:cubicBezTo>
                  <a:cubicBezTo>
                    <a:pt x="47" y="45"/>
                    <a:pt x="47" y="46"/>
                    <a:pt x="47" y="53"/>
                  </a:cubicBezTo>
                  <a:cubicBezTo>
                    <a:pt x="47" y="89"/>
                    <a:pt x="30" y="119"/>
                    <a:pt x="13" y="136"/>
                  </a:cubicBezTo>
                  <a:cubicBezTo>
                    <a:pt x="8" y="141"/>
                    <a:pt x="8" y="142"/>
                    <a:pt x="8" y="144"/>
                  </a:cubicBezTo>
                  <a:cubicBezTo>
                    <a:pt x="8" y="147"/>
                    <a:pt x="10" y="149"/>
                    <a:pt x="13" y="149"/>
                  </a:cubicBezTo>
                  <a:cubicBezTo>
                    <a:pt x="18" y="149"/>
                    <a:pt x="58" y="111"/>
                    <a:pt x="58" y="53"/>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06" name="Freeform 115">
              <a:extLst>
                <a:ext uri="{FF2B5EF4-FFF2-40B4-BE49-F238E27FC236}">
                  <a16:creationId xmlns:a16="http://schemas.microsoft.com/office/drawing/2014/main" id="{597C8EA3-5C06-4A9E-9437-DE3A24C185E0}"/>
                </a:ext>
              </a:extLst>
            </p:cNvPr>
            <p:cNvSpPr>
              <a:spLocks/>
            </p:cNvSpPr>
            <p:nvPr>
              <p:custDataLst>
                <p:tags r:id="rId67"/>
              </p:custDataLst>
            </p:nvPr>
          </p:nvSpPr>
          <p:spPr bwMode="auto">
            <a:xfrm>
              <a:off x="3309937" y="1763713"/>
              <a:ext cx="157163" cy="190500"/>
            </a:xfrm>
            <a:custGeom>
              <a:avLst/>
              <a:gdLst>
                <a:gd name="T0" fmla="*/ 157 w 303"/>
                <a:gd name="T1" fmla="*/ 178 h 341"/>
                <a:gd name="T2" fmla="*/ 162 w 303"/>
                <a:gd name="T3" fmla="*/ 170 h 341"/>
                <a:gd name="T4" fmla="*/ 158 w 303"/>
                <a:gd name="T5" fmla="*/ 163 h 341"/>
                <a:gd name="T6" fmla="*/ 56 w 303"/>
                <a:gd name="T7" fmla="*/ 16 h 341"/>
                <a:gd name="T8" fmla="*/ 171 w 303"/>
                <a:gd name="T9" fmla="*/ 16 h 341"/>
                <a:gd name="T10" fmla="*/ 291 w 303"/>
                <a:gd name="T11" fmla="*/ 113 h 341"/>
                <a:gd name="T12" fmla="*/ 303 w 303"/>
                <a:gd name="T13" fmla="*/ 113 h 341"/>
                <a:gd name="T14" fmla="*/ 289 w 303"/>
                <a:gd name="T15" fmla="*/ 0 h 341"/>
                <a:gd name="T16" fmla="*/ 13 w 303"/>
                <a:gd name="T17" fmla="*/ 0 h 341"/>
                <a:gd name="T18" fmla="*/ 0 w 303"/>
                <a:gd name="T19" fmla="*/ 12 h 341"/>
                <a:gd name="T20" fmla="*/ 124 w 303"/>
                <a:gd name="T21" fmla="*/ 192 h 341"/>
                <a:gd name="T22" fmla="*/ 5 w 303"/>
                <a:gd name="T23" fmla="*/ 328 h 341"/>
                <a:gd name="T24" fmla="*/ 0 w 303"/>
                <a:gd name="T25" fmla="*/ 336 h 341"/>
                <a:gd name="T26" fmla="*/ 13 w 303"/>
                <a:gd name="T27" fmla="*/ 341 h 341"/>
                <a:gd name="T28" fmla="*/ 289 w 303"/>
                <a:gd name="T29" fmla="*/ 341 h 341"/>
                <a:gd name="T30" fmla="*/ 303 w 303"/>
                <a:gd name="T31" fmla="*/ 223 h 341"/>
                <a:gd name="T32" fmla="*/ 291 w 303"/>
                <a:gd name="T33" fmla="*/ 223 h 341"/>
                <a:gd name="T34" fmla="*/ 170 w 303"/>
                <a:gd name="T35" fmla="*/ 320 h 341"/>
                <a:gd name="T36" fmla="*/ 32 w 303"/>
                <a:gd name="T37" fmla="*/ 320 h 341"/>
                <a:gd name="T38" fmla="*/ 157 w 303"/>
                <a:gd name="T39" fmla="*/ 178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03" h="341">
                  <a:moveTo>
                    <a:pt x="157" y="178"/>
                  </a:moveTo>
                  <a:cubicBezTo>
                    <a:pt x="162" y="173"/>
                    <a:pt x="162" y="171"/>
                    <a:pt x="162" y="170"/>
                  </a:cubicBezTo>
                  <a:cubicBezTo>
                    <a:pt x="162" y="168"/>
                    <a:pt x="160" y="165"/>
                    <a:pt x="158" y="163"/>
                  </a:cubicBezTo>
                  <a:lnTo>
                    <a:pt x="56" y="16"/>
                  </a:lnTo>
                  <a:lnTo>
                    <a:pt x="171" y="16"/>
                  </a:lnTo>
                  <a:cubicBezTo>
                    <a:pt x="256" y="16"/>
                    <a:pt x="281" y="34"/>
                    <a:pt x="291" y="113"/>
                  </a:cubicBezTo>
                  <a:lnTo>
                    <a:pt x="303" y="113"/>
                  </a:lnTo>
                  <a:lnTo>
                    <a:pt x="289" y="0"/>
                  </a:lnTo>
                  <a:lnTo>
                    <a:pt x="13" y="0"/>
                  </a:lnTo>
                  <a:cubicBezTo>
                    <a:pt x="1" y="0"/>
                    <a:pt x="0" y="0"/>
                    <a:pt x="0" y="12"/>
                  </a:cubicBezTo>
                  <a:lnTo>
                    <a:pt x="124" y="192"/>
                  </a:lnTo>
                  <a:lnTo>
                    <a:pt x="5" y="328"/>
                  </a:lnTo>
                  <a:cubicBezTo>
                    <a:pt x="0" y="333"/>
                    <a:pt x="0" y="334"/>
                    <a:pt x="0" y="336"/>
                  </a:cubicBezTo>
                  <a:cubicBezTo>
                    <a:pt x="0" y="341"/>
                    <a:pt x="5" y="341"/>
                    <a:pt x="13" y="341"/>
                  </a:cubicBezTo>
                  <a:lnTo>
                    <a:pt x="289" y="341"/>
                  </a:lnTo>
                  <a:lnTo>
                    <a:pt x="303" y="223"/>
                  </a:lnTo>
                  <a:lnTo>
                    <a:pt x="291" y="223"/>
                  </a:lnTo>
                  <a:cubicBezTo>
                    <a:pt x="282" y="307"/>
                    <a:pt x="248" y="320"/>
                    <a:pt x="170" y="320"/>
                  </a:cubicBezTo>
                  <a:lnTo>
                    <a:pt x="32" y="320"/>
                  </a:lnTo>
                  <a:lnTo>
                    <a:pt x="157" y="178"/>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08" name="Freeform 116">
              <a:extLst>
                <a:ext uri="{FF2B5EF4-FFF2-40B4-BE49-F238E27FC236}">
                  <a16:creationId xmlns:a16="http://schemas.microsoft.com/office/drawing/2014/main" id="{CA8F25A1-41AF-4C85-8874-9E416523F359}"/>
                </a:ext>
              </a:extLst>
            </p:cNvPr>
            <p:cNvSpPr>
              <a:spLocks noEditPoints="1"/>
            </p:cNvSpPr>
            <p:nvPr>
              <p:custDataLst>
                <p:tags r:id="rId68"/>
              </p:custDataLst>
            </p:nvPr>
          </p:nvSpPr>
          <p:spPr bwMode="auto">
            <a:xfrm>
              <a:off x="3568700" y="1852613"/>
              <a:ext cx="174625" cy="65088"/>
            </a:xfrm>
            <a:custGeom>
              <a:avLst/>
              <a:gdLst>
                <a:gd name="T0" fmla="*/ 315 w 332"/>
                <a:gd name="T1" fmla="*/ 20 h 117"/>
                <a:gd name="T2" fmla="*/ 332 w 332"/>
                <a:gd name="T3" fmla="*/ 10 h 117"/>
                <a:gd name="T4" fmla="*/ 315 w 332"/>
                <a:gd name="T5" fmla="*/ 0 h 117"/>
                <a:gd name="T6" fmla="*/ 16 w 332"/>
                <a:gd name="T7" fmla="*/ 0 h 117"/>
                <a:gd name="T8" fmla="*/ 0 w 332"/>
                <a:gd name="T9" fmla="*/ 10 h 117"/>
                <a:gd name="T10" fmla="*/ 17 w 332"/>
                <a:gd name="T11" fmla="*/ 20 h 117"/>
                <a:gd name="T12" fmla="*/ 315 w 332"/>
                <a:gd name="T13" fmla="*/ 20 h 117"/>
                <a:gd name="T14" fmla="*/ 315 w 332"/>
                <a:gd name="T15" fmla="*/ 117 h 117"/>
                <a:gd name="T16" fmla="*/ 332 w 332"/>
                <a:gd name="T17" fmla="*/ 107 h 117"/>
                <a:gd name="T18" fmla="*/ 315 w 332"/>
                <a:gd name="T19" fmla="*/ 97 h 117"/>
                <a:gd name="T20" fmla="*/ 17 w 332"/>
                <a:gd name="T21" fmla="*/ 97 h 117"/>
                <a:gd name="T22" fmla="*/ 0 w 332"/>
                <a:gd name="T23" fmla="*/ 107 h 117"/>
                <a:gd name="T24" fmla="*/ 16 w 332"/>
                <a:gd name="T25" fmla="*/ 117 h 117"/>
                <a:gd name="T26" fmla="*/ 315 w 332"/>
                <a:gd name="T27" fmla="*/ 117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2" h="117">
                  <a:moveTo>
                    <a:pt x="315" y="20"/>
                  </a:moveTo>
                  <a:cubicBezTo>
                    <a:pt x="322" y="20"/>
                    <a:pt x="332" y="20"/>
                    <a:pt x="332" y="10"/>
                  </a:cubicBezTo>
                  <a:cubicBezTo>
                    <a:pt x="332" y="0"/>
                    <a:pt x="322" y="0"/>
                    <a:pt x="315" y="0"/>
                  </a:cubicBezTo>
                  <a:lnTo>
                    <a:pt x="16" y="0"/>
                  </a:lnTo>
                  <a:cubicBezTo>
                    <a:pt x="9" y="0"/>
                    <a:pt x="0" y="0"/>
                    <a:pt x="0" y="10"/>
                  </a:cubicBezTo>
                  <a:cubicBezTo>
                    <a:pt x="0" y="20"/>
                    <a:pt x="9" y="20"/>
                    <a:pt x="17" y="20"/>
                  </a:cubicBezTo>
                  <a:lnTo>
                    <a:pt x="315" y="20"/>
                  </a:lnTo>
                  <a:close/>
                  <a:moveTo>
                    <a:pt x="315" y="117"/>
                  </a:moveTo>
                  <a:cubicBezTo>
                    <a:pt x="322" y="117"/>
                    <a:pt x="332" y="117"/>
                    <a:pt x="332" y="107"/>
                  </a:cubicBezTo>
                  <a:cubicBezTo>
                    <a:pt x="332" y="97"/>
                    <a:pt x="322" y="97"/>
                    <a:pt x="315" y="97"/>
                  </a:cubicBezTo>
                  <a:lnTo>
                    <a:pt x="17" y="97"/>
                  </a:lnTo>
                  <a:cubicBezTo>
                    <a:pt x="9" y="97"/>
                    <a:pt x="0" y="97"/>
                    <a:pt x="0" y="107"/>
                  </a:cubicBezTo>
                  <a:cubicBezTo>
                    <a:pt x="0" y="117"/>
                    <a:pt x="9" y="117"/>
                    <a:pt x="16" y="117"/>
                  </a:cubicBezTo>
                  <a:lnTo>
                    <a:pt x="315" y="117"/>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09" name="Freeform 117">
              <a:extLst>
                <a:ext uri="{FF2B5EF4-FFF2-40B4-BE49-F238E27FC236}">
                  <a16:creationId xmlns:a16="http://schemas.microsoft.com/office/drawing/2014/main" id="{1A891515-D9B3-470A-82BF-33C58BB2BAFF}"/>
                </a:ext>
              </a:extLst>
            </p:cNvPr>
            <p:cNvSpPr>
              <a:spLocks/>
            </p:cNvSpPr>
            <p:nvPr>
              <p:custDataLst>
                <p:tags r:id="rId69"/>
              </p:custDataLst>
            </p:nvPr>
          </p:nvSpPr>
          <p:spPr bwMode="auto">
            <a:xfrm>
              <a:off x="3884612" y="1550988"/>
              <a:ext cx="127000" cy="668338"/>
            </a:xfrm>
            <a:custGeom>
              <a:avLst/>
              <a:gdLst>
                <a:gd name="T0" fmla="*/ 245 w 245"/>
                <a:gd name="T1" fmla="*/ 1192 h 1197"/>
                <a:gd name="T2" fmla="*/ 243 w 245"/>
                <a:gd name="T3" fmla="*/ 1188 h 1197"/>
                <a:gd name="T4" fmla="*/ 158 w 245"/>
                <a:gd name="T5" fmla="*/ 1082 h 1197"/>
                <a:gd name="T6" fmla="*/ 41 w 245"/>
                <a:gd name="T7" fmla="*/ 599 h 1197"/>
                <a:gd name="T8" fmla="*/ 141 w 245"/>
                <a:gd name="T9" fmla="*/ 143 h 1197"/>
                <a:gd name="T10" fmla="*/ 243 w 245"/>
                <a:gd name="T11" fmla="*/ 9 h 1197"/>
                <a:gd name="T12" fmla="*/ 245 w 245"/>
                <a:gd name="T13" fmla="*/ 5 h 1197"/>
                <a:gd name="T14" fmla="*/ 234 w 245"/>
                <a:gd name="T15" fmla="*/ 0 h 1197"/>
                <a:gd name="T16" fmla="*/ 219 w 245"/>
                <a:gd name="T17" fmla="*/ 8 h 1197"/>
                <a:gd name="T18" fmla="*/ 0 w 245"/>
                <a:gd name="T19" fmla="*/ 599 h 1197"/>
                <a:gd name="T20" fmla="*/ 171 w 245"/>
                <a:gd name="T21" fmla="*/ 1141 h 1197"/>
                <a:gd name="T22" fmla="*/ 220 w 245"/>
                <a:gd name="T23" fmla="*/ 1191 h 1197"/>
                <a:gd name="T24" fmla="*/ 234 w 245"/>
                <a:gd name="T25" fmla="*/ 1197 h 1197"/>
                <a:gd name="T26" fmla="*/ 245 w 245"/>
                <a:gd name="T27" fmla="*/ 1192 h 1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5" h="1197">
                  <a:moveTo>
                    <a:pt x="245" y="1192"/>
                  </a:moveTo>
                  <a:cubicBezTo>
                    <a:pt x="245" y="1190"/>
                    <a:pt x="244" y="1189"/>
                    <a:pt x="243" y="1188"/>
                  </a:cubicBezTo>
                  <a:cubicBezTo>
                    <a:pt x="224" y="1169"/>
                    <a:pt x="191" y="1136"/>
                    <a:pt x="158" y="1082"/>
                  </a:cubicBezTo>
                  <a:cubicBezTo>
                    <a:pt x="77" y="953"/>
                    <a:pt x="41" y="791"/>
                    <a:pt x="41" y="599"/>
                  </a:cubicBezTo>
                  <a:cubicBezTo>
                    <a:pt x="41" y="465"/>
                    <a:pt x="59" y="292"/>
                    <a:pt x="141" y="143"/>
                  </a:cubicBezTo>
                  <a:cubicBezTo>
                    <a:pt x="181" y="72"/>
                    <a:pt x="221" y="31"/>
                    <a:pt x="243" y="9"/>
                  </a:cubicBezTo>
                  <a:cubicBezTo>
                    <a:pt x="245" y="8"/>
                    <a:pt x="245" y="7"/>
                    <a:pt x="245" y="5"/>
                  </a:cubicBezTo>
                  <a:cubicBezTo>
                    <a:pt x="245" y="0"/>
                    <a:pt x="241" y="0"/>
                    <a:pt x="234" y="0"/>
                  </a:cubicBezTo>
                  <a:cubicBezTo>
                    <a:pt x="227" y="0"/>
                    <a:pt x="226" y="0"/>
                    <a:pt x="219" y="8"/>
                  </a:cubicBezTo>
                  <a:cubicBezTo>
                    <a:pt x="52" y="160"/>
                    <a:pt x="0" y="389"/>
                    <a:pt x="0" y="599"/>
                  </a:cubicBezTo>
                  <a:cubicBezTo>
                    <a:pt x="0" y="795"/>
                    <a:pt x="44" y="992"/>
                    <a:pt x="171" y="1141"/>
                  </a:cubicBezTo>
                  <a:cubicBezTo>
                    <a:pt x="181" y="1153"/>
                    <a:pt x="200" y="1173"/>
                    <a:pt x="220" y="1191"/>
                  </a:cubicBezTo>
                  <a:cubicBezTo>
                    <a:pt x="226" y="1197"/>
                    <a:pt x="227" y="1197"/>
                    <a:pt x="234" y="1197"/>
                  </a:cubicBezTo>
                  <a:cubicBezTo>
                    <a:pt x="241" y="1197"/>
                    <a:pt x="245" y="1197"/>
                    <a:pt x="245" y="1192"/>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10" name="Freeform 118">
              <a:extLst>
                <a:ext uri="{FF2B5EF4-FFF2-40B4-BE49-F238E27FC236}">
                  <a16:creationId xmlns:a16="http://schemas.microsoft.com/office/drawing/2014/main" id="{BDE2B511-1AD4-40E2-B2A0-A50CC9091695}"/>
                </a:ext>
              </a:extLst>
            </p:cNvPr>
            <p:cNvSpPr>
              <a:spLocks/>
            </p:cNvSpPr>
            <p:nvPr>
              <p:custDataLst>
                <p:tags r:id="rId70"/>
              </p:custDataLst>
            </p:nvPr>
          </p:nvSpPr>
          <p:spPr bwMode="auto">
            <a:xfrm>
              <a:off x="4035425" y="1593851"/>
              <a:ext cx="158750" cy="190500"/>
            </a:xfrm>
            <a:custGeom>
              <a:avLst/>
              <a:gdLst>
                <a:gd name="T0" fmla="*/ 157 w 303"/>
                <a:gd name="T1" fmla="*/ 178 h 341"/>
                <a:gd name="T2" fmla="*/ 162 w 303"/>
                <a:gd name="T3" fmla="*/ 170 h 341"/>
                <a:gd name="T4" fmla="*/ 158 w 303"/>
                <a:gd name="T5" fmla="*/ 163 h 341"/>
                <a:gd name="T6" fmla="*/ 56 w 303"/>
                <a:gd name="T7" fmla="*/ 16 h 341"/>
                <a:gd name="T8" fmla="*/ 171 w 303"/>
                <a:gd name="T9" fmla="*/ 16 h 341"/>
                <a:gd name="T10" fmla="*/ 291 w 303"/>
                <a:gd name="T11" fmla="*/ 112 h 341"/>
                <a:gd name="T12" fmla="*/ 303 w 303"/>
                <a:gd name="T13" fmla="*/ 112 h 341"/>
                <a:gd name="T14" fmla="*/ 289 w 303"/>
                <a:gd name="T15" fmla="*/ 0 h 341"/>
                <a:gd name="T16" fmla="*/ 12 w 303"/>
                <a:gd name="T17" fmla="*/ 0 h 341"/>
                <a:gd name="T18" fmla="*/ 0 w 303"/>
                <a:gd name="T19" fmla="*/ 12 h 341"/>
                <a:gd name="T20" fmla="*/ 124 w 303"/>
                <a:gd name="T21" fmla="*/ 192 h 341"/>
                <a:gd name="T22" fmla="*/ 5 w 303"/>
                <a:gd name="T23" fmla="*/ 327 h 341"/>
                <a:gd name="T24" fmla="*/ 0 w 303"/>
                <a:gd name="T25" fmla="*/ 335 h 341"/>
                <a:gd name="T26" fmla="*/ 12 w 303"/>
                <a:gd name="T27" fmla="*/ 341 h 341"/>
                <a:gd name="T28" fmla="*/ 289 w 303"/>
                <a:gd name="T29" fmla="*/ 341 h 341"/>
                <a:gd name="T30" fmla="*/ 303 w 303"/>
                <a:gd name="T31" fmla="*/ 223 h 341"/>
                <a:gd name="T32" fmla="*/ 291 w 303"/>
                <a:gd name="T33" fmla="*/ 223 h 341"/>
                <a:gd name="T34" fmla="*/ 170 w 303"/>
                <a:gd name="T35" fmla="*/ 320 h 341"/>
                <a:gd name="T36" fmla="*/ 32 w 303"/>
                <a:gd name="T37" fmla="*/ 320 h 341"/>
                <a:gd name="T38" fmla="*/ 157 w 303"/>
                <a:gd name="T39" fmla="*/ 178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03" h="341">
                  <a:moveTo>
                    <a:pt x="157" y="178"/>
                  </a:moveTo>
                  <a:cubicBezTo>
                    <a:pt x="162" y="173"/>
                    <a:pt x="162" y="171"/>
                    <a:pt x="162" y="170"/>
                  </a:cubicBezTo>
                  <a:cubicBezTo>
                    <a:pt x="162" y="168"/>
                    <a:pt x="160" y="165"/>
                    <a:pt x="158" y="163"/>
                  </a:cubicBezTo>
                  <a:lnTo>
                    <a:pt x="56" y="16"/>
                  </a:lnTo>
                  <a:lnTo>
                    <a:pt x="171" y="16"/>
                  </a:lnTo>
                  <a:cubicBezTo>
                    <a:pt x="255" y="16"/>
                    <a:pt x="280" y="34"/>
                    <a:pt x="291" y="112"/>
                  </a:cubicBezTo>
                  <a:lnTo>
                    <a:pt x="303" y="112"/>
                  </a:lnTo>
                  <a:lnTo>
                    <a:pt x="289" y="0"/>
                  </a:lnTo>
                  <a:lnTo>
                    <a:pt x="12" y="0"/>
                  </a:lnTo>
                  <a:cubicBezTo>
                    <a:pt x="1" y="0"/>
                    <a:pt x="0" y="0"/>
                    <a:pt x="0" y="12"/>
                  </a:cubicBezTo>
                  <a:lnTo>
                    <a:pt x="124" y="192"/>
                  </a:lnTo>
                  <a:lnTo>
                    <a:pt x="5" y="327"/>
                  </a:lnTo>
                  <a:cubicBezTo>
                    <a:pt x="0" y="333"/>
                    <a:pt x="0" y="334"/>
                    <a:pt x="0" y="335"/>
                  </a:cubicBezTo>
                  <a:cubicBezTo>
                    <a:pt x="0" y="341"/>
                    <a:pt x="5" y="341"/>
                    <a:pt x="12" y="341"/>
                  </a:cubicBezTo>
                  <a:lnTo>
                    <a:pt x="289" y="341"/>
                  </a:lnTo>
                  <a:lnTo>
                    <a:pt x="303" y="223"/>
                  </a:lnTo>
                  <a:lnTo>
                    <a:pt x="291" y="223"/>
                  </a:lnTo>
                  <a:cubicBezTo>
                    <a:pt x="282" y="307"/>
                    <a:pt x="248" y="320"/>
                    <a:pt x="170" y="320"/>
                  </a:cubicBezTo>
                  <a:lnTo>
                    <a:pt x="32" y="320"/>
                  </a:lnTo>
                  <a:lnTo>
                    <a:pt x="157" y="178"/>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11" name="Freeform 119">
              <a:extLst>
                <a:ext uri="{FF2B5EF4-FFF2-40B4-BE49-F238E27FC236}">
                  <a16:creationId xmlns:a16="http://schemas.microsoft.com/office/drawing/2014/main" id="{3F2409BD-A62C-41CB-B801-4B05CAD498B1}"/>
                </a:ext>
              </a:extLst>
            </p:cNvPr>
            <p:cNvSpPr>
              <a:spLocks/>
            </p:cNvSpPr>
            <p:nvPr>
              <p:custDataLst>
                <p:tags r:id="rId71"/>
              </p:custDataLst>
            </p:nvPr>
          </p:nvSpPr>
          <p:spPr bwMode="auto">
            <a:xfrm>
              <a:off x="4217987" y="1693863"/>
              <a:ext cx="161925" cy="131763"/>
            </a:xfrm>
            <a:custGeom>
              <a:avLst/>
              <a:gdLst>
                <a:gd name="T0" fmla="*/ 176 w 308"/>
                <a:gd name="T1" fmla="*/ 105 h 238"/>
                <a:gd name="T2" fmla="*/ 209 w 308"/>
                <a:gd name="T3" fmla="*/ 71 h 238"/>
                <a:gd name="T4" fmla="*/ 299 w 308"/>
                <a:gd name="T5" fmla="*/ 12 h 238"/>
                <a:gd name="T6" fmla="*/ 308 w 308"/>
                <a:gd name="T7" fmla="*/ 5 h 238"/>
                <a:gd name="T8" fmla="*/ 303 w 308"/>
                <a:gd name="T9" fmla="*/ 0 h 238"/>
                <a:gd name="T10" fmla="*/ 270 w 308"/>
                <a:gd name="T11" fmla="*/ 1 h 238"/>
                <a:gd name="T12" fmla="*/ 230 w 308"/>
                <a:gd name="T13" fmla="*/ 0 h 238"/>
                <a:gd name="T14" fmla="*/ 223 w 308"/>
                <a:gd name="T15" fmla="*/ 7 h 238"/>
                <a:gd name="T16" fmla="*/ 228 w 308"/>
                <a:gd name="T17" fmla="*/ 12 h 238"/>
                <a:gd name="T18" fmla="*/ 240 w 308"/>
                <a:gd name="T19" fmla="*/ 21 h 238"/>
                <a:gd name="T20" fmla="*/ 231 w 308"/>
                <a:gd name="T21" fmla="*/ 35 h 238"/>
                <a:gd name="T22" fmla="*/ 171 w 308"/>
                <a:gd name="T23" fmla="*/ 94 h 238"/>
                <a:gd name="T24" fmla="*/ 136 w 308"/>
                <a:gd name="T25" fmla="*/ 26 h 238"/>
                <a:gd name="T26" fmla="*/ 134 w 308"/>
                <a:gd name="T27" fmla="*/ 21 h 238"/>
                <a:gd name="T28" fmla="*/ 152 w 308"/>
                <a:gd name="T29" fmla="*/ 12 h 238"/>
                <a:gd name="T30" fmla="*/ 160 w 308"/>
                <a:gd name="T31" fmla="*/ 4 h 238"/>
                <a:gd name="T32" fmla="*/ 154 w 308"/>
                <a:gd name="T33" fmla="*/ 0 h 238"/>
                <a:gd name="T34" fmla="*/ 130 w 308"/>
                <a:gd name="T35" fmla="*/ 1 h 238"/>
                <a:gd name="T36" fmla="*/ 108 w 308"/>
                <a:gd name="T37" fmla="*/ 1 h 238"/>
                <a:gd name="T38" fmla="*/ 87 w 308"/>
                <a:gd name="T39" fmla="*/ 1 h 238"/>
                <a:gd name="T40" fmla="*/ 68 w 308"/>
                <a:gd name="T41" fmla="*/ 0 h 238"/>
                <a:gd name="T42" fmla="*/ 61 w 308"/>
                <a:gd name="T43" fmla="*/ 7 h 238"/>
                <a:gd name="T44" fmla="*/ 71 w 308"/>
                <a:gd name="T45" fmla="*/ 12 h 238"/>
                <a:gd name="T46" fmla="*/ 97 w 308"/>
                <a:gd name="T47" fmla="*/ 23 h 238"/>
                <a:gd name="T48" fmla="*/ 145 w 308"/>
                <a:gd name="T49" fmla="*/ 119 h 238"/>
                <a:gd name="T50" fmla="*/ 126 w 308"/>
                <a:gd name="T51" fmla="*/ 138 h 238"/>
                <a:gd name="T52" fmla="*/ 97 w 308"/>
                <a:gd name="T53" fmla="*/ 167 h 238"/>
                <a:gd name="T54" fmla="*/ 8 w 308"/>
                <a:gd name="T55" fmla="*/ 225 h 238"/>
                <a:gd name="T56" fmla="*/ 0 w 308"/>
                <a:gd name="T57" fmla="*/ 233 h 238"/>
                <a:gd name="T58" fmla="*/ 5 w 308"/>
                <a:gd name="T59" fmla="*/ 238 h 238"/>
                <a:gd name="T60" fmla="*/ 37 w 308"/>
                <a:gd name="T61" fmla="*/ 236 h 238"/>
                <a:gd name="T62" fmla="*/ 58 w 308"/>
                <a:gd name="T63" fmla="*/ 237 h 238"/>
                <a:gd name="T64" fmla="*/ 77 w 308"/>
                <a:gd name="T65" fmla="*/ 238 h 238"/>
                <a:gd name="T66" fmla="*/ 85 w 308"/>
                <a:gd name="T67" fmla="*/ 230 h 238"/>
                <a:gd name="T68" fmla="*/ 79 w 308"/>
                <a:gd name="T69" fmla="*/ 225 h 238"/>
                <a:gd name="T70" fmla="*/ 68 w 308"/>
                <a:gd name="T71" fmla="*/ 217 h 238"/>
                <a:gd name="T72" fmla="*/ 80 w 308"/>
                <a:gd name="T73" fmla="*/ 199 h 238"/>
                <a:gd name="T74" fmla="*/ 151 w 308"/>
                <a:gd name="T75" fmla="*/ 129 h 238"/>
                <a:gd name="T76" fmla="*/ 193 w 308"/>
                <a:gd name="T77" fmla="*/ 212 h 238"/>
                <a:gd name="T78" fmla="*/ 195 w 308"/>
                <a:gd name="T79" fmla="*/ 217 h 238"/>
                <a:gd name="T80" fmla="*/ 177 w 308"/>
                <a:gd name="T81" fmla="*/ 225 h 238"/>
                <a:gd name="T82" fmla="*/ 169 w 308"/>
                <a:gd name="T83" fmla="*/ 233 h 238"/>
                <a:gd name="T84" fmla="*/ 175 w 308"/>
                <a:gd name="T85" fmla="*/ 238 h 238"/>
                <a:gd name="T86" fmla="*/ 198 w 308"/>
                <a:gd name="T87" fmla="*/ 237 h 238"/>
                <a:gd name="T88" fmla="*/ 221 w 308"/>
                <a:gd name="T89" fmla="*/ 236 h 238"/>
                <a:gd name="T90" fmla="*/ 241 w 308"/>
                <a:gd name="T91" fmla="*/ 237 h 238"/>
                <a:gd name="T92" fmla="*/ 260 w 308"/>
                <a:gd name="T93" fmla="*/ 238 h 238"/>
                <a:gd name="T94" fmla="*/ 268 w 308"/>
                <a:gd name="T95" fmla="*/ 230 h 238"/>
                <a:gd name="T96" fmla="*/ 257 w 308"/>
                <a:gd name="T97" fmla="*/ 225 h 238"/>
                <a:gd name="T98" fmla="*/ 232 w 308"/>
                <a:gd name="T99" fmla="*/ 215 h 238"/>
                <a:gd name="T100" fmla="*/ 176 w 308"/>
                <a:gd name="T101" fmla="*/ 105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08" h="238">
                  <a:moveTo>
                    <a:pt x="176" y="105"/>
                  </a:moveTo>
                  <a:lnTo>
                    <a:pt x="209" y="71"/>
                  </a:lnTo>
                  <a:cubicBezTo>
                    <a:pt x="254" y="27"/>
                    <a:pt x="268" y="14"/>
                    <a:pt x="299" y="12"/>
                  </a:cubicBezTo>
                  <a:cubicBezTo>
                    <a:pt x="303" y="12"/>
                    <a:pt x="308" y="12"/>
                    <a:pt x="308" y="5"/>
                  </a:cubicBezTo>
                  <a:cubicBezTo>
                    <a:pt x="308" y="1"/>
                    <a:pt x="304" y="0"/>
                    <a:pt x="303" y="0"/>
                  </a:cubicBezTo>
                  <a:cubicBezTo>
                    <a:pt x="293" y="0"/>
                    <a:pt x="280" y="1"/>
                    <a:pt x="270" y="1"/>
                  </a:cubicBezTo>
                  <a:cubicBezTo>
                    <a:pt x="261" y="1"/>
                    <a:pt x="239" y="0"/>
                    <a:pt x="230" y="0"/>
                  </a:cubicBezTo>
                  <a:cubicBezTo>
                    <a:pt x="227" y="0"/>
                    <a:pt x="223" y="1"/>
                    <a:pt x="223" y="7"/>
                  </a:cubicBezTo>
                  <a:cubicBezTo>
                    <a:pt x="223" y="8"/>
                    <a:pt x="223" y="12"/>
                    <a:pt x="228" y="12"/>
                  </a:cubicBezTo>
                  <a:cubicBezTo>
                    <a:pt x="231" y="12"/>
                    <a:pt x="240" y="13"/>
                    <a:pt x="240" y="21"/>
                  </a:cubicBezTo>
                  <a:cubicBezTo>
                    <a:pt x="240" y="26"/>
                    <a:pt x="234" y="32"/>
                    <a:pt x="231" y="35"/>
                  </a:cubicBezTo>
                  <a:cubicBezTo>
                    <a:pt x="228" y="38"/>
                    <a:pt x="184" y="81"/>
                    <a:pt x="171" y="94"/>
                  </a:cubicBezTo>
                  <a:lnTo>
                    <a:pt x="136" y="26"/>
                  </a:lnTo>
                  <a:cubicBezTo>
                    <a:pt x="135" y="25"/>
                    <a:pt x="134" y="22"/>
                    <a:pt x="134" y="21"/>
                  </a:cubicBezTo>
                  <a:cubicBezTo>
                    <a:pt x="134" y="18"/>
                    <a:pt x="141" y="13"/>
                    <a:pt x="152" y="12"/>
                  </a:cubicBezTo>
                  <a:cubicBezTo>
                    <a:pt x="155" y="12"/>
                    <a:pt x="160" y="12"/>
                    <a:pt x="160" y="4"/>
                  </a:cubicBezTo>
                  <a:cubicBezTo>
                    <a:pt x="160" y="4"/>
                    <a:pt x="159" y="0"/>
                    <a:pt x="154" y="0"/>
                  </a:cubicBezTo>
                  <a:cubicBezTo>
                    <a:pt x="147" y="0"/>
                    <a:pt x="138" y="1"/>
                    <a:pt x="130" y="1"/>
                  </a:cubicBezTo>
                  <a:cubicBezTo>
                    <a:pt x="123" y="1"/>
                    <a:pt x="115" y="1"/>
                    <a:pt x="108" y="1"/>
                  </a:cubicBezTo>
                  <a:cubicBezTo>
                    <a:pt x="102" y="1"/>
                    <a:pt x="94" y="1"/>
                    <a:pt x="87" y="1"/>
                  </a:cubicBezTo>
                  <a:cubicBezTo>
                    <a:pt x="81" y="0"/>
                    <a:pt x="74" y="0"/>
                    <a:pt x="68" y="0"/>
                  </a:cubicBezTo>
                  <a:cubicBezTo>
                    <a:pt x="67" y="0"/>
                    <a:pt x="61" y="0"/>
                    <a:pt x="61" y="7"/>
                  </a:cubicBezTo>
                  <a:cubicBezTo>
                    <a:pt x="61" y="12"/>
                    <a:pt x="66" y="12"/>
                    <a:pt x="71" y="12"/>
                  </a:cubicBezTo>
                  <a:cubicBezTo>
                    <a:pt x="91" y="12"/>
                    <a:pt x="93" y="16"/>
                    <a:pt x="97" y="23"/>
                  </a:cubicBezTo>
                  <a:lnTo>
                    <a:pt x="145" y="119"/>
                  </a:lnTo>
                  <a:lnTo>
                    <a:pt x="126" y="138"/>
                  </a:lnTo>
                  <a:cubicBezTo>
                    <a:pt x="119" y="145"/>
                    <a:pt x="103" y="160"/>
                    <a:pt x="97" y="167"/>
                  </a:cubicBezTo>
                  <a:cubicBezTo>
                    <a:pt x="54" y="209"/>
                    <a:pt x="40" y="224"/>
                    <a:pt x="8" y="225"/>
                  </a:cubicBezTo>
                  <a:cubicBezTo>
                    <a:pt x="4" y="226"/>
                    <a:pt x="0" y="226"/>
                    <a:pt x="0" y="233"/>
                  </a:cubicBezTo>
                  <a:cubicBezTo>
                    <a:pt x="0" y="234"/>
                    <a:pt x="1" y="238"/>
                    <a:pt x="5" y="238"/>
                  </a:cubicBezTo>
                  <a:cubicBezTo>
                    <a:pt x="15" y="238"/>
                    <a:pt x="27" y="236"/>
                    <a:pt x="37" y="236"/>
                  </a:cubicBezTo>
                  <a:cubicBezTo>
                    <a:pt x="43" y="236"/>
                    <a:pt x="52" y="236"/>
                    <a:pt x="58" y="237"/>
                  </a:cubicBezTo>
                  <a:cubicBezTo>
                    <a:pt x="64" y="237"/>
                    <a:pt x="72" y="238"/>
                    <a:pt x="77" y="238"/>
                  </a:cubicBezTo>
                  <a:cubicBezTo>
                    <a:pt x="79" y="238"/>
                    <a:pt x="85" y="238"/>
                    <a:pt x="85" y="230"/>
                  </a:cubicBezTo>
                  <a:cubicBezTo>
                    <a:pt x="85" y="226"/>
                    <a:pt x="81" y="225"/>
                    <a:pt x="79" y="225"/>
                  </a:cubicBezTo>
                  <a:cubicBezTo>
                    <a:pt x="75" y="225"/>
                    <a:pt x="68" y="224"/>
                    <a:pt x="68" y="217"/>
                  </a:cubicBezTo>
                  <a:cubicBezTo>
                    <a:pt x="68" y="211"/>
                    <a:pt x="72" y="206"/>
                    <a:pt x="80" y="199"/>
                  </a:cubicBezTo>
                  <a:lnTo>
                    <a:pt x="151" y="129"/>
                  </a:lnTo>
                  <a:lnTo>
                    <a:pt x="193" y="212"/>
                  </a:lnTo>
                  <a:cubicBezTo>
                    <a:pt x="195" y="215"/>
                    <a:pt x="195" y="216"/>
                    <a:pt x="195" y="217"/>
                  </a:cubicBezTo>
                  <a:cubicBezTo>
                    <a:pt x="195" y="219"/>
                    <a:pt x="189" y="224"/>
                    <a:pt x="177" y="225"/>
                  </a:cubicBezTo>
                  <a:cubicBezTo>
                    <a:pt x="173" y="226"/>
                    <a:pt x="169" y="226"/>
                    <a:pt x="169" y="233"/>
                  </a:cubicBezTo>
                  <a:cubicBezTo>
                    <a:pt x="169" y="233"/>
                    <a:pt x="169" y="238"/>
                    <a:pt x="175" y="238"/>
                  </a:cubicBezTo>
                  <a:cubicBezTo>
                    <a:pt x="182" y="238"/>
                    <a:pt x="191" y="237"/>
                    <a:pt x="198" y="237"/>
                  </a:cubicBezTo>
                  <a:cubicBezTo>
                    <a:pt x="206" y="237"/>
                    <a:pt x="214" y="236"/>
                    <a:pt x="221" y="236"/>
                  </a:cubicBezTo>
                  <a:cubicBezTo>
                    <a:pt x="227" y="236"/>
                    <a:pt x="235" y="236"/>
                    <a:pt x="241" y="237"/>
                  </a:cubicBezTo>
                  <a:cubicBezTo>
                    <a:pt x="247" y="237"/>
                    <a:pt x="255" y="238"/>
                    <a:pt x="260" y="238"/>
                  </a:cubicBezTo>
                  <a:cubicBezTo>
                    <a:pt x="262" y="238"/>
                    <a:pt x="268" y="238"/>
                    <a:pt x="268" y="230"/>
                  </a:cubicBezTo>
                  <a:cubicBezTo>
                    <a:pt x="268" y="225"/>
                    <a:pt x="263" y="225"/>
                    <a:pt x="257" y="225"/>
                  </a:cubicBezTo>
                  <a:cubicBezTo>
                    <a:pt x="237" y="225"/>
                    <a:pt x="235" y="221"/>
                    <a:pt x="232" y="215"/>
                  </a:cubicBezTo>
                  <a:lnTo>
                    <a:pt x="176" y="105"/>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12" name="Freeform 120">
              <a:extLst>
                <a:ext uri="{FF2B5EF4-FFF2-40B4-BE49-F238E27FC236}">
                  <a16:creationId xmlns:a16="http://schemas.microsoft.com/office/drawing/2014/main" id="{26948931-2450-43D2-A8AE-C1596573B223}"/>
                </a:ext>
              </a:extLst>
            </p:cNvPr>
            <p:cNvSpPr>
              <a:spLocks/>
            </p:cNvSpPr>
            <p:nvPr>
              <p:custDataLst>
                <p:tags r:id="rId72"/>
              </p:custDataLst>
            </p:nvPr>
          </p:nvSpPr>
          <p:spPr bwMode="auto">
            <a:xfrm>
              <a:off x="4403725" y="1693863"/>
              <a:ext cx="160338" cy="131763"/>
            </a:xfrm>
            <a:custGeom>
              <a:avLst/>
              <a:gdLst>
                <a:gd name="T0" fmla="*/ 176 w 308"/>
                <a:gd name="T1" fmla="*/ 105 h 238"/>
                <a:gd name="T2" fmla="*/ 209 w 308"/>
                <a:gd name="T3" fmla="*/ 71 h 238"/>
                <a:gd name="T4" fmla="*/ 299 w 308"/>
                <a:gd name="T5" fmla="*/ 12 h 238"/>
                <a:gd name="T6" fmla="*/ 308 w 308"/>
                <a:gd name="T7" fmla="*/ 5 h 238"/>
                <a:gd name="T8" fmla="*/ 303 w 308"/>
                <a:gd name="T9" fmla="*/ 0 h 238"/>
                <a:gd name="T10" fmla="*/ 270 w 308"/>
                <a:gd name="T11" fmla="*/ 1 h 238"/>
                <a:gd name="T12" fmla="*/ 229 w 308"/>
                <a:gd name="T13" fmla="*/ 0 h 238"/>
                <a:gd name="T14" fmla="*/ 223 w 308"/>
                <a:gd name="T15" fmla="*/ 7 h 238"/>
                <a:gd name="T16" fmla="*/ 228 w 308"/>
                <a:gd name="T17" fmla="*/ 12 h 238"/>
                <a:gd name="T18" fmla="*/ 240 w 308"/>
                <a:gd name="T19" fmla="*/ 21 h 238"/>
                <a:gd name="T20" fmla="*/ 231 w 308"/>
                <a:gd name="T21" fmla="*/ 35 h 238"/>
                <a:gd name="T22" fmla="*/ 171 w 308"/>
                <a:gd name="T23" fmla="*/ 94 h 238"/>
                <a:gd name="T24" fmla="*/ 136 w 308"/>
                <a:gd name="T25" fmla="*/ 26 h 238"/>
                <a:gd name="T26" fmla="*/ 134 w 308"/>
                <a:gd name="T27" fmla="*/ 21 h 238"/>
                <a:gd name="T28" fmla="*/ 152 w 308"/>
                <a:gd name="T29" fmla="*/ 12 h 238"/>
                <a:gd name="T30" fmla="*/ 160 w 308"/>
                <a:gd name="T31" fmla="*/ 4 h 238"/>
                <a:gd name="T32" fmla="*/ 154 w 308"/>
                <a:gd name="T33" fmla="*/ 0 h 238"/>
                <a:gd name="T34" fmla="*/ 130 w 308"/>
                <a:gd name="T35" fmla="*/ 1 h 238"/>
                <a:gd name="T36" fmla="*/ 108 w 308"/>
                <a:gd name="T37" fmla="*/ 1 h 238"/>
                <a:gd name="T38" fmla="*/ 87 w 308"/>
                <a:gd name="T39" fmla="*/ 1 h 238"/>
                <a:gd name="T40" fmla="*/ 68 w 308"/>
                <a:gd name="T41" fmla="*/ 0 h 238"/>
                <a:gd name="T42" fmla="*/ 61 w 308"/>
                <a:gd name="T43" fmla="*/ 7 h 238"/>
                <a:gd name="T44" fmla="*/ 71 w 308"/>
                <a:gd name="T45" fmla="*/ 12 h 238"/>
                <a:gd name="T46" fmla="*/ 97 w 308"/>
                <a:gd name="T47" fmla="*/ 23 h 238"/>
                <a:gd name="T48" fmla="*/ 145 w 308"/>
                <a:gd name="T49" fmla="*/ 119 h 238"/>
                <a:gd name="T50" fmla="*/ 126 w 308"/>
                <a:gd name="T51" fmla="*/ 138 h 238"/>
                <a:gd name="T52" fmla="*/ 97 w 308"/>
                <a:gd name="T53" fmla="*/ 167 h 238"/>
                <a:gd name="T54" fmla="*/ 8 w 308"/>
                <a:gd name="T55" fmla="*/ 225 h 238"/>
                <a:gd name="T56" fmla="*/ 0 w 308"/>
                <a:gd name="T57" fmla="*/ 233 h 238"/>
                <a:gd name="T58" fmla="*/ 5 w 308"/>
                <a:gd name="T59" fmla="*/ 238 h 238"/>
                <a:gd name="T60" fmla="*/ 37 w 308"/>
                <a:gd name="T61" fmla="*/ 236 h 238"/>
                <a:gd name="T62" fmla="*/ 58 w 308"/>
                <a:gd name="T63" fmla="*/ 237 h 238"/>
                <a:gd name="T64" fmla="*/ 78 w 308"/>
                <a:gd name="T65" fmla="*/ 238 h 238"/>
                <a:gd name="T66" fmla="*/ 85 w 308"/>
                <a:gd name="T67" fmla="*/ 230 h 238"/>
                <a:gd name="T68" fmla="*/ 79 w 308"/>
                <a:gd name="T69" fmla="*/ 225 h 238"/>
                <a:gd name="T70" fmla="*/ 68 w 308"/>
                <a:gd name="T71" fmla="*/ 217 h 238"/>
                <a:gd name="T72" fmla="*/ 80 w 308"/>
                <a:gd name="T73" fmla="*/ 199 h 238"/>
                <a:gd name="T74" fmla="*/ 151 w 308"/>
                <a:gd name="T75" fmla="*/ 129 h 238"/>
                <a:gd name="T76" fmla="*/ 193 w 308"/>
                <a:gd name="T77" fmla="*/ 212 h 238"/>
                <a:gd name="T78" fmla="*/ 195 w 308"/>
                <a:gd name="T79" fmla="*/ 217 h 238"/>
                <a:gd name="T80" fmla="*/ 177 w 308"/>
                <a:gd name="T81" fmla="*/ 225 h 238"/>
                <a:gd name="T82" fmla="*/ 169 w 308"/>
                <a:gd name="T83" fmla="*/ 233 h 238"/>
                <a:gd name="T84" fmla="*/ 175 w 308"/>
                <a:gd name="T85" fmla="*/ 238 h 238"/>
                <a:gd name="T86" fmla="*/ 198 w 308"/>
                <a:gd name="T87" fmla="*/ 237 h 238"/>
                <a:gd name="T88" fmla="*/ 221 w 308"/>
                <a:gd name="T89" fmla="*/ 236 h 238"/>
                <a:gd name="T90" fmla="*/ 241 w 308"/>
                <a:gd name="T91" fmla="*/ 237 h 238"/>
                <a:gd name="T92" fmla="*/ 260 w 308"/>
                <a:gd name="T93" fmla="*/ 238 h 238"/>
                <a:gd name="T94" fmla="*/ 268 w 308"/>
                <a:gd name="T95" fmla="*/ 230 h 238"/>
                <a:gd name="T96" fmla="*/ 257 w 308"/>
                <a:gd name="T97" fmla="*/ 225 h 238"/>
                <a:gd name="T98" fmla="*/ 232 w 308"/>
                <a:gd name="T99" fmla="*/ 215 h 238"/>
                <a:gd name="T100" fmla="*/ 176 w 308"/>
                <a:gd name="T101" fmla="*/ 105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08" h="238">
                  <a:moveTo>
                    <a:pt x="176" y="105"/>
                  </a:moveTo>
                  <a:lnTo>
                    <a:pt x="209" y="71"/>
                  </a:lnTo>
                  <a:cubicBezTo>
                    <a:pt x="254" y="27"/>
                    <a:pt x="268" y="14"/>
                    <a:pt x="299" y="12"/>
                  </a:cubicBezTo>
                  <a:cubicBezTo>
                    <a:pt x="303" y="12"/>
                    <a:pt x="308" y="12"/>
                    <a:pt x="308" y="5"/>
                  </a:cubicBezTo>
                  <a:cubicBezTo>
                    <a:pt x="308" y="1"/>
                    <a:pt x="304" y="0"/>
                    <a:pt x="303" y="0"/>
                  </a:cubicBezTo>
                  <a:cubicBezTo>
                    <a:pt x="293" y="0"/>
                    <a:pt x="280" y="1"/>
                    <a:pt x="270" y="1"/>
                  </a:cubicBezTo>
                  <a:cubicBezTo>
                    <a:pt x="261" y="1"/>
                    <a:pt x="239" y="0"/>
                    <a:pt x="229" y="0"/>
                  </a:cubicBezTo>
                  <a:cubicBezTo>
                    <a:pt x="227" y="0"/>
                    <a:pt x="223" y="1"/>
                    <a:pt x="223" y="7"/>
                  </a:cubicBezTo>
                  <a:cubicBezTo>
                    <a:pt x="223" y="8"/>
                    <a:pt x="223" y="12"/>
                    <a:pt x="228" y="12"/>
                  </a:cubicBezTo>
                  <a:cubicBezTo>
                    <a:pt x="231" y="12"/>
                    <a:pt x="240" y="13"/>
                    <a:pt x="240" y="21"/>
                  </a:cubicBezTo>
                  <a:cubicBezTo>
                    <a:pt x="240" y="26"/>
                    <a:pt x="234" y="32"/>
                    <a:pt x="231" y="35"/>
                  </a:cubicBezTo>
                  <a:cubicBezTo>
                    <a:pt x="228" y="38"/>
                    <a:pt x="184" y="81"/>
                    <a:pt x="171" y="94"/>
                  </a:cubicBezTo>
                  <a:lnTo>
                    <a:pt x="136" y="26"/>
                  </a:lnTo>
                  <a:cubicBezTo>
                    <a:pt x="135" y="25"/>
                    <a:pt x="134" y="22"/>
                    <a:pt x="134" y="21"/>
                  </a:cubicBezTo>
                  <a:cubicBezTo>
                    <a:pt x="134" y="18"/>
                    <a:pt x="141" y="13"/>
                    <a:pt x="152" y="12"/>
                  </a:cubicBezTo>
                  <a:cubicBezTo>
                    <a:pt x="155" y="12"/>
                    <a:pt x="160" y="12"/>
                    <a:pt x="160" y="4"/>
                  </a:cubicBezTo>
                  <a:cubicBezTo>
                    <a:pt x="160" y="4"/>
                    <a:pt x="159" y="0"/>
                    <a:pt x="154" y="0"/>
                  </a:cubicBezTo>
                  <a:cubicBezTo>
                    <a:pt x="147" y="0"/>
                    <a:pt x="138" y="1"/>
                    <a:pt x="130" y="1"/>
                  </a:cubicBezTo>
                  <a:cubicBezTo>
                    <a:pt x="123" y="1"/>
                    <a:pt x="115" y="1"/>
                    <a:pt x="108" y="1"/>
                  </a:cubicBezTo>
                  <a:cubicBezTo>
                    <a:pt x="102" y="1"/>
                    <a:pt x="94" y="1"/>
                    <a:pt x="87" y="1"/>
                  </a:cubicBezTo>
                  <a:cubicBezTo>
                    <a:pt x="81" y="0"/>
                    <a:pt x="74" y="0"/>
                    <a:pt x="68" y="0"/>
                  </a:cubicBezTo>
                  <a:cubicBezTo>
                    <a:pt x="67" y="0"/>
                    <a:pt x="61" y="0"/>
                    <a:pt x="61" y="7"/>
                  </a:cubicBezTo>
                  <a:cubicBezTo>
                    <a:pt x="61" y="12"/>
                    <a:pt x="66" y="12"/>
                    <a:pt x="71" y="12"/>
                  </a:cubicBezTo>
                  <a:cubicBezTo>
                    <a:pt x="91" y="12"/>
                    <a:pt x="93" y="16"/>
                    <a:pt x="97" y="23"/>
                  </a:cubicBezTo>
                  <a:lnTo>
                    <a:pt x="145" y="119"/>
                  </a:lnTo>
                  <a:lnTo>
                    <a:pt x="126" y="138"/>
                  </a:lnTo>
                  <a:cubicBezTo>
                    <a:pt x="119" y="145"/>
                    <a:pt x="103" y="160"/>
                    <a:pt x="97" y="167"/>
                  </a:cubicBezTo>
                  <a:cubicBezTo>
                    <a:pt x="54" y="209"/>
                    <a:pt x="40" y="224"/>
                    <a:pt x="8" y="225"/>
                  </a:cubicBezTo>
                  <a:cubicBezTo>
                    <a:pt x="4" y="226"/>
                    <a:pt x="0" y="226"/>
                    <a:pt x="0" y="233"/>
                  </a:cubicBezTo>
                  <a:cubicBezTo>
                    <a:pt x="0" y="234"/>
                    <a:pt x="1" y="238"/>
                    <a:pt x="5" y="238"/>
                  </a:cubicBezTo>
                  <a:cubicBezTo>
                    <a:pt x="15" y="238"/>
                    <a:pt x="27" y="236"/>
                    <a:pt x="37" y="236"/>
                  </a:cubicBezTo>
                  <a:cubicBezTo>
                    <a:pt x="43" y="236"/>
                    <a:pt x="52" y="236"/>
                    <a:pt x="58" y="237"/>
                  </a:cubicBezTo>
                  <a:cubicBezTo>
                    <a:pt x="64" y="237"/>
                    <a:pt x="72" y="238"/>
                    <a:pt x="78" y="238"/>
                  </a:cubicBezTo>
                  <a:cubicBezTo>
                    <a:pt x="79" y="238"/>
                    <a:pt x="85" y="238"/>
                    <a:pt x="85" y="230"/>
                  </a:cubicBezTo>
                  <a:cubicBezTo>
                    <a:pt x="85" y="226"/>
                    <a:pt x="81" y="225"/>
                    <a:pt x="79" y="225"/>
                  </a:cubicBezTo>
                  <a:cubicBezTo>
                    <a:pt x="75" y="225"/>
                    <a:pt x="68" y="224"/>
                    <a:pt x="68" y="217"/>
                  </a:cubicBezTo>
                  <a:cubicBezTo>
                    <a:pt x="68" y="211"/>
                    <a:pt x="72" y="206"/>
                    <a:pt x="80" y="199"/>
                  </a:cubicBezTo>
                  <a:lnTo>
                    <a:pt x="151" y="129"/>
                  </a:lnTo>
                  <a:lnTo>
                    <a:pt x="193" y="212"/>
                  </a:lnTo>
                  <a:cubicBezTo>
                    <a:pt x="195" y="215"/>
                    <a:pt x="195" y="216"/>
                    <a:pt x="195" y="217"/>
                  </a:cubicBezTo>
                  <a:cubicBezTo>
                    <a:pt x="195" y="219"/>
                    <a:pt x="189" y="224"/>
                    <a:pt x="177" y="225"/>
                  </a:cubicBezTo>
                  <a:cubicBezTo>
                    <a:pt x="173" y="226"/>
                    <a:pt x="169" y="226"/>
                    <a:pt x="169" y="233"/>
                  </a:cubicBezTo>
                  <a:cubicBezTo>
                    <a:pt x="169" y="233"/>
                    <a:pt x="169" y="238"/>
                    <a:pt x="175" y="238"/>
                  </a:cubicBezTo>
                  <a:cubicBezTo>
                    <a:pt x="182" y="238"/>
                    <a:pt x="191" y="237"/>
                    <a:pt x="198" y="237"/>
                  </a:cubicBezTo>
                  <a:cubicBezTo>
                    <a:pt x="205" y="237"/>
                    <a:pt x="213" y="236"/>
                    <a:pt x="221" y="236"/>
                  </a:cubicBezTo>
                  <a:cubicBezTo>
                    <a:pt x="227" y="236"/>
                    <a:pt x="235" y="236"/>
                    <a:pt x="241" y="237"/>
                  </a:cubicBezTo>
                  <a:cubicBezTo>
                    <a:pt x="247" y="237"/>
                    <a:pt x="255" y="238"/>
                    <a:pt x="260" y="238"/>
                  </a:cubicBezTo>
                  <a:cubicBezTo>
                    <a:pt x="262" y="238"/>
                    <a:pt x="268" y="238"/>
                    <a:pt x="268" y="230"/>
                  </a:cubicBezTo>
                  <a:cubicBezTo>
                    <a:pt x="268" y="225"/>
                    <a:pt x="263" y="225"/>
                    <a:pt x="257" y="225"/>
                  </a:cubicBezTo>
                  <a:cubicBezTo>
                    <a:pt x="237" y="225"/>
                    <a:pt x="235" y="221"/>
                    <a:pt x="232" y="215"/>
                  </a:cubicBezTo>
                  <a:lnTo>
                    <a:pt x="176" y="105"/>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13" name="Freeform 121">
              <a:extLst>
                <a:ext uri="{FF2B5EF4-FFF2-40B4-BE49-F238E27FC236}">
                  <a16:creationId xmlns:a16="http://schemas.microsoft.com/office/drawing/2014/main" id="{77C0FEB1-D67A-47D7-AD2A-D462D19F4E25}"/>
                </a:ext>
              </a:extLst>
            </p:cNvPr>
            <p:cNvSpPr>
              <a:spLocks/>
            </p:cNvSpPr>
            <p:nvPr>
              <p:custDataLst>
                <p:tags r:id="rId73"/>
              </p:custDataLst>
            </p:nvPr>
          </p:nvSpPr>
          <p:spPr bwMode="auto">
            <a:xfrm>
              <a:off x="4867275" y="1593851"/>
              <a:ext cx="158750" cy="190500"/>
            </a:xfrm>
            <a:custGeom>
              <a:avLst/>
              <a:gdLst>
                <a:gd name="T0" fmla="*/ 157 w 304"/>
                <a:gd name="T1" fmla="*/ 178 h 341"/>
                <a:gd name="T2" fmla="*/ 162 w 304"/>
                <a:gd name="T3" fmla="*/ 170 h 341"/>
                <a:gd name="T4" fmla="*/ 158 w 304"/>
                <a:gd name="T5" fmla="*/ 163 h 341"/>
                <a:gd name="T6" fmla="*/ 56 w 304"/>
                <a:gd name="T7" fmla="*/ 16 h 341"/>
                <a:gd name="T8" fmla="*/ 171 w 304"/>
                <a:gd name="T9" fmla="*/ 16 h 341"/>
                <a:gd name="T10" fmla="*/ 291 w 304"/>
                <a:gd name="T11" fmla="*/ 112 h 341"/>
                <a:gd name="T12" fmla="*/ 304 w 304"/>
                <a:gd name="T13" fmla="*/ 112 h 341"/>
                <a:gd name="T14" fmla="*/ 290 w 304"/>
                <a:gd name="T15" fmla="*/ 0 h 341"/>
                <a:gd name="T16" fmla="*/ 13 w 304"/>
                <a:gd name="T17" fmla="*/ 0 h 341"/>
                <a:gd name="T18" fmla="*/ 0 w 304"/>
                <a:gd name="T19" fmla="*/ 12 h 341"/>
                <a:gd name="T20" fmla="*/ 124 w 304"/>
                <a:gd name="T21" fmla="*/ 192 h 341"/>
                <a:gd name="T22" fmla="*/ 5 w 304"/>
                <a:gd name="T23" fmla="*/ 327 h 341"/>
                <a:gd name="T24" fmla="*/ 0 w 304"/>
                <a:gd name="T25" fmla="*/ 335 h 341"/>
                <a:gd name="T26" fmla="*/ 13 w 304"/>
                <a:gd name="T27" fmla="*/ 341 h 341"/>
                <a:gd name="T28" fmla="*/ 290 w 304"/>
                <a:gd name="T29" fmla="*/ 341 h 341"/>
                <a:gd name="T30" fmla="*/ 304 w 304"/>
                <a:gd name="T31" fmla="*/ 223 h 341"/>
                <a:gd name="T32" fmla="*/ 291 w 304"/>
                <a:gd name="T33" fmla="*/ 223 h 341"/>
                <a:gd name="T34" fmla="*/ 170 w 304"/>
                <a:gd name="T35" fmla="*/ 320 h 341"/>
                <a:gd name="T36" fmla="*/ 32 w 304"/>
                <a:gd name="T37" fmla="*/ 320 h 341"/>
                <a:gd name="T38" fmla="*/ 157 w 304"/>
                <a:gd name="T39" fmla="*/ 178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04" h="341">
                  <a:moveTo>
                    <a:pt x="157" y="178"/>
                  </a:moveTo>
                  <a:cubicBezTo>
                    <a:pt x="162" y="173"/>
                    <a:pt x="162" y="171"/>
                    <a:pt x="162" y="170"/>
                  </a:cubicBezTo>
                  <a:cubicBezTo>
                    <a:pt x="162" y="168"/>
                    <a:pt x="160" y="165"/>
                    <a:pt x="158" y="163"/>
                  </a:cubicBezTo>
                  <a:lnTo>
                    <a:pt x="56" y="16"/>
                  </a:lnTo>
                  <a:lnTo>
                    <a:pt x="171" y="16"/>
                  </a:lnTo>
                  <a:cubicBezTo>
                    <a:pt x="256" y="16"/>
                    <a:pt x="281" y="34"/>
                    <a:pt x="291" y="112"/>
                  </a:cubicBezTo>
                  <a:lnTo>
                    <a:pt x="304" y="112"/>
                  </a:lnTo>
                  <a:lnTo>
                    <a:pt x="290" y="0"/>
                  </a:lnTo>
                  <a:lnTo>
                    <a:pt x="13" y="0"/>
                  </a:lnTo>
                  <a:cubicBezTo>
                    <a:pt x="1" y="0"/>
                    <a:pt x="0" y="0"/>
                    <a:pt x="0" y="12"/>
                  </a:cubicBezTo>
                  <a:lnTo>
                    <a:pt x="124" y="192"/>
                  </a:lnTo>
                  <a:lnTo>
                    <a:pt x="5" y="327"/>
                  </a:lnTo>
                  <a:cubicBezTo>
                    <a:pt x="0" y="333"/>
                    <a:pt x="0" y="334"/>
                    <a:pt x="0" y="335"/>
                  </a:cubicBezTo>
                  <a:cubicBezTo>
                    <a:pt x="0" y="341"/>
                    <a:pt x="5" y="341"/>
                    <a:pt x="13" y="341"/>
                  </a:cubicBezTo>
                  <a:lnTo>
                    <a:pt x="290" y="341"/>
                  </a:lnTo>
                  <a:lnTo>
                    <a:pt x="304" y="223"/>
                  </a:lnTo>
                  <a:lnTo>
                    <a:pt x="291" y="223"/>
                  </a:lnTo>
                  <a:cubicBezTo>
                    <a:pt x="282" y="307"/>
                    <a:pt x="248" y="320"/>
                    <a:pt x="170" y="320"/>
                  </a:cubicBezTo>
                  <a:lnTo>
                    <a:pt x="32" y="320"/>
                  </a:lnTo>
                  <a:lnTo>
                    <a:pt x="157" y="178"/>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14" name="Freeform 122">
              <a:extLst>
                <a:ext uri="{FF2B5EF4-FFF2-40B4-BE49-F238E27FC236}">
                  <a16:creationId xmlns:a16="http://schemas.microsoft.com/office/drawing/2014/main" id="{84513AC3-C87F-4184-98DB-37CB9225C8CA}"/>
                </a:ext>
              </a:extLst>
            </p:cNvPr>
            <p:cNvSpPr>
              <a:spLocks/>
            </p:cNvSpPr>
            <p:nvPr>
              <p:custDataLst>
                <p:tags r:id="rId74"/>
              </p:custDataLst>
            </p:nvPr>
          </p:nvSpPr>
          <p:spPr bwMode="auto">
            <a:xfrm>
              <a:off x="5048250" y="1693863"/>
              <a:ext cx="161925" cy="131763"/>
            </a:xfrm>
            <a:custGeom>
              <a:avLst/>
              <a:gdLst>
                <a:gd name="T0" fmla="*/ 177 w 308"/>
                <a:gd name="T1" fmla="*/ 105 h 238"/>
                <a:gd name="T2" fmla="*/ 210 w 308"/>
                <a:gd name="T3" fmla="*/ 71 h 238"/>
                <a:gd name="T4" fmla="*/ 299 w 308"/>
                <a:gd name="T5" fmla="*/ 12 h 238"/>
                <a:gd name="T6" fmla="*/ 308 w 308"/>
                <a:gd name="T7" fmla="*/ 5 h 238"/>
                <a:gd name="T8" fmla="*/ 303 w 308"/>
                <a:gd name="T9" fmla="*/ 0 h 238"/>
                <a:gd name="T10" fmla="*/ 271 w 308"/>
                <a:gd name="T11" fmla="*/ 1 h 238"/>
                <a:gd name="T12" fmla="*/ 230 w 308"/>
                <a:gd name="T13" fmla="*/ 0 h 238"/>
                <a:gd name="T14" fmla="*/ 223 w 308"/>
                <a:gd name="T15" fmla="*/ 7 h 238"/>
                <a:gd name="T16" fmla="*/ 228 w 308"/>
                <a:gd name="T17" fmla="*/ 12 h 238"/>
                <a:gd name="T18" fmla="*/ 240 w 308"/>
                <a:gd name="T19" fmla="*/ 21 h 238"/>
                <a:gd name="T20" fmla="*/ 232 w 308"/>
                <a:gd name="T21" fmla="*/ 35 h 238"/>
                <a:gd name="T22" fmla="*/ 172 w 308"/>
                <a:gd name="T23" fmla="*/ 94 h 238"/>
                <a:gd name="T24" fmla="*/ 136 w 308"/>
                <a:gd name="T25" fmla="*/ 26 h 238"/>
                <a:gd name="T26" fmla="*/ 135 w 308"/>
                <a:gd name="T27" fmla="*/ 21 h 238"/>
                <a:gd name="T28" fmla="*/ 153 w 308"/>
                <a:gd name="T29" fmla="*/ 12 h 238"/>
                <a:gd name="T30" fmla="*/ 160 w 308"/>
                <a:gd name="T31" fmla="*/ 4 h 238"/>
                <a:gd name="T32" fmla="*/ 154 w 308"/>
                <a:gd name="T33" fmla="*/ 0 h 238"/>
                <a:gd name="T34" fmla="*/ 131 w 308"/>
                <a:gd name="T35" fmla="*/ 1 h 238"/>
                <a:gd name="T36" fmla="*/ 108 w 308"/>
                <a:gd name="T37" fmla="*/ 1 h 238"/>
                <a:gd name="T38" fmla="*/ 88 w 308"/>
                <a:gd name="T39" fmla="*/ 1 h 238"/>
                <a:gd name="T40" fmla="*/ 69 w 308"/>
                <a:gd name="T41" fmla="*/ 0 h 238"/>
                <a:gd name="T42" fmla="*/ 62 w 308"/>
                <a:gd name="T43" fmla="*/ 7 h 238"/>
                <a:gd name="T44" fmla="*/ 72 w 308"/>
                <a:gd name="T45" fmla="*/ 12 h 238"/>
                <a:gd name="T46" fmla="*/ 97 w 308"/>
                <a:gd name="T47" fmla="*/ 23 h 238"/>
                <a:gd name="T48" fmla="*/ 146 w 308"/>
                <a:gd name="T49" fmla="*/ 119 h 238"/>
                <a:gd name="T50" fmla="*/ 127 w 308"/>
                <a:gd name="T51" fmla="*/ 138 h 238"/>
                <a:gd name="T52" fmla="*/ 97 w 308"/>
                <a:gd name="T53" fmla="*/ 167 h 238"/>
                <a:gd name="T54" fmla="*/ 9 w 308"/>
                <a:gd name="T55" fmla="*/ 225 h 238"/>
                <a:gd name="T56" fmla="*/ 0 w 308"/>
                <a:gd name="T57" fmla="*/ 233 h 238"/>
                <a:gd name="T58" fmla="*/ 5 w 308"/>
                <a:gd name="T59" fmla="*/ 238 h 238"/>
                <a:gd name="T60" fmla="*/ 38 w 308"/>
                <a:gd name="T61" fmla="*/ 236 h 238"/>
                <a:gd name="T62" fmla="*/ 58 w 308"/>
                <a:gd name="T63" fmla="*/ 237 h 238"/>
                <a:gd name="T64" fmla="*/ 78 w 308"/>
                <a:gd name="T65" fmla="*/ 238 h 238"/>
                <a:gd name="T66" fmla="*/ 85 w 308"/>
                <a:gd name="T67" fmla="*/ 230 h 238"/>
                <a:gd name="T68" fmla="*/ 79 w 308"/>
                <a:gd name="T69" fmla="*/ 225 h 238"/>
                <a:gd name="T70" fmla="*/ 68 w 308"/>
                <a:gd name="T71" fmla="*/ 217 h 238"/>
                <a:gd name="T72" fmla="*/ 81 w 308"/>
                <a:gd name="T73" fmla="*/ 199 h 238"/>
                <a:gd name="T74" fmla="*/ 151 w 308"/>
                <a:gd name="T75" fmla="*/ 129 h 238"/>
                <a:gd name="T76" fmla="*/ 194 w 308"/>
                <a:gd name="T77" fmla="*/ 212 h 238"/>
                <a:gd name="T78" fmla="*/ 196 w 308"/>
                <a:gd name="T79" fmla="*/ 217 h 238"/>
                <a:gd name="T80" fmla="*/ 177 w 308"/>
                <a:gd name="T81" fmla="*/ 225 h 238"/>
                <a:gd name="T82" fmla="*/ 169 w 308"/>
                <a:gd name="T83" fmla="*/ 233 h 238"/>
                <a:gd name="T84" fmla="*/ 175 w 308"/>
                <a:gd name="T85" fmla="*/ 238 h 238"/>
                <a:gd name="T86" fmla="*/ 199 w 308"/>
                <a:gd name="T87" fmla="*/ 237 h 238"/>
                <a:gd name="T88" fmla="*/ 221 w 308"/>
                <a:gd name="T89" fmla="*/ 236 h 238"/>
                <a:gd name="T90" fmla="*/ 242 w 308"/>
                <a:gd name="T91" fmla="*/ 237 h 238"/>
                <a:gd name="T92" fmla="*/ 261 w 308"/>
                <a:gd name="T93" fmla="*/ 238 h 238"/>
                <a:gd name="T94" fmla="*/ 268 w 308"/>
                <a:gd name="T95" fmla="*/ 230 h 238"/>
                <a:gd name="T96" fmla="*/ 258 w 308"/>
                <a:gd name="T97" fmla="*/ 225 h 238"/>
                <a:gd name="T98" fmla="*/ 233 w 308"/>
                <a:gd name="T99" fmla="*/ 215 h 238"/>
                <a:gd name="T100" fmla="*/ 177 w 308"/>
                <a:gd name="T101" fmla="*/ 105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08" h="238">
                  <a:moveTo>
                    <a:pt x="177" y="105"/>
                  </a:moveTo>
                  <a:lnTo>
                    <a:pt x="210" y="71"/>
                  </a:lnTo>
                  <a:cubicBezTo>
                    <a:pt x="255" y="27"/>
                    <a:pt x="268" y="14"/>
                    <a:pt x="299" y="12"/>
                  </a:cubicBezTo>
                  <a:cubicBezTo>
                    <a:pt x="304" y="12"/>
                    <a:pt x="308" y="12"/>
                    <a:pt x="308" y="5"/>
                  </a:cubicBezTo>
                  <a:cubicBezTo>
                    <a:pt x="308" y="1"/>
                    <a:pt x="304" y="0"/>
                    <a:pt x="303" y="0"/>
                  </a:cubicBezTo>
                  <a:cubicBezTo>
                    <a:pt x="293" y="0"/>
                    <a:pt x="281" y="1"/>
                    <a:pt x="271" y="1"/>
                  </a:cubicBezTo>
                  <a:cubicBezTo>
                    <a:pt x="262" y="1"/>
                    <a:pt x="239" y="0"/>
                    <a:pt x="230" y="0"/>
                  </a:cubicBezTo>
                  <a:cubicBezTo>
                    <a:pt x="227" y="0"/>
                    <a:pt x="223" y="1"/>
                    <a:pt x="223" y="7"/>
                  </a:cubicBezTo>
                  <a:cubicBezTo>
                    <a:pt x="223" y="8"/>
                    <a:pt x="223" y="12"/>
                    <a:pt x="228" y="12"/>
                  </a:cubicBezTo>
                  <a:cubicBezTo>
                    <a:pt x="232" y="12"/>
                    <a:pt x="240" y="13"/>
                    <a:pt x="240" y="21"/>
                  </a:cubicBezTo>
                  <a:cubicBezTo>
                    <a:pt x="240" y="26"/>
                    <a:pt x="235" y="32"/>
                    <a:pt x="232" y="35"/>
                  </a:cubicBezTo>
                  <a:cubicBezTo>
                    <a:pt x="229" y="38"/>
                    <a:pt x="184" y="81"/>
                    <a:pt x="172" y="94"/>
                  </a:cubicBezTo>
                  <a:lnTo>
                    <a:pt x="136" y="26"/>
                  </a:lnTo>
                  <a:cubicBezTo>
                    <a:pt x="136" y="25"/>
                    <a:pt x="135" y="22"/>
                    <a:pt x="135" y="21"/>
                  </a:cubicBezTo>
                  <a:cubicBezTo>
                    <a:pt x="135" y="18"/>
                    <a:pt x="141" y="13"/>
                    <a:pt x="153" y="12"/>
                  </a:cubicBezTo>
                  <a:cubicBezTo>
                    <a:pt x="156" y="12"/>
                    <a:pt x="160" y="12"/>
                    <a:pt x="160" y="4"/>
                  </a:cubicBezTo>
                  <a:cubicBezTo>
                    <a:pt x="160" y="4"/>
                    <a:pt x="160" y="0"/>
                    <a:pt x="154" y="0"/>
                  </a:cubicBezTo>
                  <a:cubicBezTo>
                    <a:pt x="147" y="0"/>
                    <a:pt x="138" y="1"/>
                    <a:pt x="131" y="1"/>
                  </a:cubicBezTo>
                  <a:cubicBezTo>
                    <a:pt x="124" y="1"/>
                    <a:pt x="116" y="1"/>
                    <a:pt x="108" y="1"/>
                  </a:cubicBezTo>
                  <a:cubicBezTo>
                    <a:pt x="102" y="1"/>
                    <a:pt x="94" y="1"/>
                    <a:pt x="88" y="1"/>
                  </a:cubicBezTo>
                  <a:cubicBezTo>
                    <a:pt x="82" y="0"/>
                    <a:pt x="75" y="0"/>
                    <a:pt x="69" y="0"/>
                  </a:cubicBezTo>
                  <a:cubicBezTo>
                    <a:pt x="67" y="0"/>
                    <a:pt x="62" y="0"/>
                    <a:pt x="62" y="7"/>
                  </a:cubicBezTo>
                  <a:cubicBezTo>
                    <a:pt x="62" y="12"/>
                    <a:pt x="66" y="12"/>
                    <a:pt x="72" y="12"/>
                  </a:cubicBezTo>
                  <a:cubicBezTo>
                    <a:pt x="92" y="12"/>
                    <a:pt x="94" y="16"/>
                    <a:pt x="97" y="23"/>
                  </a:cubicBezTo>
                  <a:lnTo>
                    <a:pt x="146" y="119"/>
                  </a:lnTo>
                  <a:lnTo>
                    <a:pt x="127" y="138"/>
                  </a:lnTo>
                  <a:cubicBezTo>
                    <a:pt x="120" y="145"/>
                    <a:pt x="104" y="160"/>
                    <a:pt x="97" y="167"/>
                  </a:cubicBezTo>
                  <a:cubicBezTo>
                    <a:pt x="55" y="209"/>
                    <a:pt x="40" y="224"/>
                    <a:pt x="9" y="225"/>
                  </a:cubicBezTo>
                  <a:cubicBezTo>
                    <a:pt x="4" y="226"/>
                    <a:pt x="0" y="226"/>
                    <a:pt x="0" y="233"/>
                  </a:cubicBezTo>
                  <a:cubicBezTo>
                    <a:pt x="0" y="234"/>
                    <a:pt x="1" y="238"/>
                    <a:pt x="5" y="238"/>
                  </a:cubicBezTo>
                  <a:cubicBezTo>
                    <a:pt x="15" y="238"/>
                    <a:pt x="27" y="236"/>
                    <a:pt x="38" y="236"/>
                  </a:cubicBezTo>
                  <a:cubicBezTo>
                    <a:pt x="44" y="236"/>
                    <a:pt x="52" y="236"/>
                    <a:pt x="58" y="237"/>
                  </a:cubicBezTo>
                  <a:cubicBezTo>
                    <a:pt x="64" y="237"/>
                    <a:pt x="72" y="238"/>
                    <a:pt x="78" y="238"/>
                  </a:cubicBezTo>
                  <a:cubicBezTo>
                    <a:pt x="80" y="238"/>
                    <a:pt x="85" y="238"/>
                    <a:pt x="85" y="230"/>
                  </a:cubicBezTo>
                  <a:cubicBezTo>
                    <a:pt x="85" y="226"/>
                    <a:pt x="81" y="225"/>
                    <a:pt x="79" y="225"/>
                  </a:cubicBezTo>
                  <a:cubicBezTo>
                    <a:pt x="76" y="225"/>
                    <a:pt x="68" y="224"/>
                    <a:pt x="68" y="217"/>
                  </a:cubicBezTo>
                  <a:cubicBezTo>
                    <a:pt x="68" y="211"/>
                    <a:pt x="73" y="206"/>
                    <a:pt x="81" y="199"/>
                  </a:cubicBezTo>
                  <a:lnTo>
                    <a:pt x="151" y="129"/>
                  </a:lnTo>
                  <a:lnTo>
                    <a:pt x="194" y="212"/>
                  </a:lnTo>
                  <a:cubicBezTo>
                    <a:pt x="195" y="215"/>
                    <a:pt x="196" y="216"/>
                    <a:pt x="196" y="217"/>
                  </a:cubicBezTo>
                  <a:cubicBezTo>
                    <a:pt x="196" y="219"/>
                    <a:pt x="189" y="224"/>
                    <a:pt x="177" y="225"/>
                  </a:cubicBezTo>
                  <a:cubicBezTo>
                    <a:pt x="174" y="226"/>
                    <a:pt x="169" y="226"/>
                    <a:pt x="169" y="233"/>
                  </a:cubicBezTo>
                  <a:cubicBezTo>
                    <a:pt x="169" y="233"/>
                    <a:pt x="170" y="238"/>
                    <a:pt x="175" y="238"/>
                  </a:cubicBezTo>
                  <a:cubicBezTo>
                    <a:pt x="183" y="238"/>
                    <a:pt x="191" y="237"/>
                    <a:pt x="199" y="237"/>
                  </a:cubicBezTo>
                  <a:cubicBezTo>
                    <a:pt x="206" y="237"/>
                    <a:pt x="214" y="236"/>
                    <a:pt x="221" y="236"/>
                  </a:cubicBezTo>
                  <a:cubicBezTo>
                    <a:pt x="227" y="236"/>
                    <a:pt x="236" y="236"/>
                    <a:pt x="242" y="237"/>
                  </a:cubicBezTo>
                  <a:cubicBezTo>
                    <a:pt x="248" y="237"/>
                    <a:pt x="255" y="238"/>
                    <a:pt x="261" y="238"/>
                  </a:cubicBezTo>
                  <a:cubicBezTo>
                    <a:pt x="263" y="238"/>
                    <a:pt x="268" y="238"/>
                    <a:pt x="268" y="230"/>
                  </a:cubicBezTo>
                  <a:cubicBezTo>
                    <a:pt x="268" y="225"/>
                    <a:pt x="264" y="225"/>
                    <a:pt x="258" y="225"/>
                  </a:cubicBezTo>
                  <a:cubicBezTo>
                    <a:pt x="238" y="225"/>
                    <a:pt x="236" y="221"/>
                    <a:pt x="233" y="215"/>
                  </a:cubicBezTo>
                  <a:lnTo>
                    <a:pt x="177" y="105"/>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15" name="Freeform 123">
              <a:extLst>
                <a:ext uri="{FF2B5EF4-FFF2-40B4-BE49-F238E27FC236}">
                  <a16:creationId xmlns:a16="http://schemas.microsoft.com/office/drawing/2014/main" id="{45A25355-1457-4CA7-A4FB-75E7AAE05BF3}"/>
                </a:ext>
              </a:extLst>
            </p:cNvPr>
            <p:cNvSpPr>
              <a:spLocks/>
            </p:cNvSpPr>
            <p:nvPr>
              <p:custDataLst>
                <p:tags r:id="rId75"/>
              </p:custDataLst>
            </p:nvPr>
          </p:nvSpPr>
          <p:spPr bwMode="auto">
            <a:xfrm>
              <a:off x="5235575" y="1693863"/>
              <a:ext cx="144463" cy="131763"/>
            </a:xfrm>
            <a:custGeom>
              <a:avLst/>
              <a:gdLst>
                <a:gd name="T0" fmla="*/ 216 w 277"/>
                <a:gd name="T1" fmla="*/ 41 h 238"/>
                <a:gd name="T2" fmla="*/ 237 w 277"/>
                <a:gd name="T3" fmla="*/ 23 h 238"/>
                <a:gd name="T4" fmla="*/ 269 w 277"/>
                <a:gd name="T5" fmla="*/ 12 h 238"/>
                <a:gd name="T6" fmla="*/ 277 w 277"/>
                <a:gd name="T7" fmla="*/ 4 h 238"/>
                <a:gd name="T8" fmla="*/ 272 w 277"/>
                <a:gd name="T9" fmla="*/ 0 h 238"/>
                <a:gd name="T10" fmla="*/ 244 w 277"/>
                <a:gd name="T11" fmla="*/ 1 h 238"/>
                <a:gd name="T12" fmla="*/ 208 w 277"/>
                <a:gd name="T13" fmla="*/ 0 h 238"/>
                <a:gd name="T14" fmla="*/ 201 w 277"/>
                <a:gd name="T15" fmla="*/ 7 h 238"/>
                <a:gd name="T16" fmla="*/ 207 w 277"/>
                <a:gd name="T17" fmla="*/ 12 h 238"/>
                <a:gd name="T18" fmla="*/ 217 w 277"/>
                <a:gd name="T19" fmla="*/ 19 h 238"/>
                <a:gd name="T20" fmla="*/ 213 w 277"/>
                <a:gd name="T21" fmla="*/ 28 h 238"/>
                <a:gd name="T22" fmla="*/ 207 w 277"/>
                <a:gd name="T23" fmla="*/ 35 h 238"/>
                <a:gd name="T24" fmla="*/ 120 w 277"/>
                <a:gd name="T25" fmla="*/ 127 h 238"/>
                <a:gd name="T26" fmla="*/ 73 w 277"/>
                <a:gd name="T27" fmla="*/ 24 h 238"/>
                <a:gd name="T28" fmla="*/ 71 w 277"/>
                <a:gd name="T29" fmla="*/ 18 h 238"/>
                <a:gd name="T30" fmla="*/ 90 w 277"/>
                <a:gd name="T31" fmla="*/ 12 h 238"/>
                <a:gd name="T32" fmla="*/ 99 w 277"/>
                <a:gd name="T33" fmla="*/ 4 h 238"/>
                <a:gd name="T34" fmla="*/ 93 w 277"/>
                <a:gd name="T35" fmla="*/ 0 h 238"/>
                <a:gd name="T36" fmla="*/ 47 w 277"/>
                <a:gd name="T37" fmla="*/ 1 h 238"/>
                <a:gd name="T38" fmla="*/ 7 w 277"/>
                <a:gd name="T39" fmla="*/ 0 h 238"/>
                <a:gd name="T40" fmla="*/ 0 w 277"/>
                <a:gd name="T41" fmla="*/ 7 h 238"/>
                <a:gd name="T42" fmla="*/ 9 w 277"/>
                <a:gd name="T43" fmla="*/ 12 h 238"/>
                <a:gd name="T44" fmla="*/ 34 w 277"/>
                <a:gd name="T45" fmla="*/ 23 h 238"/>
                <a:gd name="T46" fmla="*/ 88 w 277"/>
                <a:gd name="T47" fmla="*/ 142 h 238"/>
                <a:gd name="T48" fmla="*/ 73 w 277"/>
                <a:gd name="T49" fmla="*/ 206 h 238"/>
                <a:gd name="T50" fmla="*/ 41 w 277"/>
                <a:gd name="T51" fmla="*/ 225 h 238"/>
                <a:gd name="T52" fmla="*/ 30 w 277"/>
                <a:gd name="T53" fmla="*/ 233 h 238"/>
                <a:gd name="T54" fmla="*/ 36 w 277"/>
                <a:gd name="T55" fmla="*/ 238 h 238"/>
                <a:gd name="T56" fmla="*/ 57 w 277"/>
                <a:gd name="T57" fmla="*/ 237 h 238"/>
                <a:gd name="T58" fmla="*/ 80 w 277"/>
                <a:gd name="T59" fmla="*/ 236 h 238"/>
                <a:gd name="T60" fmla="*/ 103 w 277"/>
                <a:gd name="T61" fmla="*/ 237 h 238"/>
                <a:gd name="T62" fmla="*/ 126 w 277"/>
                <a:gd name="T63" fmla="*/ 238 h 238"/>
                <a:gd name="T64" fmla="*/ 134 w 277"/>
                <a:gd name="T65" fmla="*/ 230 h 238"/>
                <a:gd name="T66" fmla="*/ 122 w 277"/>
                <a:gd name="T67" fmla="*/ 225 h 238"/>
                <a:gd name="T68" fmla="*/ 109 w 277"/>
                <a:gd name="T69" fmla="*/ 225 h 238"/>
                <a:gd name="T70" fmla="*/ 101 w 277"/>
                <a:gd name="T71" fmla="*/ 220 h 238"/>
                <a:gd name="T72" fmla="*/ 108 w 277"/>
                <a:gd name="T73" fmla="*/ 191 h 238"/>
                <a:gd name="T74" fmla="*/ 118 w 277"/>
                <a:gd name="T75" fmla="*/ 149 h 238"/>
                <a:gd name="T76" fmla="*/ 123 w 277"/>
                <a:gd name="T77" fmla="*/ 139 h 238"/>
                <a:gd name="T78" fmla="*/ 216 w 277"/>
                <a:gd name="T79" fmla="*/ 41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7" h="238">
                  <a:moveTo>
                    <a:pt x="216" y="41"/>
                  </a:moveTo>
                  <a:cubicBezTo>
                    <a:pt x="223" y="34"/>
                    <a:pt x="230" y="28"/>
                    <a:pt x="237" y="23"/>
                  </a:cubicBezTo>
                  <a:cubicBezTo>
                    <a:pt x="252" y="13"/>
                    <a:pt x="265" y="12"/>
                    <a:pt x="269" y="12"/>
                  </a:cubicBezTo>
                  <a:cubicBezTo>
                    <a:pt x="273" y="12"/>
                    <a:pt x="277" y="12"/>
                    <a:pt x="277" y="4"/>
                  </a:cubicBezTo>
                  <a:cubicBezTo>
                    <a:pt x="277" y="2"/>
                    <a:pt x="275" y="0"/>
                    <a:pt x="272" y="0"/>
                  </a:cubicBezTo>
                  <a:cubicBezTo>
                    <a:pt x="264" y="0"/>
                    <a:pt x="253" y="1"/>
                    <a:pt x="244" y="1"/>
                  </a:cubicBezTo>
                  <a:cubicBezTo>
                    <a:pt x="233" y="1"/>
                    <a:pt x="218" y="0"/>
                    <a:pt x="208" y="0"/>
                  </a:cubicBezTo>
                  <a:cubicBezTo>
                    <a:pt x="206" y="0"/>
                    <a:pt x="201" y="0"/>
                    <a:pt x="201" y="7"/>
                  </a:cubicBezTo>
                  <a:cubicBezTo>
                    <a:pt x="201" y="12"/>
                    <a:pt x="205" y="12"/>
                    <a:pt x="207" y="12"/>
                  </a:cubicBezTo>
                  <a:cubicBezTo>
                    <a:pt x="217" y="13"/>
                    <a:pt x="217" y="17"/>
                    <a:pt x="217" y="19"/>
                  </a:cubicBezTo>
                  <a:cubicBezTo>
                    <a:pt x="217" y="22"/>
                    <a:pt x="215" y="25"/>
                    <a:pt x="213" y="28"/>
                  </a:cubicBezTo>
                  <a:cubicBezTo>
                    <a:pt x="211" y="31"/>
                    <a:pt x="209" y="33"/>
                    <a:pt x="207" y="35"/>
                  </a:cubicBezTo>
                  <a:lnTo>
                    <a:pt x="120" y="127"/>
                  </a:lnTo>
                  <a:lnTo>
                    <a:pt x="73" y="24"/>
                  </a:lnTo>
                  <a:cubicBezTo>
                    <a:pt x="71" y="19"/>
                    <a:pt x="71" y="19"/>
                    <a:pt x="71" y="18"/>
                  </a:cubicBezTo>
                  <a:cubicBezTo>
                    <a:pt x="71" y="12"/>
                    <a:pt x="88" y="12"/>
                    <a:pt x="90" y="12"/>
                  </a:cubicBezTo>
                  <a:cubicBezTo>
                    <a:pt x="94" y="12"/>
                    <a:pt x="99" y="12"/>
                    <a:pt x="99" y="4"/>
                  </a:cubicBezTo>
                  <a:cubicBezTo>
                    <a:pt x="99" y="4"/>
                    <a:pt x="99" y="0"/>
                    <a:pt x="93" y="0"/>
                  </a:cubicBezTo>
                  <a:cubicBezTo>
                    <a:pt x="83" y="0"/>
                    <a:pt x="57" y="1"/>
                    <a:pt x="47" y="1"/>
                  </a:cubicBezTo>
                  <a:cubicBezTo>
                    <a:pt x="38" y="1"/>
                    <a:pt x="16" y="0"/>
                    <a:pt x="7" y="0"/>
                  </a:cubicBezTo>
                  <a:cubicBezTo>
                    <a:pt x="4" y="0"/>
                    <a:pt x="0" y="1"/>
                    <a:pt x="0" y="7"/>
                  </a:cubicBezTo>
                  <a:cubicBezTo>
                    <a:pt x="0" y="12"/>
                    <a:pt x="4" y="12"/>
                    <a:pt x="9" y="12"/>
                  </a:cubicBezTo>
                  <a:cubicBezTo>
                    <a:pt x="30" y="12"/>
                    <a:pt x="31" y="15"/>
                    <a:pt x="34" y="23"/>
                  </a:cubicBezTo>
                  <a:lnTo>
                    <a:pt x="88" y="142"/>
                  </a:lnTo>
                  <a:lnTo>
                    <a:pt x="73" y="206"/>
                  </a:lnTo>
                  <a:cubicBezTo>
                    <a:pt x="68" y="224"/>
                    <a:pt x="68" y="225"/>
                    <a:pt x="41" y="225"/>
                  </a:cubicBezTo>
                  <a:cubicBezTo>
                    <a:pt x="35" y="225"/>
                    <a:pt x="30" y="225"/>
                    <a:pt x="30" y="233"/>
                  </a:cubicBezTo>
                  <a:cubicBezTo>
                    <a:pt x="30" y="236"/>
                    <a:pt x="33" y="238"/>
                    <a:pt x="36" y="238"/>
                  </a:cubicBezTo>
                  <a:cubicBezTo>
                    <a:pt x="42" y="238"/>
                    <a:pt x="50" y="237"/>
                    <a:pt x="57" y="237"/>
                  </a:cubicBezTo>
                  <a:cubicBezTo>
                    <a:pt x="64" y="237"/>
                    <a:pt x="74" y="236"/>
                    <a:pt x="80" y="236"/>
                  </a:cubicBezTo>
                  <a:cubicBezTo>
                    <a:pt x="87" y="236"/>
                    <a:pt x="95" y="237"/>
                    <a:pt x="103" y="237"/>
                  </a:cubicBezTo>
                  <a:cubicBezTo>
                    <a:pt x="110" y="237"/>
                    <a:pt x="119" y="238"/>
                    <a:pt x="126" y="238"/>
                  </a:cubicBezTo>
                  <a:cubicBezTo>
                    <a:pt x="128" y="238"/>
                    <a:pt x="134" y="238"/>
                    <a:pt x="134" y="230"/>
                  </a:cubicBezTo>
                  <a:cubicBezTo>
                    <a:pt x="134" y="225"/>
                    <a:pt x="130" y="225"/>
                    <a:pt x="122" y="225"/>
                  </a:cubicBezTo>
                  <a:cubicBezTo>
                    <a:pt x="116" y="225"/>
                    <a:pt x="115" y="225"/>
                    <a:pt x="109" y="225"/>
                  </a:cubicBezTo>
                  <a:cubicBezTo>
                    <a:pt x="102" y="224"/>
                    <a:pt x="101" y="223"/>
                    <a:pt x="101" y="220"/>
                  </a:cubicBezTo>
                  <a:cubicBezTo>
                    <a:pt x="101" y="218"/>
                    <a:pt x="105" y="201"/>
                    <a:pt x="108" y="191"/>
                  </a:cubicBezTo>
                  <a:cubicBezTo>
                    <a:pt x="110" y="180"/>
                    <a:pt x="118" y="150"/>
                    <a:pt x="118" y="149"/>
                  </a:cubicBezTo>
                  <a:cubicBezTo>
                    <a:pt x="120" y="143"/>
                    <a:pt x="120" y="143"/>
                    <a:pt x="123" y="139"/>
                  </a:cubicBezTo>
                  <a:lnTo>
                    <a:pt x="216" y="41"/>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16" name="Freeform 124">
              <a:extLst>
                <a:ext uri="{FF2B5EF4-FFF2-40B4-BE49-F238E27FC236}">
                  <a16:creationId xmlns:a16="http://schemas.microsoft.com/office/drawing/2014/main" id="{9BAED88C-FCF4-4703-ACDC-831ACA353D3E}"/>
                </a:ext>
              </a:extLst>
            </p:cNvPr>
            <p:cNvSpPr>
              <a:spLocks/>
            </p:cNvSpPr>
            <p:nvPr>
              <p:custDataLst>
                <p:tags r:id="rId76"/>
              </p:custDataLst>
            </p:nvPr>
          </p:nvSpPr>
          <p:spPr bwMode="auto">
            <a:xfrm>
              <a:off x="4044950" y="1927226"/>
              <a:ext cx="158750" cy="190500"/>
            </a:xfrm>
            <a:custGeom>
              <a:avLst/>
              <a:gdLst>
                <a:gd name="T0" fmla="*/ 158 w 304"/>
                <a:gd name="T1" fmla="*/ 178 h 341"/>
                <a:gd name="T2" fmla="*/ 162 w 304"/>
                <a:gd name="T3" fmla="*/ 170 h 341"/>
                <a:gd name="T4" fmla="*/ 159 w 304"/>
                <a:gd name="T5" fmla="*/ 163 h 341"/>
                <a:gd name="T6" fmla="*/ 57 w 304"/>
                <a:gd name="T7" fmla="*/ 16 h 341"/>
                <a:gd name="T8" fmla="*/ 172 w 304"/>
                <a:gd name="T9" fmla="*/ 16 h 341"/>
                <a:gd name="T10" fmla="*/ 292 w 304"/>
                <a:gd name="T11" fmla="*/ 113 h 341"/>
                <a:gd name="T12" fmla="*/ 304 w 304"/>
                <a:gd name="T13" fmla="*/ 113 h 341"/>
                <a:gd name="T14" fmla="*/ 290 w 304"/>
                <a:gd name="T15" fmla="*/ 0 h 341"/>
                <a:gd name="T16" fmla="*/ 13 w 304"/>
                <a:gd name="T17" fmla="*/ 0 h 341"/>
                <a:gd name="T18" fmla="*/ 0 w 304"/>
                <a:gd name="T19" fmla="*/ 12 h 341"/>
                <a:gd name="T20" fmla="*/ 125 w 304"/>
                <a:gd name="T21" fmla="*/ 192 h 341"/>
                <a:gd name="T22" fmla="*/ 6 w 304"/>
                <a:gd name="T23" fmla="*/ 328 h 341"/>
                <a:gd name="T24" fmla="*/ 1 w 304"/>
                <a:gd name="T25" fmla="*/ 336 h 341"/>
                <a:gd name="T26" fmla="*/ 13 w 304"/>
                <a:gd name="T27" fmla="*/ 341 h 341"/>
                <a:gd name="T28" fmla="*/ 290 w 304"/>
                <a:gd name="T29" fmla="*/ 341 h 341"/>
                <a:gd name="T30" fmla="*/ 304 w 304"/>
                <a:gd name="T31" fmla="*/ 223 h 341"/>
                <a:gd name="T32" fmla="*/ 292 w 304"/>
                <a:gd name="T33" fmla="*/ 223 h 341"/>
                <a:gd name="T34" fmla="*/ 170 w 304"/>
                <a:gd name="T35" fmla="*/ 320 h 341"/>
                <a:gd name="T36" fmla="*/ 33 w 304"/>
                <a:gd name="T37" fmla="*/ 320 h 341"/>
                <a:gd name="T38" fmla="*/ 158 w 304"/>
                <a:gd name="T39" fmla="*/ 178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04" h="341">
                  <a:moveTo>
                    <a:pt x="158" y="178"/>
                  </a:moveTo>
                  <a:cubicBezTo>
                    <a:pt x="162" y="173"/>
                    <a:pt x="162" y="171"/>
                    <a:pt x="162" y="170"/>
                  </a:cubicBezTo>
                  <a:cubicBezTo>
                    <a:pt x="162" y="168"/>
                    <a:pt x="160" y="165"/>
                    <a:pt x="159" y="163"/>
                  </a:cubicBezTo>
                  <a:lnTo>
                    <a:pt x="57" y="16"/>
                  </a:lnTo>
                  <a:lnTo>
                    <a:pt x="172" y="16"/>
                  </a:lnTo>
                  <a:cubicBezTo>
                    <a:pt x="256" y="16"/>
                    <a:pt x="281" y="34"/>
                    <a:pt x="292" y="113"/>
                  </a:cubicBezTo>
                  <a:lnTo>
                    <a:pt x="304" y="113"/>
                  </a:lnTo>
                  <a:lnTo>
                    <a:pt x="290" y="0"/>
                  </a:lnTo>
                  <a:lnTo>
                    <a:pt x="13" y="0"/>
                  </a:lnTo>
                  <a:cubicBezTo>
                    <a:pt x="1" y="0"/>
                    <a:pt x="0" y="0"/>
                    <a:pt x="0" y="12"/>
                  </a:cubicBezTo>
                  <a:lnTo>
                    <a:pt x="125" y="192"/>
                  </a:lnTo>
                  <a:lnTo>
                    <a:pt x="6" y="328"/>
                  </a:lnTo>
                  <a:cubicBezTo>
                    <a:pt x="1" y="333"/>
                    <a:pt x="1" y="334"/>
                    <a:pt x="1" y="336"/>
                  </a:cubicBezTo>
                  <a:cubicBezTo>
                    <a:pt x="1" y="341"/>
                    <a:pt x="6" y="341"/>
                    <a:pt x="13" y="341"/>
                  </a:cubicBezTo>
                  <a:lnTo>
                    <a:pt x="290" y="341"/>
                  </a:lnTo>
                  <a:lnTo>
                    <a:pt x="304" y="223"/>
                  </a:lnTo>
                  <a:lnTo>
                    <a:pt x="292" y="223"/>
                  </a:lnTo>
                  <a:cubicBezTo>
                    <a:pt x="283" y="307"/>
                    <a:pt x="249" y="320"/>
                    <a:pt x="170" y="320"/>
                  </a:cubicBezTo>
                  <a:lnTo>
                    <a:pt x="33" y="320"/>
                  </a:lnTo>
                  <a:lnTo>
                    <a:pt x="158" y="178"/>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17" name="Freeform 125">
              <a:extLst>
                <a:ext uri="{FF2B5EF4-FFF2-40B4-BE49-F238E27FC236}">
                  <a16:creationId xmlns:a16="http://schemas.microsoft.com/office/drawing/2014/main" id="{0C4EBE24-1501-4842-9A9A-B918D9036B11}"/>
                </a:ext>
              </a:extLst>
            </p:cNvPr>
            <p:cNvSpPr>
              <a:spLocks/>
            </p:cNvSpPr>
            <p:nvPr>
              <p:custDataLst>
                <p:tags r:id="rId77"/>
              </p:custDataLst>
            </p:nvPr>
          </p:nvSpPr>
          <p:spPr bwMode="auto">
            <a:xfrm>
              <a:off x="4227512" y="2027238"/>
              <a:ext cx="146050" cy="133350"/>
            </a:xfrm>
            <a:custGeom>
              <a:avLst/>
              <a:gdLst>
                <a:gd name="T0" fmla="*/ 217 w 278"/>
                <a:gd name="T1" fmla="*/ 42 h 239"/>
                <a:gd name="T2" fmla="*/ 238 w 278"/>
                <a:gd name="T3" fmla="*/ 24 h 239"/>
                <a:gd name="T4" fmla="*/ 270 w 278"/>
                <a:gd name="T5" fmla="*/ 13 h 239"/>
                <a:gd name="T6" fmla="*/ 278 w 278"/>
                <a:gd name="T7" fmla="*/ 5 h 239"/>
                <a:gd name="T8" fmla="*/ 273 w 278"/>
                <a:gd name="T9" fmla="*/ 0 h 239"/>
                <a:gd name="T10" fmla="*/ 245 w 278"/>
                <a:gd name="T11" fmla="*/ 2 h 239"/>
                <a:gd name="T12" fmla="*/ 208 w 278"/>
                <a:gd name="T13" fmla="*/ 0 h 239"/>
                <a:gd name="T14" fmla="*/ 201 w 278"/>
                <a:gd name="T15" fmla="*/ 8 h 239"/>
                <a:gd name="T16" fmla="*/ 208 w 278"/>
                <a:gd name="T17" fmla="*/ 13 h 239"/>
                <a:gd name="T18" fmla="*/ 218 w 278"/>
                <a:gd name="T19" fmla="*/ 20 h 239"/>
                <a:gd name="T20" fmla="*/ 213 w 278"/>
                <a:gd name="T21" fmla="*/ 29 h 239"/>
                <a:gd name="T22" fmla="*/ 207 w 278"/>
                <a:gd name="T23" fmla="*/ 36 h 239"/>
                <a:gd name="T24" fmla="*/ 120 w 278"/>
                <a:gd name="T25" fmla="*/ 127 h 239"/>
                <a:gd name="T26" fmla="*/ 74 w 278"/>
                <a:gd name="T27" fmla="*/ 25 h 239"/>
                <a:gd name="T28" fmla="*/ 72 w 278"/>
                <a:gd name="T29" fmla="*/ 19 h 239"/>
                <a:gd name="T30" fmla="*/ 90 w 278"/>
                <a:gd name="T31" fmla="*/ 13 h 239"/>
                <a:gd name="T32" fmla="*/ 99 w 278"/>
                <a:gd name="T33" fmla="*/ 5 h 239"/>
                <a:gd name="T34" fmla="*/ 94 w 278"/>
                <a:gd name="T35" fmla="*/ 0 h 239"/>
                <a:gd name="T36" fmla="*/ 47 w 278"/>
                <a:gd name="T37" fmla="*/ 2 h 239"/>
                <a:gd name="T38" fmla="*/ 7 w 278"/>
                <a:gd name="T39" fmla="*/ 0 h 239"/>
                <a:gd name="T40" fmla="*/ 0 w 278"/>
                <a:gd name="T41" fmla="*/ 8 h 239"/>
                <a:gd name="T42" fmla="*/ 10 w 278"/>
                <a:gd name="T43" fmla="*/ 13 h 239"/>
                <a:gd name="T44" fmla="*/ 35 w 278"/>
                <a:gd name="T45" fmla="*/ 24 h 239"/>
                <a:gd name="T46" fmla="*/ 89 w 278"/>
                <a:gd name="T47" fmla="*/ 143 h 239"/>
                <a:gd name="T48" fmla="*/ 73 w 278"/>
                <a:gd name="T49" fmla="*/ 207 h 239"/>
                <a:gd name="T50" fmla="*/ 41 w 278"/>
                <a:gd name="T51" fmla="*/ 226 h 239"/>
                <a:gd name="T52" fmla="*/ 31 w 278"/>
                <a:gd name="T53" fmla="*/ 233 h 239"/>
                <a:gd name="T54" fmla="*/ 36 w 278"/>
                <a:gd name="T55" fmla="*/ 239 h 239"/>
                <a:gd name="T56" fmla="*/ 58 w 278"/>
                <a:gd name="T57" fmla="*/ 238 h 239"/>
                <a:gd name="T58" fmla="*/ 81 w 278"/>
                <a:gd name="T59" fmla="*/ 237 h 239"/>
                <a:gd name="T60" fmla="*/ 103 w 278"/>
                <a:gd name="T61" fmla="*/ 238 h 239"/>
                <a:gd name="T62" fmla="*/ 127 w 278"/>
                <a:gd name="T63" fmla="*/ 239 h 239"/>
                <a:gd name="T64" fmla="*/ 134 w 278"/>
                <a:gd name="T65" fmla="*/ 231 h 239"/>
                <a:gd name="T66" fmla="*/ 122 w 278"/>
                <a:gd name="T67" fmla="*/ 226 h 239"/>
                <a:gd name="T68" fmla="*/ 109 w 278"/>
                <a:gd name="T69" fmla="*/ 225 h 239"/>
                <a:gd name="T70" fmla="*/ 102 w 278"/>
                <a:gd name="T71" fmla="*/ 221 h 239"/>
                <a:gd name="T72" fmla="*/ 108 w 278"/>
                <a:gd name="T73" fmla="*/ 192 h 239"/>
                <a:gd name="T74" fmla="*/ 119 w 278"/>
                <a:gd name="T75" fmla="*/ 149 h 239"/>
                <a:gd name="T76" fmla="*/ 124 w 278"/>
                <a:gd name="T77" fmla="*/ 140 h 239"/>
                <a:gd name="T78" fmla="*/ 217 w 278"/>
                <a:gd name="T79" fmla="*/ 42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8" h="239">
                  <a:moveTo>
                    <a:pt x="217" y="42"/>
                  </a:moveTo>
                  <a:cubicBezTo>
                    <a:pt x="223" y="35"/>
                    <a:pt x="230" y="29"/>
                    <a:pt x="238" y="24"/>
                  </a:cubicBezTo>
                  <a:cubicBezTo>
                    <a:pt x="252" y="14"/>
                    <a:pt x="265" y="13"/>
                    <a:pt x="270" y="13"/>
                  </a:cubicBezTo>
                  <a:cubicBezTo>
                    <a:pt x="273" y="13"/>
                    <a:pt x="278" y="13"/>
                    <a:pt x="278" y="5"/>
                  </a:cubicBezTo>
                  <a:cubicBezTo>
                    <a:pt x="278" y="3"/>
                    <a:pt x="276" y="0"/>
                    <a:pt x="273" y="0"/>
                  </a:cubicBezTo>
                  <a:cubicBezTo>
                    <a:pt x="264" y="0"/>
                    <a:pt x="254" y="2"/>
                    <a:pt x="245" y="2"/>
                  </a:cubicBezTo>
                  <a:cubicBezTo>
                    <a:pt x="233" y="2"/>
                    <a:pt x="219" y="0"/>
                    <a:pt x="208" y="0"/>
                  </a:cubicBezTo>
                  <a:cubicBezTo>
                    <a:pt x="207" y="0"/>
                    <a:pt x="201" y="0"/>
                    <a:pt x="201" y="8"/>
                  </a:cubicBezTo>
                  <a:cubicBezTo>
                    <a:pt x="201" y="13"/>
                    <a:pt x="206" y="13"/>
                    <a:pt x="208" y="13"/>
                  </a:cubicBezTo>
                  <a:cubicBezTo>
                    <a:pt x="218" y="14"/>
                    <a:pt x="218" y="18"/>
                    <a:pt x="218" y="20"/>
                  </a:cubicBezTo>
                  <a:cubicBezTo>
                    <a:pt x="218" y="23"/>
                    <a:pt x="216" y="26"/>
                    <a:pt x="213" y="29"/>
                  </a:cubicBezTo>
                  <a:cubicBezTo>
                    <a:pt x="211" y="32"/>
                    <a:pt x="209" y="34"/>
                    <a:pt x="207" y="36"/>
                  </a:cubicBezTo>
                  <a:lnTo>
                    <a:pt x="120" y="127"/>
                  </a:lnTo>
                  <a:lnTo>
                    <a:pt x="74" y="25"/>
                  </a:lnTo>
                  <a:cubicBezTo>
                    <a:pt x="72" y="20"/>
                    <a:pt x="72" y="20"/>
                    <a:pt x="72" y="19"/>
                  </a:cubicBezTo>
                  <a:cubicBezTo>
                    <a:pt x="72" y="13"/>
                    <a:pt x="88" y="13"/>
                    <a:pt x="90" y="13"/>
                  </a:cubicBezTo>
                  <a:cubicBezTo>
                    <a:pt x="95" y="13"/>
                    <a:pt x="99" y="13"/>
                    <a:pt x="99" y="5"/>
                  </a:cubicBezTo>
                  <a:cubicBezTo>
                    <a:pt x="99" y="5"/>
                    <a:pt x="99" y="0"/>
                    <a:pt x="94" y="0"/>
                  </a:cubicBezTo>
                  <a:cubicBezTo>
                    <a:pt x="83" y="0"/>
                    <a:pt x="58" y="2"/>
                    <a:pt x="47" y="2"/>
                  </a:cubicBezTo>
                  <a:cubicBezTo>
                    <a:pt x="38" y="2"/>
                    <a:pt x="16" y="0"/>
                    <a:pt x="7" y="0"/>
                  </a:cubicBezTo>
                  <a:cubicBezTo>
                    <a:pt x="5" y="0"/>
                    <a:pt x="0" y="2"/>
                    <a:pt x="0" y="8"/>
                  </a:cubicBezTo>
                  <a:cubicBezTo>
                    <a:pt x="0" y="13"/>
                    <a:pt x="5" y="13"/>
                    <a:pt x="10" y="13"/>
                  </a:cubicBezTo>
                  <a:cubicBezTo>
                    <a:pt x="30" y="13"/>
                    <a:pt x="31" y="16"/>
                    <a:pt x="35" y="24"/>
                  </a:cubicBezTo>
                  <a:lnTo>
                    <a:pt x="89" y="143"/>
                  </a:lnTo>
                  <a:lnTo>
                    <a:pt x="73" y="207"/>
                  </a:lnTo>
                  <a:cubicBezTo>
                    <a:pt x="69" y="225"/>
                    <a:pt x="68" y="226"/>
                    <a:pt x="41" y="226"/>
                  </a:cubicBezTo>
                  <a:cubicBezTo>
                    <a:pt x="35" y="226"/>
                    <a:pt x="31" y="226"/>
                    <a:pt x="31" y="233"/>
                  </a:cubicBezTo>
                  <a:cubicBezTo>
                    <a:pt x="31" y="237"/>
                    <a:pt x="33" y="239"/>
                    <a:pt x="36" y="239"/>
                  </a:cubicBezTo>
                  <a:cubicBezTo>
                    <a:pt x="43" y="239"/>
                    <a:pt x="51" y="238"/>
                    <a:pt x="58" y="238"/>
                  </a:cubicBezTo>
                  <a:cubicBezTo>
                    <a:pt x="65" y="238"/>
                    <a:pt x="75" y="237"/>
                    <a:pt x="81" y="237"/>
                  </a:cubicBezTo>
                  <a:cubicBezTo>
                    <a:pt x="88" y="237"/>
                    <a:pt x="96" y="238"/>
                    <a:pt x="103" y="238"/>
                  </a:cubicBezTo>
                  <a:cubicBezTo>
                    <a:pt x="111" y="238"/>
                    <a:pt x="119" y="239"/>
                    <a:pt x="127" y="239"/>
                  </a:cubicBezTo>
                  <a:cubicBezTo>
                    <a:pt x="129" y="239"/>
                    <a:pt x="134" y="239"/>
                    <a:pt x="134" y="231"/>
                  </a:cubicBezTo>
                  <a:cubicBezTo>
                    <a:pt x="134" y="226"/>
                    <a:pt x="130" y="226"/>
                    <a:pt x="122" y="226"/>
                  </a:cubicBezTo>
                  <a:cubicBezTo>
                    <a:pt x="117" y="226"/>
                    <a:pt x="115" y="226"/>
                    <a:pt x="109" y="225"/>
                  </a:cubicBezTo>
                  <a:cubicBezTo>
                    <a:pt x="103" y="225"/>
                    <a:pt x="102" y="224"/>
                    <a:pt x="102" y="221"/>
                  </a:cubicBezTo>
                  <a:cubicBezTo>
                    <a:pt x="102" y="218"/>
                    <a:pt x="106" y="202"/>
                    <a:pt x="108" y="192"/>
                  </a:cubicBezTo>
                  <a:cubicBezTo>
                    <a:pt x="111" y="181"/>
                    <a:pt x="118" y="151"/>
                    <a:pt x="119" y="149"/>
                  </a:cubicBezTo>
                  <a:cubicBezTo>
                    <a:pt x="120" y="144"/>
                    <a:pt x="120" y="143"/>
                    <a:pt x="124" y="140"/>
                  </a:cubicBezTo>
                  <a:lnTo>
                    <a:pt x="217" y="42"/>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18" name="Freeform 126">
              <a:extLst>
                <a:ext uri="{FF2B5EF4-FFF2-40B4-BE49-F238E27FC236}">
                  <a16:creationId xmlns:a16="http://schemas.microsoft.com/office/drawing/2014/main" id="{D552CA4F-1935-495B-A184-32C823F407FB}"/>
                </a:ext>
              </a:extLst>
            </p:cNvPr>
            <p:cNvSpPr>
              <a:spLocks/>
            </p:cNvSpPr>
            <p:nvPr>
              <p:custDataLst>
                <p:tags r:id="rId78"/>
              </p:custDataLst>
            </p:nvPr>
          </p:nvSpPr>
          <p:spPr bwMode="auto">
            <a:xfrm>
              <a:off x="4394200" y="2027238"/>
              <a:ext cx="160338" cy="133350"/>
            </a:xfrm>
            <a:custGeom>
              <a:avLst/>
              <a:gdLst>
                <a:gd name="T0" fmla="*/ 176 w 308"/>
                <a:gd name="T1" fmla="*/ 105 h 239"/>
                <a:gd name="T2" fmla="*/ 209 w 308"/>
                <a:gd name="T3" fmla="*/ 72 h 239"/>
                <a:gd name="T4" fmla="*/ 299 w 308"/>
                <a:gd name="T5" fmla="*/ 13 h 239"/>
                <a:gd name="T6" fmla="*/ 308 w 308"/>
                <a:gd name="T7" fmla="*/ 6 h 239"/>
                <a:gd name="T8" fmla="*/ 303 w 308"/>
                <a:gd name="T9" fmla="*/ 0 h 239"/>
                <a:gd name="T10" fmla="*/ 270 w 308"/>
                <a:gd name="T11" fmla="*/ 2 h 239"/>
                <a:gd name="T12" fmla="*/ 229 w 308"/>
                <a:gd name="T13" fmla="*/ 0 h 239"/>
                <a:gd name="T14" fmla="*/ 222 w 308"/>
                <a:gd name="T15" fmla="*/ 8 h 239"/>
                <a:gd name="T16" fmla="*/ 228 w 308"/>
                <a:gd name="T17" fmla="*/ 13 h 239"/>
                <a:gd name="T18" fmla="*/ 240 w 308"/>
                <a:gd name="T19" fmla="*/ 22 h 239"/>
                <a:gd name="T20" fmla="*/ 231 w 308"/>
                <a:gd name="T21" fmla="*/ 36 h 239"/>
                <a:gd name="T22" fmla="*/ 171 w 308"/>
                <a:gd name="T23" fmla="*/ 95 h 239"/>
                <a:gd name="T24" fmla="*/ 136 w 308"/>
                <a:gd name="T25" fmla="*/ 27 h 239"/>
                <a:gd name="T26" fmla="*/ 134 w 308"/>
                <a:gd name="T27" fmla="*/ 22 h 239"/>
                <a:gd name="T28" fmla="*/ 152 w 308"/>
                <a:gd name="T29" fmla="*/ 13 h 239"/>
                <a:gd name="T30" fmla="*/ 160 w 308"/>
                <a:gd name="T31" fmla="*/ 5 h 239"/>
                <a:gd name="T32" fmla="*/ 154 w 308"/>
                <a:gd name="T33" fmla="*/ 0 h 239"/>
                <a:gd name="T34" fmla="*/ 130 w 308"/>
                <a:gd name="T35" fmla="*/ 2 h 239"/>
                <a:gd name="T36" fmla="*/ 108 w 308"/>
                <a:gd name="T37" fmla="*/ 2 h 239"/>
                <a:gd name="T38" fmla="*/ 87 w 308"/>
                <a:gd name="T39" fmla="*/ 2 h 239"/>
                <a:gd name="T40" fmla="*/ 68 w 308"/>
                <a:gd name="T41" fmla="*/ 0 h 239"/>
                <a:gd name="T42" fmla="*/ 61 w 308"/>
                <a:gd name="T43" fmla="*/ 8 h 239"/>
                <a:gd name="T44" fmla="*/ 71 w 308"/>
                <a:gd name="T45" fmla="*/ 13 h 239"/>
                <a:gd name="T46" fmla="*/ 97 w 308"/>
                <a:gd name="T47" fmla="*/ 24 h 239"/>
                <a:gd name="T48" fmla="*/ 145 w 308"/>
                <a:gd name="T49" fmla="*/ 120 h 239"/>
                <a:gd name="T50" fmla="*/ 126 w 308"/>
                <a:gd name="T51" fmla="*/ 139 h 239"/>
                <a:gd name="T52" fmla="*/ 97 w 308"/>
                <a:gd name="T53" fmla="*/ 168 h 239"/>
                <a:gd name="T54" fmla="*/ 8 w 308"/>
                <a:gd name="T55" fmla="*/ 226 h 239"/>
                <a:gd name="T56" fmla="*/ 0 w 308"/>
                <a:gd name="T57" fmla="*/ 234 h 239"/>
                <a:gd name="T58" fmla="*/ 5 w 308"/>
                <a:gd name="T59" fmla="*/ 239 h 239"/>
                <a:gd name="T60" fmla="*/ 37 w 308"/>
                <a:gd name="T61" fmla="*/ 237 h 239"/>
                <a:gd name="T62" fmla="*/ 58 w 308"/>
                <a:gd name="T63" fmla="*/ 238 h 239"/>
                <a:gd name="T64" fmla="*/ 77 w 308"/>
                <a:gd name="T65" fmla="*/ 239 h 239"/>
                <a:gd name="T66" fmla="*/ 85 w 308"/>
                <a:gd name="T67" fmla="*/ 231 h 239"/>
                <a:gd name="T68" fmla="*/ 78 w 308"/>
                <a:gd name="T69" fmla="*/ 226 h 239"/>
                <a:gd name="T70" fmla="*/ 68 w 308"/>
                <a:gd name="T71" fmla="*/ 217 h 239"/>
                <a:gd name="T72" fmla="*/ 80 w 308"/>
                <a:gd name="T73" fmla="*/ 200 h 239"/>
                <a:gd name="T74" fmla="*/ 151 w 308"/>
                <a:gd name="T75" fmla="*/ 130 h 239"/>
                <a:gd name="T76" fmla="*/ 193 w 308"/>
                <a:gd name="T77" fmla="*/ 213 h 239"/>
                <a:gd name="T78" fmla="*/ 195 w 308"/>
                <a:gd name="T79" fmla="*/ 217 h 239"/>
                <a:gd name="T80" fmla="*/ 176 w 308"/>
                <a:gd name="T81" fmla="*/ 226 h 239"/>
                <a:gd name="T82" fmla="*/ 169 w 308"/>
                <a:gd name="T83" fmla="*/ 234 h 239"/>
                <a:gd name="T84" fmla="*/ 175 w 308"/>
                <a:gd name="T85" fmla="*/ 239 h 239"/>
                <a:gd name="T86" fmla="*/ 198 w 308"/>
                <a:gd name="T87" fmla="*/ 238 h 239"/>
                <a:gd name="T88" fmla="*/ 221 w 308"/>
                <a:gd name="T89" fmla="*/ 237 h 239"/>
                <a:gd name="T90" fmla="*/ 241 w 308"/>
                <a:gd name="T91" fmla="*/ 238 h 239"/>
                <a:gd name="T92" fmla="*/ 260 w 308"/>
                <a:gd name="T93" fmla="*/ 239 h 239"/>
                <a:gd name="T94" fmla="*/ 267 w 308"/>
                <a:gd name="T95" fmla="*/ 231 h 239"/>
                <a:gd name="T96" fmla="*/ 257 w 308"/>
                <a:gd name="T97" fmla="*/ 226 h 239"/>
                <a:gd name="T98" fmla="*/ 232 w 308"/>
                <a:gd name="T99" fmla="*/ 216 h 239"/>
                <a:gd name="T100" fmla="*/ 176 w 308"/>
                <a:gd name="T101" fmla="*/ 105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08" h="239">
                  <a:moveTo>
                    <a:pt x="176" y="105"/>
                  </a:moveTo>
                  <a:lnTo>
                    <a:pt x="209" y="72"/>
                  </a:lnTo>
                  <a:cubicBezTo>
                    <a:pt x="254" y="28"/>
                    <a:pt x="267" y="15"/>
                    <a:pt x="299" y="13"/>
                  </a:cubicBezTo>
                  <a:cubicBezTo>
                    <a:pt x="303" y="13"/>
                    <a:pt x="308" y="13"/>
                    <a:pt x="308" y="6"/>
                  </a:cubicBezTo>
                  <a:cubicBezTo>
                    <a:pt x="308" y="2"/>
                    <a:pt x="304" y="0"/>
                    <a:pt x="303" y="0"/>
                  </a:cubicBezTo>
                  <a:cubicBezTo>
                    <a:pt x="293" y="0"/>
                    <a:pt x="280" y="2"/>
                    <a:pt x="270" y="2"/>
                  </a:cubicBezTo>
                  <a:cubicBezTo>
                    <a:pt x="261" y="2"/>
                    <a:pt x="239" y="0"/>
                    <a:pt x="229" y="0"/>
                  </a:cubicBezTo>
                  <a:cubicBezTo>
                    <a:pt x="227" y="0"/>
                    <a:pt x="222" y="2"/>
                    <a:pt x="222" y="8"/>
                  </a:cubicBezTo>
                  <a:cubicBezTo>
                    <a:pt x="222" y="8"/>
                    <a:pt x="222" y="13"/>
                    <a:pt x="228" y="13"/>
                  </a:cubicBezTo>
                  <a:cubicBezTo>
                    <a:pt x="231" y="13"/>
                    <a:pt x="240" y="14"/>
                    <a:pt x="240" y="22"/>
                  </a:cubicBezTo>
                  <a:cubicBezTo>
                    <a:pt x="240" y="27"/>
                    <a:pt x="234" y="33"/>
                    <a:pt x="231" y="36"/>
                  </a:cubicBezTo>
                  <a:cubicBezTo>
                    <a:pt x="228" y="38"/>
                    <a:pt x="184" y="82"/>
                    <a:pt x="171" y="95"/>
                  </a:cubicBezTo>
                  <a:lnTo>
                    <a:pt x="136" y="27"/>
                  </a:lnTo>
                  <a:cubicBezTo>
                    <a:pt x="135" y="26"/>
                    <a:pt x="134" y="23"/>
                    <a:pt x="134" y="22"/>
                  </a:cubicBezTo>
                  <a:cubicBezTo>
                    <a:pt x="134" y="19"/>
                    <a:pt x="141" y="14"/>
                    <a:pt x="152" y="13"/>
                  </a:cubicBezTo>
                  <a:cubicBezTo>
                    <a:pt x="155" y="13"/>
                    <a:pt x="160" y="13"/>
                    <a:pt x="160" y="5"/>
                  </a:cubicBezTo>
                  <a:cubicBezTo>
                    <a:pt x="160" y="5"/>
                    <a:pt x="159" y="0"/>
                    <a:pt x="154" y="0"/>
                  </a:cubicBezTo>
                  <a:cubicBezTo>
                    <a:pt x="146" y="0"/>
                    <a:pt x="138" y="2"/>
                    <a:pt x="130" y="2"/>
                  </a:cubicBezTo>
                  <a:cubicBezTo>
                    <a:pt x="123" y="2"/>
                    <a:pt x="115" y="2"/>
                    <a:pt x="108" y="2"/>
                  </a:cubicBezTo>
                  <a:cubicBezTo>
                    <a:pt x="102" y="2"/>
                    <a:pt x="93" y="2"/>
                    <a:pt x="87" y="2"/>
                  </a:cubicBezTo>
                  <a:cubicBezTo>
                    <a:pt x="81" y="1"/>
                    <a:pt x="74" y="0"/>
                    <a:pt x="68" y="0"/>
                  </a:cubicBezTo>
                  <a:cubicBezTo>
                    <a:pt x="67" y="0"/>
                    <a:pt x="61" y="0"/>
                    <a:pt x="61" y="8"/>
                  </a:cubicBezTo>
                  <a:cubicBezTo>
                    <a:pt x="61" y="13"/>
                    <a:pt x="66" y="13"/>
                    <a:pt x="71" y="13"/>
                  </a:cubicBezTo>
                  <a:cubicBezTo>
                    <a:pt x="91" y="13"/>
                    <a:pt x="93" y="17"/>
                    <a:pt x="97" y="24"/>
                  </a:cubicBezTo>
                  <a:lnTo>
                    <a:pt x="145" y="120"/>
                  </a:lnTo>
                  <a:lnTo>
                    <a:pt x="126" y="139"/>
                  </a:lnTo>
                  <a:cubicBezTo>
                    <a:pt x="119" y="146"/>
                    <a:pt x="103" y="161"/>
                    <a:pt x="97" y="168"/>
                  </a:cubicBezTo>
                  <a:cubicBezTo>
                    <a:pt x="54" y="210"/>
                    <a:pt x="40" y="225"/>
                    <a:pt x="8" y="226"/>
                  </a:cubicBezTo>
                  <a:cubicBezTo>
                    <a:pt x="4" y="226"/>
                    <a:pt x="0" y="226"/>
                    <a:pt x="0" y="234"/>
                  </a:cubicBezTo>
                  <a:cubicBezTo>
                    <a:pt x="0" y="235"/>
                    <a:pt x="1" y="239"/>
                    <a:pt x="5" y="239"/>
                  </a:cubicBezTo>
                  <a:cubicBezTo>
                    <a:pt x="15" y="239"/>
                    <a:pt x="27" y="237"/>
                    <a:pt x="37" y="237"/>
                  </a:cubicBezTo>
                  <a:cubicBezTo>
                    <a:pt x="43" y="237"/>
                    <a:pt x="52" y="237"/>
                    <a:pt x="58" y="238"/>
                  </a:cubicBezTo>
                  <a:cubicBezTo>
                    <a:pt x="64" y="238"/>
                    <a:pt x="71" y="239"/>
                    <a:pt x="77" y="239"/>
                  </a:cubicBezTo>
                  <a:cubicBezTo>
                    <a:pt x="79" y="239"/>
                    <a:pt x="85" y="239"/>
                    <a:pt x="85" y="231"/>
                  </a:cubicBezTo>
                  <a:cubicBezTo>
                    <a:pt x="85" y="226"/>
                    <a:pt x="81" y="226"/>
                    <a:pt x="78" y="226"/>
                  </a:cubicBezTo>
                  <a:cubicBezTo>
                    <a:pt x="75" y="226"/>
                    <a:pt x="68" y="225"/>
                    <a:pt x="68" y="217"/>
                  </a:cubicBezTo>
                  <a:cubicBezTo>
                    <a:pt x="68" y="212"/>
                    <a:pt x="72" y="207"/>
                    <a:pt x="80" y="200"/>
                  </a:cubicBezTo>
                  <a:lnTo>
                    <a:pt x="151" y="130"/>
                  </a:lnTo>
                  <a:lnTo>
                    <a:pt x="193" y="213"/>
                  </a:lnTo>
                  <a:cubicBezTo>
                    <a:pt x="195" y="216"/>
                    <a:pt x="195" y="217"/>
                    <a:pt x="195" y="217"/>
                  </a:cubicBezTo>
                  <a:cubicBezTo>
                    <a:pt x="195" y="220"/>
                    <a:pt x="189" y="225"/>
                    <a:pt x="176" y="226"/>
                  </a:cubicBezTo>
                  <a:cubicBezTo>
                    <a:pt x="173" y="226"/>
                    <a:pt x="169" y="226"/>
                    <a:pt x="169" y="234"/>
                  </a:cubicBezTo>
                  <a:cubicBezTo>
                    <a:pt x="169" y="234"/>
                    <a:pt x="169" y="239"/>
                    <a:pt x="175" y="239"/>
                  </a:cubicBezTo>
                  <a:cubicBezTo>
                    <a:pt x="182" y="239"/>
                    <a:pt x="191" y="238"/>
                    <a:pt x="198" y="238"/>
                  </a:cubicBezTo>
                  <a:cubicBezTo>
                    <a:pt x="205" y="238"/>
                    <a:pt x="213" y="237"/>
                    <a:pt x="221" y="237"/>
                  </a:cubicBezTo>
                  <a:cubicBezTo>
                    <a:pt x="227" y="237"/>
                    <a:pt x="235" y="237"/>
                    <a:pt x="241" y="238"/>
                  </a:cubicBezTo>
                  <a:cubicBezTo>
                    <a:pt x="247" y="238"/>
                    <a:pt x="255" y="239"/>
                    <a:pt x="260" y="239"/>
                  </a:cubicBezTo>
                  <a:cubicBezTo>
                    <a:pt x="262" y="239"/>
                    <a:pt x="267" y="239"/>
                    <a:pt x="267" y="231"/>
                  </a:cubicBezTo>
                  <a:cubicBezTo>
                    <a:pt x="267" y="226"/>
                    <a:pt x="263" y="226"/>
                    <a:pt x="257" y="226"/>
                  </a:cubicBezTo>
                  <a:cubicBezTo>
                    <a:pt x="237" y="226"/>
                    <a:pt x="235" y="222"/>
                    <a:pt x="232" y="216"/>
                  </a:cubicBezTo>
                  <a:lnTo>
                    <a:pt x="176" y="105"/>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19" name="Freeform 127">
              <a:extLst>
                <a:ext uri="{FF2B5EF4-FFF2-40B4-BE49-F238E27FC236}">
                  <a16:creationId xmlns:a16="http://schemas.microsoft.com/office/drawing/2014/main" id="{1A2E48E5-72BA-49DD-8476-808A80D5835D}"/>
                </a:ext>
              </a:extLst>
            </p:cNvPr>
            <p:cNvSpPr>
              <a:spLocks/>
            </p:cNvSpPr>
            <p:nvPr>
              <p:custDataLst>
                <p:tags r:id="rId79"/>
              </p:custDataLst>
            </p:nvPr>
          </p:nvSpPr>
          <p:spPr bwMode="auto">
            <a:xfrm>
              <a:off x="4875212" y="1927226"/>
              <a:ext cx="158750" cy="190500"/>
            </a:xfrm>
            <a:custGeom>
              <a:avLst/>
              <a:gdLst>
                <a:gd name="T0" fmla="*/ 157 w 303"/>
                <a:gd name="T1" fmla="*/ 178 h 341"/>
                <a:gd name="T2" fmla="*/ 162 w 303"/>
                <a:gd name="T3" fmla="*/ 170 h 341"/>
                <a:gd name="T4" fmla="*/ 158 w 303"/>
                <a:gd name="T5" fmla="*/ 163 h 341"/>
                <a:gd name="T6" fmla="*/ 56 w 303"/>
                <a:gd name="T7" fmla="*/ 16 h 341"/>
                <a:gd name="T8" fmla="*/ 171 w 303"/>
                <a:gd name="T9" fmla="*/ 16 h 341"/>
                <a:gd name="T10" fmla="*/ 291 w 303"/>
                <a:gd name="T11" fmla="*/ 113 h 341"/>
                <a:gd name="T12" fmla="*/ 303 w 303"/>
                <a:gd name="T13" fmla="*/ 113 h 341"/>
                <a:gd name="T14" fmla="*/ 290 w 303"/>
                <a:gd name="T15" fmla="*/ 0 h 341"/>
                <a:gd name="T16" fmla="*/ 13 w 303"/>
                <a:gd name="T17" fmla="*/ 0 h 341"/>
                <a:gd name="T18" fmla="*/ 0 w 303"/>
                <a:gd name="T19" fmla="*/ 12 h 341"/>
                <a:gd name="T20" fmla="*/ 124 w 303"/>
                <a:gd name="T21" fmla="*/ 192 h 341"/>
                <a:gd name="T22" fmla="*/ 5 w 303"/>
                <a:gd name="T23" fmla="*/ 328 h 341"/>
                <a:gd name="T24" fmla="*/ 0 w 303"/>
                <a:gd name="T25" fmla="*/ 336 h 341"/>
                <a:gd name="T26" fmla="*/ 13 w 303"/>
                <a:gd name="T27" fmla="*/ 341 h 341"/>
                <a:gd name="T28" fmla="*/ 290 w 303"/>
                <a:gd name="T29" fmla="*/ 341 h 341"/>
                <a:gd name="T30" fmla="*/ 303 w 303"/>
                <a:gd name="T31" fmla="*/ 223 h 341"/>
                <a:gd name="T32" fmla="*/ 291 w 303"/>
                <a:gd name="T33" fmla="*/ 223 h 341"/>
                <a:gd name="T34" fmla="*/ 170 w 303"/>
                <a:gd name="T35" fmla="*/ 320 h 341"/>
                <a:gd name="T36" fmla="*/ 32 w 303"/>
                <a:gd name="T37" fmla="*/ 320 h 341"/>
                <a:gd name="T38" fmla="*/ 157 w 303"/>
                <a:gd name="T39" fmla="*/ 178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03" h="341">
                  <a:moveTo>
                    <a:pt x="157" y="178"/>
                  </a:moveTo>
                  <a:cubicBezTo>
                    <a:pt x="162" y="173"/>
                    <a:pt x="162" y="171"/>
                    <a:pt x="162" y="170"/>
                  </a:cubicBezTo>
                  <a:cubicBezTo>
                    <a:pt x="162" y="168"/>
                    <a:pt x="160" y="165"/>
                    <a:pt x="158" y="163"/>
                  </a:cubicBezTo>
                  <a:lnTo>
                    <a:pt x="56" y="16"/>
                  </a:lnTo>
                  <a:lnTo>
                    <a:pt x="171" y="16"/>
                  </a:lnTo>
                  <a:cubicBezTo>
                    <a:pt x="256" y="16"/>
                    <a:pt x="281" y="34"/>
                    <a:pt x="291" y="113"/>
                  </a:cubicBezTo>
                  <a:lnTo>
                    <a:pt x="303" y="113"/>
                  </a:lnTo>
                  <a:lnTo>
                    <a:pt x="290" y="0"/>
                  </a:lnTo>
                  <a:lnTo>
                    <a:pt x="13" y="0"/>
                  </a:lnTo>
                  <a:cubicBezTo>
                    <a:pt x="1" y="0"/>
                    <a:pt x="0" y="0"/>
                    <a:pt x="0" y="12"/>
                  </a:cubicBezTo>
                  <a:lnTo>
                    <a:pt x="124" y="192"/>
                  </a:lnTo>
                  <a:lnTo>
                    <a:pt x="5" y="328"/>
                  </a:lnTo>
                  <a:cubicBezTo>
                    <a:pt x="0" y="333"/>
                    <a:pt x="0" y="334"/>
                    <a:pt x="0" y="336"/>
                  </a:cubicBezTo>
                  <a:cubicBezTo>
                    <a:pt x="0" y="341"/>
                    <a:pt x="5" y="341"/>
                    <a:pt x="13" y="341"/>
                  </a:cubicBezTo>
                  <a:lnTo>
                    <a:pt x="290" y="341"/>
                  </a:lnTo>
                  <a:lnTo>
                    <a:pt x="303" y="223"/>
                  </a:lnTo>
                  <a:lnTo>
                    <a:pt x="291" y="223"/>
                  </a:lnTo>
                  <a:cubicBezTo>
                    <a:pt x="282" y="307"/>
                    <a:pt x="248" y="320"/>
                    <a:pt x="170" y="320"/>
                  </a:cubicBezTo>
                  <a:lnTo>
                    <a:pt x="32" y="320"/>
                  </a:lnTo>
                  <a:lnTo>
                    <a:pt x="157" y="178"/>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20" name="Freeform 128">
              <a:extLst>
                <a:ext uri="{FF2B5EF4-FFF2-40B4-BE49-F238E27FC236}">
                  <a16:creationId xmlns:a16="http://schemas.microsoft.com/office/drawing/2014/main" id="{79F82D34-B34E-4598-840A-D1FD9AB27BC7}"/>
                </a:ext>
              </a:extLst>
            </p:cNvPr>
            <p:cNvSpPr>
              <a:spLocks/>
            </p:cNvSpPr>
            <p:nvPr>
              <p:custDataLst>
                <p:tags r:id="rId80"/>
              </p:custDataLst>
            </p:nvPr>
          </p:nvSpPr>
          <p:spPr bwMode="auto">
            <a:xfrm>
              <a:off x="5059362" y="2027238"/>
              <a:ext cx="144463" cy="133350"/>
            </a:xfrm>
            <a:custGeom>
              <a:avLst/>
              <a:gdLst>
                <a:gd name="T0" fmla="*/ 216 w 277"/>
                <a:gd name="T1" fmla="*/ 42 h 239"/>
                <a:gd name="T2" fmla="*/ 237 w 277"/>
                <a:gd name="T3" fmla="*/ 24 h 239"/>
                <a:gd name="T4" fmla="*/ 269 w 277"/>
                <a:gd name="T5" fmla="*/ 13 h 239"/>
                <a:gd name="T6" fmla="*/ 277 w 277"/>
                <a:gd name="T7" fmla="*/ 5 h 239"/>
                <a:gd name="T8" fmla="*/ 272 w 277"/>
                <a:gd name="T9" fmla="*/ 0 h 239"/>
                <a:gd name="T10" fmla="*/ 244 w 277"/>
                <a:gd name="T11" fmla="*/ 2 h 239"/>
                <a:gd name="T12" fmla="*/ 208 w 277"/>
                <a:gd name="T13" fmla="*/ 0 h 239"/>
                <a:gd name="T14" fmla="*/ 201 w 277"/>
                <a:gd name="T15" fmla="*/ 8 h 239"/>
                <a:gd name="T16" fmla="*/ 207 w 277"/>
                <a:gd name="T17" fmla="*/ 13 h 239"/>
                <a:gd name="T18" fmla="*/ 217 w 277"/>
                <a:gd name="T19" fmla="*/ 20 h 239"/>
                <a:gd name="T20" fmla="*/ 213 w 277"/>
                <a:gd name="T21" fmla="*/ 29 h 239"/>
                <a:gd name="T22" fmla="*/ 207 w 277"/>
                <a:gd name="T23" fmla="*/ 36 h 239"/>
                <a:gd name="T24" fmla="*/ 120 w 277"/>
                <a:gd name="T25" fmla="*/ 127 h 239"/>
                <a:gd name="T26" fmla="*/ 74 w 277"/>
                <a:gd name="T27" fmla="*/ 25 h 239"/>
                <a:gd name="T28" fmla="*/ 71 w 277"/>
                <a:gd name="T29" fmla="*/ 19 h 239"/>
                <a:gd name="T30" fmla="*/ 90 w 277"/>
                <a:gd name="T31" fmla="*/ 13 h 239"/>
                <a:gd name="T32" fmla="*/ 99 w 277"/>
                <a:gd name="T33" fmla="*/ 5 h 239"/>
                <a:gd name="T34" fmla="*/ 93 w 277"/>
                <a:gd name="T35" fmla="*/ 0 h 239"/>
                <a:gd name="T36" fmla="*/ 47 w 277"/>
                <a:gd name="T37" fmla="*/ 2 h 239"/>
                <a:gd name="T38" fmla="*/ 7 w 277"/>
                <a:gd name="T39" fmla="*/ 0 h 239"/>
                <a:gd name="T40" fmla="*/ 0 w 277"/>
                <a:gd name="T41" fmla="*/ 8 h 239"/>
                <a:gd name="T42" fmla="*/ 9 w 277"/>
                <a:gd name="T43" fmla="*/ 13 h 239"/>
                <a:gd name="T44" fmla="*/ 35 w 277"/>
                <a:gd name="T45" fmla="*/ 24 h 239"/>
                <a:gd name="T46" fmla="*/ 89 w 277"/>
                <a:gd name="T47" fmla="*/ 143 h 239"/>
                <a:gd name="T48" fmla="*/ 73 w 277"/>
                <a:gd name="T49" fmla="*/ 207 h 239"/>
                <a:gd name="T50" fmla="*/ 41 w 277"/>
                <a:gd name="T51" fmla="*/ 226 h 239"/>
                <a:gd name="T52" fmla="*/ 30 w 277"/>
                <a:gd name="T53" fmla="*/ 233 h 239"/>
                <a:gd name="T54" fmla="*/ 36 w 277"/>
                <a:gd name="T55" fmla="*/ 239 h 239"/>
                <a:gd name="T56" fmla="*/ 58 w 277"/>
                <a:gd name="T57" fmla="*/ 238 h 239"/>
                <a:gd name="T58" fmla="*/ 81 w 277"/>
                <a:gd name="T59" fmla="*/ 237 h 239"/>
                <a:gd name="T60" fmla="*/ 103 w 277"/>
                <a:gd name="T61" fmla="*/ 238 h 239"/>
                <a:gd name="T62" fmla="*/ 126 w 277"/>
                <a:gd name="T63" fmla="*/ 239 h 239"/>
                <a:gd name="T64" fmla="*/ 134 w 277"/>
                <a:gd name="T65" fmla="*/ 231 h 239"/>
                <a:gd name="T66" fmla="*/ 122 w 277"/>
                <a:gd name="T67" fmla="*/ 226 h 239"/>
                <a:gd name="T68" fmla="*/ 109 w 277"/>
                <a:gd name="T69" fmla="*/ 225 h 239"/>
                <a:gd name="T70" fmla="*/ 101 w 277"/>
                <a:gd name="T71" fmla="*/ 221 h 239"/>
                <a:gd name="T72" fmla="*/ 108 w 277"/>
                <a:gd name="T73" fmla="*/ 192 h 239"/>
                <a:gd name="T74" fmla="*/ 119 w 277"/>
                <a:gd name="T75" fmla="*/ 149 h 239"/>
                <a:gd name="T76" fmla="*/ 123 w 277"/>
                <a:gd name="T77" fmla="*/ 140 h 239"/>
                <a:gd name="T78" fmla="*/ 216 w 277"/>
                <a:gd name="T79" fmla="*/ 42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7" h="239">
                  <a:moveTo>
                    <a:pt x="216" y="42"/>
                  </a:moveTo>
                  <a:cubicBezTo>
                    <a:pt x="223" y="35"/>
                    <a:pt x="230" y="29"/>
                    <a:pt x="237" y="24"/>
                  </a:cubicBezTo>
                  <a:cubicBezTo>
                    <a:pt x="252" y="14"/>
                    <a:pt x="265" y="13"/>
                    <a:pt x="269" y="13"/>
                  </a:cubicBezTo>
                  <a:cubicBezTo>
                    <a:pt x="273" y="13"/>
                    <a:pt x="277" y="13"/>
                    <a:pt x="277" y="5"/>
                  </a:cubicBezTo>
                  <a:cubicBezTo>
                    <a:pt x="277" y="3"/>
                    <a:pt x="275" y="0"/>
                    <a:pt x="272" y="0"/>
                  </a:cubicBezTo>
                  <a:cubicBezTo>
                    <a:pt x="264" y="0"/>
                    <a:pt x="253" y="2"/>
                    <a:pt x="244" y="2"/>
                  </a:cubicBezTo>
                  <a:cubicBezTo>
                    <a:pt x="233" y="2"/>
                    <a:pt x="218" y="0"/>
                    <a:pt x="208" y="0"/>
                  </a:cubicBezTo>
                  <a:cubicBezTo>
                    <a:pt x="206" y="0"/>
                    <a:pt x="201" y="0"/>
                    <a:pt x="201" y="8"/>
                  </a:cubicBezTo>
                  <a:cubicBezTo>
                    <a:pt x="201" y="13"/>
                    <a:pt x="205" y="13"/>
                    <a:pt x="207" y="13"/>
                  </a:cubicBezTo>
                  <a:cubicBezTo>
                    <a:pt x="217" y="14"/>
                    <a:pt x="217" y="18"/>
                    <a:pt x="217" y="20"/>
                  </a:cubicBezTo>
                  <a:cubicBezTo>
                    <a:pt x="217" y="23"/>
                    <a:pt x="215" y="26"/>
                    <a:pt x="213" y="29"/>
                  </a:cubicBezTo>
                  <a:cubicBezTo>
                    <a:pt x="211" y="32"/>
                    <a:pt x="209" y="34"/>
                    <a:pt x="207" y="36"/>
                  </a:cubicBezTo>
                  <a:lnTo>
                    <a:pt x="120" y="127"/>
                  </a:lnTo>
                  <a:lnTo>
                    <a:pt x="74" y="25"/>
                  </a:lnTo>
                  <a:cubicBezTo>
                    <a:pt x="71" y="20"/>
                    <a:pt x="71" y="20"/>
                    <a:pt x="71" y="19"/>
                  </a:cubicBezTo>
                  <a:cubicBezTo>
                    <a:pt x="71" y="13"/>
                    <a:pt x="88" y="13"/>
                    <a:pt x="90" y="13"/>
                  </a:cubicBezTo>
                  <a:cubicBezTo>
                    <a:pt x="94" y="13"/>
                    <a:pt x="99" y="13"/>
                    <a:pt x="99" y="5"/>
                  </a:cubicBezTo>
                  <a:cubicBezTo>
                    <a:pt x="99" y="5"/>
                    <a:pt x="99" y="0"/>
                    <a:pt x="93" y="0"/>
                  </a:cubicBezTo>
                  <a:cubicBezTo>
                    <a:pt x="83" y="0"/>
                    <a:pt x="57" y="2"/>
                    <a:pt x="47" y="2"/>
                  </a:cubicBezTo>
                  <a:cubicBezTo>
                    <a:pt x="38" y="2"/>
                    <a:pt x="16" y="0"/>
                    <a:pt x="7" y="0"/>
                  </a:cubicBezTo>
                  <a:cubicBezTo>
                    <a:pt x="4" y="0"/>
                    <a:pt x="0" y="2"/>
                    <a:pt x="0" y="8"/>
                  </a:cubicBezTo>
                  <a:cubicBezTo>
                    <a:pt x="0" y="13"/>
                    <a:pt x="5" y="13"/>
                    <a:pt x="9" y="13"/>
                  </a:cubicBezTo>
                  <a:cubicBezTo>
                    <a:pt x="30" y="13"/>
                    <a:pt x="31" y="16"/>
                    <a:pt x="35" y="24"/>
                  </a:cubicBezTo>
                  <a:lnTo>
                    <a:pt x="89" y="143"/>
                  </a:lnTo>
                  <a:lnTo>
                    <a:pt x="73" y="207"/>
                  </a:lnTo>
                  <a:cubicBezTo>
                    <a:pt x="68" y="225"/>
                    <a:pt x="68" y="226"/>
                    <a:pt x="41" y="226"/>
                  </a:cubicBezTo>
                  <a:cubicBezTo>
                    <a:pt x="35" y="226"/>
                    <a:pt x="30" y="226"/>
                    <a:pt x="30" y="233"/>
                  </a:cubicBezTo>
                  <a:cubicBezTo>
                    <a:pt x="30" y="237"/>
                    <a:pt x="33" y="239"/>
                    <a:pt x="36" y="239"/>
                  </a:cubicBezTo>
                  <a:cubicBezTo>
                    <a:pt x="43" y="239"/>
                    <a:pt x="51" y="238"/>
                    <a:pt x="58" y="238"/>
                  </a:cubicBezTo>
                  <a:cubicBezTo>
                    <a:pt x="64" y="238"/>
                    <a:pt x="74" y="237"/>
                    <a:pt x="81" y="237"/>
                  </a:cubicBezTo>
                  <a:cubicBezTo>
                    <a:pt x="88" y="237"/>
                    <a:pt x="96" y="238"/>
                    <a:pt x="103" y="238"/>
                  </a:cubicBezTo>
                  <a:cubicBezTo>
                    <a:pt x="110" y="238"/>
                    <a:pt x="119" y="239"/>
                    <a:pt x="126" y="239"/>
                  </a:cubicBezTo>
                  <a:cubicBezTo>
                    <a:pt x="128" y="239"/>
                    <a:pt x="134" y="239"/>
                    <a:pt x="134" y="231"/>
                  </a:cubicBezTo>
                  <a:cubicBezTo>
                    <a:pt x="134" y="226"/>
                    <a:pt x="130" y="226"/>
                    <a:pt x="122" y="226"/>
                  </a:cubicBezTo>
                  <a:cubicBezTo>
                    <a:pt x="116" y="226"/>
                    <a:pt x="115" y="226"/>
                    <a:pt x="109" y="225"/>
                  </a:cubicBezTo>
                  <a:cubicBezTo>
                    <a:pt x="102" y="225"/>
                    <a:pt x="101" y="224"/>
                    <a:pt x="101" y="221"/>
                  </a:cubicBezTo>
                  <a:cubicBezTo>
                    <a:pt x="101" y="218"/>
                    <a:pt x="105" y="202"/>
                    <a:pt x="108" y="192"/>
                  </a:cubicBezTo>
                  <a:cubicBezTo>
                    <a:pt x="111" y="181"/>
                    <a:pt x="118" y="151"/>
                    <a:pt x="119" y="149"/>
                  </a:cubicBezTo>
                  <a:cubicBezTo>
                    <a:pt x="120" y="144"/>
                    <a:pt x="120" y="143"/>
                    <a:pt x="123" y="140"/>
                  </a:cubicBezTo>
                  <a:lnTo>
                    <a:pt x="216" y="42"/>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21" name="Freeform 129">
              <a:extLst>
                <a:ext uri="{FF2B5EF4-FFF2-40B4-BE49-F238E27FC236}">
                  <a16:creationId xmlns:a16="http://schemas.microsoft.com/office/drawing/2014/main" id="{AD3850F2-DBFE-491E-9A4F-D6507C046A9D}"/>
                </a:ext>
              </a:extLst>
            </p:cNvPr>
            <p:cNvSpPr>
              <a:spLocks/>
            </p:cNvSpPr>
            <p:nvPr>
              <p:custDataLst>
                <p:tags r:id="rId81"/>
              </p:custDataLst>
            </p:nvPr>
          </p:nvSpPr>
          <p:spPr bwMode="auto">
            <a:xfrm>
              <a:off x="5226050" y="2027238"/>
              <a:ext cx="144463" cy="133350"/>
            </a:xfrm>
            <a:custGeom>
              <a:avLst/>
              <a:gdLst>
                <a:gd name="T0" fmla="*/ 216 w 277"/>
                <a:gd name="T1" fmla="*/ 42 h 239"/>
                <a:gd name="T2" fmla="*/ 237 w 277"/>
                <a:gd name="T3" fmla="*/ 24 h 239"/>
                <a:gd name="T4" fmla="*/ 269 w 277"/>
                <a:gd name="T5" fmla="*/ 13 h 239"/>
                <a:gd name="T6" fmla="*/ 277 w 277"/>
                <a:gd name="T7" fmla="*/ 5 h 239"/>
                <a:gd name="T8" fmla="*/ 272 w 277"/>
                <a:gd name="T9" fmla="*/ 0 h 239"/>
                <a:gd name="T10" fmla="*/ 244 w 277"/>
                <a:gd name="T11" fmla="*/ 2 h 239"/>
                <a:gd name="T12" fmla="*/ 208 w 277"/>
                <a:gd name="T13" fmla="*/ 0 h 239"/>
                <a:gd name="T14" fmla="*/ 201 w 277"/>
                <a:gd name="T15" fmla="*/ 8 h 239"/>
                <a:gd name="T16" fmla="*/ 207 w 277"/>
                <a:gd name="T17" fmla="*/ 13 h 239"/>
                <a:gd name="T18" fmla="*/ 217 w 277"/>
                <a:gd name="T19" fmla="*/ 20 h 239"/>
                <a:gd name="T20" fmla="*/ 213 w 277"/>
                <a:gd name="T21" fmla="*/ 29 h 239"/>
                <a:gd name="T22" fmla="*/ 207 w 277"/>
                <a:gd name="T23" fmla="*/ 36 h 239"/>
                <a:gd name="T24" fmla="*/ 119 w 277"/>
                <a:gd name="T25" fmla="*/ 127 h 239"/>
                <a:gd name="T26" fmla="*/ 73 w 277"/>
                <a:gd name="T27" fmla="*/ 25 h 239"/>
                <a:gd name="T28" fmla="*/ 71 w 277"/>
                <a:gd name="T29" fmla="*/ 19 h 239"/>
                <a:gd name="T30" fmla="*/ 90 w 277"/>
                <a:gd name="T31" fmla="*/ 13 h 239"/>
                <a:gd name="T32" fmla="*/ 99 w 277"/>
                <a:gd name="T33" fmla="*/ 5 h 239"/>
                <a:gd name="T34" fmla="*/ 93 w 277"/>
                <a:gd name="T35" fmla="*/ 0 h 239"/>
                <a:gd name="T36" fmla="*/ 47 w 277"/>
                <a:gd name="T37" fmla="*/ 2 h 239"/>
                <a:gd name="T38" fmla="*/ 7 w 277"/>
                <a:gd name="T39" fmla="*/ 0 h 239"/>
                <a:gd name="T40" fmla="*/ 0 w 277"/>
                <a:gd name="T41" fmla="*/ 8 h 239"/>
                <a:gd name="T42" fmla="*/ 9 w 277"/>
                <a:gd name="T43" fmla="*/ 13 h 239"/>
                <a:gd name="T44" fmla="*/ 34 w 277"/>
                <a:gd name="T45" fmla="*/ 24 h 239"/>
                <a:gd name="T46" fmla="*/ 88 w 277"/>
                <a:gd name="T47" fmla="*/ 143 h 239"/>
                <a:gd name="T48" fmla="*/ 73 w 277"/>
                <a:gd name="T49" fmla="*/ 207 h 239"/>
                <a:gd name="T50" fmla="*/ 41 w 277"/>
                <a:gd name="T51" fmla="*/ 226 h 239"/>
                <a:gd name="T52" fmla="*/ 30 w 277"/>
                <a:gd name="T53" fmla="*/ 233 h 239"/>
                <a:gd name="T54" fmla="*/ 36 w 277"/>
                <a:gd name="T55" fmla="*/ 239 h 239"/>
                <a:gd name="T56" fmla="*/ 57 w 277"/>
                <a:gd name="T57" fmla="*/ 238 h 239"/>
                <a:gd name="T58" fmla="*/ 80 w 277"/>
                <a:gd name="T59" fmla="*/ 237 h 239"/>
                <a:gd name="T60" fmla="*/ 103 w 277"/>
                <a:gd name="T61" fmla="*/ 238 h 239"/>
                <a:gd name="T62" fmla="*/ 126 w 277"/>
                <a:gd name="T63" fmla="*/ 239 h 239"/>
                <a:gd name="T64" fmla="*/ 134 w 277"/>
                <a:gd name="T65" fmla="*/ 231 h 239"/>
                <a:gd name="T66" fmla="*/ 122 w 277"/>
                <a:gd name="T67" fmla="*/ 226 h 239"/>
                <a:gd name="T68" fmla="*/ 109 w 277"/>
                <a:gd name="T69" fmla="*/ 225 h 239"/>
                <a:gd name="T70" fmla="*/ 101 w 277"/>
                <a:gd name="T71" fmla="*/ 221 h 239"/>
                <a:gd name="T72" fmla="*/ 108 w 277"/>
                <a:gd name="T73" fmla="*/ 192 h 239"/>
                <a:gd name="T74" fmla="*/ 118 w 277"/>
                <a:gd name="T75" fmla="*/ 149 h 239"/>
                <a:gd name="T76" fmla="*/ 123 w 277"/>
                <a:gd name="T77" fmla="*/ 140 h 239"/>
                <a:gd name="T78" fmla="*/ 216 w 277"/>
                <a:gd name="T79" fmla="*/ 42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7" h="239">
                  <a:moveTo>
                    <a:pt x="216" y="42"/>
                  </a:moveTo>
                  <a:cubicBezTo>
                    <a:pt x="223" y="35"/>
                    <a:pt x="230" y="29"/>
                    <a:pt x="237" y="24"/>
                  </a:cubicBezTo>
                  <a:cubicBezTo>
                    <a:pt x="252" y="14"/>
                    <a:pt x="264" y="13"/>
                    <a:pt x="269" y="13"/>
                  </a:cubicBezTo>
                  <a:cubicBezTo>
                    <a:pt x="273" y="13"/>
                    <a:pt x="277" y="13"/>
                    <a:pt x="277" y="5"/>
                  </a:cubicBezTo>
                  <a:cubicBezTo>
                    <a:pt x="277" y="3"/>
                    <a:pt x="275" y="0"/>
                    <a:pt x="272" y="0"/>
                  </a:cubicBezTo>
                  <a:cubicBezTo>
                    <a:pt x="263" y="0"/>
                    <a:pt x="253" y="2"/>
                    <a:pt x="244" y="2"/>
                  </a:cubicBezTo>
                  <a:cubicBezTo>
                    <a:pt x="233" y="2"/>
                    <a:pt x="218" y="0"/>
                    <a:pt x="208" y="0"/>
                  </a:cubicBezTo>
                  <a:cubicBezTo>
                    <a:pt x="206" y="0"/>
                    <a:pt x="201" y="0"/>
                    <a:pt x="201" y="8"/>
                  </a:cubicBezTo>
                  <a:cubicBezTo>
                    <a:pt x="201" y="13"/>
                    <a:pt x="205" y="13"/>
                    <a:pt x="207" y="13"/>
                  </a:cubicBezTo>
                  <a:cubicBezTo>
                    <a:pt x="217" y="14"/>
                    <a:pt x="217" y="18"/>
                    <a:pt x="217" y="20"/>
                  </a:cubicBezTo>
                  <a:cubicBezTo>
                    <a:pt x="217" y="23"/>
                    <a:pt x="215" y="26"/>
                    <a:pt x="213" y="29"/>
                  </a:cubicBezTo>
                  <a:cubicBezTo>
                    <a:pt x="210" y="32"/>
                    <a:pt x="209" y="34"/>
                    <a:pt x="207" y="36"/>
                  </a:cubicBezTo>
                  <a:lnTo>
                    <a:pt x="119" y="127"/>
                  </a:lnTo>
                  <a:lnTo>
                    <a:pt x="73" y="25"/>
                  </a:lnTo>
                  <a:cubicBezTo>
                    <a:pt x="71" y="20"/>
                    <a:pt x="71" y="20"/>
                    <a:pt x="71" y="19"/>
                  </a:cubicBezTo>
                  <a:cubicBezTo>
                    <a:pt x="71" y="13"/>
                    <a:pt x="88" y="13"/>
                    <a:pt x="90" y="13"/>
                  </a:cubicBezTo>
                  <a:cubicBezTo>
                    <a:pt x="94" y="13"/>
                    <a:pt x="99" y="13"/>
                    <a:pt x="99" y="5"/>
                  </a:cubicBezTo>
                  <a:cubicBezTo>
                    <a:pt x="99" y="5"/>
                    <a:pt x="99" y="0"/>
                    <a:pt x="93" y="0"/>
                  </a:cubicBezTo>
                  <a:cubicBezTo>
                    <a:pt x="83" y="0"/>
                    <a:pt x="57" y="2"/>
                    <a:pt x="47" y="2"/>
                  </a:cubicBezTo>
                  <a:cubicBezTo>
                    <a:pt x="38" y="2"/>
                    <a:pt x="16" y="0"/>
                    <a:pt x="7" y="0"/>
                  </a:cubicBezTo>
                  <a:cubicBezTo>
                    <a:pt x="4" y="0"/>
                    <a:pt x="0" y="2"/>
                    <a:pt x="0" y="8"/>
                  </a:cubicBezTo>
                  <a:cubicBezTo>
                    <a:pt x="0" y="13"/>
                    <a:pt x="4" y="13"/>
                    <a:pt x="9" y="13"/>
                  </a:cubicBezTo>
                  <a:cubicBezTo>
                    <a:pt x="29" y="13"/>
                    <a:pt x="31" y="16"/>
                    <a:pt x="34" y="24"/>
                  </a:cubicBezTo>
                  <a:lnTo>
                    <a:pt x="88" y="143"/>
                  </a:lnTo>
                  <a:lnTo>
                    <a:pt x="73" y="207"/>
                  </a:lnTo>
                  <a:cubicBezTo>
                    <a:pt x="68" y="225"/>
                    <a:pt x="68" y="226"/>
                    <a:pt x="41" y="226"/>
                  </a:cubicBezTo>
                  <a:cubicBezTo>
                    <a:pt x="35" y="226"/>
                    <a:pt x="30" y="226"/>
                    <a:pt x="30" y="233"/>
                  </a:cubicBezTo>
                  <a:cubicBezTo>
                    <a:pt x="30" y="237"/>
                    <a:pt x="33" y="239"/>
                    <a:pt x="36" y="239"/>
                  </a:cubicBezTo>
                  <a:cubicBezTo>
                    <a:pt x="42" y="239"/>
                    <a:pt x="50" y="238"/>
                    <a:pt x="57" y="238"/>
                  </a:cubicBezTo>
                  <a:cubicBezTo>
                    <a:pt x="64" y="238"/>
                    <a:pt x="74" y="237"/>
                    <a:pt x="80" y="237"/>
                  </a:cubicBezTo>
                  <a:cubicBezTo>
                    <a:pt x="87" y="237"/>
                    <a:pt x="95" y="238"/>
                    <a:pt x="103" y="238"/>
                  </a:cubicBezTo>
                  <a:cubicBezTo>
                    <a:pt x="110" y="238"/>
                    <a:pt x="119" y="239"/>
                    <a:pt x="126" y="239"/>
                  </a:cubicBezTo>
                  <a:cubicBezTo>
                    <a:pt x="128" y="239"/>
                    <a:pt x="134" y="239"/>
                    <a:pt x="134" y="231"/>
                  </a:cubicBezTo>
                  <a:cubicBezTo>
                    <a:pt x="134" y="226"/>
                    <a:pt x="130" y="226"/>
                    <a:pt x="122" y="226"/>
                  </a:cubicBezTo>
                  <a:cubicBezTo>
                    <a:pt x="116" y="226"/>
                    <a:pt x="115" y="226"/>
                    <a:pt x="109" y="225"/>
                  </a:cubicBezTo>
                  <a:cubicBezTo>
                    <a:pt x="102" y="225"/>
                    <a:pt x="101" y="224"/>
                    <a:pt x="101" y="221"/>
                  </a:cubicBezTo>
                  <a:cubicBezTo>
                    <a:pt x="101" y="218"/>
                    <a:pt x="105" y="202"/>
                    <a:pt x="108" y="192"/>
                  </a:cubicBezTo>
                  <a:cubicBezTo>
                    <a:pt x="110" y="181"/>
                    <a:pt x="118" y="151"/>
                    <a:pt x="118" y="149"/>
                  </a:cubicBezTo>
                  <a:cubicBezTo>
                    <a:pt x="120" y="144"/>
                    <a:pt x="120" y="143"/>
                    <a:pt x="123" y="140"/>
                  </a:cubicBezTo>
                  <a:lnTo>
                    <a:pt x="216" y="42"/>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22" name="Freeform 130">
              <a:extLst>
                <a:ext uri="{FF2B5EF4-FFF2-40B4-BE49-F238E27FC236}">
                  <a16:creationId xmlns:a16="http://schemas.microsoft.com/office/drawing/2014/main" id="{259AECD4-67EE-4972-B8D2-925F29CF2DFD}"/>
                </a:ext>
              </a:extLst>
            </p:cNvPr>
            <p:cNvSpPr>
              <a:spLocks/>
            </p:cNvSpPr>
            <p:nvPr>
              <p:custDataLst>
                <p:tags r:id="rId82"/>
              </p:custDataLst>
            </p:nvPr>
          </p:nvSpPr>
          <p:spPr bwMode="auto">
            <a:xfrm>
              <a:off x="5413375" y="1550988"/>
              <a:ext cx="128588" cy="668338"/>
            </a:xfrm>
            <a:custGeom>
              <a:avLst/>
              <a:gdLst>
                <a:gd name="T0" fmla="*/ 245 w 245"/>
                <a:gd name="T1" fmla="*/ 599 h 1197"/>
                <a:gd name="T2" fmla="*/ 74 w 245"/>
                <a:gd name="T3" fmla="*/ 56 h 1197"/>
                <a:gd name="T4" fmla="*/ 24 w 245"/>
                <a:gd name="T5" fmla="*/ 6 h 1197"/>
                <a:gd name="T6" fmla="*/ 10 w 245"/>
                <a:gd name="T7" fmla="*/ 0 h 1197"/>
                <a:gd name="T8" fmla="*/ 0 w 245"/>
                <a:gd name="T9" fmla="*/ 5 h 1197"/>
                <a:gd name="T10" fmla="*/ 3 w 245"/>
                <a:gd name="T11" fmla="*/ 10 h 1197"/>
                <a:gd name="T12" fmla="*/ 87 w 245"/>
                <a:gd name="T13" fmla="*/ 116 h 1197"/>
                <a:gd name="T14" fmla="*/ 204 w 245"/>
                <a:gd name="T15" fmla="*/ 599 h 1197"/>
                <a:gd name="T16" fmla="*/ 104 w 245"/>
                <a:gd name="T17" fmla="*/ 1054 h 1197"/>
                <a:gd name="T18" fmla="*/ 2 w 245"/>
                <a:gd name="T19" fmla="*/ 1188 h 1197"/>
                <a:gd name="T20" fmla="*/ 0 w 245"/>
                <a:gd name="T21" fmla="*/ 1192 h 1197"/>
                <a:gd name="T22" fmla="*/ 10 w 245"/>
                <a:gd name="T23" fmla="*/ 1197 h 1197"/>
                <a:gd name="T24" fmla="*/ 26 w 245"/>
                <a:gd name="T25" fmla="*/ 1190 h 1197"/>
                <a:gd name="T26" fmla="*/ 245 w 245"/>
                <a:gd name="T27" fmla="*/ 599 h 1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5" h="1197">
                  <a:moveTo>
                    <a:pt x="245" y="599"/>
                  </a:moveTo>
                  <a:cubicBezTo>
                    <a:pt x="245" y="403"/>
                    <a:pt x="200" y="205"/>
                    <a:pt x="74" y="56"/>
                  </a:cubicBezTo>
                  <a:cubicBezTo>
                    <a:pt x="64" y="45"/>
                    <a:pt x="45" y="24"/>
                    <a:pt x="24" y="6"/>
                  </a:cubicBezTo>
                  <a:cubicBezTo>
                    <a:pt x="18" y="0"/>
                    <a:pt x="17" y="0"/>
                    <a:pt x="10" y="0"/>
                  </a:cubicBezTo>
                  <a:cubicBezTo>
                    <a:pt x="4" y="0"/>
                    <a:pt x="0" y="0"/>
                    <a:pt x="0" y="5"/>
                  </a:cubicBezTo>
                  <a:cubicBezTo>
                    <a:pt x="0" y="7"/>
                    <a:pt x="2" y="9"/>
                    <a:pt x="3" y="10"/>
                  </a:cubicBezTo>
                  <a:cubicBezTo>
                    <a:pt x="20" y="28"/>
                    <a:pt x="54" y="62"/>
                    <a:pt x="87" y="116"/>
                  </a:cubicBezTo>
                  <a:cubicBezTo>
                    <a:pt x="167" y="244"/>
                    <a:pt x="204" y="406"/>
                    <a:pt x="204" y="599"/>
                  </a:cubicBezTo>
                  <a:cubicBezTo>
                    <a:pt x="204" y="733"/>
                    <a:pt x="186" y="906"/>
                    <a:pt x="104" y="1054"/>
                  </a:cubicBezTo>
                  <a:cubicBezTo>
                    <a:pt x="64" y="1125"/>
                    <a:pt x="23" y="1167"/>
                    <a:pt x="2" y="1188"/>
                  </a:cubicBezTo>
                  <a:cubicBezTo>
                    <a:pt x="1" y="1189"/>
                    <a:pt x="0" y="1191"/>
                    <a:pt x="0" y="1192"/>
                  </a:cubicBezTo>
                  <a:cubicBezTo>
                    <a:pt x="0" y="1197"/>
                    <a:pt x="4" y="1197"/>
                    <a:pt x="10" y="1197"/>
                  </a:cubicBezTo>
                  <a:cubicBezTo>
                    <a:pt x="17" y="1197"/>
                    <a:pt x="18" y="1197"/>
                    <a:pt x="26" y="1190"/>
                  </a:cubicBezTo>
                  <a:cubicBezTo>
                    <a:pt x="193" y="1037"/>
                    <a:pt x="245" y="809"/>
                    <a:pt x="245" y="599"/>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0" name="Group 49" descr="\documentclass{article}&#10;\usepackage{amsmath}&#10;\usepackage{amsfonts}&#10;\usepackage{amssymb}&#10;\usepackage{mathtools}&#10;\usepackage{physics}&#10;&#10;\pagestyle{empty}&#10;\begin{document}&#10;&#10;\begin{equation*}&#10;Y \mid X \sim \mathcal{N}(\mu_Y + \Sigma_{XY} \Sigma_{XX}^{-1}(X - \mu_X), \Sigma_{YY} - \Sigma_{YX} \Sigma_{XX}^{-1} \Sigma_{XY})&#10;\end{equation*}&#10;&#10;\end{document}" title="IguanaTex Vector Display">
            <a:extLst>
              <a:ext uri="{FF2B5EF4-FFF2-40B4-BE49-F238E27FC236}">
                <a16:creationId xmlns:a16="http://schemas.microsoft.com/office/drawing/2014/main" id="{2390759F-A950-49F4-B21C-A6E62712C8F6}"/>
              </a:ext>
            </a:extLst>
          </p:cNvPr>
          <p:cNvGrpSpPr>
            <a:grpSpLocks noChangeAspect="1"/>
          </p:cNvGrpSpPr>
          <p:nvPr>
            <p:custDataLst>
              <p:tags r:id="rId3"/>
            </p:custDataLst>
          </p:nvPr>
        </p:nvGrpSpPr>
        <p:grpSpPr>
          <a:xfrm>
            <a:off x="1446769" y="3189265"/>
            <a:ext cx="6908800" cy="350837"/>
            <a:chOff x="1403350" y="3519488"/>
            <a:chExt cx="6908800" cy="350837"/>
          </a:xfrm>
        </p:grpSpPr>
        <p:sp>
          <p:nvSpPr>
            <p:cNvPr id="9" name="Freeform 7">
              <a:extLst>
                <a:ext uri="{FF2B5EF4-FFF2-40B4-BE49-F238E27FC236}">
                  <a16:creationId xmlns:a16="http://schemas.microsoft.com/office/drawing/2014/main" id="{015F3D1D-A4DF-4623-897F-6B36D3A14859}"/>
                </a:ext>
              </a:extLst>
            </p:cNvPr>
            <p:cNvSpPr>
              <a:spLocks/>
            </p:cNvSpPr>
            <p:nvPr>
              <p:custDataLst>
                <p:tags r:id="rId16"/>
              </p:custDataLst>
            </p:nvPr>
          </p:nvSpPr>
          <p:spPr bwMode="auto">
            <a:xfrm>
              <a:off x="1403350" y="3581400"/>
              <a:ext cx="187325" cy="201612"/>
            </a:xfrm>
            <a:custGeom>
              <a:avLst/>
              <a:gdLst>
                <a:gd name="T0" fmla="*/ 280 w 362"/>
                <a:gd name="T1" fmla="*/ 57 h 341"/>
                <a:gd name="T2" fmla="*/ 287 w 362"/>
                <a:gd name="T3" fmla="*/ 50 h 341"/>
                <a:gd name="T4" fmla="*/ 352 w 362"/>
                <a:gd name="T5" fmla="*/ 16 h 341"/>
                <a:gd name="T6" fmla="*/ 362 w 362"/>
                <a:gd name="T7" fmla="*/ 6 h 341"/>
                <a:gd name="T8" fmla="*/ 356 w 362"/>
                <a:gd name="T9" fmla="*/ 0 h 341"/>
                <a:gd name="T10" fmla="*/ 315 w 362"/>
                <a:gd name="T11" fmla="*/ 2 h 341"/>
                <a:gd name="T12" fmla="*/ 265 w 362"/>
                <a:gd name="T13" fmla="*/ 0 h 341"/>
                <a:gd name="T14" fmla="*/ 256 w 362"/>
                <a:gd name="T15" fmla="*/ 10 h 341"/>
                <a:gd name="T16" fmla="*/ 263 w 362"/>
                <a:gd name="T17" fmla="*/ 16 h 341"/>
                <a:gd name="T18" fmla="*/ 281 w 362"/>
                <a:gd name="T19" fmla="*/ 27 h 341"/>
                <a:gd name="T20" fmla="*/ 268 w 362"/>
                <a:gd name="T21" fmla="*/ 51 h 341"/>
                <a:gd name="T22" fmla="*/ 152 w 362"/>
                <a:gd name="T23" fmla="*/ 185 h 341"/>
                <a:gd name="T24" fmla="*/ 97 w 362"/>
                <a:gd name="T25" fmla="*/ 36 h 341"/>
                <a:gd name="T26" fmla="*/ 94 w 362"/>
                <a:gd name="T27" fmla="*/ 28 h 341"/>
                <a:gd name="T28" fmla="*/ 124 w 362"/>
                <a:gd name="T29" fmla="*/ 16 h 341"/>
                <a:gd name="T30" fmla="*/ 136 w 362"/>
                <a:gd name="T31" fmla="*/ 6 h 341"/>
                <a:gd name="T32" fmla="*/ 128 w 362"/>
                <a:gd name="T33" fmla="*/ 0 h 341"/>
                <a:gd name="T34" fmla="*/ 65 w 362"/>
                <a:gd name="T35" fmla="*/ 2 h 341"/>
                <a:gd name="T36" fmla="*/ 9 w 362"/>
                <a:gd name="T37" fmla="*/ 0 h 341"/>
                <a:gd name="T38" fmla="*/ 0 w 362"/>
                <a:gd name="T39" fmla="*/ 10 h 341"/>
                <a:gd name="T40" fmla="*/ 11 w 362"/>
                <a:gd name="T41" fmla="*/ 16 h 341"/>
                <a:gd name="T42" fmla="*/ 48 w 362"/>
                <a:gd name="T43" fmla="*/ 33 h 341"/>
                <a:gd name="T44" fmla="*/ 109 w 362"/>
                <a:gd name="T45" fmla="*/ 197 h 341"/>
                <a:gd name="T46" fmla="*/ 111 w 362"/>
                <a:gd name="T47" fmla="*/ 206 h 341"/>
                <a:gd name="T48" fmla="*/ 89 w 362"/>
                <a:gd name="T49" fmla="*/ 296 h 341"/>
                <a:gd name="T50" fmla="*/ 42 w 362"/>
                <a:gd name="T51" fmla="*/ 326 h 341"/>
                <a:gd name="T52" fmla="*/ 28 w 362"/>
                <a:gd name="T53" fmla="*/ 336 h 341"/>
                <a:gd name="T54" fmla="*/ 35 w 362"/>
                <a:gd name="T55" fmla="*/ 341 h 341"/>
                <a:gd name="T56" fmla="*/ 98 w 362"/>
                <a:gd name="T57" fmla="*/ 340 h 341"/>
                <a:gd name="T58" fmla="*/ 162 w 362"/>
                <a:gd name="T59" fmla="*/ 341 h 341"/>
                <a:gd name="T60" fmla="*/ 171 w 362"/>
                <a:gd name="T61" fmla="*/ 331 h 341"/>
                <a:gd name="T62" fmla="*/ 158 w 362"/>
                <a:gd name="T63" fmla="*/ 326 h 341"/>
                <a:gd name="T64" fmla="*/ 139 w 362"/>
                <a:gd name="T65" fmla="*/ 325 h 341"/>
                <a:gd name="T66" fmla="*/ 125 w 362"/>
                <a:gd name="T67" fmla="*/ 317 h 341"/>
                <a:gd name="T68" fmla="*/ 132 w 362"/>
                <a:gd name="T69" fmla="*/ 285 h 341"/>
                <a:gd name="T70" fmla="*/ 150 w 362"/>
                <a:gd name="T71" fmla="*/ 215 h 341"/>
                <a:gd name="T72" fmla="*/ 157 w 362"/>
                <a:gd name="T73" fmla="*/ 200 h 341"/>
                <a:gd name="T74" fmla="*/ 280 w 362"/>
                <a:gd name="T75" fmla="*/ 57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62" h="341">
                  <a:moveTo>
                    <a:pt x="280" y="57"/>
                  </a:moveTo>
                  <a:lnTo>
                    <a:pt x="287" y="50"/>
                  </a:lnTo>
                  <a:cubicBezTo>
                    <a:pt x="302" y="35"/>
                    <a:pt x="319" y="18"/>
                    <a:pt x="352" y="16"/>
                  </a:cubicBezTo>
                  <a:cubicBezTo>
                    <a:pt x="358" y="15"/>
                    <a:pt x="362" y="15"/>
                    <a:pt x="362" y="6"/>
                  </a:cubicBezTo>
                  <a:cubicBezTo>
                    <a:pt x="362" y="2"/>
                    <a:pt x="360" y="0"/>
                    <a:pt x="356" y="0"/>
                  </a:cubicBezTo>
                  <a:cubicBezTo>
                    <a:pt x="343" y="0"/>
                    <a:pt x="329" y="2"/>
                    <a:pt x="315" y="2"/>
                  </a:cubicBezTo>
                  <a:cubicBezTo>
                    <a:pt x="299" y="2"/>
                    <a:pt x="281" y="0"/>
                    <a:pt x="265" y="0"/>
                  </a:cubicBezTo>
                  <a:cubicBezTo>
                    <a:pt x="262" y="0"/>
                    <a:pt x="256" y="0"/>
                    <a:pt x="256" y="10"/>
                  </a:cubicBezTo>
                  <a:cubicBezTo>
                    <a:pt x="256" y="15"/>
                    <a:pt x="261" y="16"/>
                    <a:pt x="263" y="16"/>
                  </a:cubicBezTo>
                  <a:cubicBezTo>
                    <a:pt x="267" y="16"/>
                    <a:pt x="281" y="17"/>
                    <a:pt x="281" y="27"/>
                  </a:cubicBezTo>
                  <a:cubicBezTo>
                    <a:pt x="281" y="36"/>
                    <a:pt x="270" y="49"/>
                    <a:pt x="268" y="51"/>
                  </a:cubicBezTo>
                  <a:lnTo>
                    <a:pt x="152" y="185"/>
                  </a:lnTo>
                  <a:lnTo>
                    <a:pt x="97" y="36"/>
                  </a:lnTo>
                  <a:cubicBezTo>
                    <a:pt x="94" y="29"/>
                    <a:pt x="94" y="28"/>
                    <a:pt x="94" y="28"/>
                  </a:cubicBezTo>
                  <a:cubicBezTo>
                    <a:pt x="94" y="16"/>
                    <a:pt x="119" y="16"/>
                    <a:pt x="124" y="16"/>
                  </a:cubicBezTo>
                  <a:cubicBezTo>
                    <a:pt x="131" y="16"/>
                    <a:pt x="136" y="16"/>
                    <a:pt x="136" y="6"/>
                  </a:cubicBezTo>
                  <a:cubicBezTo>
                    <a:pt x="136" y="0"/>
                    <a:pt x="130" y="0"/>
                    <a:pt x="128" y="0"/>
                  </a:cubicBezTo>
                  <a:cubicBezTo>
                    <a:pt x="114" y="0"/>
                    <a:pt x="79" y="2"/>
                    <a:pt x="65" y="2"/>
                  </a:cubicBezTo>
                  <a:cubicBezTo>
                    <a:pt x="53" y="2"/>
                    <a:pt x="22" y="0"/>
                    <a:pt x="9" y="0"/>
                  </a:cubicBezTo>
                  <a:cubicBezTo>
                    <a:pt x="6" y="0"/>
                    <a:pt x="0" y="0"/>
                    <a:pt x="0" y="10"/>
                  </a:cubicBezTo>
                  <a:cubicBezTo>
                    <a:pt x="0" y="16"/>
                    <a:pt x="5" y="16"/>
                    <a:pt x="11" y="16"/>
                  </a:cubicBezTo>
                  <a:cubicBezTo>
                    <a:pt x="41" y="16"/>
                    <a:pt x="43" y="20"/>
                    <a:pt x="48" y="33"/>
                  </a:cubicBezTo>
                  <a:lnTo>
                    <a:pt x="109" y="197"/>
                  </a:lnTo>
                  <a:cubicBezTo>
                    <a:pt x="110" y="199"/>
                    <a:pt x="111" y="204"/>
                    <a:pt x="111" y="206"/>
                  </a:cubicBezTo>
                  <a:cubicBezTo>
                    <a:pt x="111" y="207"/>
                    <a:pt x="91" y="287"/>
                    <a:pt x="89" y="296"/>
                  </a:cubicBezTo>
                  <a:cubicBezTo>
                    <a:pt x="82" y="324"/>
                    <a:pt x="82" y="325"/>
                    <a:pt x="42" y="326"/>
                  </a:cubicBezTo>
                  <a:cubicBezTo>
                    <a:pt x="32" y="326"/>
                    <a:pt x="28" y="326"/>
                    <a:pt x="28" y="336"/>
                  </a:cubicBezTo>
                  <a:cubicBezTo>
                    <a:pt x="28" y="341"/>
                    <a:pt x="34" y="341"/>
                    <a:pt x="35" y="341"/>
                  </a:cubicBezTo>
                  <a:cubicBezTo>
                    <a:pt x="49" y="341"/>
                    <a:pt x="84" y="340"/>
                    <a:pt x="98" y="340"/>
                  </a:cubicBezTo>
                  <a:cubicBezTo>
                    <a:pt x="112" y="340"/>
                    <a:pt x="148" y="341"/>
                    <a:pt x="162" y="341"/>
                  </a:cubicBezTo>
                  <a:cubicBezTo>
                    <a:pt x="165" y="341"/>
                    <a:pt x="171" y="341"/>
                    <a:pt x="171" y="331"/>
                  </a:cubicBezTo>
                  <a:cubicBezTo>
                    <a:pt x="171" y="326"/>
                    <a:pt x="167" y="326"/>
                    <a:pt x="158" y="326"/>
                  </a:cubicBezTo>
                  <a:cubicBezTo>
                    <a:pt x="157" y="326"/>
                    <a:pt x="147" y="326"/>
                    <a:pt x="139" y="325"/>
                  </a:cubicBezTo>
                  <a:cubicBezTo>
                    <a:pt x="128" y="324"/>
                    <a:pt x="125" y="323"/>
                    <a:pt x="125" y="317"/>
                  </a:cubicBezTo>
                  <a:cubicBezTo>
                    <a:pt x="125" y="313"/>
                    <a:pt x="130" y="296"/>
                    <a:pt x="132" y="285"/>
                  </a:cubicBezTo>
                  <a:lnTo>
                    <a:pt x="150" y="215"/>
                  </a:lnTo>
                  <a:cubicBezTo>
                    <a:pt x="152" y="206"/>
                    <a:pt x="153" y="204"/>
                    <a:pt x="157" y="200"/>
                  </a:cubicBezTo>
                  <a:lnTo>
                    <a:pt x="280" y="57"/>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8">
              <a:extLst>
                <a:ext uri="{FF2B5EF4-FFF2-40B4-BE49-F238E27FC236}">
                  <a16:creationId xmlns:a16="http://schemas.microsoft.com/office/drawing/2014/main" id="{E477CD02-FB73-4CC1-8E61-2D46960F1C11}"/>
                </a:ext>
              </a:extLst>
            </p:cNvPr>
            <p:cNvSpPr>
              <a:spLocks/>
            </p:cNvSpPr>
            <p:nvPr>
              <p:custDataLst>
                <p:tags r:id="rId17"/>
              </p:custDataLst>
            </p:nvPr>
          </p:nvSpPr>
          <p:spPr bwMode="auto">
            <a:xfrm>
              <a:off x="1703388" y="3560763"/>
              <a:ext cx="11113" cy="296862"/>
            </a:xfrm>
            <a:custGeom>
              <a:avLst/>
              <a:gdLst>
                <a:gd name="T0" fmla="*/ 20 w 20"/>
                <a:gd name="T1" fmla="*/ 18 h 499"/>
                <a:gd name="T2" fmla="*/ 10 w 20"/>
                <a:gd name="T3" fmla="*/ 0 h 499"/>
                <a:gd name="T4" fmla="*/ 0 w 20"/>
                <a:gd name="T5" fmla="*/ 18 h 499"/>
                <a:gd name="T6" fmla="*/ 0 w 20"/>
                <a:gd name="T7" fmla="*/ 481 h 499"/>
                <a:gd name="T8" fmla="*/ 10 w 20"/>
                <a:gd name="T9" fmla="*/ 499 h 499"/>
                <a:gd name="T10" fmla="*/ 20 w 20"/>
                <a:gd name="T11" fmla="*/ 481 h 499"/>
                <a:gd name="T12" fmla="*/ 20 w 20"/>
                <a:gd name="T13" fmla="*/ 18 h 499"/>
              </a:gdLst>
              <a:ahLst/>
              <a:cxnLst>
                <a:cxn ang="0">
                  <a:pos x="T0" y="T1"/>
                </a:cxn>
                <a:cxn ang="0">
                  <a:pos x="T2" y="T3"/>
                </a:cxn>
                <a:cxn ang="0">
                  <a:pos x="T4" y="T5"/>
                </a:cxn>
                <a:cxn ang="0">
                  <a:pos x="T6" y="T7"/>
                </a:cxn>
                <a:cxn ang="0">
                  <a:pos x="T8" y="T9"/>
                </a:cxn>
                <a:cxn ang="0">
                  <a:pos x="T10" y="T11"/>
                </a:cxn>
                <a:cxn ang="0">
                  <a:pos x="T12" y="T13"/>
                </a:cxn>
              </a:cxnLst>
              <a:rect l="0" t="0" r="r" b="b"/>
              <a:pathLst>
                <a:path w="20" h="499">
                  <a:moveTo>
                    <a:pt x="20" y="18"/>
                  </a:moveTo>
                  <a:cubicBezTo>
                    <a:pt x="20" y="9"/>
                    <a:pt x="20" y="0"/>
                    <a:pt x="10" y="0"/>
                  </a:cubicBezTo>
                  <a:cubicBezTo>
                    <a:pt x="0" y="0"/>
                    <a:pt x="0" y="9"/>
                    <a:pt x="0" y="18"/>
                  </a:cubicBezTo>
                  <a:lnTo>
                    <a:pt x="0" y="481"/>
                  </a:lnTo>
                  <a:cubicBezTo>
                    <a:pt x="0" y="490"/>
                    <a:pt x="0" y="499"/>
                    <a:pt x="10" y="499"/>
                  </a:cubicBezTo>
                  <a:cubicBezTo>
                    <a:pt x="20" y="499"/>
                    <a:pt x="20" y="490"/>
                    <a:pt x="20" y="481"/>
                  </a:cubicBezTo>
                  <a:lnTo>
                    <a:pt x="20" y="18"/>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9">
              <a:extLst>
                <a:ext uri="{FF2B5EF4-FFF2-40B4-BE49-F238E27FC236}">
                  <a16:creationId xmlns:a16="http://schemas.microsoft.com/office/drawing/2014/main" id="{9597CB5B-23C5-4591-9B25-723BBE11EA19}"/>
                </a:ext>
              </a:extLst>
            </p:cNvPr>
            <p:cNvSpPr>
              <a:spLocks/>
            </p:cNvSpPr>
            <p:nvPr>
              <p:custDataLst>
                <p:tags r:id="rId18"/>
              </p:custDataLst>
            </p:nvPr>
          </p:nvSpPr>
          <p:spPr bwMode="auto">
            <a:xfrm>
              <a:off x="1824038" y="3581400"/>
              <a:ext cx="212725" cy="201612"/>
            </a:xfrm>
            <a:custGeom>
              <a:avLst/>
              <a:gdLst>
                <a:gd name="T0" fmla="*/ 228 w 411"/>
                <a:gd name="T1" fmla="*/ 136 h 341"/>
                <a:gd name="T2" fmla="*/ 186 w 411"/>
                <a:gd name="T3" fmla="*/ 37 h 341"/>
                <a:gd name="T4" fmla="*/ 184 w 411"/>
                <a:gd name="T5" fmla="*/ 30 h 341"/>
                <a:gd name="T6" fmla="*/ 213 w 411"/>
                <a:gd name="T7" fmla="*/ 16 h 341"/>
                <a:gd name="T8" fmla="*/ 223 w 411"/>
                <a:gd name="T9" fmla="*/ 6 h 341"/>
                <a:gd name="T10" fmla="*/ 216 w 411"/>
                <a:gd name="T11" fmla="*/ 0 h 341"/>
                <a:gd name="T12" fmla="*/ 153 w 411"/>
                <a:gd name="T13" fmla="*/ 2 h 341"/>
                <a:gd name="T14" fmla="*/ 97 w 411"/>
                <a:gd name="T15" fmla="*/ 0 h 341"/>
                <a:gd name="T16" fmla="*/ 88 w 411"/>
                <a:gd name="T17" fmla="*/ 10 h 341"/>
                <a:gd name="T18" fmla="*/ 100 w 411"/>
                <a:gd name="T19" fmla="*/ 16 h 341"/>
                <a:gd name="T20" fmla="*/ 137 w 411"/>
                <a:gd name="T21" fmla="*/ 32 h 341"/>
                <a:gd name="T22" fmla="*/ 196 w 411"/>
                <a:gd name="T23" fmla="*/ 171 h 341"/>
                <a:gd name="T24" fmla="*/ 91 w 411"/>
                <a:gd name="T25" fmla="*/ 284 h 341"/>
                <a:gd name="T26" fmla="*/ 84 w 411"/>
                <a:gd name="T27" fmla="*/ 290 h 341"/>
                <a:gd name="T28" fmla="*/ 11 w 411"/>
                <a:gd name="T29" fmla="*/ 326 h 341"/>
                <a:gd name="T30" fmla="*/ 0 w 411"/>
                <a:gd name="T31" fmla="*/ 336 h 341"/>
                <a:gd name="T32" fmla="*/ 6 w 411"/>
                <a:gd name="T33" fmla="*/ 341 h 341"/>
                <a:gd name="T34" fmla="*/ 53 w 411"/>
                <a:gd name="T35" fmla="*/ 340 h 341"/>
                <a:gd name="T36" fmla="*/ 109 w 411"/>
                <a:gd name="T37" fmla="*/ 341 h 341"/>
                <a:gd name="T38" fmla="*/ 118 w 411"/>
                <a:gd name="T39" fmla="*/ 331 h 341"/>
                <a:gd name="T40" fmla="*/ 112 w 411"/>
                <a:gd name="T41" fmla="*/ 326 h 341"/>
                <a:gd name="T42" fmla="*/ 92 w 411"/>
                <a:gd name="T43" fmla="*/ 310 h 341"/>
                <a:gd name="T44" fmla="*/ 106 w 411"/>
                <a:gd name="T45" fmla="*/ 288 h 341"/>
                <a:gd name="T46" fmla="*/ 156 w 411"/>
                <a:gd name="T47" fmla="*/ 234 h 341"/>
                <a:gd name="T48" fmla="*/ 201 w 411"/>
                <a:gd name="T49" fmla="*/ 185 h 341"/>
                <a:gd name="T50" fmla="*/ 252 w 411"/>
                <a:gd name="T51" fmla="*/ 304 h 341"/>
                <a:gd name="T52" fmla="*/ 254 w 411"/>
                <a:gd name="T53" fmla="*/ 311 h 341"/>
                <a:gd name="T54" fmla="*/ 225 w 411"/>
                <a:gd name="T55" fmla="*/ 326 h 341"/>
                <a:gd name="T56" fmla="*/ 215 w 411"/>
                <a:gd name="T57" fmla="*/ 335 h 341"/>
                <a:gd name="T58" fmla="*/ 223 w 411"/>
                <a:gd name="T59" fmla="*/ 341 h 341"/>
                <a:gd name="T60" fmla="*/ 286 w 411"/>
                <a:gd name="T61" fmla="*/ 340 h 341"/>
                <a:gd name="T62" fmla="*/ 341 w 411"/>
                <a:gd name="T63" fmla="*/ 341 h 341"/>
                <a:gd name="T64" fmla="*/ 350 w 411"/>
                <a:gd name="T65" fmla="*/ 332 h 341"/>
                <a:gd name="T66" fmla="*/ 341 w 411"/>
                <a:gd name="T67" fmla="*/ 326 h 341"/>
                <a:gd name="T68" fmla="*/ 299 w 411"/>
                <a:gd name="T69" fmla="*/ 304 h 341"/>
                <a:gd name="T70" fmla="*/ 234 w 411"/>
                <a:gd name="T71" fmla="*/ 150 h 341"/>
                <a:gd name="T72" fmla="*/ 336 w 411"/>
                <a:gd name="T73" fmla="*/ 41 h 341"/>
                <a:gd name="T74" fmla="*/ 400 w 411"/>
                <a:gd name="T75" fmla="*/ 16 h 341"/>
                <a:gd name="T76" fmla="*/ 411 w 411"/>
                <a:gd name="T77" fmla="*/ 6 h 341"/>
                <a:gd name="T78" fmla="*/ 404 w 411"/>
                <a:gd name="T79" fmla="*/ 0 h 341"/>
                <a:gd name="T80" fmla="*/ 357 w 411"/>
                <a:gd name="T81" fmla="*/ 2 h 341"/>
                <a:gd name="T82" fmla="*/ 302 w 411"/>
                <a:gd name="T83" fmla="*/ 0 h 341"/>
                <a:gd name="T84" fmla="*/ 293 w 411"/>
                <a:gd name="T85" fmla="*/ 10 h 341"/>
                <a:gd name="T86" fmla="*/ 299 w 411"/>
                <a:gd name="T87" fmla="*/ 16 h 341"/>
                <a:gd name="T88" fmla="*/ 319 w 411"/>
                <a:gd name="T89" fmla="*/ 31 h 341"/>
                <a:gd name="T90" fmla="*/ 309 w 411"/>
                <a:gd name="T91" fmla="*/ 49 h 341"/>
                <a:gd name="T92" fmla="*/ 228 w 411"/>
                <a:gd name="T93" fmla="*/ 136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11" h="341">
                  <a:moveTo>
                    <a:pt x="228" y="136"/>
                  </a:moveTo>
                  <a:lnTo>
                    <a:pt x="186" y="37"/>
                  </a:lnTo>
                  <a:cubicBezTo>
                    <a:pt x="185" y="33"/>
                    <a:pt x="184" y="31"/>
                    <a:pt x="184" y="30"/>
                  </a:cubicBezTo>
                  <a:cubicBezTo>
                    <a:pt x="184" y="27"/>
                    <a:pt x="192" y="18"/>
                    <a:pt x="213" y="16"/>
                  </a:cubicBezTo>
                  <a:cubicBezTo>
                    <a:pt x="218" y="15"/>
                    <a:pt x="223" y="15"/>
                    <a:pt x="223" y="6"/>
                  </a:cubicBezTo>
                  <a:cubicBezTo>
                    <a:pt x="223" y="0"/>
                    <a:pt x="217" y="0"/>
                    <a:pt x="216" y="0"/>
                  </a:cubicBezTo>
                  <a:cubicBezTo>
                    <a:pt x="195" y="0"/>
                    <a:pt x="174" y="2"/>
                    <a:pt x="153" y="2"/>
                  </a:cubicBezTo>
                  <a:cubicBezTo>
                    <a:pt x="141" y="2"/>
                    <a:pt x="110" y="0"/>
                    <a:pt x="97" y="0"/>
                  </a:cubicBezTo>
                  <a:cubicBezTo>
                    <a:pt x="94" y="0"/>
                    <a:pt x="88" y="0"/>
                    <a:pt x="88" y="10"/>
                  </a:cubicBezTo>
                  <a:cubicBezTo>
                    <a:pt x="88" y="16"/>
                    <a:pt x="93" y="16"/>
                    <a:pt x="100" y="16"/>
                  </a:cubicBezTo>
                  <a:cubicBezTo>
                    <a:pt x="130" y="16"/>
                    <a:pt x="133" y="21"/>
                    <a:pt x="137" y="32"/>
                  </a:cubicBezTo>
                  <a:lnTo>
                    <a:pt x="196" y="171"/>
                  </a:lnTo>
                  <a:lnTo>
                    <a:pt x="91" y="284"/>
                  </a:lnTo>
                  <a:lnTo>
                    <a:pt x="84" y="290"/>
                  </a:lnTo>
                  <a:cubicBezTo>
                    <a:pt x="60" y="316"/>
                    <a:pt x="36" y="324"/>
                    <a:pt x="11" y="326"/>
                  </a:cubicBezTo>
                  <a:cubicBezTo>
                    <a:pt x="4" y="326"/>
                    <a:pt x="0" y="326"/>
                    <a:pt x="0" y="336"/>
                  </a:cubicBezTo>
                  <a:cubicBezTo>
                    <a:pt x="0" y="336"/>
                    <a:pt x="0" y="341"/>
                    <a:pt x="6" y="341"/>
                  </a:cubicBezTo>
                  <a:cubicBezTo>
                    <a:pt x="21" y="341"/>
                    <a:pt x="38" y="340"/>
                    <a:pt x="53" y="340"/>
                  </a:cubicBezTo>
                  <a:cubicBezTo>
                    <a:pt x="72" y="340"/>
                    <a:pt x="91" y="341"/>
                    <a:pt x="109" y="341"/>
                  </a:cubicBezTo>
                  <a:cubicBezTo>
                    <a:pt x="112" y="341"/>
                    <a:pt x="118" y="341"/>
                    <a:pt x="118" y="331"/>
                  </a:cubicBezTo>
                  <a:cubicBezTo>
                    <a:pt x="118" y="326"/>
                    <a:pt x="113" y="326"/>
                    <a:pt x="112" y="326"/>
                  </a:cubicBezTo>
                  <a:cubicBezTo>
                    <a:pt x="108" y="325"/>
                    <a:pt x="92" y="324"/>
                    <a:pt x="92" y="310"/>
                  </a:cubicBezTo>
                  <a:cubicBezTo>
                    <a:pt x="92" y="302"/>
                    <a:pt x="100" y="294"/>
                    <a:pt x="106" y="288"/>
                  </a:cubicBezTo>
                  <a:lnTo>
                    <a:pt x="156" y="234"/>
                  </a:lnTo>
                  <a:lnTo>
                    <a:pt x="201" y="185"/>
                  </a:lnTo>
                  <a:lnTo>
                    <a:pt x="252" y="304"/>
                  </a:lnTo>
                  <a:cubicBezTo>
                    <a:pt x="254" y="310"/>
                    <a:pt x="254" y="310"/>
                    <a:pt x="254" y="311"/>
                  </a:cubicBezTo>
                  <a:cubicBezTo>
                    <a:pt x="254" y="315"/>
                    <a:pt x="245" y="324"/>
                    <a:pt x="225" y="326"/>
                  </a:cubicBezTo>
                  <a:cubicBezTo>
                    <a:pt x="220" y="326"/>
                    <a:pt x="215" y="327"/>
                    <a:pt x="215" y="335"/>
                  </a:cubicBezTo>
                  <a:cubicBezTo>
                    <a:pt x="215" y="341"/>
                    <a:pt x="221" y="341"/>
                    <a:pt x="223" y="341"/>
                  </a:cubicBezTo>
                  <a:cubicBezTo>
                    <a:pt x="237" y="341"/>
                    <a:pt x="272" y="340"/>
                    <a:pt x="286" y="340"/>
                  </a:cubicBezTo>
                  <a:cubicBezTo>
                    <a:pt x="298" y="340"/>
                    <a:pt x="328" y="341"/>
                    <a:pt x="341" y="341"/>
                  </a:cubicBezTo>
                  <a:cubicBezTo>
                    <a:pt x="344" y="341"/>
                    <a:pt x="350" y="341"/>
                    <a:pt x="350" y="332"/>
                  </a:cubicBezTo>
                  <a:cubicBezTo>
                    <a:pt x="350" y="326"/>
                    <a:pt x="345" y="326"/>
                    <a:pt x="341" y="326"/>
                  </a:cubicBezTo>
                  <a:cubicBezTo>
                    <a:pt x="308" y="325"/>
                    <a:pt x="307" y="324"/>
                    <a:pt x="299" y="304"/>
                  </a:cubicBezTo>
                  <a:cubicBezTo>
                    <a:pt x="279" y="257"/>
                    <a:pt x="246" y="180"/>
                    <a:pt x="234" y="150"/>
                  </a:cubicBezTo>
                  <a:cubicBezTo>
                    <a:pt x="268" y="115"/>
                    <a:pt x="321" y="55"/>
                    <a:pt x="336" y="41"/>
                  </a:cubicBezTo>
                  <a:cubicBezTo>
                    <a:pt x="351" y="29"/>
                    <a:pt x="370" y="17"/>
                    <a:pt x="400" y="16"/>
                  </a:cubicBezTo>
                  <a:cubicBezTo>
                    <a:pt x="406" y="15"/>
                    <a:pt x="411" y="15"/>
                    <a:pt x="411" y="6"/>
                  </a:cubicBezTo>
                  <a:cubicBezTo>
                    <a:pt x="411" y="5"/>
                    <a:pt x="411" y="0"/>
                    <a:pt x="404" y="0"/>
                  </a:cubicBezTo>
                  <a:cubicBezTo>
                    <a:pt x="389" y="0"/>
                    <a:pt x="373" y="2"/>
                    <a:pt x="357" y="2"/>
                  </a:cubicBezTo>
                  <a:cubicBezTo>
                    <a:pt x="339" y="2"/>
                    <a:pt x="320" y="0"/>
                    <a:pt x="302" y="0"/>
                  </a:cubicBezTo>
                  <a:cubicBezTo>
                    <a:pt x="299" y="0"/>
                    <a:pt x="293" y="0"/>
                    <a:pt x="293" y="10"/>
                  </a:cubicBezTo>
                  <a:cubicBezTo>
                    <a:pt x="293" y="14"/>
                    <a:pt x="295" y="15"/>
                    <a:pt x="299" y="16"/>
                  </a:cubicBezTo>
                  <a:cubicBezTo>
                    <a:pt x="303" y="16"/>
                    <a:pt x="319" y="17"/>
                    <a:pt x="319" y="31"/>
                  </a:cubicBezTo>
                  <a:cubicBezTo>
                    <a:pt x="319" y="38"/>
                    <a:pt x="313" y="45"/>
                    <a:pt x="309" y="49"/>
                  </a:cubicBezTo>
                  <a:lnTo>
                    <a:pt x="228" y="136"/>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0">
              <a:extLst>
                <a:ext uri="{FF2B5EF4-FFF2-40B4-BE49-F238E27FC236}">
                  <a16:creationId xmlns:a16="http://schemas.microsoft.com/office/drawing/2014/main" id="{8263D829-F004-421E-801F-CAB7C3B8048A}"/>
                </a:ext>
              </a:extLst>
            </p:cNvPr>
            <p:cNvSpPr>
              <a:spLocks/>
            </p:cNvSpPr>
            <p:nvPr>
              <p:custDataLst>
                <p:tags r:id="rId19"/>
              </p:custDataLst>
            </p:nvPr>
          </p:nvSpPr>
          <p:spPr bwMode="auto">
            <a:xfrm>
              <a:off x="2136775" y="3675063"/>
              <a:ext cx="173038" cy="68262"/>
            </a:xfrm>
            <a:custGeom>
              <a:avLst/>
              <a:gdLst>
                <a:gd name="T0" fmla="*/ 333 w 333"/>
                <a:gd name="T1" fmla="*/ 17 h 117"/>
                <a:gd name="T2" fmla="*/ 326 w 333"/>
                <a:gd name="T3" fmla="*/ 1 h 117"/>
                <a:gd name="T4" fmla="*/ 319 w 333"/>
                <a:gd name="T5" fmla="*/ 14 h 117"/>
                <a:gd name="T6" fmla="*/ 249 w 333"/>
                <a:gd name="T7" fmla="*/ 89 h 117"/>
                <a:gd name="T8" fmla="*/ 169 w 333"/>
                <a:gd name="T9" fmla="*/ 46 h 117"/>
                <a:gd name="T10" fmla="*/ 84 w 333"/>
                <a:gd name="T11" fmla="*/ 0 h 117"/>
                <a:gd name="T12" fmla="*/ 0 w 333"/>
                <a:gd name="T13" fmla="*/ 100 h 117"/>
                <a:gd name="T14" fmla="*/ 7 w 333"/>
                <a:gd name="T15" fmla="*/ 116 h 117"/>
                <a:gd name="T16" fmla="*/ 14 w 333"/>
                <a:gd name="T17" fmla="*/ 105 h 117"/>
                <a:gd name="T18" fmla="*/ 84 w 333"/>
                <a:gd name="T19" fmla="*/ 28 h 117"/>
                <a:gd name="T20" fmla="*/ 164 w 333"/>
                <a:gd name="T21" fmla="*/ 71 h 117"/>
                <a:gd name="T22" fmla="*/ 249 w 333"/>
                <a:gd name="T23" fmla="*/ 117 h 117"/>
                <a:gd name="T24" fmla="*/ 333 w 333"/>
                <a:gd name="T25" fmla="*/ 17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3" h="117">
                  <a:moveTo>
                    <a:pt x="333" y="17"/>
                  </a:moveTo>
                  <a:cubicBezTo>
                    <a:pt x="333" y="6"/>
                    <a:pt x="330" y="1"/>
                    <a:pt x="326" y="1"/>
                  </a:cubicBezTo>
                  <a:cubicBezTo>
                    <a:pt x="323" y="1"/>
                    <a:pt x="319" y="4"/>
                    <a:pt x="319" y="14"/>
                  </a:cubicBezTo>
                  <a:cubicBezTo>
                    <a:pt x="317" y="62"/>
                    <a:pt x="284" y="89"/>
                    <a:pt x="249" y="89"/>
                  </a:cubicBezTo>
                  <a:cubicBezTo>
                    <a:pt x="217" y="89"/>
                    <a:pt x="193" y="68"/>
                    <a:pt x="169" y="46"/>
                  </a:cubicBezTo>
                  <a:cubicBezTo>
                    <a:pt x="144" y="23"/>
                    <a:pt x="118" y="0"/>
                    <a:pt x="84" y="0"/>
                  </a:cubicBezTo>
                  <a:cubicBezTo>
                    <a:pt x="29" y="0"/>
                    <a:pt x="0" y="55"/>
                    <a:pt x="0" y="100"/>
                  </a:cubicBezTo>
                  <a:cubicBezTo>
                    <a:pt x="0" y="116"/>
                    <a:pt x="6" y="116"/>
                    <a:pt x="7" y="116"/>
                  </a:cubicBezTo>
                  <a:cubicBezTo>
                    <a:pt x="12" y="116"/>
                    <a:pt x="14" y="106"/>
                    <a:pt x="14" y="105"/>
                  </a:cubicBezTo>
                  <a:cubicBezTo>
                    <a:pt x="16" y="50"/>
                    <a:pt x="53" y="28"/>
                    <a:pt x="84" y="28"/>
                  </a:cubicBezTo>
                  <a:cubicBezTo>
                    <a:pt x="115" y="28"/>
                    <a:pt x="139" y="50"/>
                    <a:pt x="164" y="71"/>
                  </a:cubicBezTo>
                  <a:cubicBezTo>
                    <a:pt x="189" y="94"/>
                    <a:pt x="215" y="117"/>
                    <a:pt x="249" y="117"/>
                  </a:cubicBezTo>
                  <a:cubicBezTo>
                    <a:pt x="303" y="117"/>
                    <a:pt x="333" y="62"/>
                    <a:pt x="333" y="17"/>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1">
              <a:extLst>
                <a:ext uri="{FF2B5EF4-FFF2-40B4-BE49-F238E27FC236}">
                  <a16:creationId xmlns:a16="http://schemas.microsoft.com/office/drawing/2014/main" id="{48D6E33F-6919-4E27-90EC-5B45035E7A26}"/>
                </a:ext>
              </a:extLst>
            </p:cNvPr>
            <p:cNvSpPr>
              <a:spLocks/>
            </p:cNvSpPr>
            <p:nvPr>
              <p:custDataLst>
                <p:tags r:id="rId20"/>
              </p:custDataLst>
            </p:nvPr>
          </p:nvSpPr>
          <p:spPr bwMode="auto">
            <a:xfrm>
              <a:off x="2387600" y="3554413"/>
              <a:ext cx="260350" cy="242887"/>
            </a:xfrm>
            <a:custGeom>
              <a:avLst/>
              <a:gdLst>
                <a:gd name="T0" fmla="*/ 167 w 502"/>
                <a:gd name="T1" fmla="*/ 100 h 411"/>
                <a:gd name="T2" fmla="*/ 209 w 502"/>
                <a:gd name="T3" fmla="*/ 225 h 411"/>
                <a:gd name="T4" fmla="*/ 285 w 502"/>
                <a:gd name="T5" fmla="*/ 388 h 411"/>
                <a:gd name="T6" fmla="*/ 297 w 502"/>
                <a:gd name="T7" fmla="*/ 399 h 411"/>
                <a:gd name="T8" fmla="*/ 320 w 502"/>
                <a:gd name="T9" fmla="*/ 389 h 411"/>
                <a:gd name="T10" fmla="*/ 333 w 502"/>
                <a:gd name="T11" fmla="*/ 357 h 411"/>
                <a:gd name="T12" fmla="*/ 411 w 502"/>
                <a:gd name="T13" fmla="*/ 66 h 411"/>
                <a:gd name="T14" fmla="*/ 483 w 502"/>
                <a:gd name="T15" fmla="*/ 45 h 411"/>
                <a:gd name="T16" fmla="*/ 502 w 502"/>
                <a:gd name="T17" fmla="*/ 8 h 411"/>
                <a:gd name="T18" fmla="*/ 492 w 502"/>
                <a:gd name="T19" fmla="*/ 0 h 411"/>
                <a:gd name="T20" fmla="*/ 414 w 502"/>
                <a:gd name="T21" fmla="*/ 27 h 411"/>
                <a:gd name="T22" fmla="*/ 365 w 502"/>
                <a:gd name="T23" fmla="*/ 165 h 411"/>
                <a:gd name="T24" fmla="*/ 316 w 502"/>
                <a:gd name="T25" fmla="*/ 358 h 411"/>
                <a:gd name="T26" fmla="*/ 249 w 502"/>
                <a:gd name="T27" fmla="*/ 213 h 411"/>
                <a:gd name="T28" fmla="*/ 193 w 502"/>
                <a:gd name="T29" fmla="*/ 45 h 411"/>
                <a:gd name="T30" fmla="*/ 186 w 502"/>
                <a:gd name="T31" fmla="*/ 34 h 411"/>
                <a:gd name="T32" fmla="*/ 160 w 502"/>
                <a:gd name="T33" fmla="*/ 46 h 411"/>
                <a:gd name="T34" fmla="*/ 154 w 502"/>
                <a:gd name="T35" fmla="*/ 61 h 411"/>
                <a:gd name="T36" fmla="*/ 80 w 502"/>
                <a:gd name="T37" fmla="*/ 349 h 411"/>
                <a:gd name="T38" fmla="*/ 60 w 502"/>
                <a:gd name="T39" fmla="*/ 365 h 411"/>
                <a:gd name="T40" fmla="*/ 22 w 502"/>
                <a:gd name="T41" fmla="*/ 351 h 411"/>
                <a:gd name="T42" fmla="*/ 18 w 502"/>
                <a:gd name="T43" fmla="*/ 349 h 411"/>
                <a:gd name="T44" fmla="*/ 0 w 502"/>
                <a:gd name="T45" fmla="*/ 386 h 411"/>
                <a:gd name="T46" fmla="*/ 44 w 502"/>
                <a:gd name="T47" fmla="*/ 411 h 411"/>
                <a:gd name="T48" fmla="*/ 110 w 502"/>
                <a:gd name="T49" fmla="*/ 318 h 411"/>
                <a:gd name="T50" fmla="*/ 167 w 502"/>
                <a:gd name="T51" fmla="*/ 10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2" h="411">
                  <a:moveTo>
                    <a:pt x="167" y="100"/>
                  </a:moveTo>
                  <a:cubicBezTo>
                    <a:pt x="176" y="126"/>
                    <a:pt x="187" y="163"/>
                    <a:pt x="209" y="225"/>
                  </a:cubicBezTo>
                  <a:cubicBezTo>
                    <a:pt x="241" y="309"/>
                    <a:pt x="255" y="340"/>
                    <a:pt x="285" y="388"/>
                  </a:cubicBezTo>
                  <a:cubicBezTo>
                    <a:pt x="292" y="398"/>
                    <a:pt x="293" y="399"/>
                    <a:pt x="297" y="399"/>
                  </a:cubicBezTo>
                  <a:cubicBezTo>
                    <a:pt x="304" y="399"/>
                    <a:pt x="315" y="393"/>
                    <a:pt x="320" y="389"/>
                  </a:cubicBezTo>
                  <a:cubicBezTo>
                    <a:pt x="327" y="382"/>
                    <a:pt x="328" y="382"/>
                    <a:pt x="333" y="357"/>
                  </a:cubicBezTo>
                  <a:cubicBezTo>
                    <a:pt x="363" y="226"/>
                    <a:pt x="401" y="89"/>
                    <a:pt x="411" y="66"/>
                  </a:cubicBezTo>
                  <a:cubicBezTo>
                    <a:pt x="411" y="65"/>
                    <a:pt x="421" y="46"/>
                    <a:pt x="483" y="45"/>
                  </a:cubicBezTo>
                  <a:cubicBezTo>
                    <a:pt x="493" y="45"/>
                    <a:pt x="502" y="19"/>
                    <a:pt x="502" y="8"/>
                  </a:cubicBezTo>
                  <a:cubicBezTo>
                    <a:pt x="502" y="0"/>
                    <a:pt x="499" y="0"/>
                    <a:pt x="492" y="0"/>
                  </a:cubicBezTo>
                  <a:cubicBezTo>
                    <a:pt x="442" y="0"/>
                    <a:pt x="420" y="21"/>
                    <a:pt x="414" y="27"/>
                  </a:cubicBezTo>
                  <a:cubicBezTo>
                    <a:pt x="400" y="45"/>
                    <a:pt x="388" y="81"/>
                    <a:pt x="365" y="165"/>
                  </a:cubicBezTo>
                  <a:cubicBezTo>
                    <a:pt x="348" y="229"/>
                    <a:pt x="332" y="293"/>
                    <a:pt x="316" y="358"/>
                  </a:cubicBezTo>
                  <a:cubicBezTo>
                    <a:pt x="289" y="316"/>
                    <a:pt x="273" y="277"/>
                    <a:pt x="249" y="213"/>
                  </a:cubicBezTo>
                  <a:cubicBezTo>
                    <a:pt x="223" y="142"/>
                    <a:pt x="207" y="90"/>
                    <a:pt x="193" y="45"/>
                  </a:cubicBezTo>
                  <a:cubicBezTo>
                    <a:pt x="191" y="35"/>
                    <a:pt x="190" y="34"/>
                    <a:pt x="186" y="34"/>
                  </a:cubicBezTo>
                  <a:cubicBezTo>
                    <a:pt x="185" y="34"/>
                    <a:pt x="175" y="34"/>
                    <a:pt x="160" y="46"/>
                  </a:cubicBezTo>
                  <a:cubicBezTo>
                    <a:pt x="155" y="51"/>
                    <a:pt x="155" y="55"/>
                    <a:pt x="154" y="61"/>
                  </a:cubicBezTo>
                  <a:cubicBezTo>
                    <a:pt x="140" y="194"/>
                    <a:pt x="93" y="325"/>
                    <a:pt x="80" y="349"/>
                  </a:cubicBezTo>
                  <a:cubicBezTo>
                    <a:pt x="76" y="356"/>
                    <a:pt x="70" y="365"/>
                    <a:pt x="60" y="365"/>
                  </a:cubicBezTo>
                  <a:cubicBezTo>
                    <a:pt x="55" y="365"/>
                    <a:pt x="35" y="363"/>
                    <a:pt x="22" y="351"/>
                  </a:cubicBezTo>
                  <a:cubicBezTo>
                    <a:pt x="20" y="349"/>
                    <a:pt x="19" y="349"/>
                    <a:pt x="18" y="349"/>
                  </a:cubicBezTo>
                  <a:cubicBezTo>
                    <a:pt x="11" y="349"/>
                    <a:pt x="0" y="374"/>
                    <a:pt x="0" y="386"/>
                  </a:cubicBezTo>
                  <a:cubicBezTo>
                    <a:pt x="0" y="401"/>
                    <a:pt x="30" y="411"/>
                    <a:pt x="44" y="411"/>
                  </a:cubicBezTo>
                  <a:cubicBezTo>
                    <a:pt x="76" y="411"/>
                    <a:pt x="102" y="341"/>
                    <a:pt x="110" y="318"/>
                  </a:cubicBezTo>
                  <a:cubicBezTo>
                    <a:pt x="142" y="228"/>
                    <a:pt x="158" y="153"/>
                    <a:pt x="167" y="100"/>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12">
              <a:extLst>
                <a:ext uri="{FF2B5EF4-FFF2-40B4-BE49-F238E27FC236}">
                  <a16:creationId xmlns:a16="http://schemas.microsoft.com/office/drawing/2014/main" id="{62530F22-D58F-4BAA-B629-D32EBE9DE351}"/>
                </a:ext>
              </a:extLst>
            </p:cNvPr>
            <p:cNvSpPr>
              <a:spLocks/>
            </p:cNvSpPr>
            <p:nvPr>
              <p:custDataLst>
                <p:tags r:id="rId21"/>
              </p:custDataLst>
            </p:nvPr>
          </p:nvSpPr>
          <p:spPr bwMode="auto">
            <a:xfrm>
              <a:off x="2670175" y="3560763"/>
              <a:ext cx="60325" cy="296862"/>
            </a:xfrm>
            <a:custGeom>
              <a:avLst/>
              <a:gdLst>
                <a:gd name="T0" fmla="*/ 116 w 116"/>
                <a:gd name="T1" fmla="*/ 494 h 499"/>
                <a:gd name="T2" fmla="*/ 107 w 116"/>
                <a:gd name="T3" fmla="*/ 483 h 499"/>
                <a:gd name="T4" fmla="*/ 29 w 116"/>
                <a:gd name="T5" fmla="*/ 250 h 499"/>
                <a:gd name="T6" fmla="*/ 109 w 116"/>
                <a:gd name="T7" fmla="*/ 14 h 499"/>
                <a:gd name="T8" fmla="*/ 116 w 116"/>
                <a:gd name="T9" fmla="*/ 5 h 499"/>
                <a:gd name="T10" fmla="*/ 111 w 116"/>
                <a:gd name="T11" fmla="*/ 0 h 499"/>
                <a:gd name="T12" fmla="*/ 31 w 116"/>
                <a:gd name="T13" fmla="*/ 97 h 499"/>
                <a:gd name="T14" fmla="*/ 0 w 116"/>
                <a:gd name="T15" fmla="*/ 250 h 499"/>
                <a:gd name="T16" fmla="*/ 33 w 116"/>
                <a:gd name="T17" fmla="*/ 405 h 499"/>
                <a:gd name="T18" fmla="*/ 111 w 116"/>
                <a:gd name="T19" fmla="*/ 499 h 499"/>
                <a:gd name="T20" fmla="*/ 116 w 116"/>
                <a:gd name="T21" fmla="*/ 494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6" h="499">
                  <a:moveTo>
                    <a:pt x="116" y="494"/>
                  </a:moveTo>
                  <a:cubicBezTo>
                    <a:pt x="116" y="493"/>
                    <a:pt x="116" y="492"/>
                    <a:pt x="107" y="483"/>
                  </a:cubicBezTo>
                  <a:cubicBezTo>
                    <a:pt x="45" y="420"/>
                    <a:pt x="29" y="326"/>
                    <a:pt x="29" y="250"/>
                  </a:cubicBezTo>
                  <a:cubicBezTo>
                    <a:pt x="29" y="163"/>
                    <a:pt x="48" y="76"/>
                    <a:pt x="109" y="14"/>
                  </a:cubicBezTo>
                  <a:cubicBezTo>
                    <a:pt x="116" y="8"/>
                    <a:pt x="116" y="7"/>
                    <a:pt x="116" y="5"/>
                  </a:cubicBezTo>
                  <a:cubicBezTo>
                    <a:pt x="116" y="2"/>
                    <a:pt x="114" y="0"/>
                    <a:pt x="111" y="0"/>
                  </a:cubicBezTo>
                  <a:cubicBezTo>
                    <a:pt x="106" y="0"/>
                    <a:pt x="61" y="34"/>
                    <a:pt x="31" y="97"/>
                  </a:cubicBezTo>
                  <a:cubicBezTo>
                    <a:pt x="6" y="152"/>
                    <a:pt x="0" y="208"/>
                    <a:pt x="0" y="250"/>
                  </a:cubicBezTo>
                  <a:cubicBezTo>
                    <a:pt x="0" y="288"/>
                    <a:pt x="5" y="349"/>
                    <a:pt x="33" y="405"/>
                  </a:cubicBezTo>
                  <a:cubicBezTo>
                    <a:pt x="63" y="467"/>
                    <a:pt x="106" y="499"/>
                    <a:pt x="111" y="499"/>
                  </a:cubicBezTo>
                  <a:cubicBezTo>
                    <a:pt x="114" y="499"/>
                    <a:pt x="116" y="498"/>
                    <a:pt x="116" y="494"/>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3">
              <a:extLst>
                <a:ext uri="{FF2B5EF4-FFF2-40B4-BE49-F238E27FC236}">
                  <a16:creationId xmlns:a16="http://schemas.microsoft.com/office/drawing/2014/main" id="{C10582BE-95A4-4D4F-83C4-00D66C905D5A}"/>
                </a:ext>
              </a:extLst>
            </p:cNvPr>
            <p:cNvSpPr>
              <a:spLocks/>
            </p:cNvSpPr>
            <p:nvPr>
              <p:custDataLst>
                <p:tags r:id="rId22"/>
              </p:custDataLst>
            </p:nvPr>
          </p:nvSpPr>
          <p:spPr bwMode="auto">
            <a:xfrm>
              <a:off x="2752725" y="3652838"/>
              <a:ext cx="139700" cy="193675"/>
            </a:xfrm>
            <a:custGeom>
              <a:avLst/>
              <a:gdLst>
                <a:gd name="T0" fmla="*/ 100 w 270"/>
                <a:gd name="T1" fmla="*/ 45 h 328"/>
                <a:gd name="T2" fmla="*/ 108 w 270"/>
                <a:gd name="T3" fmla="*/ 13 h 328"/>
                <a:gd name="T4" fmla="*/ 93 w 270"/>
                <a:gd name="T5" fmla="*/ 0 h 328"/>
                <a:gd name="T6" fmla="*/ 74 w 270"/>
                <a:gd name="T7" fmla="*/ 18 h 328"/>
                <a:gd name="T8" fmla="*/ 2 w 270"/>
                <a:gd name="T9" fmla="*/ 307 h 328"/>
                <a:gd name="T10" fmla="*/ 0 w 270"/>
                <a:gd name="T11" fmla="*/ 315 h 328"/>
                <a:gd name="T12" fmla="*/ 14 w 270"/>
                <a:gd name="T13" fmla="*/ 328 h 328"/>
                <a:gd name="T14" fmla="*/ 32 w 270"/>
                <a:gd name="T15" fmla="*/ 318 h 328"/>
                <a:gd name="T16" fmla="*/ 59 w 270"/>
                <a:gd name="T17" fmla="*/ 210 h 328"/>
                <a:gd name="T18" fmla="*/ 107 w 270"/>
                <a:gd name="T19" fmla="*/ 226 h 328"/>
                <a:gd name="T20" fmla="*/ 174 w 270"/>
                <a:gd name="T21" fmla="*/ 189 h 328"/>
                <a:gd name="T22" fmla="*/ 219 w 270"/>
                <a:gd name="T23" fmla="*/ 226 h 328"/>
                <a:gd name="T24" fmla="*/ 255 w 270"/>
                <a:gd name="T25" fmla="*/ 198 h 328"/>
                <a:gd name="T26" fmla="*/ 270 w 270"/>
                <a:gd name="T27" fmla="*/ 149 h 328"/>
                <a:gd name="T28" fmla="*/ 264 w 270"/>
                <a:gd name="T29" fmla="*/ 144 h 328"/>
                <a:gd name="T30" fmla="*/ 257 w 270"/>
                <a:gd name="T31" fmla="*/ 153 h 328"/>
                <a:gd name="T32" fmla="*/ 220 w 270"/>
                <a:gd name="T33" fmla="*/ 215 h 328"/>
                <a:gd name="T34" fmla="*/ 205 w 270"/>
                <a:gd name="T35" fmla="*/ 192 h 328"/>
                <a:gd name="T36" fmla="*/ 215 w 270"/>
                <a:gd name="T37" fmla="*/ 140 h 328"/>
                <a:gd name="T38" fmla="*/ 229 w 270"/>
                <a:gd name="T39" fmla="*/ 86 h 328"/>
                <a:gd name="T40" fmla="*/ 237 w 270"/>
                <a:gd name="T41" fmla="*/ 52 h 328"/>
                <a:gd name="T42" fmla="*/ 245 w 270"/>
                <a:gd name="T43" fmla="*/ 19 h 328"/>
                <a:gd name="T44" fmla="*/ 230 w 270"/>
                <a:gd name="T45" fmla="*/ 5 h 328"/>
                <a:gd name="T46" fmla="*/ 211 w 270"/>
                <a:gd name="T47" fmla="*/ 23 h 328"/>
                <a:gd name="T48" fmla="*/ 187 w 270"/>
                <a:gd name="T49" fmla="*/ 116 h 328"/>
                <a:gd name="T50" fmla="*/ 174 w 270"/>
                <a:gd name="T51" fmla="*/ 167 h 328"/>
                <a:gd name="T52" fmla="*/ 109 w 270"/>
                <a:gd name="T53" fmla="*/ 215 h 328"/>
                <a:gd name="T54" fmla="*/ 72 w 270"/>
                <a:gd name="T55" fmla="*/ 171 h 328"/>
                <a:gd name="T56" fmla="*/ 79 w 270"/>
                <a:gd name="T57" fmla="*/ 129 h 328"/>
                <a:gd name="T58" fmla="*/ 100 w 270"/>
                <a:gd name="T59" fmla="*/ 45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70" h="328">
                  <a:moveTo>
                    <a:pt x="100" y="45"/>
                  </a:moveTo>
                  <a:cubicBezTo>
                    <a:pt x="103" y="35"/>
                    <a:pt x="108" y="16"/>
                    <a:pt x="108" y="13"/>
                  </a:cubicBezTo>
                  <a:cubicBezTo>
                    <a:pt x="108" y="5"/>
                    <a:pt x="102" y="0"/>
                    <a:pt x="93" y="0"/>
                  </a:cubicBezTo>
                  <a:cubicBezTo>
                    <a:pt x="92" y="0"/>
                    <a:pt x="78" y="0"/>
                    <a:pt x="74" y="18"/>
                  </a:cubicBezTo>
                  <a:lnTo>
                    <a:pt x="2" y="307"/>
                  </a:lnTo>
                  <a:cubicBezTo>
                    <a:pt x="0" y="313"/>
                    <a:pt x="0" y="314"/>
                    <a:pt x="0" y="315"/>
                  </a:cubicBezTo>
                  <a:cubicBezTo>
                    <a:pt x="0" y="322"/>
                    <a:pt x="6" y="328"/>
                    <a:pt x="14" y="328"/>
                  </a:cubicBezTo>
                  <a:cubicBezTo>
                    <a:pt x="25" y="328"/>
                    <a:pt x="31" y="319"/>
                    <a:pt x="32" y="318"/>
                  </a:cubicBezTo>
                  <a:cubicBezTo>
                    <a:pt x="34" y="313"/>
                    <a:pt x="40" y="287"/>
                    <a:pt x="59" y="210"/>
                  </a:cubicBezTo>
                  <a:cubicBezTo>
                    <a:pt x="75" y="224"/>
                    <a:pt x="97" y="226"/>
                    <a:pt x="107" y="226"/>
                  </a:cubicBezTo>
                  <a:cubicBezTo>
                    <a:pt x="142" y="226"/>
                    <a:pt x="162" y="203"/>
                    <a:pt x="174" y="189"/>
                  </a:cubicBezTo>
                  <a:cubicBezTo>
                    <a:pt x="178" y="212"/>
                    <a:pt x="197" y="226"/>
                    <a:pt x="219" y="226"/>
                  </a:cubicBezTo>
                  <a:cubicBezTo>
                    <a:pt x="236" y="226"/>
                    <a:pt x="248" y="214"/>
                    <a:pt x="255" y="198"/>
                  </a:cubicBezTo>
                  <a:cubicBezTo>
                    <a:pt x="264" y="180"/>
                    <a:pt x="270" y="150"/>
                    <a:pt x="270" y="149"/>
                  </a:cubicBezTo>
                  <a:cubicBezTo>
                    <a:pt x="270" y="144"/>
                    <a:pt x="266" y="144"/>
                    <a:pt x="264" y="144"/>
                  </a:cubicBezTo>
                  <a:cubicBezTo>
                    <a:pt x="259" y="144"/>
                    <a:pt x="259" y="146"/>
                    <a:pt x="257" y="153"/>
                  </a:cubicBezTo>
                  <a:cubicBezTo>
                    <a:pt x="249" y="185"/>
                    <a:pt x="240" y="215"/>
                    <a:pt x="220" y="215"/>
                  </a:cubicBezTo>
                  <a:cubicBezTo>
                    <a:pt x="206" y="215"/>
                    <a:pt x="205" y="202"/>
                    <a:pt x="205" y="192"/>
                  </a:cubicBezTo>
                  <a:cubicBezTo>
                    <a:pt x="205" y="181"/>
                    <a:pt x="211" y="157"/>
                    <a:pt x="215" y="140"/>
                  </a:cubicBezTo>
                  <a:lnTo>
                    <a:pt x="229" y="86"/>
                  </a:lnTo>
                  <a:cubicBezTo>
                    <a:pt x="230" y="79"/>
                    <a:pt x="235" y="60"/>
                    <a:pt x="237" y="52"/>
                  </a:cubicBezTo>
                  <a:cubicBezTo>
                    <a:pt x="240" y="41"/>
                    <a:pt x="245" y="22"/>
                    <a:pt x="245" y="19"/>
                  </a:cubicBezTo>
                  <a:cubicBezTo>
                    <a:pt x="245" y="10"/>
                    <a:pt x="238" y="5"/>
                    <a:pt x="230" y="5"/>
                  </a:cubicBezTo>
                  <a:cubicBezTo>
                    <a:pt x="228" y="5"/>
                    <a:pt x="215" y="6"/>
                    <a:pt x="211" y="23"/>
                  </a:cubicBezTo>
                  <a:lnTo>
                    <a:pt x="187" y="116"/>
                  </a:lnTo>
                  <a:cubicBezTo>
                    <a:pt x="181" y="141"/>
                    <a:pt x="176" y="162"/>
                    <a:pt x="174" y="167"/>
                  </a:cubicBezTo>
                  <a:cubicBezTo>
                    <a:pt x="174" y="169"/>
                    <a:pt x="150" y="215"/>
                    <a:pt x="109" y="215"/>
                  </a:cubicBezTo>
                  <a:cubicBezTo>
                    <a:pt x="84" y="215"/>
                    <a:pt x="72" y="198"/>
                    <a:pt x="72" y="171"/>
                  </a:cubicBezTo>
                  <a:cubicBezTo>
                    <a:pt x="72" y="157"/>
                    <a:pt x="76" y="143"/>
                    <a:pt x="79" y="129"/>
                  </a:cubicBezTo>
                  <a:lnTo>
                    <a:pt x="100" y="45"/>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4">
              <a:extLst>
                <a:ext uri="{FF2B5EF4-FFF2-40B4-BE49-F238E27FC236}">
                  <a16:creationId xmlns:a16="http://schemas.microsoft.com/office/drawing/2014/main" id="{0BA19089-FE73-4E05-9ED0-A0B92593C05E}"/>
                </a:ext>
              </a:extLst>
            </p:cNvPr>
            <p:cNvSpPr>
              <a:spLocks/>
            </p:cNvSpPr>
            <p:nvPr>
              <p:custDataLst>
                <p:tags r:id="rId23"/>
              </p:custDataLst>
            </p:nvPr>
          </p:nvSpPr>
          <p:spPr bwMode="auto">
            <a:xfrm>
              <a:off x="2911475" y="3686175"/>
              <a:ext cx="144463" cy="141287"/>
            </a:xfrm>
            <a:custGeom>
              <a:avLst/>
              <a:gdLst>
                <a:gd name="T0" fmla="*/ 216 w 277"/>
                <a:gd name="T1" fmla="*/ 42 h 238"/>
                <a:gd name="T2" fmla="*/ 237 w 277"/>
                <a:gd name="T3" fmla="*/ 23 h 238"/>
                <a:gd name="T4" fmla="*/ 269 w 277"/>
                <a:gd name="T5" fmla="*/ 12 h 238"/>
                <a:gd name="T6" fmla="*/ 277 w 277"/>
                <a:gd name="T7" fmla="*/ 5 h 238"/>
                <a:gd name="T8" fmla="*/ 272 w 277"/>
                <a:gd name="T9" fmla="*/ 0 h 238"/>
                <a:gd name="T10" fmla="*/ 244 w 277"/>
                <a:gd name="T11" fmla="*/ 1 h 238"/>
                <a:gd name="T12" fmla="*/ 207 w 277"/>
                <a:gd name="T13" fmla="*/ 0 h 238"/>
                <a:gd name="T14" fmla="*/ 200 w 277"/>
                <a:gd name="T15" fmla="*/ 7 h 238"/>
                <a:gd name="T16" fmla="*/ 207 w 277"/>
                <a:gd name="T17" fmla="*/ 12 h 238"/>
                <a:gd name="T18" fmla="*/ 217 w 277"/>
                <a:gd name="T19" fmla="*/ 19 h 238"/>
                <a:gd name="T20" fmla="*/ 212 w 277"/>
                <a:gd name="T21" fmla="*/ 28 h 238"/>
                <a:gd name="T22" fmla="*/ 206 w 277"/>
                <a:gd name="T23" fmla="*/ 36 h 238"/>
                <a:gd name="T24" fmla="*/ 119 w 277"/>
                <a:gd name="T25" fmla="*/ 127 h 238"/>
                <a:gd name="T26" fmla="*/ 73 w 277"/>
                <a:gd name="T27" fmla="*/ 24 h 238"/>
                <a:gd name="T28" fmla="*/ 71 w 277"/>
                <a:gd name="T29" fmla="*/ 19 h 238"/>
                <a:gd name="T30" fmla="*/ 90 w 277"/>
                <a:gd name="T31" fmla="*/ 12 h 238"/>
                <a:gd name="T32" fmla="*/ 99 w 277"/>
                <a:gd name="T33" fmla="*/ 5 h 238"/>
                <a:gd name="T34" fmla="*/ 93 w 277"/>
                <a:gd name="T35" fmla="*/ 0 h 238"/>
                <a:gd name="T36" fmla="*/ 46 w 277"/>
                <a:gd name="T37" fmla="*/ 1 h 238"/>
                <a:gd name="T38" fmla="*/ 7 w 277"/>
                <a:gd name="T39" fmla="*/ 0 h 238"/>
                <a:gd name="T40" fmla="*/ 0 w 277"/>
                <a:gd name="T41" fmla="*/ 7 h 238"/>
                <a:gd name="T42" fmla="*/ 9 w 277"/>
                <a:gd name="T43" fmla="*/ 12 h 238"/>
                <a:gd name="T44" fmla="*/ 34 w 277"/>
                <a:gd name="T45" fmla="*/ 23 h 238"/>
                <a:gd name="T46" fmla="*/ 88 w 277"/>
                <a:gd name="T47" fmla="*/ 142 h 238"/>
                <a:gd name="T48" fmla="*/ 73 w 277"/>
                <a:gd name="T49" fmla="*/ 206 h 238"/>
                <a:gd name="T50" fmla="*/ 40 w 277"/>
                <a:gd name="T51" fmla="*/ 225 h 238"/>
                <a:gd name="T52" fmla="*/ 30 w 277"/>
                <a:gd name="T53" fmla="*/ 233 h 238"/>
                <a:gd name="T54" fmla="*/ 36 w 277"/>
                <a:gd name="T55" fmla="*/ 238 h 238"/>
                <a:gd name="T56" fmla="*/ 57 w 277"/>
                <a:gd name="T57" fmla="*/ 237 h 238"/>
                <a:gd name="T58" fmla="*/ 80 w 277"/>
                <a:gd name="T59" fmla="*/ 237 h 238"/>
                <a:gd name="T60" fmla="*/ 103 w 277"/>
                <a:gd name="T61" fmla="*/ 237 h 238"/>
                <a:gd name="T62" fmla="*/ 126 w 277"/>
                <a:gd name="T63" fmla="*/ 238 h 238"/>
                <a:gd name="T64" fmla="*/ 134 w 277"/>
                <a:gd name="T65" fmla="*/ 230 h 238"/>
                <a:gd name="T66" fmla="*/ 122 w 277"/>
                <a:gd name="T67" fmla="*/ 225 h 238"/>
                <a:gd name="T68" fmla="*/ 108 w 277"/>
                <a:gd name="T69" fmla="*/ 225 h 238"/>
                <a:gd name="T70" fmla="*/ 101 w 277"/>
                <a:gd name="T71" fmla="*/ 220 h 238"/>
                <a:gd name="T72" fmla="*/ 107 w 277"/>
                <a:gd name="T73" fmla="*/ 192 h 238"/>
                <a:gd name="T74" fmla="*/ 118 w 277"/>
                <a:gd name="T75" fmla="*/ 149 h 238"/>
                <a:gd name="T76" fmla="*/ 123 w 277"/>
                <a:gd name="T77" fmla="*/ 139 h 238"/>
                <a:gd name="T78" fmla="*/ 216 w 277"/>
                <a:gd name="T79" fmla="*/ 42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7" h="238">
                  <a:moveTo>
                    <a:pt x="216" y="42"/>
                  </a:moveTo>
                  <a:cubicBezTo>
                    <a:pt x="222" y="35"/>
                    <a:pt x="229" y="28"/>
                    <a:pt x="237" y="23"/>
                  </a:cubicBezTo>
                  <a:cubicBezTo>
                    <a:pt x="251" y="13"/>
                    <a:pt x="264" y="13"/>
                    <a:pt x="269" y="12"/>
                  </a:cubicBezTo>
                  <a:cubicBezTo>
                    <a:pt x="273" y="12"/>
                    <a:pt x="277" y="12"/>
                    <a:pt x="277" y="5"/>
                  </a:cubicBezTo>
                  <a:cubicBezTo>
                    <a:pt x="277" y="2"/>
                    <a:pt x="275" y="0"/>
                    <a:pt x="272" y="0"/>
                  </a:cubicBezTo>
                  <a:cubicBezTo>
                    <a:pt x="263" y="0"/>
                    <a:pt x="253" y="1"/>
                    <a:pt x="244" y="1"/>
                  </a:cubicBezTo>
                  <a:cubicBezTo>
                    <a:pt x="233" y="1"/>
                    <a:pt x="218" y="0"/>
                    <a:pt x="207" y="0"/>
                  </a:cubicBezTo>
                  <a:cubicBezTo>
                    <a:pt x="206" y="0"/>
                    <a:pt x="200" y="0"/>
                    <a:pt x="200" y="7"/>
                  </a:cubicBezTo>
                  <a:cubicBezTo>
                    <a:pt x="200" y="12"/>
                    <a:pt x="205" y="12"/>
                    <a:pt x="207" y="12"/>
                  </a:cubicBezTo>
                  <a:cubicBezTo>
                    <a:pt x="217" y="13"/>
                    <a:pt x="217" y="17"/>
                    <a:pt x="217" y="19"/>
                  </a:cubicBezTo>
                  <a:cubicBezTo>
                    <a:pt x="217" y="22"/>
                    <a:pt x="215" y="25"/>
                    <a:pt x="212" y="28"/>
                  </a:cubicBezTo>
                  <a:cubicBezTo>
                    <a:pt x="210" y="31"/>
                    <a:pt x="208" y="34"/>
                    <a:pt x="206" y="36"/>
                  </a:cubicBezTo>
                  <a:lnTo>
                    <a:pt x="119" y="127"/>
                  </a:lnTo>
                  <a:lnTo>
                    <a:pt x="73" y="24"/>
                  </a:lnTo>
                  <a:cubicBezTo>
                    <a:pt x="71" y="20"/>
                    <a:pt x="71" y="19"/>
                    <a:pt x="71" y="19"/>
                  </a:cubicBezTo>
                  <a:cubicBezTo>
                    <a:pt x="71" y="12"/>
                    <a:pt x="88" y="12"/>
                    <a:pt x="90" y="12"/>
                  </a:cubicBezTo>
                  <a:cubicBezTo>
                    <a:pt x="94" y="12"/>
                    <a:pt x="99" y="12"/>
                    <a:pt x="99" y="5"/>
                  </a:cubicBezTo>
                  <a:cubicBezTo>
                    <a:pt x="99" y="4"/>
                    <a:pt x="99" y="0"/>
                    <a:pt x="93" y="0"/>
                  </a:cubicBezTo>
                  <a:cubicBezTo>
                    <a:pt x="83" y="0"/>
                    <a:pt x="57" y="1"/>
                    <a:pt x="46" y="1"/>
                  </a:cubicBezTo>
                  <a:cubicBezTo>
                    <a:pt x="38" y="1"/>
                    <a:pt x="15" y="0"/>
                    <a:pt x="7" y="0"/>
                  </a:cubicBezTo>
                  <a:cubicBezTo>
                    <a:pt x="4" y="0"/>
                    <a:pt x="0" y="1"/>
                    <a:pt x="0" y="7"/>
                  </a:cubicBezTo>
                  <a:cubicBezTo>
                    <a:pt x="0" y="12"/>
                    <a:pt x="4" y="12"/>
                    <a:pt x="9" y="12"/>
                  </a:cubicBezTo>
                  <a:cubicBezTo>
                    <a:pt x="29" y="12"/>
                    <a:pt x="31" y="15"/>
                    <a:pt x="34" y="23"/>
                  </a:cubicBezTo>
                  <a:lnTo>
                    <a:pt x="88" y="142"/>
                  </a:lnTo>
                  <a:lnTo>
                    <a:pt x="73" y="206"/>
                  </a:lnTo>
                  <a:cubicBezTo>
                    <a:pt x="68" y="224"/>
                    <a:pt x="68" y="225"/>
                    <a:pt x="40" y="225"/>
                  </a:cubicBezTo>
                  <a:cubicBezTo>
                    <a:pt x="35" y="225"/>
                    <a:pt x="30" y="225"/>
                    <a:pt x="30" y="233"/>
                  </a:cubicBezTo>
                  <a:cubicBezTo>
                    <a:pt x="30" y="236"/>
                    <a:pt x="32" y="238"/>
                    <a:pt x="36" y="238"/>
                  </a:cubicBezTo>
                  <a:cubicBezTo>
                    <a:pt x="42" y="238"/>
                    <a:pt x="50" y="237"/>
                    <a:pt x="57" y="237"/>
                  </a:cubicBezTo>
                  <a:cubicBezTo>
                    <a:pt x="64" y="237"/>
                    <a:pt x="74" y="237"/>
                    <a:pt x="80" y="237"/>
                  </a:cubicBezTo>
                  <a:cubicBezTo>
                    <a:pt x="87" y="237"/>
                    <a:pt x="95" y="237"/>
                    <a:pt x="103" y="237"/>
                  </a:cubicBezTo>
                  <a:cubicBezTo>
                    <a:pt x="110" y="237"/>
                    <a:pt x="119" y="238"/>
                    <a:pt x="126" y="238"/>
                  </a:cubicBezTo>
                  <a:cubicBezTo>
                    <a:pt x="128" y="238"/>
                    <a:pt x="134" y="238"/>
                    <a:pt x="134" y="230"/>
                  </a:cubicBezTo>
                  <a:cubicBezTo>
                    <a:pt x="134" y="225"/>
                    <a:pt x="129" y="225"/>
                    <a:pt x="122" y="225"/>
                  </a:cubicBezTo>
                  <a:cubicBezTo>
                    <a:pt x="116" y="225"/>
                    <a:pt x="115" y="225"/>
                    <a:pt x="108" y="225"/>
                  </a:cubicBezTo>
                  <a:cubicBezTo>
                    <a:pt x="102" y="224"/>
                    <a:pt x="101" y="223"/>
                    <a:pt x="101" y="220"/>
                  </a:cubicBezTo>
                  <a:cubicBezTo>
                    <a:pt x="101" y="218"/>
                    <a:pt x="105" y="201"/>
                    <a:pt x="107" y="192"/>
                  </a:cubicBezTo>
                  <a:cubicBezTo>
                    <a:pt x="110" y="180"/>
                    <a:pt x="117" y="150"/>
                    <a:pt x="118" y="149"/>
                  </a:cubicBezTo>
                  <a:cubicBezTo>
                    <a:pt x="120" y="143"/>
                    <a:pt x="120" y="143"/>
                    <a:pt x="123" y="139"/>
                  </a:cubicBezTo>
                  <a:lnTo>
                    <a:pt x="216" y="42"/>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5">
              <a:extLst>
                <a:ext uri="{FF2B5EF4-FFF2-40B4-BE49-F238E27FC236}">
                  <a16:creationId xmlns:a16="http://schemas.microsoft.com/office/drawing/2014/main" id="{50E211D5-D49F-4CC5-8629-1119C70CDBFF}"/>
                </a:ext>
              </a:extLst>
            </p:cNvPr>
            <p:cNvSpPr>
              <a:spLocks/>
            </p:cNvSpPr>
            <p:nvPr>
              <p:custDataLst>
                <p:tags r:id="rId24"/>
              </p:custDataLst>
            </p:nvPr>
          </p:nvSpPr>
          <p:spPr bwMode="auto">
            <a:xfrm>
              <a:off x="3151188" y="3609975"/>
              <a:ext cx="173038" cy="198437"/>
            </a:xfrm>
            <a:custGeom>
              <a:avLst/>
              <a:gdLst>
                <a:gd name="T0" fmla="*/ 176 w 332"/>
                <a:gd name="T1" fmla="*/ 177 h 333"/>
                <a:gd name="T2" fmla="*/ 315 w 332"/>
                <a:gd name="T3" fmla="*/ 177 h 333"/>
                <a:gd name="T4" fmla="*/ 332 w 332"/>
                <a:gd name="T5" fmla="*/ 167 h 333"/>
                <a:gd name="T6" fmla="*/ 315 w 332"/>
                <a:gd name="T7" fmla="*/ 157 h 333"/>
                <a:gd name="T8" fmla="*/ 176 w 332"/>
                <a:gd name="T9" fmla="*/ 157 h 333"/>
                <a:gd name="T10" fmla="*/ 176 w 332"/>
                <a:gd name="T11" fmla="*/ 17 h 333"/>
                <a:gd name="T12" fmla="*/ 166 w 332"/>
                <a:gd name="T13" fmla="*/ 0 h 333"/>
                <a:gd name="T14" fmla="*/ 156 w 332"/>
                <a:gd name="T15" fmla="*/ 17 h 333"/>
                <a:gd name="T16" fmla="*/ 156 w 332"/>
                <a:gd name="T17" fmla="*/ 157 h 333"/>
                <a:gd name="T18" fmla="*/ 16 w 332"/>
                <a:gd name="T19" fmla="*/ 157 h 333"/>
                <a:gd name="T20" fmla="*/ 0 w 332"/>
                <a:gd name="T21" fmla="*/ 167 h 333"/>
                <a:gd name="T22" fmla="*/ 16 w 332"/>
                <a:gd name="T23" fmla="*/ 177 h 333"/>
                <a:gd name="T24" fmla="*/ 156 w 332"/>
                <a:gd name="T25" fmla="*/ 177 h 333"/>
                <a:gd name="T26" fmla="*/ 156 w 332"/>
                <a:gd name="T27" fmla="*/ 316 h 333"/>
                <a:gd name="T28" fmla="*/ 166 w 332"/>
                <a:gd name="T29" fmla="*/ 333 h 333"/>
                <a:gd name="T30" fmla="*/ 176 w 332"/>
                <a:gd name="T31" fmla="*/ 316 h 333"/>
                <a:gd name="T32" fmla="*/ 176 w 332"/>
                <a:gd name="T33" fmla="*/ 177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32" h="333">
                  <a:moveTo>
                    <a:pt x="176" y="177"/>
                  </a:moveTo>
                  <a:lnTo>
                    <a:pt x="315" y="177"/>
                  </a:lnTo>
                  <a:cubicBezTo>
                    <a:pt x="322" y="177"/>
                    <a:pt x="332" y="177"/>
                    <a:pt x="332" y="167"/>
                  </a:cubicBezTo>
                  <a:cubicBezTo>
                    <a:pt x="332" y="157"/>
                    <a:pt x="322" y="157"/>
                    <a:pt x="315" y="157"/>
                  </a:cubicBezTo>
                  <a:lnTo>
                    <a:pt x="176" y="157"/>
                  </a:lnTo>
                  <a:lnTo>
                    <a:pt x="176" y="17"/>
                  </a:lnTo>
                  <a:cubicBezTo>
                    <a:pt x="176" y="10"/>
                    <a:pt x="176" y="0"/>
                    <a:pt x="166" y="0"/>
                  </a:cubicBezTo>
                  <a:cubicBezTo>
                    <a:pt x="156" y="0"/>
                    <a:pt x="156" y="10"/>
                    <a:pt x="156" y="17"/>
                  </a:cubicBezTo>
                  <a:lnTo>
                    <a:pt x="156" y="157"/>
                  </a:lnTo>
                  <a:lnTo>
                    <a:pt x="16" y="157"/>
                  </a:lnTo>
                  <a:cubicBezTo>
                    <a:pt x="9" y="157"/>
                    <a:pt x="0" y="157"/>
                    <a:pt x="0" y="167"/>
                  </a:cubicBezTo>
                  <a:cubicBezTo>
                    <a:pt x="0" y="177"/>
                    <a:pt x="9" y="177"/>
                    <a:pt x="16" y="177"/>
                  </a:cubicBezTo>
                  <a:lnTo>
                    <a:pt x="156" y="177"/>
                  </a:lnTo>
                  <a:lnTo>
                    <a:pt x="156" y="316"/>
                  </a:lnTo>
                  <a:cubicBezTo>
                    <a:pt x="156" y="323"/>
                    <a:pt x="156" y="333"/>
                    <a:pt x="166" y="333"/>
                  </a:cubicBezTo>
                  <a:cubicBezTo>
                    <a:pt x="176" y="333"/>
                    <a:pt x="176" y="323"/>
                    <a:pt x="176" y="316"/>
                  </a:cubicBezTo>
                  <a:lnTo>
                    <a:pt x="176" y="177"/>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6">
              <a:extLst>
                <a:ext uri="{FF2B5EF4-FFF2-40B4-BE49-F238E27FC236}">
                  <a16:creationId xmlns:a16="http://schemas.microsoft.com/office/drawing/2014/main" id="{48A807CA-725C-4A36-AC42-A482A7B51590}"/>
                </a:ext>
              </a:extLst>
            </p:cNvPr>
            <p:cNvSpPr>
              <a:spLocks/>
            </p:cNvSpPr>
            <p:nvPr>
              <p:custDataLst>
                <p:tags r:id="rId25"/>
              </p:custDataLst>
            </p:nvPr>
          </p:nvSpPr>
          <p:spPr bwMode="auto">
            <a:xfrm>
              <a:off x="3409950" y="3581400"/>
              <a:ext cx="157163" cy="201612"/>
            </a:xfrm>
            <a:custGeom>
              <a:avLst/>
              <a:gdLst>
                <a:gd name="T0" fmla="*/ 158 w 304"/>
                <a:gd name="T1" fmla="*/ 179 h 341"/>
                <a:gd name="T2" fmla="*/ 162 w 304"/>
                <a:gd name="T3" fmla="*/ 171 h 341"/>
                <a:gd name="T4" fmla="*/ 159 w 304"/>
                <a:gd name="T5" fmla="*/ 164 h 341"/>
                <a:gd name="T6" fmla="*/ 56 w 304"/>
                <a:gd name="T7" fmla="*/ 16 h 341"/>
                <a:gd name="T8" fmla="*/ 172 w 304"/>
                <a:gd name="T9" fmla="*/ 16 h 341"/>
                <a:gd name="T10" fmla="*/ 291 w 304"/>
                <a:gd name="T11" fmla="*/ 113 h 341"/>
                <a:gd name="T12" fmla="*/ 304 w 304"/>
                <a:gd name="T13" fmla="*/ 113 h 341"/>
                <a:gd name="T14" fmla="*/ 290 w 304"/>
                <a:gd name="T15" fmla="*/ 0 h 341"/>
                <a:gd name="T16" fmla="*/ 13 w 304"/>
                <a:gd name="T17" fmla="*/ 0 h 341"/>
                <a:gd name="T18" fmla="*/ 0 w 304"/>
                <a:gd name="T19" fmla="*/ 12 h 341"/>
                <a:gd name="T20" fmla="*/ 124 w 304"/>
                <a:gd name="T21" fmla="*/ 193 h 341"/>
                <a:gd name="T22" fmla="*/ 5 w 304"/>
                <a:gd name="T23" fmla="*/ 328 h 341"/>
                <a:gd name="T24" fmla="*/ 0 w 304"/>
                <a:gd name="T25" fmla="*/ 336 h 341"/>
                <a:gd name="T26" fmla="*/ 13 w 304"/>
                <a:gd name="T27" fmla="*/ 341 h 341"/>
                <a:gd name="T28" fmla="*/ 290 w 304"/>
                <a:gd name="T29" fmla="*/ 341 h 341"/>
                <a:gd name="T30" fmla="*/ 304 w 304"/>
                <a:gd name="T31" fmla="*/ 224 h 341"/>
                <a:gd name="T32" fmla="*/ 291 w 304"/>
                <a:gd name="T33" fmla="*/ 224 h 341"/>
                <a:gd name="T34" fmla="*/ 170 w 304"/>
                <a:gd name="T35" fmla="*/ 320 h 341"/>
                <a:gd name="T36" fmla="*/ 32 w 304"/>
                <a:gd name="T37" fmla="*/ 320 h 341"/>
                <a:gd name="T38" fmla="*/ 158 w 304"/>
                <a:gd name="T39" fmla="*/ 179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04" h="341">
                  <a:moveTo>
                    <a:pt x="158" y="179"/>
                  </a:moveTo>
                  <a:cubicBezTo>
                    <a:pt x="162" y="174"/>
                    <a:pt x="162" y="172"/>
                    <a:pt x="162" y="171"/>
                  </a:cubicBezTo>
                  <a:cubicBezTo>
                    <a:pt x="162" y="168"/>
                    <a:pt x="160" y="166"/>
                    <a:pt x="159" y="164"/>
                  </a:cubicBezTo>
                  <a:lnTo>
                    <a:pt x="56" y="16"/>
                  </a:lnTo>
                  <a:lnTo>
                    <a:pt x="172" y="16"/>
                  </a:lnTo>
                  <a:cubicBezTo>
                    <a:pt x="256" y="16"/>
                    <a:pt x="281" y="34"/>
                    <a:pt x="291" y="113"/>
                  </a:cubicBezTo>
                  <a:lnTo>
                    <a:pt x="304" y="113"/>
                  </a:lnTo>
                  <a:lnTo>
                    <a:pt x="290" y="0"/>
                  </a:lnTo>
                  <a:lnTo>
                    <a:pt x="13" y="0"/>
                  </a:lnTo>
                  <a:cubicBezTo>
                    <a:pt x="1" y="0"/>
                    <a:pt x="0" y="0"/>
                    <a:pt x="0" y="12"/>
                  </a:cubicBezTo>
                  <a:lnTo>
                    <a:pt x="124" y="193"/>
                  </a:lnTo>
                  <a:lnTo>
                    <a:pt x="5" y="328"/>
                  </a:lnTo>
                  <a:cubicBezTo>
                    <a:pt x="0" y="333"/>
                    <a:pt x="0" y="334"/>
                    <a:pt x="0" y="336"/>
                  </a:cubicBezTo>
                  <a:cubicBezTo>
                    <a:pt x="0" y="341"/>
                    <a:pt x="5" y="341"/>
                    <a:pt x="13" y="341"/>
                  </a:cubicBezTo>
                  <a:lnTo>
                    <a:pt x="290" y="341"/>
                  </a:lnTo>
                  <a:lnTo>
                    <a:pt x="304" y="224"/>
                  </a:lnTo>
                  <a:lnTo>
                    <a:pt x="291" y="224"/>
                  </a:lnTo>
                  <a:cubicBezTo>
                    <a:pt x="282" y="307"/>
                    <a:pt x="248" y="320"/>
                    <a:pt x="170" y="320"/>
                  </a:cubicBezTo>
                  <a:lnTo>
                    <a:pt x="32" y="320"/>
                  </a:lnTo>
                  <a:lnTo>
                    <a:pt x="158" y="179"/>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7">
              <a:extLst>
                <a:ext uri="{FF2B5EF4-FFF2-40B4-BE49-F238E27FC236}">
                  <a16:creationId xmlns:a16="http://schemas.microsoft.com/office/drawing/2014/main" id="{5B51F063-2EF4-4022-B86A-270A20DF449D}"/>
                </a:ext>
              </a:extLst>
            </p:cNvPr>
            <p:cNvSpPr>
              <a:spLocks/>
            </p:cNvSpPr>
            <p:nvPr>
              <p:custDataLst>
                <p:tags r:id="rId26"/>
              </p:custDataLst>
            </p:nvPr>
          </p:nvSpPr>
          <p:spPr bwMode="auto">
            <a:xfrm>
              <a:off x="3590925" y="3686175"/>
              <a:ext cx="158750" cy="141287"/>
            </a:xfrm>
            <a:custGeom>
              <a:avLst/>
              <a:gdLst>
                <a:gd name="T0" fmla="*/ 177 w 308"/>
                <a:gd name="T1" fmla="*/ 105 h 238"/>
                <a:gd name="T2" fmla="*/ 210 w 308"/>
                <a:gd name="T3" fmla="*/ 72 h 238"/>
                <a:gd name="T4" fmla="*/ 300 w 308"/>
                <a:gd name="T5" fmla="*/ 12 h 238"/>
                <a:gd name="T6" fmla="*/ 308 w 308"/>
                <a:gd name="T7" fmla="*/ 5 h 238"/>
                <a:gd name="T8" fmla="*/ 303 w 308"/>
                <a:gd name="T9" fmla="*/ 0 h 238"/>
                <a:gd name="T10" fmla="*/ 271 w 308"/>
                <a:gd name="T11" fmla="*/ 1 h 238"/>
                <a:gd name="T12" fmla="*/ 230 w 308"/>
                <a:gd name="T13" fmla="*/ 0 h 238"/>
                <a:gd name="T14" fmla="*/ 223 w 308"/>
                <a:gd name="T15" fmla="*/ 7 h 238"/>
                <a:gd name="T16" fmla="*/ 228 w 308"/>
                <a:gd name="T17" fmla="*/ 12 h 238"/>
                <a:gd name="T18" fmla="*/ 240 w 308"/>
                <a:gd name="T19" fmla="*/ 21 h 238"/>
                <a:gd name="T20" fmla="*/ 232 w 308"/>
                <a:gd name="T21" fmla="*/ 35 h 238"/>
                <a:gd name="T22" fmla="*/ 172 w 308"/>
                <a:gd name="T23" fmla="*/ 94 h 238"/>
                <a:gd name="T24" fmla="*/ 136 w 308"/>
                <a:gd name="T25" fmla="*/ 26 h 238"/>
                <a:gd name="T26" fmla="*/ 135 w 308"/>
                <a:gd name="T27" fmla="*/ 21 h 238"/>
                <a:gd name="T28" fmla="*/ 153 w 308"/>
                <a:gd name="T29" fmla="*/ 12 h 238"/>
                <a:gd name="T30" fmla="*/ 160 w 308"/>
                <a:gd name="T31" fmla="*/ 5 h 238"/>
                <a:gd name="T32" fmla="*/ 154 w 308"/>
                <a:gd name="T33" fmla="*/ 0 h 238"/>
                <a:gd name="T34" fmla="*/ 131 w 308"/>
                <a:gd name="T35" fmla="*/ 1 h 238"/>
                <a:gd name="T36" fmla="*/ 108 w 308"/>
                <a:gd name="T37" fmla="*/ 1 h 238"/>
                <a:gd name="T38" fmla="*/ 88 w 308"/>
                <a:gd name="T39" fmla="*/ 1 h 238"/>
                <a:gd name="T40" fmla="*/ 69 w 308"/>
                <a:gd name="T41" fmla="*/ 0 h 238"/>
                <a:gd name="T42" fmla="*/ 62 w 308"/>
                <a:gd name="T43" fmla="*/ 7 h 238"/>
                <a:gd name="T44" fmla="*/ 72 w 308"/>
                <a:gd name="T45" fmla="*/ 12 h 238"/>
                <a:gd name="T46" fmla="*/ 97 w 308"/>
                <a:gd name="T47" fmla="*/ 23 h 238"/>
                <a:gd name="T48" fmla="*/ 146 w 308"/>
                <a:gd name="T49" fmla="*/ 119 h 238"/>
                <a:gd name="T50" fmla="*/ 127 w 308"/>
                <a:gd name="T51" fmla="*/ 139 h 238"/>
                <a:gd name="T52" fmla="*/ 97 w 308"/>
                <a:gd name="T53" fmla="*/ 167 h 238"/>
                <a:gd name="T54" fmla="*/ 9 w 308"/>
                <a:gd name="T55" fmla="*/ 225 h 238"/>
                <a:gd name="T56" fmla="*/ 0 w 308"/>
                <a:gd name="T57" fmla="*/ 233 h 238"/>
                <a:gd name="T58" fmla="*/ 5 w 308"/>
                <a:gd name="T59" fmla="*/ 238 h 238"/>
                <a:gd name="T60" fmla="*/ 38 w 308"/>
                <a:gd name="T61" fmla="*/ 237 h 238"/>
                <a:gd name="T62" fmla="*/ 58 w 308"/>
                <a:gd name="T63" fmla="*/ 237 h 238"/>
                <a:gd name="T64" fmla="*/ 78 w 308"/>
                <a:gd name="T65" fmla="*/ 238 h 238"/>
                <a:gd name="T66" fmla="*/ 85 w 308"/>
                <a:gd name="T67" fmla="*/ 231 h 238"/>
                <a:gd name="T68" fmla="*/ 79 w 308"/>
                <a:gd name="T69" fmla="*/ 225 h 238"/>
                <a:gd name="T70" fmla="*/ 68 w 308"/>
                <a:gd name="T71" fmla="*/ 217 h 238"/>
                <a:gd name="T72" fmla="*/ 81 w 308"/>
                <a:gd name="T73" fmla="*/ 199 h 238"/>
                <a:gd name="T74" fmla="*/ 151 w 308"/>
                <a:gd name="T75" fmla="*/ 129 h 238"/>
                <a:gd name="T76" fmla="*/ 194 w 308"/>
                <a:gd name="T77" fmla="*/ 212 h 238"/>
                <a:gd name="T78" fmla="*/ 196 w 308"/>
                <a:gd name="T79" fmla="*/ 217 h 238"/>
                <a:gd name="T80" fmla="*/ 177 w 308"/>
                <a:gd name="T81" fmla="*/ 225 h 238"/>
                <a:gd name="T82" fmla="*/ 169 w 308"/>
                <a:gd name="T83" fmla="*/ 233 h 238"/>
                <a:gd name="T84" fmla="*/ 175 w 308"/>
                <a:gd name="T85" fmla="*/ 238 h 238"/>
                <a:gd name="T86" fmla="*/ 199 w 308"/>
                <a:gd name="T87" fmla="*/ 237 h 238"/>
                <a:gd name="T88" fmla="*/ 221 w 308"/>
                <a:gd name="T89" fmla="*/ 237 h 238"/>
                <a:gd name="T90" fmla="*/ 242 w 308"/>
                <a:gd name="T91" fmla="*/ 237 h 238"/>
                <a:gd name="T92" fmla="*/ 261 w 308"/>
                <a:gd name="T93" fmla="*/ 238 h 238"/>
                <a:gd name="T94" fmla="*/ 268 w 308"/>
                <a:gd name="T95" fmla="*/ 230 h 238"/>
                <a:gd name="T96" fmla="*/ 258 w 308"/>
                <a:gd name="T97" fmla="*/ 225 h 238"/>
                <a:gd name="T98" fmla="*/ 233 w 308"/>
                <a:gd name="T99" fmla="*/ 216 h 238"/>
                <a:gd name="T100" fmla="*/ 177 w 308"/>
                <a:gd name="T101" fmla="*/ 105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08" h="238">
                  <a:moveTo>
                    <a:pt x="177" y="105"/>
                  </a:moveTo>
                  <a:lnTo>
                    <a:pt x="210" y="72"/>
                  </a:lnTo>
                  <a:cubicBezTo>
                    <a:pt x="255" y="28"/>
                    <a:pt x="268" y="14"/>
                    <a:pt x="300" y="12"/>
                  </a:cubicBezTo>
                  <a:cubicBezTo>
                    <a:pt x="304" y="12"/>
                    <a:pt x="308" y="12"/>
                    <a:pt x="308" y="5"/>
                  </a:cubicBezTo>
                  <a:cubicBezTo>
                    <a:pt x="308" y="1"/>
                    <a:pt x="304" y="0"/>
                    <a:pt x="303" y="0"/>
                  </a:cubicBezTo>
                  <a:cubicBezTo>
                    <a:pt x="293" y="0"/>
                    <a:pt x="281" y="1"/>
                    <a:pt x="271" y="1"/>
                  </a:cubicBezTo>
                  <a:cubicBezTo>
                    <a:pt x="262" y="1"/>
                    <a:pt x="239" y="0"/>
                    <a:pt x="230" y="0"/>
                  </a:cubicBezTo>
                  <a:cubicBezTo>
                    <a:pt x="227" y="0"/>
                    <a:pt x="223" y="1"/>
                    <a:pt x="223" y="7"/>
                  </a:cubicBezTo>
                  <a:cubicBezTo>
                    <a:pt x="223" y="8"/>
                    <a:pt x="223" y="12"/>
                    <a:pt x="228" y="12"/>
                  </a:cubicBezTo>
                  <a:cubicBezTo>
                    <a:pt x="232" y="13"/>
                    <a:pt x="240" y="13"/>
                    <a:pt x="240" y="21"/>
                  </a:cubicBezTo>
                  <a:cubicBezTo>
                    <a:pt x="240" y="26"/>
                    <a:pt x="235" y="32"/>
                    <a:pt x="232" y="35"/>
                  </a:cubicBezTo>
                  <a:cubicBezTo>
                    <a:pt x="229" y="38"/>
                    <a:pt x="184" y="81"/>
                    <a:pt x="172" y="94"/>
                  </a:cubicBezTo>
                  <a:lnTo>
                    <a:pt x="136" y="26"/>
                  </a:lnTo>
                  <a:cubicBezTo>
                    <a:pt x="136" y="25"/>
                    <a:pt x="135" y="22"/>
                    <a:pt x="135" y="21"/>
                  </a:cubicBezTo>
                  <a:cubicBezTo>
                    <a:pt x="135" y="19"/>
                    <a:pt x="141" y="13"/>
                    <a:pt x="153" y="12"/>
                  </a:cubicBezTo>
                  <a:cubicBezTo>
                    <a:pt x="156" y="12"/>
                    <a:pt x="160" y="12"/>
                    <a:pt x="160" y="5"/>
                  </a:cubicBezTo>
                  <a:cubicBezTo>
                    <a:pt x="160" y="4"/>
                    <a:pt x="160" y="0"/>
                    <a:pt x="154" y="0"/>
                  </a:cubicBezTo>
                  <a:cubicBezTo>
                    <a:pt x="147" y="0"/>
                    <a:pt x="138" y="1"/>
                    <a:pt x="131" y="1"/>
                  </a:cubicBezTo>
                  <a:cubicBezTo>
                    <a:pt x="124" y="1"/>
                    <a:pt x="116" y="1"/>
                    <a:pt x="108" y="1"/>
                  </a:cubicBezTo>
                  <a:cubicBezTo>
                    <a:pt x="103" y="1"/>
                    <a:pt x="94" y="1"/>
                    <a:pt x="88" y="1"/>
                  </a:cubicBezTo>
                  <a:cubicBezTo>
                    <a:pt x="82" y="0"/>
                    <a:pt x="75" y="0"/>
                    <a:pt x="69" y="0"/>
                  </a:cubicBezTo>
                  <a:cubicBezTo>
                    <a:pt x="67" y="0"/>
                    <a:pt x="62" y="0"/>
                    <a:pt x="62" y="7"/>
                  </a:cubicBezTo>
                  <a:cubicBezTo>
                    <a:pt x="62" y="12"/>
                    <a:pt x="66" y="12"/>
                    <a:pt x="72" y="12"/>
                  </a:cubicBezTo>
                  <a:cubicBezTo>
                    <a:pt x="92" y="12"/>
                    <a:pt x="94" y="16"/>
                    <a:pt x="97" y="23"/>
                  </a:cubicBezTo>
                  <a:lnTo>
                    <a:pt x="146" y="119"/>
                  </a:lnTo>
                  <a:lnTo>
                    <a:pt x="127" y="139"/>
                  </a:lnTo>
                  <a:cubicBezTo>
                    <a:pt x="120" y="145"/>
                    <a:pt x="104" y="161"/>
                    <a:pt x="97" y="167"/>
                  </a:cubicBezTo>
                  <a:cubicBezTo>
                    <a:pt x="55" y="209"/>
                    <a:pt x="40" y="224"/>
                    <a:pt x="9" y="225"/>
                  </a:cubicBezTo>
                  <a:cubicBezTo>
                    <a:pt x="4" y="226"/>
                    <a:pt x="0" y="226"/>
                    <a:pt x="0" y="233"/>
                  </a:cubicBezTo>
                  <a:cubicBezTo>
                    <a:pt x="0" y="235"/>
                    <a:pt x="1" y="238"/>
                    <a:pt x="5" y="238"/>
                  </a:cubicBezTo>
                  <a:cubicBezTo>
                    <a:pt x="15" y="238"/>
                    <a:pt x="27" y="237"/>
                    <a:pt x="38" y="237"/>
                  </a:cubicBezTo>
                  <a:cubicBezTo>
                    <a:pt x="44" y="237"/>
                    <a:pt x="52" y="237"/>
                    <a:pt x="58" y="237"/>
                  </a:cubicBezTo>
                  <a:cubicBezTo>
                    <a:pt x="65" y="237"/>
                    <a:pt x="72" y="238"/>
                    <a:pt x="78" y="238"/>
                  </a:cubicBezTo>
                  <a:cubicBezTo>
                    <a:pt x="80" y="238"/>
                    <a:pt x="85" y="238"/>
                    <a:pt x="85" y="231"/>
                  </a:cubicBezTo>
                  <a:cubicBezTo>
                    <a:pt x="85" y="226"/>
                    <a:pt x="81" y="225"/>
                    <a:pt x="79" y="225"/>
                  </a:cubicBezTo>
                  <a:cubicBezTo>
                    <a:pt x="76" y="225"/>
                    <a:pt x="68" y="224"/>
                    <a:pt x="68" y="217"/>
                  </a:cubicBezTo>
                  <a:cubicBezTo>
                    <a:pt x="68" y="211"/>
                    <a:pt x="73" y="207"/>
                    <a:pt x="81" y="199"/>
                  </a:cubicBezTo>
                  <a:lnTo>
                    <a:pt x="151" y="129"/>
                  </a:lnTo>
                  <a:lnTo>
                    <a:pt x="194" y="212"/>
                  </a:lnTo>
                  <a:cubicBezTo>
                    <a:pt x="195" y="216"/>
                    <a:pt x="196" y="216"/>
                    <a:pt x="196" y="217"/>
                  </a:cubicBezTo>
                  <a:cubicBezTo>
                    <a:pt x="196" y="219"/>
                    <a:pt x="189" y="224"/>
                    <a:pt x="177" y="225"/>
                  </a:cubicBezTo>
                  <a:cubicBezTo>
                    <a:pt x="174" y="226"/>
                    <a:pt x="169" y="226"/>
                    <a:pt x="169" y="233"/>
                  </a:cubicBezTo>
                  <a:cubicBezTo>
                    <a:pt x="169" y="233"/>
                    <a:pt x="170" y="238"/>
                    <a:pt x="175" y="238"/>
                  </a:cubicBezTo>
                  <a:cubicBezTo>
                    <a:pt x="183" y="238"/>
                    <a:pt x="191" y="237"/>
                    <a:pt x="199" y="237"/>
                  </a:cubicBezTo>
                  <a:cubicBezTo>
                    <a:pt x="206" y="237"/>
                    <a:pt x="214" y="237"/>
                    <a:pt x="221" y="237"/>
                  </a:cubicBezTo>
                  <a:cubicBezTo>
                    <a:pt x="227" y="237"/>
                    <a:pt x="236" y="237"/>
                    <a:pt x="242" y="237"/>
                  </a:cubicBezTo>
                  <a:cubicBezTo>
                    <a:pt x="248" y="237"/>
                    <a:pt x="255" y="238"/>
                    <a:pt x="261" y="238"/>
                  </a:cubicBezTo>
                  <a:cubicBezTo>
                    <a:pt x="263" y="238"/>
                    <a:pt x="268" y="238"/>
                    <a:pt x="268" y="230"/>
                  </a:cubicBezTo>
                  <a:cubicBezTo>
                    <a:pt x="268" y="225"/>
                    <a:pt x="264" y="225"/>
                    <a:pt x="258" y="225"/>
                  </a:cubicBezTo>
                  <a:cubicBezTo>
                    <a:pt x="238" y="225"/>
                    <a:pt x="236" y="222"/>
                    <a:pt x="233" y="216"/>
                  </a:cubicBezTo>
                  <a:lnTo>
                    <a:pt x="177" y="105"/>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8">
              <a:extLst>
                <a:ext uri="{FF2B5EF4-FFF2-40B4-BE49-F238E27FC236}">
                  <a16:creationId xmlns:a16="http://schemas.microsoft.com/office/drawing/2014/main" id="{494C5A3D-F96B-454F-AEE8-886904B23244}"/>
                </a:ext>
              </a:extLst>
            </p:cNvPr>
            <p:cNvSpPr>
              <a:spLocks/>
            </p:cNvSpPr>
            <p:nvPr>
              <p:custDataLst>
                <p:tags r:id="rId27"/>
              </p:custDataLst>
            </p:nvPr>
          </p:nvSpPr>
          <p:spPr bwMode="auto">
            <a:xfrm>
              <a:off x="3775075" y="3686175"/>
              <a:ext cx="144463" cy="141287"/>
            </a:xfrm>
            <a:custGeom>
              <a:avLst/>
              <a:gdLst>
                <a:gd name="T0" fmla="*/ 216 w 277"/>
                <a:gd name="T1" fmla="*/ 42 h 238"/>
                <a:gd name="T2" fmla="*/ 237 w 277"/>
                <a:gd name="T3" fmla="*/ 23 h 238"/>
                <a:gd name="T4" fmla="*/ 269 w 277"/>
                <a:gd name="T5" fmla="*/ 12 h 238"/>
                <a:gd name="T6" fmla="*/ 277 w 277"/>
                <a:gd name="T7" fmla="*/ 5 h 238"/>
                <a:gd name="T8" fmla="*/ 272 w 277"/>
                <a:gd name="T9" fmla="*/ 0 h 238"/>
                <a:gd name="T10" fmla="*/ 244 w 277"/>
                <a:gd name="T11" fmla="*/ 1 h 238"/>
                <a:gd name="T12" fmla="*/ 208 w 277"/>
                <a:gd name="T13" fmla="*/ 0 h 238"/>
                <a:gd name="T14" fmla="*/ 201 w 277"/>
                <a:gd name="T15" fmla="*/ 7 h 238"/>
                <a:gd name="T16" fmla="*/ 207 w 277"/>
                <a:gd name="T17" fmla="*/ 12 h 238"/>
                <a:gd name="T18" fmla="*/ 217 w 277"/>
                <a:gd name="T19" fmla="*/ 19 h 238"/>
                <a:gd name="T20" fmla="*/ 213 w 277"/>
                <a:gd name="T21" fmla="*/ 28 h 238"/>
                <a:gd name="T22" fmla="*/ 207 w 277"/>
                <a:gd name="T23" fmla="*/ 36 h 238"/>
                <a:gd name="T24" fmla="*/ 120 w 277"/>
                <a:gd name="T25" fmla="*/ 127 h 238"/>
                <a:gd name="T26" fmla="*/ 74 w 277"/>
                <a:gd name="T27" fmla="*/ 24 h 238"/>
                <a:gd name="T28" fmla="*/ 71 w 277"/>
                <a:gd name="T29" fmla="*/ 19 h 238"/>
                <a:gd name="T30" fmla="*/ 90 w 277"/>
                <a:gd name="T31" fmla="*/ 12 h 238"/>
                <a:gd name="T32" fmla="*/ 99 w 277"/>
                <a:gd name="T33" fmla="*/ 5 h 238"/>
                <a:gd name="T34" fmla="*/ 93 w 277"/>
                <a:gd name="T35" fmla="*/ 0 h 238"/>
                <a:gd name="T36" fmla="*/ 47 w 277"/>
                <a:gd name="T37" fmla="*/ 1 h 238"/>
                <a:gd name="T38" fmla="*/ 7 w 277"/>
                <a:gd name="T39" fmla="*/ 0 h 238"/>
                <a:gd name="T40" fmla="*/ 0 w 277"/>
                <a:gd name="T41" fmla="*/ 7 h 238"/>
                <a:gd name="T42" fmla="*/ 9 w 277"/>
                <a:gd name="T43" fmla="*/ 12 h 238"/>
                <a:gd name="T44" fmla="*/ 34 w 277"/>
                <a:gd name="T45" fmla="*/ 23 h 238"/>
                <a:gd name="T46" fmla="*/ 89 w 277"/>
                <a:gd name="T47" fmla="*/ 142 h 238"/>
                <a:gd name="T48" fmla="*/ 73 w 277"/>
                <a:gd name="T49" fmla="*/ 206 h 238"/>
                <a:gd name="T50" fmla="*/ 41 w 277"/>
                <a:gd name="T51" fmla="*/ 225 h 238"/>
                <a:gd name="T52" fmla="*/ 30 w 277"/>
                <a:gd name="T53" fmla="*/ 233 h 238"/>
                <a:gd name="T54" fmla="*/ 36 w 277"/>
                <a:gd name="T55" fmla="*/ 238 h 238"/>
                <a:gd name="T56" fmla="*/ 58 w 277"/>
                <a:gd name="T57" fmla="*/ 237 h 238"/>
                <a:gd name="T58" fmla="*/ 81 w 277"/>
                <a:gd name="T59" fmla="*/ 237 h 238"/>
                <a:gd name="T60" fmla="*/ 103 w 277"/>
                <a:gd name="T61" fmla="*/ 237 h 238"/>
                <a:gd name="T62" fmla="*/ 126 w 277"/>
                <a:gd name="T63" fmla="*/ 238 h 238"/>
                <a:gd name="T64" fmla="*/ 134 w 277"/>
                <a:gd name="T65" fmla="*/ 230 h 238"/>
                <a:gd name="T66" fmla="*/ 122 w 277"/>
                <a:gd name="T67" fmla="*/ 225 h 238"/>
                <a:gd name="T68" fmla="*/ 109 w 277"/>
                <a:gd name="T69" fmla="*/ 225 h 238"/>
                <a:gd name="T70" fmla="*/ 101 w 277"/>
                <a:gd name="T71" fmla="*/ 220 h 238"/>
                <a:gd name="T72" fmla="*/ 108 w 277"/>
                <a:gd name="T73" fmla="*/ 192 h 238"/>
                <a:gd name="T74" fmla="*/ 119 w 277"/>
                <a:gd name="T75" fmla="*/ 149 h 238"/>
                <a:gd name="T76" fmla="*/ 123 w 277"/>
                <a:gd name="T77" fmla="*/ 139 h 238"/>
                <a:gd name="T78" fmla="*/ 216 w 277"/>
                <a:gd name="T79" fmla="*/ 42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7" h="238">
                  <a:moveTo>
                    <a:pt x="216" y="42"/>
                  </a:moveTo>
                  <a:cubicBezTo>
                    <a:pt x="223" y="35"/>
                    <a:pt x="230" y="28"/>
                    <a:pt x="237" y="23"/>
                  </a:cubicBezTo>
                  <a:cubicBezTo>
                    <a:pt x="252" y="13"/>
                    <a:pt x="265" y="13"/>
                    <a:pt x="269" y="12"/>
                  </a:cubicBezTo>
                  <a:cubicBezTo>
                    <a:pt x="273" y="12"/>
                    <a:pt x="277" y="12"/>
                    <a:pt x="277" y="5"/>
                  </a:cubicBezTo>
                  <a:cubicBezTo>
                    <a:pt x="277" y="2"/>
                    <a:pt x="275" y="0"/>
                    <a:pt x="272" y="0"/>
                  </a:cubicBezTo>
                  <a:cubicBezTo>
                    <a:pt x="264" y="0"/>
                    <a:pt x="253" y="1"/>
                    <a:pt x="244" y="1"/>
                  </a:cubicBezTo>
                  <a:cubicBezTo>
                    <a:pt x="233" y="1"/>
                    <a:pt x="218" y="0"/>
                    <a:pt x="208" y="0"/>
                  </a:cubicBezTo>
                  <a:cubicBezTo>
                    <a:pt x="206" y="0"/>
                    <a:pt x="201" y="0"/>
                    <a:pt x="201" y="7"/>
                  </a:cubicBezTo>
                  <a:cubicBezTo>
                    <a:pt x="201" y="12"/>
                    <a:pt x="205" y="12"/>
                    <a:pt x="207" y="12"/>
                  </a:cubicBezTo>
                  <a:cubicBezTo>
                    <a:pt x="217" y="13"/>
                    <a:pt x="217" y="17"/>
                    <a:pt x="217" y="19"/>
                  </a:cubicBezTo>
                  <a:cubicBezTo>
                    <a:pt x="217" y="22"/>
                    <a:pt x="215" y="25"/>
                    <a:pt x="213" y="28"/>
                  </a:cubicBezTo>
                  <a:cubicBezTo>
                    <a:pt x="211" y="31"/>
                    <a:pt x="209" y="34"/>
                    <a:pt x="207" y="36"/>
                  </a:cubicBezTo>
                  <a:lnTo>
                    <a:pt x="120" y="127"/>
                  </a:lnTo>
                  <a:lnTo>
                    <a:pt x="74" y="24"/>
                  </a:lnTo>
                  <a:cubicBezTo>
                    <a:pt x="71" y="20"/>
                    <a:pt x="71" y="19"/>
                    <a:pt x="71" y="19"/>
                  </a:cubicBezTo>
                  <a:cubicBezTo>
                    <a:pt x="71" y="12"/>
                    <a:pt x="88" y="12"/>
                    <a:pt x="90" y="12"/>
                  </a:cubicBezTo>
                  <a:cubicBezTo>
                    <a:pt x="94" y="12"/>
                    <a:pt x="99" y="12"/>
                    <a:pt x="99" y="5"/>
                  </a:cubicBezTo>
                  <a:cubicBezTo>
                    <a:pt x="99" y="4"/>
                    <a:pt x="99" y="0"/>
                    <a:pt x="93" y="0"/>
                  </a:cubicBezTo>
                  <a:cubicBezTo>
                    <a:pt x="83" y="0"/>
                    <a:pt x="57" y="1"/>
                    <a:pt x="47" y="1"/>
                  </a:cubicBezTo>
                  <a:cubicBezTo>
                    <a:pt x="38" y="1"/>
                    <a:pt x="16" y="0"/>
                    <a:pt x="7" y="0"/>
                  </a:cubicBezTo>
                  <a:cubicBezTo>
                    <a:pt x="4" y="0"/>
                    <a:pt x="0" y="1"/>
                    <a:pt x="0" y="7"/>
                  </a:cubicBezTo>
                  <a:cubicBezTo>
                    <a:pt x="0" y="12"/>
                    <a:pt x="5" y="12"/>
                    <a:pt x="9" y="12"/>
                  </a:cubicBezTo>
                  <a:cubicBezTo>
                    <a:pt x="30" y="12"/>
                    <a:pt x="31" y="15"/>
                    <a:pt x="34" y="23"/>
                  </a:cubicBezTo>
                  <a:lnTo>
                    <a:pt x="89" y="142"/>
                  </a:lnTo>
                  <a:lnTo>
                    <a:pt x="73" y="206"/>
                  </a:lnTo>
                  <a:cubicBezTo>
                    <a:pt x="68" y="224"/>
                    <a:pt x="68" y="225"/>
                    <a:pt x="41" y="225"/>
                  </a:cubicBezTo>
                  <a:cubicBezTo>
                    <a:pt x="35" y="225"/>
                    <a:pt x="30" y="225"/>
                    <a:pt x="30" y="233"/>
                  </a:cubicBezTo>
                  <a:cubicBezTo>
                    <a:pt x="30" y="236"/>
                    <a:pt x="33" y="238"/>
                    <a:pt x="36" y="238"/>
                  </a:cubicBezTo>
                  <a:cubicBezTo>
                    <a:pt x="43" y="238"/>
                    <a:pt x="51" y="237"/>
                    <a:pt x="58" y="237"/>
                  </a:cubicBezTo>
                  <a:cubicBezTo>
                    <a:pt x="64" y="237"/>
                    <a:pt x="74" y="237"/>
                    <a:pt x="81" y="237"/>
                  </a:cubicBezTo>
                  <a:cubicBezTo>
                    <a:pt x="87" y="237"/>
                    <a:pt x="96" y="237"/>
                    <a:pt x="103" y="237"/>
                  </a:cubicBezTo>
                  <a:cubicBezTo>
                    <a:pt x="110" y="237"/>
                    <a:pt x="119" y="238"/>
                    <a:pt x="126" y="238"/>
                  </a:cubicBezTo>
                  <a:cubicBezTo>
                    <a:pt x="128" y="238"/>
                    <a:pt x="134" y="238"/>
                    <a:pt x="134" y="230"/>
                  </a:cubicBezTo>
                  <a:cubicBezTo>
                    <a:pt x="134" y="225"/>
                    <a:pt x="130" y="225"/>
                    <a:pt x="122" y="225"/>
                  </a:cubicBezTo>
                  <a:cubicBezTo>
                    <a:pt x="116" y="225"/>
                    <a:pt x="115" y="225"/>
                    <a:pt x="109" y="225"/>
                  </a:cubicBezTo>
                  <a:cubicBezTo>
                    <a:pt x="102" y="224"/>
                    <a:pt x="101" y="223"/>
                    <a:pt x="101" y="220"/>
                  </a:cubicBezTo>
                  <a:cubicBezTo>
                    <a:pt x="101" y="218"/>
                    <a:pt x="105" y="201"/>
                    <a:pt x="108" y="192"/>
                  </a:cubicBezTo>
                  <a:cubicBezTo>
                    <a:pt x="110" y="180"/>
                    <a:pt x="118" y="150"/>
                    <a:pt x="119" y="149"/>
                  </a:cubicBezTo>
                  <a:cubicBezTo>
                    <a:pt x="120" y="143"/>
                    <a:pt x="120" y="143"/>
                    <a:pt x="123" y="139"/>
                  </a:cubicBezTo>
                  <a:lnTo>
                    <a:pt x="216" y="42"/>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9">
              <a:extLst>
                <a:ext uri="{FF2B5EF4-FFF2-40B4-BE49-F238E27FC236}">
                  <a16:creationId xmlns:a16="http://schemas.microsoft.com/office/drawing/2014/main" id="{04493DFB-ABB2-4357-95EC-AFFD113BDE02}"/>
                </a:ext>
              </a:extLst>
            </p:cNvPr>
            <p:cNvSpPr>
              <a:spLocks/>
            </p:cNvSpPr>
            <p:nvPr>
              <p:custDataLst>
                <p:tags r:id="rId28"/>
              </p:custDataLst>
            </p:nvPr>
          </p:nvSpPr>
          <p:spPr bwMode="auto">
            <a:xfrm>
              <a:off x="3959225" y="3581400"/>
              <a:ext cx="157163" cy="201612"/>
            </a:xfrm>
            <a:custGeom>
              <a:avLst/>
              <a:gdLst>
                <a:gd name="T0" fmla="*/ 157 w 303"/>
                <a:gd name="T1" fmla="*/ 179 h 341"/>
                <a:gd name="T2" fmla="*/ 162 w 303"/>
                <a:gd name="T3" fmla="*/ 171 h 341"/>
                <a:gd name="T4" fmla="*/ 158 w 303"/>
                <a:gd name="T5" fmla="*/ 164 h 341"/>
                <a:gd name="T6" fmla="*/ 56 w 303"/>
                <a:gd name="T7" fmla="*/ 16 h 341"/>
                <a:gd name="T8" fmla="*/ 171 w 303"/>
                <a:gd name="T9" fmla="*/ 16 h 341"/>
                <a:gd name="T10" fmla="*/ 291 w 303"/>
                <a:gd name="T11" fmla="*/ 113 h 341"/>
                <a:gd name="T12" fmla="*/ 303 w 303"/>
                <a:gd name="T13" fmla="*/ 113 h 341"/>
                <a:gd name="T14" fmla="*/ 289 w 303"/>
                <a:gd name="T15" fmla="*/ 0 h 341"/>
                <a:gd name="T16" fmla="*/ 12 w 303"/>
                <a:gd name="T17" fmla="*/ 0 h 341"/>
                <a:gd name="T18" fmla="*/ 0 w 303"/>
                <a:gd name="T19" fmla="*/ 12 h 341"/>
                <a:gd name="T20" fmla="*/ 124 w 303"/>
                <a:gd name="T21" fmla="*/ 193 h 341"/>
                <a:gd name="T22" fmla="*/ 5 w 303"/>
                <a:gd name="T23" fmla="*/ 328 h 341"/>
                <a:gd name="T24" fmla="*/ 0 w 303"/>
                <a:gd name="T25" fmla="*/ 336 h 341"/>
                <a:gd name="T26" fmla="*/ 12 w 303"/>
                <a:gd name="T27" fmla="*/ 341 h 341"/>
                <a:gd name="T28" fmla="*/ 289 w 303"/>
                <a:gd name="T29" fmla="*/ 341 h 341"/>
                <a:gd name="T30" fmla="*/ 303 w 303"/>
                <a:gd name="T31" fmla="*/ 224 h 341"/>
                <a:gd name="T32" fmla="*/ 291 w 303"/>
                <a:gd name="T33" fmla="*/ 224 h 341"/>
                <a:gd name="T34" fmla="*/ 169 w 303"/>
                <a:gd name="T35" fmla="*/ 320 h 341"/>
                <a:gd name="T36" fmla="*/ 32 w 303"/>
                <a:gd name="T37" fmla="*/ 320 h 341"/>
                <a:gd name="T38" fmla="*/ 157 w 303"/>
                <a:gd name="T39" fmla="*/ 179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03" h="341">
                  <a:moveTo>
                    <a:pt x="157" y="179"/>
                  </a:moveTo>
                  <a:cubicBezTo>
                    <a:pt x="162" y="174"/>
                    <a:pt x="162" y="172"/>
                    <a:pt x="162" y="171"/>
                  </a:cubicBezTo>
                  <a:cubicBezTo>
                    <a:pt x="162" y="168"/>
                    <a:pt x="160" y="166"/>
                    <a:pt x="158" y="164"/>
                  </a:cubicBezTo>
                  <a:lnTo>
                    <a:pt x="56" y="16"/>
                  </a:lnTo>
                  <a:lnTo>
                    <a:pt x="171" y="16"/>
                  </a:lnTo>
                  <a:cubicBezTo>
                    <a:pt x="255" y="16"/>
                    <a:pt x="280" y="34"/>
                    <a:pt x="291" y="113"/>
                  </a:cubicBezTo>
                  <a:lnTo>
                    <a:pt x="303" y="113"/>
                  </a:lnTo>
                  <a:lnTo>
                    <a:pt x="289" y="0"/>
                  </a:lnTo>
                  <a:lnTo>
                    <a:pt x="12" y="0"/>
                  </a:lnTo>
                  <a:cubicBezTo>
                    <a:pt x="0" y="0"/>
                    <a:pt x="0" y="0"/>
                    <a:pt x="0" y="12"/>
                  </a:cubicBezTo>
                  <a:lnTo>
                    <a:pt x="124" y="193"/>
                  </a:lnTo>
                  <a:lnTo>
                    <a:pt x="5" y="328"/>
                  </a:lnTo>
                  <a:cubicBezTo>
                    <a:pt x="0" y="333"/>
                    <a:pt x="0" y="334"/>
                    <a:pt x="0" y="336"/>
                  </a:cubicBezTo>
                  <a:cubicBezTo>
                    <a:pt x="0" y="341"/>
                    <a:pt x="5" y="341"/>
                    <a:pt x="12" y="341"/>
                  </a:cubicBezTo>
                  <a:lnTo>
                    <a:pt x="289" y="341"/>
                  </a:lnTo>
                  <a:lnTo>
                    <a:pt x="303" y="224"/>
                  </a:lnTo>
                  <a:lnTo>
                    <a:pt x="291" y="224"/>
                  </a:lnTo>
                  <a:cubicBezTo>
                    <a:pt x="282" y="307"/>
                    <a:pt x="248" y="320"/>
                    <a:pt x="169" y="320"/>
                  </a:cubicBezTo>
                  <a:lnTo>
                    <a:pt x="32" y="320"/>
                  </a:lnTo>
                  <a:lnTo>
                    <a:pt x="157" y="179"/>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20">
              <a:extLst>
                <a:ext uri="{FF2B5EF4-FFF2-40B4-BE49-F238E27FC236}">
                  <a16:creationId xmlns:a16="http://schemas.microsoft.com/office/drawing/2014/main" id="{DF87EDFF-6DF4-471D-866C-5C818E6CBC16}"/>
                </a:ext>
              </a:extLst>
            </p:cNvPr>
            <p:cNvSpPr>
              <a:spLocks/>
            </p:cNvSpPr>
            <p:nvPr>
              <p:custDataLst>
                <p:tags r:id="rId29"/>
              </p:custDataLst>
            </p:nvPr>
          </p:nvSpPr>
          <p:spPr bwMode="auto">
            <a:xfrm>
              <a:off x="4149725" y="3598863"/>
              <a:ext cx="122238" cy="11112"/>
            </a:xfrm>
            <a:custGeom>
              <a:avLst/>
              <a:gdLst>
                <a:gd name="T0" fmla="*/ 222 w 236"/>
                <a:gd name="T1" fmla="*/ 17 h 17"/>
                <a:gd name="T2" fmla="*/ 236 w 236"/>
                <a:gd name="T3" fmla="*/ 9 h 17"/>
                <a:gd name="T4" fmla="*/ 222 w 236"/>
                <a:gd name="T5" fmla="*/ 0 h 17"/>
                <a:gd name="T6" fmla="*/ 14 w 236"/>
                <a:gd name="T7" fmla="*/ 0 h 17"/>
                <a:gd name="T8" fmla="*/ 0 w 236"/>
                <a:gd name="T9" fmla="*/ 8 h 17"/>
                <a:gd name="T10" fmla="*/ 14 w 236"/>
                <a:gd name="T11" fmla="*/ 17 h 17"/>
                <a:gd name="T12" fmla="*/ 222 w 236"/>
                <a:gd name="T13" fmla="*/ 17 h 17"/>
              </a:gdLst>
              <a:ahLst/>
              <a:cxnLst>
                <a:cxn ang="0">
                  <a:pos x="T0" y="T1"/>
                </a:cxn>
                <a:cxn ang="0">
                  <a:pos x="T2" y="T3"/>
                </a:cxn>
                <a:cxn ang="0">
                  <a:pos x="T4" y="T5"/>
                </a:cxn>
                <a:cxn ang="0">
                  <a:pos x="T6" y="T7"/>
                </a:cxn>
                <a:cxn ang="0">
                  <a:pos x="T8" y="T9"/>
                </a:cxn>
                <a:cxn ang="0">
                  <a:pos x="T10" y="T11"/>
                </a:cxn>
                <a:cxn ang="0">
                  <a:pos x="T12" y="T13"/>
                </a:cxn>
              </a:cxnLst>
              <a:rect l="0" t="0" r="r" b="b"/>
              <a:pathLst>
                <a:path w="236" h="17">
                  <a:moveTo>
                    <a:pt x="222" y="17"/>
                  </a:moveTo>
                  <a:cubicBezTo>
                    <a:pt x="227" y="17"/>
                    <a:pt x="236" y="17"/>
                    <a:pt x="236" y="9"/>
                  </a:cubicBezTo>
                  <a:cubicBezTo>
                    <a:pt x="236" y="0"/>
                    <a:pt x="228" y="0"/>
                    <a:pt x="222" y="0"/>
                  </a:cubicBezTo>
                  <a:lnTo>
                    <a:pt x="14" y="0"/>
                  </a:lnTo>
                  <a:cubicBezTo>
                    <a:pt x="8" y="0"/>
                    <a:pt x="0" y="0"/>
                    <a:pt x="0" y="8"/>
                  </a:cubicBezTo>
                  <a:cubicBezTo>
                    <a:pt x="0" y="17"/>
                    <a:pt x="8" y="17"/>
                    <a:pt x="14" y="17"/>
                  </a:cubicBezTo>
                  <a:lnTo>
                    <a:pt x="222" y="17"/>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21">
              <a:extLst>
                <a:ext uri="{FF2B5EF4-FFF2-40B4-BE49-F238E27FC236}">
                  <a16:creationId xmlns:a16="http://schemas.microsoft.com/office/drawing/2014/main" id="{08D74808-F49D-41A7-81F5-F5AFA0F804B4}"/>
                </a:ext>
              </a:extLst>
            </p:cNvPr>
            <p:cNvSpPr>
              <a:spLocks/>
            </p:cNvSpPr>
            <p:nvPr>
              <p:custDataLst>
                <p:tags r:id="rId30"/>
              </p:custDataLst>
            </p:nvPr>
          </p:nvSpPr>
          <p:spPr bwMode="auto">
            <a:xfrm>
              <a:off x="4311650" y="3519488"/>
              <a:ext cx="65088" cy="136525"/>
            </a:xfrm>
            <a:custGeom>
              <a:avLst/>
              <a:gdLst>
                <a:gd name="T0" fmla="*/ 78 w 127"/>
                <a:gd name="T1" fmla="*/ 10 h 232"/>
                <a:gd name="T2" fmla="*/ 68 w 127"/>
                <a:gd name="T3" fmla="*/ 0 h 232"/>
                <a:gd name="T4" fmla="*/ 0 w 127"/>
                <a:gd name="T5" fmla="*/ 23 h 232"/>
                <a:gd name="T6" fmla="*/ 0 w 127"/>
                <a:gd name="T7" fmla="*/ 35 h 232"/>
                <a:gd name="T8" fmla="*/ 50 w 127"/>
                <a:gd name="T9" fmla="*/ 25 h 232"/>
                <a:gd name="T10" fmla="*/ 50 w 127"/>
                <a:gd name="T11" fmla="*/ 203 h 232"/>
                <a:gd name="T12" fmla="*/ 15 w 127"/>
                <a:gd name="T13" fmla="*/ 219 h 232"/>
                <a:gd name="T14" fmla="*/ 2 w 127"/>
                <a:gd name="T15" fmla="*/ 219 h 232"/>
                <a:gd name="T16" fmla="*/ 2 w 127"/>
                <a:gd name="T17" fmla="*/ 232 h 232"/>
                <a:gd name="T18" fmla="*/ 64 w 127"/>
                <a:gd name="T19" fmla="*/ 231 h 232"/>
                <a:gd name="T20" fmla="*/ 127 w 127"/>
                <a:gd name="T21" fmla="*/ 232 h 232"/>
                <a:gd name="T22" fmla="*/ 127 w 127"/>
                <a:gd name="T23" fmla="*/ 219 h 232"/>
                <a:gd name="T24" fmla="*/ 113 w 127"/>
                <a:gd name="T25" fmla="*/ 219 h 232"/>
                <a:gd name="T26" fmla="*/ 78 w 127"/>
                <a:gd name="T27" fmla="*/ 203 h 232"/>
                <a:gd name="T28" fmla="*/ 78 w 127"/>
                <a:gd name="T29" fmla="*/ 10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7" h="232">
                  <a:moveTo>
                    <a:pt x="78" y="10"/>
                  </a:moveTo>
                  <a:cubicBezTo>
                    <a:pt x="78" y="1"/>
                    <a:pt x="78" y="0"/>
                    <a:pt x="68" y="0"/>
                  </a:cubicBezTo>
                  <a:cubicBezTo>
                    <a:pt x="46" y="22"/>
                    <a:pt x="14" y="23"/>
                    <a:pt x="0" y="23"/>
                  </a:cubicBezTo>
                  <a:lnTo>
                    <a:pt x="0" y="35"/>
                  </a:lnTo>
                  <a:cubicBezTo>
                    <a:pt x="8" y="35"/>
                    <a:pt x="31" y="35"/>
                    <a:pt x="50" y="25"/>
                  </a:cubicBezTo>
                  <a:lnTo>
                    <a:pt x="50" y="203"/>
                  </a:lnTo>
                  <a:cubicBezTo>
                    <a:pt x="50" y="215"/>
                    <a:pt x="50" y="219"/>
                    <a:pt x="15" y="219"/>
                  </a:cubicBezTo>
                  <a:lnTo>
                    <a:pt x="2" y="219"/>
                  </a:lnTo>
                  <a:lnTo>
                    <a:pt x="2" y="232"/>
                  </a:lnTo>
                  <a:cubicBezTo>
                    <a:pt x="8" y="232"/>
                    <a:pt x="51" y="231"/>
                    <a:pt x="64" y="231"/>
                  </a:cubicBezTo>
                  <a:cubicBezTo>
                    <a:pt x="75" y="231"/>
                    <a:pt x="119" y="232"/>
                    <a:pt x="127" y="232"/>
                  </a:cubicBezTo>
                  <a:lnTo>
                    <a:pt x="127" y="219"/>
                  </a:lnTo>
                  <a:lnTo>
                    <a:pt x="113" y="219"/>
                  </a:lnTo>
                  <a:cubicBezTo>
                    <a:pt x="78" y="219"/>
                    <a:pt x="78" y="215"/>
                    <a:pt x="78" y="203"/>
                  </a:cubicBezTo>
                  <a:lnTo>
                    <a:pt x="78" y="1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22">
              <a:extLst>
                <a:ext uri="{FF2B5EF4-FFF2-40B4-BE49-F238E27FC236}">
                  <a16:creationId xmlns:a16="http://schemas.microsoft.com/office/drawing/2014/main" id="{7B4A6AA3-0234-4883-9D93-96C956A817B9}"/>
                </a:ext>
              </a:extLst>
            </p:cNvPr>
            <p:cNvSpPr>
              <a:spLocks/>
            </p:cNvSpPr>
            <p:nvPr>
              <p:custDataLst>
                <p:tags r:id="rId31"/>
              </p:custDataLst>
            </p:nvPr>
          </p:nvSpPr>
          <p:spPr bwMode="auto">
            <a:xfrm>
              <a:off x="4140200" y="3729038"/>
              <a:ext cx="158750" cy="141287"/>
            </a:xfrm>
            <a:custGeom>
              <a:avLst/>
              <a:gdLst>
                <a:gd name="T0" fmla="*/ 176 w 308"/>
                <a:gd name="T1" fmla="*/ 106 h 239"/>
                <a:gd name="T2" fmla="*/ 209 w 308"/>
                <a:gd name="T3" fmla="*/ 72 h 239"/>
                <a:gd name="T4" fmla="*/ 299 w 308"/>
                <a:gd name="T5" fmla="*/ 13 h 239"/>
                <a:gd name="T6" fmla="*/ 308 w 308"/>
                <a:gd name="T7" fmla="*/ 6 h 239"/>
                <a:gd name="T8" fmla="*/ 303 w 308"/>
                <a:gd name="T9" fmla="*/ 0 h 239"/>
                <a:gd name="T10" fmla="*/ 270 w 308"/>
                <a:gd name="T11" fmla="*/ 2 h 239"/>
                <a:gd name="T12" fmla="*/ 229 w 308"/>
                <a:gd name="T13" fmla="*/ 0 h 239"/>
                <a:gd name="T14" fmla="*/ 223 w 308"/>
                <a:gd name="T15" fmla="*/ 8 h 239"/>
                <a:gd name="T16" fmla="*/ 228 w 308"/>
                <a:gd name="T17" fmla="*/ 13 h 239"/>
                <a:gd name="T18" fmla="*/ 240 w 308"/>
                <a:gd name="T19" fmla="*/ 22 h 239"/>
                <a:gd name="T20" fmla="*/ 231 w 308"/>
                <a:gd name="T21" fmla="*/ 36 h 239"/>
                <a:gd name="T22" fmla="*/ 171 w 308"/>
                <a:gd name="T23" fmla="*/ 95 h 239"/>
                <a:gd name="T24" fmla="*/ 136 w 308"/>
                <a:gd name="T25" fmla="*/ 27 h 239"/>
                <a:gd name="T26" fmla="*/ 134 w 308"/>
                <a:gd name="T27" fmla="*/ 22 h 239"/>
                <a:gd name="T28" fmla="*/ 152 w 308"/>
                <a:gd name="T29" fmla="*/ 13 h 239"/>
                <a:gd name="T30" fmla="*/ 160 w 308"/>
                <a:gd name="T31" fmla="*/ 5 h 239"/>
                <a:gd name="T32" fmla="*/ 154 w 308"/>
                <a:gd name="T33" fmla="*/ 0 h 239"/>
                <a:gd name="T34" fmla="*/ 130 w 308"/>
                <a:gd name="T35" fmla="*/ 2 h 239"/>
                <a:gd name="T36" fmla="*/ 108 w 308"/>
                <a:gd name="T37" fmla="*/ 2 h 239"/>
                <a:gd name="T38" fmla="*/ 87 w 308"/>
                <a:gd name="T39" fmla="*/ 2 h 239"/>
                <a:gd name="T40" fmla="*/ 68 w 308"/>
                <a:gd name="T41" fmla="*/ 0 h 239"/>
                <a:gd name="T42" fmla="*/ 61 w 308"/>
                <a:gd name="T43" fmla="*/ 8 h 239"/>
                <a:gd name="T44" fmla="*/ 71 w 308"/>
                <a:gd name="T45" fmla="*/ 13 h 239"/>
                <a:gd name="T46" fmla="*/ 97 w 308"/>
                <a:gd name="T47" fmla="*/ 24 h 239"/>
                <a:gd name="T48" fmla="*/ 145 w 308"/>
                <a:gd name="T49" fmla="*/ 120 h 239"/>
                <a:gd name="T50" fmla="*/ 126 w 308"/>
                <a:gd name="T51" fmla="*/ 139 h 239"/>
                <a:gd name="T52" fmla="*/ 97 w 308"/>
                <a:gd name="T53" fmla="*/ 168 h 239"/>
                <a:gd name="T54" fmla="*/ 8 w 308"/>
                <a:gd name="T55" fmla="*/ 226 h 239"/>
                <a:gd name="T56" fmla="*/ 0 w 308"/>
                <a:gd name="T57" fmla="*/ 234 h 239"/>
                <a:gd name="T58" fmla="*/ 5 w 308"/>
                <a:gd name="T59" fmla="*/ 239 h 239"/>
                <a:gd name="T60" fmla="*/ 37 w 308"/>
                <a:gd name="T61" fmla="*/ 237 h 239"/>
                <a:gd name="T62" fmla="*/ 58 w 308"/>
                <a:gd name="T63" fmla="*/ 238 h 239"/>
                <a:gd name="T64" fmla="*/ 77 w 308"/>
                <a:gd name="T65" fmla="*/ 239 h 239"/>
                <a:gd name="T66" fmla="*/ 85 w 308"/>
                <a:gd name="T67" fmla="*/ 231 h 239"/>
                <a:gd name="T68" fmla="*/ 79 w 308"/>
                <a:gd name="T69" fmla="*/ 226 h 239"/>
                <a:gd name="T70" fmla="*/ 68 w 308"/>
                <a:gd name="T71" fmla="*/ 218 h 239"/>
                <a:gd name="T72" fmla="*/ 80 w 308"/>
                <a:gd name="T73" fmla="*/ 200 h 239"/>
                <a:gd name="T74" fmla="*/ 151 w 308"/>
                <a:gd name="T75" fmla="*/ 130 h 239"/>
                <a:gd name="T76" fmla="*/ 193 w 308"/>
                <a:gd name="T77" fmla="*/ 213 h 239"/>
                <a:gd name="T78" fmla="*/ 195 w 308"/>
                <a:gd name="T79" fmla="*/ 218 h 239"/>
                <a:gd name="T80" fmla="*/ 176 w 308"/>
                <a:gd name="T81" fmla="*/ 226 h 239"/>
                <a:gd name="T82" fmla="*/ 169 w 308"/>
                <a:gd name="T83" fmla="*/ 234 h 239"/>
                <a:gd name="T84" fmla="*/ 175 w 308"/>
                <a:gd name="T85" fmla="*/ 239 h 239"/>
                <a:gd name="T86" fmla="*/ 198 w 308"/>
                <a:gd name="T87" fmla="*/ 238 h 239"/>
                <a:gd name="T88" fmla="*/ 221 w 308"/>
                <a:gd name="T89" fmla="*/ 237 h 239"/>
                <a:gd name="T90" fmla="*/ 241 w 308"/>
                <a:gd name="T91" fmla="*/ 238 h 239"/>
                <a:gd name="T92" fmla="*/ 260 w 308"/>
                <a:gd name="T93" fmla="*/ 239 h 239"/>
                <a:gd name="T94" fmla="*/ 267 w 308"/>
                <a:gd name="T95" fmla="*/ 231 h 239"/>
                <a:gd name="T96" fmla="*/ 257 w 308"/>
                <a:gd name="T97" fmla="*/ 226 h 239"/>
                <a:gd name="T98" fmla="*/ 232 w 308"/>
                <a:gd name="T99" fmla="*/ 216 h 239"/>
                <a:gd name="T100" fmla="*/ 176 w 308"/>
                <a:gd name="T101" fmla="*/ 106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08" h="239">
                  <a:moveTo>
                    <a:pt x="176" y="106"/>
                  </a:moveTo>
                  <a:lnTo>
                    <a:pt x="209" y="72"/>
                  </a:lnTo>
                  <a:cubicBezTo>
                    <a:pt x="254" y="28"/>
                    <a:pt x="267" y="15"/>
                    <a:pt x="299" y="13"/>
                  </a:cubicBezTo>
                  <a:cubicBezTo>
                    <a:pt x="303" y="13"/>
                    <a:pt x="308" y="13"/>
                    <a:pt x="308" y="6"/>
                  </a:cubicBezTo>
                  <a:cubicBezTo>
                    <a:pt x="308" y="2"/>
                    <a:pt x="304" y="0"/>
                    <a:pt x="303" y="0"/>
                  </a:cubicBezTo>
                  <a:cubicBezTo>
                    <a:pt x="293" y="0"/>
                    <a:pt x="280" y="2"/>
                    <a:pt x="270" y="2"/>
                  </a:cubicBezTo>
                  <a:cubicBezTo>
                    <a:pt x="261" y="2"/>
                    <a:pt x="239" y="0"/>
                    <a:pt x="229" y="0"/>
                  </a:cubicBezTo>
                  <a:cubicBezTo>
                    <a:pt x="227" y="0"/>
                    <a:pt x="223" y="2"/>
                    <a:pt x="223" y="8"/>
                  </a:cubicBezTo>
                  <a:cubicBezTo>
                    <a:pt x="223" y="9"/>
                    <a:pt x="223" y="13"/>
                    <a:pt x="228" y="13"/>
                  </a:cubicBezTo>
                  <a:cubicBezTo>
                    <a:pt x="231" y="13"/>
                    <a:pt x="240" y="14"/>
                    <a:pt x="240" y="22"/>
                  </a:cubicBezTo>
                  <a:cubicBezTo>
                    <a:pt x="240" y="27"/>
                    <a:pt x="234" y="33"/>
                    <a:pt x="231" y="36"/>
                  </a:cubicBezTo>
                  <a:cubicBezTo>
                    <a:pt x="228" y="39"/>
                    <a:pt x="184" y="82"/>
                    <a:pt x="171" y="95"/>
                  </a:cubicBezTo>
                  <a:lnTo>
                    <a:pt x="136" y="27"/>
                  </a:lnTo>
                  <a:cubicBezTo>
                    <a:pt x="135" y="26"/>
                    <a:pt x="134" y="23"/>
                    <a:pt x="134" y="22"/>
                  </a:cubicBezTo>
                  <a:cubicBezTo>
                    <a:pt x="134" y="19"/>
                    <a:pt x="141" y="14"/>
                    <a:pt x="152" y="13"/>
                  </a:cubicBezTo>
                  <a:cubicBezTo>
                    <a:pt x="155" y="13"/>
                    <a:pt x="160" y="13"/>
                    <a:pt x="160" y="5"/>
                  </a:cubicBezTo>
                  <a:cubicBezTo>
                    <a:pt x="160" y="5"/>
                    <a:pt x="159" y="0"/>
                    <a:pt x="154" y="0"/>
                  </a:cubicBezTo>
                  <a:cubicBezTo>
                    <a:pt x="147" y="0"/>
                    <a:pt x="138" y="2"/>
                    <a:pt x="130" y="2"/>
                  </a:cubicBezTo>
                  <a:cubicBezTo>
                    <a:pt x="123" y="2"/>
                    <a:pt x="115" y="2"/>
                    <a:pt x="108" y="2"/>
                  </a:cubicBezTo>
                  <a:cubicBezTo>
                    <a:pt x="102" y="2"/>
                    <a:pt x="94" y="2"/>
                    <a:pt x="87" y="2"/>
                  </a:cubicBezTo>
                  <a:cubicBezTo>
                    <a:pt x="81" y="1"/>
                    <a:pt x="74" y="0"/>
                    <a:pt x="68" y="0"/>
                  </a:cubicBezTo>
                  <a:cubicBezTo>
                    <a:pt x="67" y="0"/>
                    <a:pt x="61" y="0"/>
                    <a:pt x="61" y="8"/>
                  </a:cubicBezTo>
                  <a:cubicBezTo>
                    <a:pt x="61" y="13"/>
                    <a:pt x="66" y="13"/>
                    <a:pt x="71" y="13"/>
                  </a:cubicBezTo>
                  <a:cubicBezTo>
                    <a:pt x="91" y="13"/>
                    <a:pt x="93" y="17"/>
                    <a:pt x="97" y="24"/>
                  </a:cubicBezTo>
                  <a:lnTo>
                    <a:pt x="145" y="120"/>
                  </a:lnTo>
                  <a:lnTo>
                    <a:pt x="126" y="139"/>
                  </a:lnTo>
                  <a:cubicBezTo>
                    <a:pt x="119" y="146"/>
                    <a:pt x="103" y="161"/>
                    <a:pt x="97" y="168"/>
                  </a:cubicBezTo>
                  <a:cubicBezTo>
                    <a:pt x="54" y="210"/>
                    <a:pt x="40" y="225"/>
                    <a:pt x="8" y="226"/>
                  </a:cubicBezTo>
                  <a:cubicBezTo>
                    <a:pt x="4" y="227"/>
                    <a:pt x="0" y="227"/>
                    <a:pt x="0" y="234"/>
                  </a:cubicBezTo>
                  <a:cubicBezTo>
                    <a:pt x="0" y="235"/>
                    <a:pt x="1" y="239"/>
                    <a:pt x="5" y="239"/>
                  </a:cubicBezTo>
                  <a:cubicBezTo>
                    <a:pt x="15" y="239"/>
                    <a:pt x="27" y="237"/>
                    <a:pt x="37" y="237"/>
                  </a:cubicBezTo>
                  <a:cubicBezTo>
                    <a:pt x="43" y="237"/>
                    <a:pt x="52" y="237"/>
                    <a:pt x="58" y="238"/>
                  </a:cubicBezTo>
                  <a:cubicBezTo>
                    <a:pt x="64" y="238"/>
                    <a:pt x="72" y="239"/>
                    <a:pt x="77" y="239"/>
                  </a:cubicBezTo>
                  <a:cubicBezTo>
                    <a:pt x="79" y="239"/>
                    <a:pt x="85" y="239"/>
                    <a:pt x="85" y="231"/>
                  </a:cubicBezTo>
                  <a:cubicBezTo>
                    <a:pt x="85" y="227"/>
                    <a:pt x="81" y="226"/>
                    <a:pt x="79" y="226"/>
                  </a:cubicBezTo>
                  <a:cubicBezTo>
                    <a:pt x="75" y="226"/>
                    <a:pt x="68" y="225"/>
                    <a:pt x="68" y="218"/>
                  </a:cubicBezTo>
                  <a:cubicBezTo>
                    <a:pt x="68" y="212"/>
                    <a:pt x="72" y="207"/>
                    <a:pt x="80" y="200"/>
                  </a:cubicBezTo>
                  <a:lnTo>
                    <a:pt x="151" y="130"/>
                  </a:lnTo>
                  <a:lnTo>
                    <a:pt x="193" y="213"/>
                  </a:lnTo>
                  <a:cubicBezTo>
                    <a:pt x="195" y="216"/>
                    <a:pt x="195" y="217"/>
                    <a:pt x="195" y="218"/>
                  </a:cubicBezTo>
                  <a:cubicBezTo>
                    <a:pt x="195" y="220"/>
                    <a:pt x="189" y="225"/>
                    <a:pt x="176" y="226"/>
                  </a:cubicBezTo>
                  <a:cubicBezTo>
                    <a:pt x="173" y="227"/>
                    <a:pt x="169" y="227"/>
                    <a:pt x="169" y="234"/>
                  </a:cubicBezTo>
                  <a:cubicBezTo>
                    <a:pt x="169" y="234"/>
                    <a:pt x="169" y="239"/>
                    <a:pt x="175" y="239"/>
                  </a:cubicBezTo>
                  <a:cubicBezTo>
                    <a:pt x="182" y="239"/>
                    <a:pt x="191" y="238"/>
                    <a:pt x="198" y="238"/>
                  </a:cubicBezTo>
                  <a:cubicBezTo>
                    <a:pt x="205" y="238"/>
                    <a:pt x="213" y="237"/>
                    <a:pt x="221" y="237"/>
                  </a:cubicBezTo>
                  <a:cubicBezTo>
                    <a:pt x="227" y="237"/>
                    <a:pt x="235" y="237"/>
                    <a:pt x="241" y="238"/>
                  </a:cubicBezTo>
                  <a:cubicBezTo>
                    <a:pt x="247" y="238"/>
                    <a:pt x="255" y="239"/>
                    <a:pt x="260" y="239"/>
                  </a:cubicBezTo>
                  <a:cubicBezTo>
                    <a:pt x="262" y="239"/>
                    <a:pt x="267" y="239"/>
                    <a:pt x="267" y="231"/>
                  </a:cubicBezTo>
                  <a:cubicBezTo>
                    <a:pt x="267" y="226"/>
                    <a:pt x="263" y="226"/>
                    <a:pt x="257" y="226"/>
                  </a:cubicBezTo>
                  <a:cubicBezTo>
                    <a:pt x="237" y="226"/>
                    <a:pt x="235" y="222"/>
                    <a:pt x="232" y="216"/>
                  </a:cubicBezTo>
                  <a:lnTo>
                    <a:pt x="176" y="106"/>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23">
              <a:extLst>
                <a:ext uri="{FF2B5EF4-FFF2-40B4-BE49-F238E27FC236}">
                  <a16:creationId xmlns:a16="http://schemas.microsoft.com/office/drawing/2014/main" id="{65B3569F-32A2-4E8C-A4B4-36FE26D7281A}"/>
                </a:ext>
              </a:extLst>
            </p:cNvPr>
            <p:cNvSpPr>
              <a:spLocks/>
            </p:cNvSpPr>
            <p:nvPr>
              <p:custDataLst>
                <p:tags r:id="rId32"/>
              </p:custDataLst>
            </p:nvPr>
          </p:nvSpPr>
          <p:spPr bwMode="auto">
            <a:xfrm>
              <a:off x="4322763" y="3729038"/>
              <a:ext cx="160338" cy="141287"/>
            </a:xfrm>
            <a:custGeom>
              <a:avLst/>
              <a:gdLst>
                <a:gd name="T0" fmla="*/ 176 w 308"/>
                <a:gd name="T1" fmla="*/ 106 h 239"/>
                <a:gd name="T2" fmla="*/ 209 w 308"/>
                <a:gd name="T3" fmla="*/ 72 h 239"/>
                <a:gd name="T4" fmla="*/ 299 w 308"/>
                <a:gd name="T5" fmla="*/ 13 h 239"/>
                <a:gd name="T6" fmla="*/ 308 w 308"/>
                <a:gd name="T7" fmla="*/ 6 h 239"/>
                <a:gd name="T8" fmla="*/ 303 w 308"/>
                <a:gd name="T9" fmla="*/ 0 h 239"/>
                <a:gd name="T10" fmla="*/ 270 w 308"/>
                <a:gd name="T11" fmla="*/ 2 h 239"/>
                <a:gd name="T12" fmla="*/ 229 w 308"/>
                <a:gd name="T13" fmla="*/ 0 h 239"/>
                <a:gd name="T14" fmla="*/ 222 w 308"/>
                <a:gd name="T15" fmla="*/ 8 h 239"/>
                <a:gd name="T16" fmla="*/ 228 w 308"/>
                <a:gd name="T17" fmla="*/ 13 h 239"/>
                <a:gd name="T18" fmla="*/ 240 w 308"/>
                <a:gd name="T19" fmla="*/ 22 h 239"/>
                <a:gd name="T20" fmla="*/ 231 w 308"/>
                <a:gd name="T21" fmla="*/ 36 h 239"/>
                <a:gd name="T22" fmla="*/ 171 w 308"/>
                <a:gd name="T23" fmla="*/ 95 h 239"/>
                <a:gd name="T24" fmla="*/ 136 w 308"/>
                <a:gd name="T25" fmla="*/ 27 h 239"/>
                <a:gd name="T26" fmla="*/ 134 w 308"/>
                <a:gd name="T27" fmla="*/ 22 h 239"/>
                <a:gd name="T28" fmla="*/ 152 w 308"/>
                <a:gd name="T29" fmla="*/ 13 h 239"/>
                <a:gd name="T30" fmla="*/ 160 w 308"/>
                <a:gd name="T31" fmla="*/ 5 h 239"/>
                <a:gd name="T32" fmla="*/ 154 w 308"/>
                <a:gd name="T33" fmla="*/ 0 h 239"/>
                <a:gd name="T34" fmla="*/ 130 w 308"/>
                <a:gd name="T35" fmla="*/ 2 h 239"/>
                <a:gd name="T36" fmla="*/ 108 w 308"/>
                <a:gd name="T37" fmla="*/ 2 h 239"/>
                <a:gd name="T38" fmla="*/ 87 w 308"/>
                <a:gd name="T39" fmla="*/ 2 h 239"/>
                <a:gd name="T40" fmla="*/ 68 w 308"/>
                <a:gd name="T41" fmla="*/ 0 h 239"/>
                <a:gd name="T42" fmla="*/ 61 w 308"/>
                <a:gd name="T43" fmla="*/ 8 h 239"/>
                <a:gd name="T44" fmla="*/ 71 w 308"/>
                <a:gd name="T45" fmla="*/ 13 h 239"/>
                <a:gd name="T46" fmla="*/ 97 w 308"/>
                <a:gd name="T47" fmla="*/ 24 h 239"/>
                <a:gd name="T48" fmla="*/ 145 w 308"/>
                <a:gd name="T49" fmla="*/ 120 h 239"/>
                <a:gd name="T50" fmla="*/ 126 w 308"/>
                <a:gd name="T51" fmla="*/ 139 h 239"/>
                <a:gd name="T52" fmla="*/ 97 w 308"/>
                <a:gd name="T53" fmla="*/ 168 h 239"/>
                <a:gd name="T54" fmla="*/ 8 w 308"/>
                <a:gd name="T55" fmla="*/ 226 h 239"/>
                <a:gd name="T56" fmla="*/ 0 w 308"/>
                <a:gd name="T57" fmla="*/ 234 h 239"/>
                <a:gd name="T58" fmla="*/ 5 w 308"/>
                <a:gd name="T59" fmla="*/ 239 h 239"/>
                <a:gd name="T60" fmla="*/ 37 w 308"/>
                <a:gd name="T61" fmla="*/ 237 h 239"/>
                <a:gd name="T62" fmla="*/ 58 w 308"/>
                <a:gd name="T63" fmla="*/ 238 h 239"/>
                <a:gd name="T64" fmla="*/ 77 w 308"/>
                <a:gd name="T65" fmla="*/ 239 h 239"/>
                <a:gd name="T66" fmla="*/ 85 w 308"/>
                <a:gd name="T67" fmla="*/ 231 h 239"/>
                <a:gd name="T68" fmla="*/ 78 w 308"/>
                <a:gd name="T69" fmla="*/ 226 h 239"/>
                <a:gd name="T70" fmla="*/ 68 w 308"/>
                <a:gd name="T71" fmla="*/ 218 h 239"/>
                <a:gd name="T72" fmla="*/ 80 w 308"/>
                <a:gd name="T73" fmla="*/ 200 h 239"/>
                <a:gd name="T74" fmla="*/ 151 w 308"/>
                <a:gd name="T75" fmla="*/ 130 h 239"/>
                <a:gd name="T76" fmla="*/ 193 w 308"/>
                <a:gd name="T77" fmla="*/ 213 h 239"/>
                <a:gd name="T78" fmla="*/ 195 w 308"/>
                <a:gd name="T79" fmla="*/ 218 h 239"/>
                <a:gd name="T80" fmla="*/ 176 w 308"/>
                <a:gd name="T81" fmla="*/ 226 h 239"/>
                <a:gd name="T82" fmla="*/ 169 w 308"/>
                <a:gd name="T83" fmla="*/ 234 h 239"/>
                <a:gd name="T84" fmla="*/ 175 w 308"/>
                <a:gd name="T85" fmla="*/ 239 h 239"/>
                <a:gd name="T86" fmla="*/ 198 w 308"/>
                <a:gd name="T87" fmla="*/ 238 h 239"/>
                <a:gd name="T88" fmla="*/ 221 w 308"/>
                <a:gd name="T89" fmla="*/ 237 h 239"/>
                <a:gd name="T90" fmla="*/ 241 w 308"/>
                <a:gd name="T91" fmla="*/ 238 h 239"/>
                <a:gd name="T92" fmla="*/ 260 w 308"/>
                <a:gd name="T93" fmla="*/ 239 h 239"/>
                <a:gd name="T94" fmla="*/ 267 w 308"/>
                <a:gd name="T95" fmla="*/ 231 h 239"/>
                <a:gd name="T96" fmla="*/ 257 w 308"/>
                <a:gd name="T97" fmla="*/ 226 h 239"/>
                <a:gd name="T98" fmla="*/ 232 w 308"/>
                <a:gd name="T99" fmla="*/ 216 h 239"/>
                <a:gd name="T100" fmla="*/ 176 w 308"/>
                <a:gd name="T101" fmla="*/ 106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08" h="239">
                  <a:moveTo>
                    <a:pt x="176" y="106"/>
                  </a:moveTo>
                  <a:lnTo>
                    <a:pt x="209" y="72"/>
                  </a:lnTo>
                  <a:cubicBezTo>
                    <a:pt x="254" y="28"/>
                    <a:pt x="267" y="15"/>
                    <a:pt x="299" y="13"/>
                  </a:cubicBezTo>
                  <a:cubicBezTo>
                    <a:pt x="303" y="13"/>
                    <a:pt x="308" y="13"/>
                    <a:pt x="308" y="6"/>
                  </a:cubicBezTo>
                  <a:cubicBezTo>
                    <a:pt x="308" y="2"/>
                    <a:pt x="304" y="0"/>
                    <a:pt x="303" y="0"/>
                  </a:cubicBezTo>
                  <a:cubicBezTo>
                    <a:pt x="293" y="0"/>
                    <a:pt x="280" y="2"/>
                    <a:pt x="270" y="2"/>
                  </a:cubicBezTo>
                  <a:cubicBezTo>
                    <a:pt x="261" y="2"/>
                    <a:pt x="239" y="0"/>
                    <a:pt x="229" y="0"/>
                  </a:cubicBezTo>
                  <a:cubicBezTo>
                    <a:pt x="227" y="0"/>
                    <a:pt x="222" y="2"/>
                    <a:pt x="222" y="8"/>
                  </a:cubicBezTo>
                  <a:cubicBezTo>
                    <a:pt x="222" y="9"/>
                    <a:pt x="222" y="13"/>
                    <a:pt x="228" y="13"/>
                  </a:cubicBezTo>
                  <a:cubicBezTo>
                    <a:pt x="231" y="13"/>
                    <a:pt x="240" y="14"/>
                    <a:pt x="240" y="22"/>
                  </a:cubicBezTo>
                  <a:cubicBezTo>
                    <a:pt x="240" y="27"/>
                    <a:pt x="234" y="33"/>
                    <a:pt x="231" y="36"/>
                  </a:cubicBezTo>
                  <a:cubicBezTo>
                    <a:pt x="228" y="39"/>
                    <a:pt x="184" y="82"/>
                    <a:pt x="171" y="95"/>
                  </a:cubicBezTo>
                  <a:lnTo>
                    <a:pt x="136" y="27"/>
                  </a:lnTo>
                  <a:cubicBezTo>
                    <a:pt x="135" y="26"/>
                    <a:pt x="134" y="23"/>
                    <a:pt x="134" y="22"/>
                  </a:cubicBezTo>
                  <a:cubicBezTo>
                    <a:pt x="134" y="19"/>
                    <a:pt x="141" y="14"/>
                    <a:pt x="152" y="13"/>
                  </a:cubicBezTo>
                  <a:cubicBezTo>
                    <a:pt x="155" y="13"/>
                    <a:pt x="160" y="13"/>
                    <a:pt x="160" y="5"/>
                  </a:cubicBezTo>
                  <a:cubicBezTo>
                    <a:pt x="160" y="5"/>
                    <a:pt x="159" y="0"/>
                    <a:pt x="154" y="0"/>
                  </a:cubicBezTo>
                  <a:cubicBezTo>
                    <a:pt x="146" y="0"/>
                    <a:pt x="138" y="2"/>
                    <a:pt x="130" y="2"/>
                  </a:cubicBezTo>
                  <a:cubicBezTo>
                    <a:pt x="123" y="2"/>
                    <a:pt x="115" y="2"/>
                    <a:pt x="108" y="2"/>
                  </a:cubicBezTo>
                  <a:cubicBezTo>
                    <a:pt x="102" y="2"/>
                    <a:pt x="93" y="2"/>
                    <a:pt x="87" y="2"/>
                  </a:cubicBezTo>
                  <a:cubicBezTo>
                    <a:pt x="81" y="1"/>
                    <a:pt x="74" y="0"/>
                    <a:pt x="68" y="0"/>
                  </a:cubicBezTo>
                  <a:cubicBezTo>
                    <a:pt x="67" y="0"/>
                    <a:pt x="61" y="0"/>
                    <a:pt x="61" y="8"/>
                  </a:cubicBezTo>
                  <a:cubicBezTo>
                    <a:pt x="61" y="13"/>
                    <a:pt x="66" y="13"/>
                    <a:pt x="71" y="13"/>
                  </a:cubicBezTo>
                  <a:cubicBezTo>
                    <a:pt x="91" y="13"/>
                    <a:pt x="93" y="17"/>
                    <a:pt x="97" y="24"/>
                  </a:cubicBezTo>
                  <a:lnTo>
                    <a:pt x="145" y="120"/>
                  </a:lnTo>
                  <a:lnTo>
                    <a:pt x="126" y="139"/>
                  </a:lnTo>
                  <a:cubicBezTo>
                    <a:pt x="119" y="146"/>
                    <a:pt x="103" y="161"/>
                    <a:pt x="97" y="168"/>
                  </a:cubicBezTo>
                  <a:cubicBezTo>
                    <a:pt x="54" y="210"/>
                    <a:pt x="40" y="225"/>
                    <a:pt x="8" y="226"/>
                  </a:cubicBezTo>
                  <a:cubicBezTo>
                    <a:pt x="4" y="227"/>
                    <a:pt x="0" y="227"/>
                    <a:pt x="0" y="234"/>
                  </a:cubicBezTo>
                  <a:cubicBezTo>
                    <a:pt x="0" y="235"/>
                    <a:pt x="1" y="239"/>
                    <a:pt x="5" y="239"/>
                  </a:cubicBezTo>
                  <a:cubicBezTo>
                    <a:pt x="15" y="239"/>
                    <a:pt x="27" y="237"/>
                    <a:pt x="37" y="237"/>
                  </a:cubicBezTo>
                  <a:cubicBezTo>
                    <a:pt x="43" y="237"/>
                    <a:pt x="52" y="237"/>
                    <a:pt x="58" y="238"/>
                  </a:cubicBezTo>
                  <a:cubicBezTo>
                    <a:pt x="64" y="238"/>
                    <a:pt x="72" y="239"/>
                    <a:pt x="77" y="239"/>
                  </a:cubicBezTo>
                  <a:cubicBezTo>
                    <a:pt x="79" y="239"/>
                    <a:pt x="85" y="239"/>
                    <a:pt x="85" y="231"/>
                  </a:cubicBezTo>
                  <a:cubicBezTo>
                    <a:pt x="85" y="227"/>
                    <a:pt x="81" y="226"/>
                    <a:pt x="78" y="226"/>
                  </a:cubicBezTo>
                  <a:cubicBezTo>
                    <a:pt x="75" y="226"/>
                    <a:pt x="68" y="225"/>
                    <a:pt x="68" y="218"/>
                  </a:cubicBezTo>
                  <a:cubicBezTo>
                    <a:pt x="68" y="212"/>
                    <a:pt x="72" y="207"/>
                    <a:pt x="80" y="200"/>
                  </a:cubicBezTo>
                  <a:lnTo>
                    <a:pt x="151" y="130"/>
                  </a:lnTo>
                  <a:lnTo>
                    <a:pt x="193" y="213"/>
                  </a:lnTo>
                  <a:cubicBezTo>
                    <a:pt x="195" y="216"/>
                    <a:pt x="195" y="217"/>
                    <a:pt x="195" y="218"/>
                  </a:cubicBezTo>
                  <a:cubicBezTo>
                    <a:pt x="195" y="220"/>
                    <a:pt x="189" y="225"/>
                    <a:pt x="176" y="226"/>
                  </a:cubicBezTo>
                  <a:cubicBezTo>
                    <a:pt x="173" y="227"/>
                    <a:pt x="169" y="227"/>
                    <a:pt x="169" y="234"/>
                  </a:cubicBezTo>
                  <a:cubicBezTo>
                    <a:pt x="169" y="234"/>
                    <a:pt x="169" y="239"/>
                    <a:pt x="175" y="239"/>
                  </a:cubicBezTo>
                  <a:cubicBezTo>
                    <a:pt x="182" y="239"/>
                    <a:pt x="191" y="238"/>
                    <a:pt x="198" y="238"/>
                  </a:cubicBezTo>
                  <a:cubicBezTo>
                    <a:pt x="205" y="238"/>
                    <a:pt x="213" y="237"/>
                    <a:pt x="221" y="237"/>
                  </a:cubicBezTo>
                  <a:cubicBezTo>
                    <a:pt x="227" y="237"/>
                    <a:pt x="235" y="237"/>
                    <a:pt x="241" y="238"/>
                  </a:cubicBezTo>
                  <a:cubicBezTo>
                    <a:pt x="247" y="238"/>
                    <a:pt x="255" y="239"/>
                    <a:pt x="260" y="239"/>
                  </a:cubicBezTo>
                  <a:cubicBezTo>
                    <a:pt x="262" y="239"/>
                    <a:pt x="267" y="239"/>
                    <a:pt x="267" y="231"/>
                  </a:cubicBezTo>
                  <a:cubicBezTo>
                    <a:pt x="267" y="226"/>
                    <a:pt x="263" y="226"/>
                    <a:pt x="257" y="226"/>
                  </a:cubicBezTo>
                  <a:cubicBezTo>
                    <a:pt x="237" y="226"/>
                    <a:pt x="235" y="222"/>
                    <a:pt x="232" y="216"/>
                  </a:cubicBezTo>
                  <a:lnTo>
                    <a:pt x="176" y="106"/>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24">
              <a:extLst>
                <a:ext uri="{FF2B5EF4-FFF2-40B4-BE49-F238E27FC236}">
                  <a16:creationId xmlns:a16="http://schemas.microsoft.com/office/drawing/2014/main" id="{B4080850-3FCD-4EB5-899C-D857E4B0FCED}"/>
                </a:ext>
              </a:extLst>
            </p:cNvPr>
            <p:cNvSpPr>
              <a:spLocks/>
            </p:cNvSpPr>
            <p:nvPr>
              <p:custDataLst>
                <p:tags r:id="rId33"/>
              </p:custDataLst>
            </p:nvPr>
          </p:nvSpPr>
          <p:spPr bwMode="auto">
            <a:xfrm>
              <a:off x="4535488" y="3560763"/>
              <a:ext cx="60325" cy="296862"/>
            </a:xfrm>
            <a:custGeom>
              <a:avLst/>
              <a:gdLst>
                <a:gd name="T0" fmla="*/ 116 w 116"/>
                <a:gd name="T1" fmla="*/ 494 h 499"/>
                <a:gd name="T2" fmla="*/ 107 w 116"/>
                <a:gd name="T3" fmla="*/ 483 h 499"/>
                <a:gd name="T4" fmla="*/ 29 w 116"/>
                <a:gd name="T5" fmla="*/ 250 h 499"/>
                <a:gd name="T6" fmla="*/ 109 w 116"/>
                <a:gd name="T7" fmla="*/ 14 h 499"/>
                <a:gd name="T8" fmla="*/ 116 w 116"/>
                <a:gd name="T9" fmla="*/ 5 h 499"/>
                <a:gd name="T10" fmla="*/ 111 w 116"/>
                <a:gd name="T11" fmla="*/ 0 h 499"/>
                <a:gd name="T12" fmla="*/ 32 w 116"/>
                <a:gd name="T13" fmla="*/ 97 h 499"/>
                <a:gd name="T14" fmla="*/ 0 w 116"/>
                <a:gd name="T15" fmla="*/ 250 h 499"/>
                <a:gd name="T16" fmla="*/ 33 w 116"/>
                <a:gd name="T17" fmla="*/ 405 h 499"/>
                <a:gd name="T18" fmla="*/ 111 w 116"/>
                <a:gd name="T19" fmla="*/ 499 h 499"/>
                <a:gd name="T20" fmla="*/ 116 w 116"/>
                <a:gd name="T21" fmla="*/ 494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6" h="499">
                  <a:moveTo>
                    <a:pt x="116" y="494"/>
                  </a:moveTo>
                  <a:cubicBezTo>
                    <a:pt x="116" y="493"/>
                    <a:pt x="116" y="492"/>
                    <a:pt x="107" y="483"/>
                  </a:cubicBezTo>
                  <a:cubicBezTo>
                    <a:pt x="45" y="420"/>
                    <a:pt x="29" y="326"/>
                    <a:pt x="29" y="250"/>
                  </a:cubicBezTo>
                  <a:cubicBezTo>
                    <a:pt x="29" y="163"/>
                    <a:pt x="48" y="76"/>
                    <a:pt x="109" y="14"/>
                  </a:cubicBezTo>
                  <a:cubicBezTo>
                    <a:pt x="116" y="8"/>
                    <a:pt x="116" y="7"/>
                    <a:pt x="116" y="5"/>
                  </a:cubicBezTo>
                  <a:cubicBezTo>
                    <a:pt x="116" y="2"/>
                    <a:pt x="114" y="0"/>
                    <a:pt x="111" y="0"/>
                  </a:cubicBezTo>
                  <a:cubicBezTo>
                    <a:pt x="106" y="0"/>
                    <a:pt x="61" y="34"/>
                    <a:pt x="32" y="97"/>
                  </a:cubicBezTo>
                  <a:cubicBezTo>
                    <a:pt x="6" y="152"/>
                    <a:pt x="0" y="208"/>
                    <a:pt x="0" y="250"/>
                  </a:cubicBezTo>
                  <a:cubicBezTo>
                    <a:pt x="0" y="288"/>
                    <a:pt x="6" y="349"/>
                    <a:pt x="33" y="405"/>
                  </a:cubicBezTo>
                  <a:cubicBezTo>
                    <a:pt x="63" y="467"/>
                    <a:pt x="106" y="499"/>
                    <a:pt x="111" y="499"/>
                  </a:cubicBezTo>
                  <a:cubicBezTo>
                    <a:pt x="114" y="499"/>
                    <a:pt x="116" y="498"/>
                    <a:pt x="116" y="494"/>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5">
              <a:extLst>
                <a:ext uri="{FF2B5EF4-FFF2-40B4-BE49-F238E27FC236}">
                  <a16:creationId xmlns:a16="http://schemas.microsoft.com/office/drawing/2014/main" id="{E23ECFAC-3E8E-476F-9F1C-130F1B132E2B}"/>
                </a:ext>
              </a:extLst>
            </p:cNvPr>
            <p:cNvSpPr>
              <a:spLocks/>
            </p:cNvSpPr>
            <p:nvPr>
              <p:custDataLst>
                <p:tags r:id="rId34"/>
              </p:custDataLst>
            </p:nvPr>
          </p:nvSpPr>
          <p:spPr bwMode="auto">
            <a:xfrm>
              <a:off x="4618038" y="3581400"/>
              <a:ext cx="212725" cy="201612"/>
            </a:xfrm>
            <a:custGeom>
              <a:avLst/>
              <a:gdLst>
                <a:gd name="T0" fmla="*/ 228 w 411"/>
                <a:gd name="T1" fmla="*/ 136 h 341"/>
                <a:gd name="T2" fmla="*/ 187 w 411"/>
                <a:gd name="T3" fmla="*/ 37 h 341"/>
                <a:gd name="T4" fmla="*/ 184 w 411"/>
                <a:gd name="T5" fmla="*/ 30 h 341"/>
                <a:gd name="T6" fmla="*/ 213 w 411"/>
                <a:gd name="T7" fmla="*/ 16 h 341"/>
                <a:gd name="T8" fmla="*/ 223 w 411"/>
                <a:gd name="T9" fmla="*/ 6 h 341"/>
                <a:gd name="T10" fmla="*/ 216 w 411"/>
                <a:gd name="T11" fmla="*/ 0 h 341"/>
                <a:gd name="T12" fmla="*/ 153 w 411"/>
                <a:gd name="T13" fmla="*/ 2 h 341"/>
                <a:gd name="T14" fmla="*/ 97 w 411"/>
                <a:gd name="T15" fmla="*/ 0 h 341"/>
                <a:gd name="T16" fmla="*/ 88 w 411"/>
                <a:gd name="T17" fmla="*/ 10 h 341"/>
                <a:gd name="T18" fmla="*/ 100 w 411"/>
                <a:gd name="T19" fmla="*/ 16 h 341"/>
                <a:gd name="T20" fmla="*/ 137 w 411"/>
                <a:gd name="T21" fmla="*/ 32 h 341"/>
                <a:gd name="T22" fmla="*/ 196 w 411"/>
                <a:gd name="T23" fmla="*/ 171 h 341"/>
                <a:gd name="T24" fmla="*/ 91 w 411"/>
                <a:gd name="T25" fmla="*/ 284 h 341"/>
                <a:gd name="T26" fmla="*/ 84 w 411"/>
                <a:gd name="T27" fmla="*/ 290 h 341"/>
                <a:gd name="T28" fmla="*/ 11 w 411"/>
                <a:gd name="T29" fmla="*/ 326 h 341"/>
                <a:gd name="T30" fmla="*/ 0 w 411"/>
                <a:gd name="T31" fmla="*/ 336 h 341"/>
                <a:gd name="T32" fmla="*/ 7 w 411"/>
                <a:gd name="T33" fmla="*/ 341 h 341"/>
                <a:gd name="T34" fmla="*/ 53 w 411"/>
                <a:gd name="T35" fmla="*/ 340 h 341"/>
                <a:gd name="T36" fmla="*/ 109 w 411"/>
                <a:gd name="T37" fmla="*/ 341 h 341"/>
                <a:gd name="T38" fmla="*/ 118 w 411"/>
                <a:gd name="T39" fmla="*/ 331 h 341"/>
                <a:gd name="T40" fmla="*/ 112 w 411"/>
                <a:gd name="T41" fmla="*/ 326 h 341"/>
                <a:gd name="T42" fmla="*/ 92 w 411"/>
                <a:gd name="T43" fmla="*/ 310 h 341"/>
                <a:gd name="T44" fmla="*/ 106 w 411"/>
                <a:gd name="T45" fmla="*/ 288 h 341"/>
                <a:gd name="T46" fmla="*/ 157 w 411"/>
                <a:gd name="T47" fmla="*/ 234 h 341"/>
                <a:gd name="T48" fmla="*/ 201 w 411"/>
                <a:gd name="T49" fmla="*/ 185 h 341"/>
                <a:gd name="T50" fmla="*/ 252 w 411"/>
                <a:gd name="T51" fmla="*/ 304 h 341"/>
                <a:gd name="T52" fmla="*/ 254 w 411"/>
                <a:gd name="T53" fmla="*/ 311 h 341"/>
                <a:gd name="T54" fmla="*/ 225 w 411"/>
                <a:gd name="T55" fmla="*/ 326 h 341"/>
                <a:gd name="T56" fmla="*/ 215 w 411"/>
                <a:gd name="T57" fmla="*/ 335 h 341"/>
                <a:gd name="T58" fmla="*/ 223 w 411"/>
                <a:gd name="T59" fmla="*/ 341 h 341"/>
                <a:gd name="T60" fmla="*/ 286 w 411"/>
                <a:gd name="T61" fmla="*/ 340 h 341"/>
                <a:gd name="T62" fmla="*/ 341 w 411"/>
                <a:gd name="T63" fmla="*/ 341 h 341"/>
                <a:gd name="T64" fmla="*/ 351 w 411"/>
                <a:gd name="T65" fmla="*/ 332 h 341"/>
                <a:gd name="T66" fmla="*/ 342 w 411"/>
                <a:gd name="T67" fmla="*/ 326 h 341"/>
                <a:gd name="T68" fmla="*/ 299 w 411"/>
                <a:gd name="T69" fmla="*/ 304 h 341"/>
                <a:gd name="T70" fmla="*/ 234 w 411"/>
                <a:gd name="T71" fmla="*/ 150 h 341"/>
                <a:gd name="T72" fmla="*/ 337 w 411"/>
                <a:gd name="T73" fmla="*/ 41 h 341"/>
                <a:gd name="T74" fmla="*/ 400 w 411"/>
                <a:gd name="T75" fmla="*/ 16 h 341"/>
                <a:gd name="T76" fmla="*/ 411 w 411"/>
                <a:gd name="T77" fmla="*/ 6 h 341"/>
                <a:gd name="T78" fmla="*/ 404 w 411"/>
                <a:gd name="T79" fmla="*/ 0 h 341"/>
                <a:gd name="T80" fmla="*/ 358 w 411"/>
                <a:gd name="T81" fmla="*/ 2 h 341"/>
                <a:gd name="T82" fmla="*/ 302 w 411"/>
                <a:gd name="T83" fmla="*/ 0 h 341"/>
                <a:gd name="T84" fmla="*/ 293 w 411"/>
                <a:gd name="T85" fmla="*/ 10 h 341"/>
                <a:gd name="T86" fmla="*/ 299 w 411"/>
                <a:gd name="T87" fmla="*/ 16 h 341"/>
                <a:gd name="T88" fmla="*/ 319 w 411"/>
                <a:gd name="T89" fmla="*/ 31 h 341"/>
                <a:gd name="T90" fmla="*/ 309 w 411"/>
                <a:gd name="T91" fmla="*/ 49 h 341"/>
                <a:gd name="T92" fmla="*/ 228 w 411"/>
                <a:gd name="T93" fmla="*/ 136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11" h="341">
                  <a:moveTo>
                    <a:pt x="228" y="136"/>
                  </a:moveTo>
                  <a:lnTo>
                    <a:pt x="187" y="37"/>
                  </a:lnTo>
                  <a:cubicBezTo>
                    <a:pt x="185" y="33"/>
                    <a:pt x="184" y="31"/>
                    <a:pt x="184" y="30"/>
                  </a:cubicBezTo>
                  <a:cubicBezTo>
                    <a:pt x="184" y="27"/>
                    <a:pt x="192" y="18"/>
                    <a:pt x="213" y="16"/>
                  </a:cubicBezTo>
                  <a:cubicBezTo>
                    <a:pt x="218" y="15"/>
                    <a:pt x="223" y="15"/>
                    <a:pt x="223" y="6"/>
                  </a:cubicBezTo>
                  <a:cubicBezTo>
                    <a:pt x="223" y="0"/>
                    <a:pt x="217" y="0"/>
                    <a:pt x="216" y="0"/>
                  </a:cubicBezTo>
                  <a:cubicBezTo>
                    <a:pt x="195" y="0"/>
                    <a:pt x="174" y="2"/>
                    <a:pt x="153" y="2"/>
                  </a:cubicBezTo>
                  <a:cubicBezTo>
                    <a:pt x="141" y="2"/>
                    <a:pt x="110" y="0"/>
                    <a:pt x="97" y="0"/>
                  </a:cubicBezTo>
                  <a:cubicBezTo>
                    <a:pt x="94" y="0"/>
                    <a:pt x="88" y="0"/>
                    <a:pt x="88" y="10"/>
                  </a:cubicBezTo>
                  <a:cubicBezTo>
                    <a:pt x="88" y="16"/>
                    <a:pt x="93" y="16"/>
                    <a:pt x="100" y="16"/>
                  </a:cubicBezTo>
                  <a:cubicBezTo>
                    <a:pt x="130" y="16"/>
                    <a:pt x="133" y="21"/>
                    <a:pt x="137" y="32"/>
                  </a:cubicBezTo>
                  <a:lnTo>
                    <a:pt x="196" y="171"/>
                  </a:lnTo>
                  <a:lnTo>
                    <a:pt x="91" y="284"/>
                  </a:lnTo>
                  <a:lnTo>
                    <a:pt x="84" y="290"/>
                  </a:lnTo>
                  <a:cubicBezTo>
                    <a:pt x="60" y="316"/>
                    <a:pt x="36" y="324"/>
                    <a:pt x="11" y="326"/>
                  </a:cubicBezTo>
                  <a:cubicBezTo>
                    <a:pt x="5" y="326"/>
                    <a:pt x="0" y="326"/>
                    <a:pt x="0" y="336"/>
                  </a:cubicBezTo>
                  <a:cubicBezTo>
                    <a:pt x="0" y="336"/>
                    <a:pt x="0" y="341"/>
                    <a:pt x="7" y="341"/>
                  </a:cubicBezTo>
                  <a:cubicBezTo>
                    <a:pt x="21" y="341"/>
                    <a:pt x="38" y="340"/>
                    <a:pt x="53" y="340"/>
                  </a:cubicBezTo>
                  <a:cubicBezTo>
                    <a:pt x="72" y="340"/>
                    <a:pt x="91" y="341"/>
                    <a:pt x="109" y="341"/>
                  </a:cubicBezTo>
                  <a:cubicBezTo>
                    <a:pt x="112" y="341"/>
                    <a:pt x="118" y="341"/>
                    <a:pt x="118" y="331"/>
                  </a:cubicBezTo>
                  <a:cubicBezTo>
                    <a:pt x="118" y="326"/>
                    <a:pt x="113" y="326"/>
                    <a:pt x="112" y="326"/>
                  </a:cubicBezTo>
                  <a:cubicBezTo>
                    <a:pt x="108" y="325"/>
                    <a:pt x="92" y="324"/>
                    <a:pt x="92" y="310"/>
                  </a:cubicBezTo>
                  <a:cubicBezTo>
                    <a:pt x="92" y="302"/>
                    <a:pt x="100" y="294"/>
                    <a:pt x="106" y="288"/>
                  </a:cubicBezTo>
                  <a:lnTo>
                    <a:pt x="157" y="234"/>
                  </a:lnTo>
                  <a:lnTo>
                    <a:pt x="201" y="185"/>
                  </a:lnTo>
                  <a:lnTo>
                    <a:pt x="252" y="304"/>
                  </a:lnTo>
                  <a:cubicBezTo>
                    <a:pt x="254" y="310"/>
                    <a:pt x="254" y="310"/>
                    <a:pt x="254" y="311"/>
                  </a:cubicBezTo>
                  <a:cubicBezTo>
                    <a:pt x="254" y="315"/>
                    <a:pt x="245" y="324"/>
                    <a:pt x="225" y="326"/>
                  </a:cubicBezTo>
                  <a:cubicBezTo>
                    <a:pt x="220" y="326"/>
                    <a:pt x="215" y="327"/>
                    <a:pt x="215" y="335"/>
                  </a:cubicBezTo>
                  <a:cubicBezTo>
                    <a:pt x="215" y="341"/>
                    <a:pt x="221" y="341"/>
                    <a:pt x="223" y="341"/>
                  </a:cubicBezTo>
                  <a:cubicBezTo>
                    <a:pt x="237" y="341"/>
                    <a:pt x="272" y="340"/>
                    <a:pt x="286" y="340"/>
                  </a:cubicBezTo>
                  <a:cubicBezTo>
                    <a:pt x="298" y="340"/>
                    <a:pt x="329" y="341"/>
                    <a:pt x="341" y="341"/>
                  </a:cubicBezTo>
                  <a:cubicBezTo>
                    <a:pt x="345" y="341"/>
                    <a:pt x="351" y="341"/>
                    <a:pt x="351" y="332"/>
                  </a:cubicBezTo>
                  <a:cubicBezTo>
                    <a:pt x="351" y="326"/>
                    <a:pt x="346" y="326"/>
                    <a:pt x="342" y="326"/>
                  </a:cubicBezTo>
                  <a:cubicBezTo>
                    <a:pt x="308" y="325"/>
                    <a:pt x="307" y="324"/>
                    <a:pt x="299" y="304"/>
                  </a:cubicBezTo>
                  <a:cubicBezTo>
                    <a:pt x="279" y="257"/>
                    <a:pt x="246" y="180"/>
                    <a:pt x="234" y="150"/>
                  </a:cubicBezTo>
                  <a:cubicBezTo>
                    <a:pt x="268" y="115"/>
                    <a:pt x="321" y="55"/>
                    <a:pt x="337" y="41"/>
                  </a:cubicBezTo>
                  <a:cubicBezTo>
                    <a:pt x="351" y="29"/>
                    <a:pt x="370" y="17"/>
                    <a:pt x="400" y="16"/>
                  </a:cubicBezTo>
                  <a:cubicBezTo>
                    <a:pt x="406" y="15"/>
                    <a:pt x="411" y="15"/>
                    <a:pt x="411" y="6"/>
                  </a:cubicBezTo>
                  <a:cubicBezTo>
                    <a:pt x="411" y="5"/>
                    <a:pt x="411" y="0"/>
                    <a:pt x="404" y="0"/>
                  </a:cubicBezTo>
                  <a:cubicBezTo>
                    <a:pt x="389" y="0"/>
                    <a:pt x="373" y="2"/>
                    <a:pt x="358" y="2"/>
                  </a:cubicBezTo>
                  <a:cubicBezTo>
                    <a:pt x="339" y="2"/>
                    <a:pt x="320" y="0"/>
                    <a:pt x="302" y="0"/>
                  </a:cubicBezTo>
                  <a:cubicBezTo>
                    <a:pt x="299" y="0"/>
                    <a:pt x="293" y="0"/>
                    <a:pt x="293" y="10"/>
                  </a:cubicBezTo>
                  <a:cubicBezTo>
                    <a:pt x="293" y="14"/>
                    <a:pt x="295" y="15"/>
                    <a:pt x="299" y="16"/>
                  </a:cubicBezTo>
                  <a:cubicBezTo>
                    <a:pt x="303" y="16"/>
                    <a:pt x="319" y="17"/>
                    <a:pt x="319" y="31"/>
                  </a:cubicBezTo>
                  <a:cubicBezTo>
                    <a:pt x="319" y="38"/>
                    <a:pt x="313" y="45"/>
                    <a:pt x="309" y="49"/>
                  </a:cubicBezTo>
                  <a:lnTo>
                    <a:pt x="228" y="136"/>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6">
              <a:extLst>
                <a:ext uri="{FF2B5EF4-FFF2-40B4-BE49-F238E27FC236}">
                  <a16:creationId xmlns:a16="http://schemas.microsoft.com/office/drawing/2014/main" id="{A73704FD-8CF7-4604-8195-CC8A2C3BE6E5}"/>
                </a:ext>
              </a:extLst>
            </p:cNvPr>
            <p:cNvSpPr>
              <a:spLocks/>
            </p:cNvSpPr>
            <p:nvPr>
              <p:custDataLst>
                <p:tags r:id="rId35"/>
              </p:custDataLst>
            </p:nvPr>
          </p:nvSpPr>
          <p:spPr bwMode="auto">
            <a:xfrm>
              <a:off x="4922838" y="3703638"/>
              <a:ext cx="158750" cy="11112"/>
            </a:xfrm>
            <a:custGeom>
              <a:avLst/>
              <a:gdLst>
                <a:gd name="T0" fmla="*/ 288 w 305"/>
                <a:gd name="T1" fmla="*/ 20 h 20"/>
                <a:gd name="T2" fmla="*/ 305 w 305"/>
                <a:gd name="T3" fmla="*/ 10 h 20"/>
                <a:gd name="T4" fmla="*/ 288 w 305"/>
                <a:gd name="T5" fmla="*/ 0 h 20"/>
                <a:gd name="T6" fmla="*/ 18 w 305"/>
                <a:gd name="T7" fmla="*/ 0 h 20"/>
                <a:gd name="T8" fmla="*/ 0 w 305"/>
                <a:gd name="T9" fmla="*/ 10 h 20"/>
                <a:gd name="T10" fmla="*/ 18 w 305"/>
                <a:gd name="T11" fmla="*/ 20 h 20"/>
                <a:gd name="T12" fmla="*/ 288 w 305"/>
                <a:gd name="T13" fmla="*/ 20 h 20"/>
              </a:gdLst>
              <a:ahLst/>
              <a:cxnLst>
                <a:cxn ang="0">
                  <a:pos x="T0" y="T1"/>
                </a:cxn>
                <a:cxn ang="0">
                  <a:pos x="T2" y="T3"/>
                </a:cxn>
                <a:cxn ang="0">
                  <a:pos x="T4" y="T5"/>
                </a:cxn>
                <a:cxn ang="0">
                  <a:pos x="T6" y="T7"/>
                </a:cxn>
                <a:cxn ang="0">
                  <a:pos x="T8" y="T9"/>
                </a:cxn>
                <a:cxn ang="0">
                  <a:pos x="T10" y="T11"/>
                </a:cxn>
                <a:cxn ang="0">
                  <a:pos x="T12" y="T13"/>
                </a:cxn>
              </a:cxnLst>
              <a:rect l="0" t="0" r="r" b="b"/>
              <a:pathLst>
                <a:path w="305" h="20">
                  <a:moveTo>
                    <a:pt x="288" y="20"/>
                  </a:moveTo>
                  <a:cubicBezTo>
                    <a:pt x="296" y="20"/>
                    <a:pt x="305" y="20"/>
                    <a:pt x="305" y="10"/>
                  </a:cubicBezTo>
                  <a:cubicBezTo>
                    <a:pt x="305" y="0"/>
                    <a:pt x="296" y="0"/>
                    <a:pt x="288" y="0"/>
                  </a:cubicBezTo>
                  <a:lnTo>
                    <a:pt x="18" y="0"/>
                  </a:lnTo>
                  <a:cubicBezTo>
                    <a:pt x="9" y="0"/>
                    <a:pt x="0" y="0"/>
                    <a:pt x="0" y="10"/>
                  </a:cubicBezTo>
                  <a:cubicBezTo>
                    <a:pt x="0" y="20"/>
                    <a:pt x="9" y="20"/>
                    <a:pt x="18" y="20"/>
                  </a:cubicBezTo>
                  <a:lnTo>
                    <a:pt x="288" y="2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7">
              <a:extLst>
                <a:ext uri="{FF2B5EF4-FFF2-40B4-BE49-F238E27FC236}">
                  <a16:creationId xmlns:a16="http://schemas.microsoft.com/office/drawing/2014/main" id="{3B827448-121D-408E-B61B-6DB9F295293E}"/>
                </a:ext>
              </a:extLst>
            </p:cNvPr>
            <p:cNvSpPr>
              <a:spLocks/>
            </p:cNvSpPr>
            <p:nvPr>
              <p:custDataLst>
                <p:tags r:id="rId36"/>
              </p:custDataLst>
            </p:nvPr>
          </p:nvSpPr>
          <p:spPr bwMode="auto">
            <a:xfrm>
              <a:off x="5167313" y="3652838"/>
              <a:ext cx="139700" cy="193675"/>
            </a:xfrm>
            <a:custGeom>
              <a:avLst/>
              <a:gdLst>
                <a:gd name="T0" fmla="*/ 100 w 270"/>
                <a:gd name="T1" fmla="*/ 45 h 328"/>
                <a:gd name="T2" fmla="*/ 108 w 270"/>
                <a:gd name="T3" fmla="*/ 13 h 328"/>
                <a:gd name="T4" fmla="*/ 93 w 270"/>
                <a:gd name="T5" fmla="*/ 0 h 328"/>
                <a:gd name="T6" fmla="*/ 73 w 270"/>
                <a:gd name="T7" fmla="*/ 18 h 328"/>
                <a:gd name="T8" fmla="*/ 2 w 270"/>
                <a:gd name="T9" fmla="*/ 307 h 328"/>
                <a:gd name="T10" fmla="*/ 0 w 270"/>
                <a:gd name="T11" fmla="*/ 315 h 328"/>
                <a:gd name="T12" fmla="*/ 14 w 270"/>
                <a:gd name="T13" fmla="*/ 328 h 328"/>
                <a:gd name="T14" fmla="*/ 32 w 270"/>
                <a:gd name="T15" fmla="*/ 318 h 328"/>
                <a:gd name="T16" fmla="*/ 59 w 270"/>
                <a:gd name="T17" fmla="*/ 210 h 328"/>
                <a:gd name="T18" fmla="*/ 107 w 270"/>
                <a:gd name="T19" fmla="*/ 226 h 328"/>
                <a:gd name="T20" fmla="*/ 174 w 270"/>
                <a:gd name="T21" fmla="*/ 189 h 328"/>
                <a:gd name="T22" fmla="*/ 219 w 270"/>
                <a:gd name="T23" fmla="*/ 226 h 328"/>
                <a:gd name="T24" fmla="*/ 255 w 270"/>
                <a:gd name="T25" fmla="*/ 198 h 328"/>
                <a:gd name="T26" fmla="*/ 270 w 270"/>
                <a:gd name="T27" fmla="*/ 149 h 328"/>
                <a:gd name="T28" fmla="*/ 264 w 270"/>
                <a:gd name="T29" fmla="*/ 144 h 328"/>
                <a:gd name="T30" fmla="*/ 257 w 270"/>
                <a:gd name="T31" fmla="*/ 153 h 328"/>
                <a:gd name="T32" fmla="*/ 220 w 270"/>
                <a:gd name="T33" fmla="*/ 215 h 328"/>
                <a:gd name="T34" fmla="*/ 205 w 270"/>
                <a:gd name="T35" fmla="*/ 192 h 328"/>
                <a:gd name="T36" fmla="*/ 215 w 270"/>
                <a:gd name="T37" fmla="*/ 140 h 328"/>
                <a:gd name="T38" fmla="*/ 229 w 270"/>
                <a:gd name="T39" fmla="*/ 86 h 328"/>
                <a:gd name="T40" fmla="*/ 237 w 270"/>
                <a:gd name="T41" fmla="*/ 52 h 328"/>
                <a:gd name="T42" fmla="*/ 245 w 270"/>
                <a:gd name="T43" fmla="*/ 19 h 328"/>
                <a:gd name="T44" fmla="*/ 230 w 270"/>
                <a:gd name="T45" fmla="*/ 5 h 328"/>
                <a:gd name="T46" fmla="*/ 211 w 270"/>
                <a:gd name="T47" fmla="*/ 23 h 328"/>
                <a:gd name="T48" fmla="*/ 187 w 270"/>
                <a:gd name="T49" fmla="*/ 116 h 328"/>
                <a:gd name="T50" fmla="*/ 174 w 270"/>
                <a:gd name="T51" fmla="*/ 167 h 328"/>
                <a:gd name="T52" fmla="*/ 109 w 270"/>
                <a:gd name="T53" fmla="*/ 215 h 328"/>
                <a:gd name="T54" fmla="*/ 72 w 270"/>
                <a:gd name="T55" fmla="*/ 171 h 328"/>
                <a:gd name="T56" fmla="*/ 79 w 270"/>
                <a:gd name="T57" fmla="*/ 129 h 328"/>
                <a:gd name="T58" fmla="*/ 100 w 270"/>
                <a:gd name="T59" fmla="*/ 45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70" h="328">
                  <a:moveTo>
                    <a:pt x="100" y="45"/>
                  </a:moveTo>
                  <a:cubicBezTo>
                    <a:pt x="103" y="35"/>
                    <a:pt x="108" y="16"/>
                    <a:pt x="108" y="13"/>
                  </a:cubicBezTo>
                  <a:cubicBezTo>
                    <a:pt x="108" y="5"/>
                    <a:pt x="102" y="0"/>
                    <a:pt x="93" y="0"/>
                  </a:cubicBezTo>
                  <a:cubicBezTo>
                    <a:pt x="92" y="0"/>
                    <a:pt x="78" y="0"/>
                    <a:pt x="73" y="18"/>
                  </a:cubicBezTo>
                  <a:lnTo>
                    <a:pt x="2" y="307"/>
                  </a:lnTo>
                  <a:cubicBezTo>
                    <a:pt x="0" y="313"/>
                    <a:pt x="0" y="314"/>
                    <a:pt x="0" y="315"/>
                  </a:cubicBezTo>
                  <a:cubicBezTo>
                    <a:pt x="0" y="322"/>
                    <a:pt x="6" y="328"/>
                    <a:pt x="14" y="328"/>
                  </a:cubicBezTo>
                  <a:cubicBezTo>
                    <a:pt x="25" y="328"/>
                    <a:pt x="31" y="319"/>
                    <a:pt x="32" y="318"/>
                  </a:cubicBezTo>
                  <a:cubicBezTo>
                    <a:pt x="34" y="313"/>
                    <a:pt x="40" y="287"/>
                    <a:pt x="59" y="210"/>
                  </a:cubicBezTo>
                  <a:cubicBezTo>
                    <a:pt x="75" y="224"/>
                    <a:pt x="97" y="226"/>
                    <a:pt x="107" y="226"/>
                  </a:cubicBezTo>
                  <a:cubicBezTo>
                    <a:pt x="142" y="226"/>
                    <a:pt x="162" y="203"/>
                    <a:pt x="174" y="189"/>
                  </a:cubicBezTo>
                  <a:cubicBezTo>
                    <a:pt x="178" y="212"/>
                    <a:pt x="197" y="226"/>
                    <a:pt x="219" y="226"/>
                  </a:cubicBezTo>
                  <a:cubicBezTo>
                    <a:pt x="236" y="226"/>
                    <a:pt x="247" y="214"/>
                    <a:pt x="255" y="198"/>
                  </a:cubicBezTo>
                  <a:cubicBezTo>
                    <a:pt x="264" y="180"/>
                    <a:pt x="270" y="150"/>
                    <a:pt x="270" y="149"/>
                  </a:cubicBezTo>
                  <a:cubicBezTo>
                    <a:pt x="270" y="144"/>
                    <a:pt x="266" y="144"/>
                    <a:pt x="264" y="144"/>
                  </a:cubicBezTo>
                  <a:cubicBezTo>
                    <a:pt x="259" y="144"/>
                    <a:pt x="259" y="146"/>
                    <a:pt x="257" y="153"/>
                  </a:cubicBezTo>
                  <a:cubicBezTo>
                    <a:pt x="249" y="185"/>
                    <a:pt x="240" y="215"/>
                    <a:pt x="220" y="215"/>
                  </a:cubicBezTo>
                  <a:cubicBezTo>
                    <a:pt x="206" y="215"/>
                    <a:pt x="205" y="202"/>
                    <a:pt x="205" y="192"/>
                  </a:cubicBezTo>
                  <a:cubicBezTo>
                    <a:pt x="205" y="181"/>
                    <a:pt x="211" y="157"/>
                    <a:pt x="215" y="140"/>
                  </a:cubicBezTo>
                  <a:lnTo>
                    <a:pt x="229" y="86"/>
                  </a:lnTo>
                  <a:cubicBezTo>
                    <a:pt x="230" y="79"/>
                    <a:pt x="235" y="60"/>
                    <a:pt x="237" y="52"/>
                  </a:cubicBezTo>
                  <a:cubicBezTo>
                    <a:pt x="240" y="41"/>
                    <a:pt x="245" y="22"/>
                    <a:pt x="245" y="19"/>
                  </a:cubicBezTo>
                  <a:cubicBezTo>
                    <a:pt x="245" y="10"/>
                    <a:pt x="238" y="5"/>
                    <a:pt x="230" y="5"/>
                  </a:cubicBezTo>
                  <a:cubicBezTo>
                    <a:pt x="228" y="5"/>
                    <a:pt x="215" y="6"/>
                    <a:pt x="211" y="23"/>
                  </a:cubicBezTo>
                  <a:lnTo>
                    <a:pt x="187" y="116"/>
                  </a:lnTo>
                  <a:cubicBezTo>
                    <a:pt x="181" y="141"/>
                    <a:pt x="176" y="162"/>
                    <a:pt x="174" y="167"/>
                  </a:cubicBezTo>
                  <a:cubicBezTo>
                    <a:pt x="174" y="169"/>
                    <a:pt x="150" y="215"/>
                    <a:pt x="109" y="215"/>
                  </a:cubicBezTo>
                  <a:cubicBezTo>
                    <a:pt x="84" y="215"/>
                    <a:pt x="72" y="198"/>
                    <a:pt x="72" y="171"/>
                  </a:cubicBezTo>
                  <a:cubicBezTo>
                    <a:pt x="72" y="157"/>
                    <a:pt x="76" y="143"/>
                    <a:pt x="79" y="129"/>
                  </a:cubicBezTo>
                  <a:lnTo>
                    <a:pt x="100" y="45"/>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28">
              <a:extLst>
                <a:ext uri="{FF2B5EF4-FFF2-40B4-BE49-F238E27FC236}">
                  <a16:creationId xmlns:a16="http://schemas.microsoft.com/office/drawing/2014/main" id="{40724075-1A85-4812-B331-437581C36587}"/>
                </a:ext>
              </a:extLst>
            </p:cNvPr>
            <p:cNvSpPr>
              <a:spLocks/>
            </p:cNvSpPr>
            <p:nvPr>
              <p:custDataLst>
                <p:tags r:id="rId37"/>
              </p:custDataLst>
            </p:nvPr>
          </p:nvSpPr>
          <p:spPr bwMode="auto">
            <a:xfrm>
              <a:off x="5324475" y="3686175"/>
              <a:ext cx="160338" cy="141287"/>
            </a:xfrm>
            <a:custGeom>
              <a:avLst/>
              <a:gdLst>
                <a:gd name="T0" fmla="*/ 176 w 308"/>
                <a:gd name="T1" fmla="*/ 105 h 238"/>
                <a:gd name="T2" fmla="*/ 209 w 308"/>
                <a:gd name="T3" fmla="*/ 72 h 238"/>
                <a:gd name="T4" fmla="*/ 299 w 308"/>
                <a:gd name="T5" fmla="*/ 12 h 238"/>
                <a:gd name="T6" fmla="*/ 308 w 308"/>
                <a:gd name="T7" fmla="*/ 5 h 238"/>
                <a:gd name="T8" fmla="*/ 303 w 308"/>
                <a:gd name="T9" fmla="*/ 0 h 238"/>
                <a:gd name="T10" fmla="*/ 270 w 308"/>
                <a:gd name="T11" fmla="*/ 1 h 238"/>
                <a:gd name="T12" fmla="*/ 230 w 308"/>
                <a:gd name="T13" fmla="*/ 0 h 238"/>
                <a:gd name="T14" fmla="*/ 223 w 308"/>
                <a:gd name="T15" fmla="*/ 7 h 238"/>
                <a:gd name="T16" fmla="*/ 228 w 308"/>
                <a:gd name="T17" fmla="*/ 12 h 238"/>
                <a:gd name="T18" fmla="*/ 240 w 308"/>
                <a:gd name="T19" fmla="*/ 21 h 238"/>
                <a:gd name="T20" fmla="*/ 231 w 308"/>
                <a:gd name="T21" fmla="*/ 35 h 238"/>
                <a:gd name="T22" fmla="*/ 171 w 308"/>
                <a:gd name="T23" fmla="*/ 94 h 238"/>
                <a:gd name="T24" fmla="*/ 136 w 308"/>
                <a:gd name="T25" fmla="*/ 26 h 238"/>
                <a:gd name="T26" fmla="*/ 134 w 308"/>
                <a:gd name="T27" fmla="*/ 21 h 238"/>
                <a:gd name="T28" fmla="*/ 153 w 308"/>
                <a:gd name="T29" fmla="*/ 12 h 238"/>
                <a:gd name="T30" fmla="*/ 160 w 308"/>
                <a:gd name="T31" fmla="*/ 5 h 238"/>
                <a:gd name="T32" fmla="*/ 154 w 308"/>
                <a:gd name="T33" fmla="*/ 0 h 238"/>
                <a:gd name="T34" fmla="*/ 131 w 308"/>
                <a:gd name="T35" fmla="*/ 1 h 238"/>
                <a:gd name="T36" fmla="*/ 108 w 308"/>
                <a:gd name="T37" fmla="*/ 1 h 238"/>
                <a:gd name="T38" fmla="*/ 87 w 308"/>
                <a:gd name="T39" fmla="*/ 1 h 238"/>
                <a:gd name="T40" fmla="*/ 69 w 308"/>
                <a:gd name="T41" fmla="*/ 0 h 238"/>
                <a:gd name="T42" fmla="*/ 61 w 308"/>
                <a:gd name="T43" fmla="*/ 7 h 238"/>
                <a:gd name="T44" fmla="*/ 71 w 308"/>
                <a:gd name="T45" fmla="*/ 12 h 238"/>
                <a:gd name="T46" fmla="*/ 97 w 308"/>
                <a:gd name="T47" fmla="*/ 23 h 238"/>
                <a:gd name="T48" fmla="*/ 146 w 308"/>
                <a:gd name="T49" fmla="*/ 119 h 238"/>
                <a:gd name="T50" fmla="*/ 126 w 308"/>
                <a:gd name="T51" fmla="*/ 139 h 238"/>
                <a:gd name="T52" fmla="*/ 97 w 308"/>
                <a:gd name="T53" fmla="*/ 167 h 238"/>
                <a:gd name="T54" fmla="*/ 9 w 308"/>
                <a:gd name="T55" fmla="*/ 225 h 238"/>
                <a:gd name="T56" fmla="*/ 0 w 308"/>
                <a:gd name="T57" fmla="*/ 233 h 238"/>
                <a:gd name="T58" fmla="*/ 5 w 308"/>
                <a:gd name="T59" fmla="*/ 238 h 238"/>
                <a:gd name="T60" fmla="*/ 37 w 308"/>
                <a:gd name="T61" fmla="*/ 237 h 238"/>
                <a:gd name="T62" fmla="*/ 58 w 308"/>
                <a:gd name="T63" fmla="*/ 237 h 238"/>
                <a:gd name="T64" fmla="*/ 78 w 308"/>
                <a:gd name="T65" fmla="*/ 238 h 238"/>
                <a:gd name="T66" fmla="*/ 85 w 308"/>
                <a:gd name="T67" fmla="*/ 231 h 238"/>
                <a:gd name="T68" fmla="*/ 79 w 308"/>
                <a:gd name="T69" fmla="*/ 225 h 238"/>
                <a:gd name="T70" fmla="*/ 68 w 308"/>
                <a:gd name="T71" fmla="*/ 217 h 238"/>
                <a:gd name="T72" fmla="*/ 80 w 308"/>
                <a:gd name="T73" fmla="*/ 199 h 238"/>
                <a:gd name="T74" fmla="*/ 151 w 308"/>
                <a:gd name="T75" fmla="*/ 129 h 238"/>
                <a:gd name="T76" fmla="*/ 193 w 308"/>
                <a:gd name="T77" fmla="*/ 212 h 238"/>
                <a:gd name="T78" fmla="*/ 195 w 308"/>
                <a:gd name="T79" fmla="*/ 217 h 238"/>
                <a:gd name="T80" fmla="*/ 177 w 308"/>
                <a:gd name="T81" fmla="*/ 225 h 238"/>
                <a:gd name="T82" fmla="*/ 169 w 308"/>
                <a:gd name="T83" fmla="*/ 233 h 238"/>
                <a:gd name="T84" fmla="*/ 175 w 308"/>
                <a:gd name="T85" fmla="*/ 238 h 238"/>
                <a:gd name="T86" fmla="*/ 198 w 308"/>
                <a:gd name="T87" fmla="*/ 237 h 238"/>
                <a:gd name="T88" fmla="*/ 221 w 308"/>
                <a:gd name="T89" fmla="*/ 237 h 238"/>
                <a:gd name="T90" fmla="*/ 241 w 308"/>
                <a:gd name="T91" fmla="*/ 237 h 238"/>
                <a:gd name="T92" fmla="*/ 260 w 308"/>
                <a:gd name="T93" fmla="*/ 238 h 238"/>
                <a:gd name="T94" fmla="*/ 268 w 308"/>
                <a:gd name="T95" fmla="*/ 230 h 238"/>
                <a:gd name="T96" fmla="*/ 257 w 308"/>
                <a:gd name="T97" fmla="*/ 225 h 238"/>
                <a:gd name="T98" fmla="*/ 232 w 308"/>
                <a:gd name="T99" fmla="*/ 216 h 238"/>
                <a:gd name="T100" fmla="*/ 176 w 308"/>
                <a:gd name="T101" fmla="*/ 105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08" h="238">
                  <a:moveTo>
                    <a:pt x="176" y="105"/>
                  </a:moveTo>
                  <a:lnTo>
                    <a:pt x="209" y="72"/>
                  </a:lnTo>
                  <a:cubicBezTo>
                    <a:pt x="254" y="28"/>
                    <a:pt x="268" y="14"/>
                    <a:pt x="299" y="12"/>
                  </a:cubicBezTo>
                  <a:cubicBezTo>
                    <a:pt x="304" y="12"/>
                    <a:pt x="308" y="12"/>
                    <a:pt x="308" y="5"/>
                  </a:cubicBezTo>
                  <a:cubicBezTo>
                    <a:pt x="308" y="1"/>
                    <a:pt x="304" y="0"/>
                    <a:pt x="303" y="0"/>
                  </a:cubicBezTo>
                  <a:cubicBezTo>
                    <a:pt x="293" y="0"/>
                    <a:pt x="281" y="1"/>
                    <a:pt x="270" y="1"/>
                  </a:cubicBezTo>
                  <a:cubicBezTo>
                    <a:pt x="261" y="1"/>
                    <a:pt x="239" y="0"/>
                    <a:pt x="230" y="0"/>
                  </a:cubicBezTo>
                  <a:cubicBezTo>
                    <a:pt x="227" y="0"/>
                    <a:pt x="223" y="1"/>
                    <a:pt x="223" y="7"/>
                  </a:cubicBezTo>
                  <a:cubicBezTo>
                    <a:pt x="223" y="8"/>
                    <a:pt x="223" y="12"/>
                    <a:pt x="228" y="12"/>
                  </a:cubicBezTo>
                  <a:cubicBezTo>
                    <a:pt x="231" y="13"/>
                    <a:pt x="240" y="13"/>
                    <a:pt x="240" y="21"/>
                  </a:cubicBezTo>
                  <a:cubicBezTo>
                    <a:pt x="240" y="26"/>
                    <a:pt x="234" y="32"/>
                    <a:pt x="231" y="35"/>
                  </a:cubicBezTo>
                  <a:cubicBezTo>
                    <a:pt x="228" y="38"/>
                    <a:pt x="184" y="81"/>
                    <a:pt x="171" y="94"/>
                  </a:cubicBezTo>
                  <a:lnTo>
                    <a:pt x="136" y="26"/>
                  </a:lnTo>
                  <a:cubicBezTo>
                    <a:pt x="135" y="25"/>
                    <a:pt x="134" y="22"/>
                    <a:pt x="134" y="21"/>
                  </a:cubicBezTo>
                  <a:cubicBezTo>
                    <a:pt x="134" y="19"/>
                    <a:pt x="141" y="13"/>
                    <a:pt x="153" y="12"/>
                  </a:cubicBezTo>
                  <a:cubicBezTo>
                    <a:pt x="155" y="12"/>
                    <a:pt x="160" y="12"/>
                    <a:pt x="160" y="5"/>
                  </a:cubicBezTo>
                  <a:cubicBezTo>
                    <a:pt x="160" y="4"/>
                    <a:pt x="160" y="0"/>
                    <a:pt x="154" y="0"/>
                  </a:cubicBezTo>
                  <a:cubicBezTo>
                    <a:pt x="147" y="0"/>
                    <a:pt x="138" y="1"/>
                    <a:pt x="131" y="1"/>
                  </a:cubicBezTo>
                  <a:cubicBezTo>
                    <a:pt x="123" y="1"/>
                    <a:pt x="115" y="1"/>
                    <a:pt x="108" y="1"/>
                  </a:cubicBezTo>
                  <a:cubicBezTo>
                    <a:pt x="102" y="1"/>
                    <a:pt x="94" y="1"/>
                    <a:pt x="87" y="1"/>
                  </a:cubicBezTo>
                  <a:cubicBezTo>
                    <a:pt x="81" y="0"/>
                    <a:pt x="74" y="0"/>
                    <a:pt x="69" y="0"/>
                  </a:cubicBezTo>
                  <a:cubicBezTo>
                    <a:pt x="67" y="0"/>
                    <a:pt x="61" y="0"/>
                    <a:pt x="61" y="7"/>
                  </a:cubicBezTo>
                  <a:cubicBezTo>
                    <a:pt x="61" y="12"/>
                    <a:pt x="66" y="12"/>
                    <a:pt x="71" y="12"/>
                  </a:cubicBezTo>
                  <a:cubicBezTo>
                    <a:pt x="92" y="12"/>
                    <a:pt x="93" y="16"/>
                    <a:pt x="97" y="23"/>
                  </a:cubicBezTo>
                  <a:lnTo>
                    <a:pt x="146" y="119"/>
                  </a:lnTo>
                  <a:lnTo>
                    <a:pt x="126" y="139"/>
                  </a:lnTo>
                  <a:cubicBezTo>
                    <a:pt x="119" y="145"/>
                    <a:pt x="103" y="161"/>
                    <a:pt x="97" y="167"/>
                  </a:cubicBezTo>
                  <a:cubicBezTo>
                    <a:pt x="54" y="209"/>
                    <a:pt x="40" y="224"/>
                    <a:pt x="9" y="225"/>
                  </a:cubicBezTo>
                  <a:cubicBezTo>
                    <a:pt x="4" y="226"/>
                    <a:pt x="0" y="226"/>
                    <a:pt x="0" y="233"/>
                  </a:cubicBezTo>
                  <a:cubicBezTo>
                    <a:pt x="0" y="235"/>
                    <a:pt x="1" y="238"/>
                    <a:pt x="5" y="238"/>
                  </a:cubicBezTo>
                  <a:cubicBezTo>
                    <a:pt x="15" y="238"/>
                    <a:pt x="27" y="237"/>
                    <a:pt x="37" y="237"/>
                  </a:cubicBezTo>
                  <a:cubicBezTo>
                    <a:pt x="43" y="237"/>
                    <a:pt x="52" y="237"/>
                    <a:pt x="58" y="237"/>
                  </a:cubicBezTo>
                  <a:cubicBezTo>
                    <a:pt x="64" y="237"/>
                    <a:pt x="72" y="238"/>
                    <a:pt x="78" y="238"/>
                  </a:cubicBezTo>
                  <a:cubicBezTo>
                    <a:pt x="79" y="238"/>
                    <a:pt x="85" y="238"/>
                    <a:pt x="85" y="231"/>
                  </a:cubicBezTo>
                  <a:cubicBezTo>
                    <a:pt x="85" y="226"/>
                    <a:pt x="81" y="225"/>
                    <a:pt x="79" y="225"/>
                  </a:cubicBezTo>
                  <a:cubicBezTo>
                    <a:pt x="75" y="225"/>
                    <a:pt x="68" y="224"/>
                    <a:pt x="68" y="217"/>
                  </a:cubicBezTo>
                  <a:cubicBezTo>
                    <a:pt x="68" y="211"/>
                    <a:pt x="72" y="207"/>
                    <a:pt x="80" y="199"/>
                  </a:cubicBezTo>
                  <a:lnTo>
                    <a:pt x="151" y="129"/>
                  </a:lnTo>
                  <a:lnTo>
                    <a:pt x="193" y="212"/>
                  </a:lnTo>
                  <a:cubicBezTo>
                    <a:pt x="195" y="216"/>
                    <a:pt x="195" y="216"/>
                    <a:pt x="195" y="217"/>
                  </a:cubicBezTo>
                  <a:cubicBezTo>
                    <a:pt x="195" y="219"/>
                    <a:pt x="189" y="224"/>
                    <a:pt x="177" y="225"/>
                  </a:cubicBezTo>
                  <a:cubicBezTo>
                    <a:pt x="173" y="226"/>
                    <a:pt x="169" y="226"/>
                    <a:pt x="169" y="233"/>
                  </a:cubicBezTo>
                  <a:cubicBezTo>
                    <a:pt x="169" y="233"/>
                    <a:pt x="169" y="238"/>
                    <a:pt x="175" y="238"/>
                  </a:cubicBezTo>
                  <a:cubicBezTo>
                    <a:pt x="182" y="238"/>
                    <a:pt x="191" y="237"/>
                    <a:pt x="198" y="237"/>
                  </a:cubicBezTo>
                  <a:cubicBezTo>
                    <a:pt x="206" y="237"/>
                    <a:pt x="214" y="237"/>
                    <a:pt x="221" y="237"/>
                  </a:cubicBezTo>
                  <a:cubicBezTo>
                    <a:pt x="227" y="237"/>
                    <a:pt x="235" y="237"/>
                    <a:pt x="241" y="237"/>
                  </a:cubicBezTo>
                  <a:cubicBezTo>
                    <a:pt x="247" y="237"/>
                    <a:pt x="255" y="238"/>
                    <a:pt x="260" y="238"/>
                  </a:cubicBezTo>
                  <a:cubicBezTo>
                    <a:pt x="262" y="238"/>
                    <a:pt x="268" y="238"/>
                    <a:pt x="268" y="230"/>
                  </a:cubicBezTo>
                  <a:cubicBezTo>
                    <a:pt x="268" y="225"/>
                    <a:pt x="263" y="225"/>
                    <a:pt x="257" y="225"/>
                  </a:cubicBezTo>
                  <a:cubicBezTo>
                    <a:pt x="237" y="225"/>
                    <a:pt x="236" y="222"/>
                    <a:pt x="232" y="216"/>
                  </a:cubicBezTo>
                  <a:lnTo>
                    <a:pt x="176" y="105"/>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29">
              <a:extLst>
                <a:ext uri="{FF2B5EF4-FFF2-40B4-BE49-F238E27FC236}">
                  <a16:creationId xmlns:a16="http://schemas.microsoft.com/office/drawing/2014/main" id="{793EEF9A-9CE9-41A3-B4D0-9B5BFB8F0265}"/>
                </a:ext>
              </a:extLst>
            </p:cNvPr>
            <p:cNvSpPr>
              <a:spLocks/>
            </p:cNvSpPr>
            <p:nvPr>
              <p:custDataLst>
                <p:tags r:id="rId38"/>
              </p:custDataLst>
            </p:nvPr>
          </p:nvSpPr>
          <p:spPr bwMode="auto">
            <a:xfrm>
              <a:off x="5526088" y="3560763"/>
              <a:ext cx="60325" cy="296862"/>
            </a:xfrm>
            <a:custGeom>
              <a:avLst/>
              <a:gdLst>
                <a:gd name="T0" fmla="*/ 116 w 116"/>
                <a:gd name="T1" fmla="*/ 250 h 499"/>
                <a:gd name="T2" fmla="*/ 83 w 116"/>
                <a:gd name="T3" fmla="*/ 94 h 499"/>
                <a:gd name="T4" fmla="*/ 5 w 116"/>
                <a:gd name="T5" fmla="*/ 0 h 499"/>
                <a:gd name="T6" fmla="*/ 0 w 116"/>
                <a:gd name="T7" fmla="*/ 5 h 499"/>
                <a:gd name="T8" fmla="*/ 10 w 116"/>
                <a:gd name="T9" fmla="*/ 16 h 499"/>
                <a:gd name="T10" fmla="*/ 87 w 116"/>
                <a:gd name="T11" fmla="*/ 250 h 499"/>
                <a:gd name="T12" fmla="*/ 7 w 116"/>
                <a:gd name="T13" fmla="*/ 486 h 499"/>
                <a:gd name="T14" fmla="*/ 0 w 116"/>
                <a:gd name="T15" fmla="*/ 494 h 499"/>
                <a:gd name="T16" fmla="*/ 5 w 116"/>
                <a:gd name="T17" fmla="*/ 499 h 499"/>
                <a:gd name="T18" fmla="*/ 85 w 116"/>
                <a:gd name="T19" fmla="*/ 402 h 499"/>
                <a:gd name="T20" fmla="*/ 116 w 116"/>
                <a:gd name="T21" fmla="*/ 250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6" h="499">
                  <a:moveTo>
                    <a:pt x="116" y="250"/>
                  </a:moveTo>
                  <a:cubicBezTo>
                    <a:pt x="116" y="211"/>
                    <a:pt x="111" y="150"/>
                    <a:pt x="83" y="94"/>
                  </a:cubicBezTo>
                  <a:cubicBezTo>
                    <a:pt x="53" y="32"/>
                    <a:pt x="10" y="0"/>
                    <a:pt x="5" y="0"/>
                  </a:cubicBezTo>
                  <a:cubicBezTo>
                    <a:pt x="2" y="0"/>
                    <a:pt x="0" y="2"/>
                    <a:pt x="0" y="5"/>
                  </a:cubicBezTo>
                  <a:cubicBezTo>
                    <a:pt x="0" y="7"/>
                    <a:pt x="0" y="8"/>
                    <a:pt x="10" y="16"/>
                  </a:cubicBezTo>
                  <a:cubicBezTo>
                    <a:pt x="59" y="66"/>
                    <a:pt x="87" y="145"/>
                    <a:pt x="87" y="250"/>
                  </a:cubicBezTo>
                  <a:cubicBezTo>
                    <a:pt x="87" y="335"/>
                    <a:pt x="69" y="423"/>
                    <a:pt x="7" y="486"/>
                  </a:cubicBezTo>
                  <a:cubicBezTo>
                    <a:pt x="0" y="492"/>
                    <a:pt x="0" y="493"/>
                    <a:pt x="0" y="494"/>
                  </a:cubicBezTo>
                  <a:cubicBezTo>
                    <a:pt x="0" y="497"/>
                    <a:pt x="2" y="499"/>
                    <a:pt x="5" y="499"/>
                  </a:cubicBezTo>
                  <a:cubicBezTo>
                    <a:pt x="10" y="499"/>
                    <a:pt x="55" y="465"/>
                    <a:pt x="85" y="402"/>
                  </a:cubicBezTo>
                  <a:cubicBezTo>
                    <a:pt x="110" y="347"/>
                    <a:pt x="116" y="291"/>
                    <a:pt x="116" y="250"/>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30">
              <a:extLst>
                <a:ext uri="{FF2B5EF4-FFF2-40B4-BE49-F238E27FC236}">
                  <a16:creationId xmlns:a16="http://schemas.microsoft.com/office/drawing/2014/main" id="{7596E06F-4510-48C5-B37E-4417E0E6FA7A}"/>
                </a:ext>
              </a:extLst>
            </p:cNvPr>
            <p:cNvSpPr>
              <a:spLocks/>
            </p:cNvSpPr>
            <p:nvPr>
              <p:custDataLst>
                <p:tags r:id="rId39"/>
              </p:custDataLst>
            </p:nvPr>
          </p:nvSpPr>
          <p:spPr bwMode="auto">
            <a:xfrm>
              <a:off x="5634038" y="3751263"/>
              <a:ext cx="30163" cy="88900"/>
            </a:xfrm>
            <a:custGeom>
              <a:avLst/>
              <a:gdLst>
                <a:gd name="T0" fmla="*/ 58 w 58"/>
                <a:gd name="T1" fmla="*/ 53 h 150"/>
                <a:gd name="T2" fmla="*/ 26 w 58"/>
                <a:gd name="T3" fmla="*/ 0 h 150"/>
                <a:gd name="T4" fmla="*/ 0 w 58"/>
                <a:gd name="T5" fmla="*/ 27 h 150"/>
                <a:gd name="T6" fmla="*/ 26 w 58"/>
                <a:gd name="T7" fmla="*/ 53 h 150"/>
                <a:gd name="T8" fmla="*/ 44 w 58"/>
                <a:gd name="T9" fmla="*/ 47 h 150"/>
                <a:gd name="T10" fmla="*/ 46 w 58"/>
                <a:gd name="T11" fmla="*/ 45 h 150"/>
                <a:gd name="T12" fmla="*/ 47 w 58"/>
                <a:gd name="T13" fmla="*/ 53 h 150"/>
                <a:gd name="T14" fmla="*/ 13 w 58"/>
                <a:gd name="T15" fmla="*/ 136 h 150"/>
                <a:gd name="T16" fmla="*/ 8 w 58"/>
                <a:gd name="T17" fmla="*/ 144 h 150"/>
                <a:gd name="T18" fmla="*/ 13 w 58"/>
                <a:gd name="T19" fmla="*/ 150 h 150"/>
                <a:gd name="T20" fmla="*/ 58 w 58"/>
                <a:gd name="T21" fmla="*/ 53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 h="150">
                  <a:moveTo>
                    <a:pt x="58" y="53"/>
                  </a:moveTo>
                  <a:cubicBezTo>
                    <a:pt x="58" y="20"/>
                    <a:pt x="46" y="0"/>
                    <a:pt x="26" y="0"/>
                  </a:cubicBezTo>
                  <a:cubicBezTo>
                    <a:pt x="10" y="0"/>
                    <a:pt x="0" y="13"/>
                    <a:pt x="0" y="27"/>
                  </a:cubicBezTo>
                  <a:cubicBezTo>
                    <a:pt x="0" y="40"/>
                    <a:pt x="10" y="53"/>
                    <a:pt x="26" y="53"/>
                  </a:cubicBezTo>
                  <a:cubicBezTo>
                    <a:pt x="32" y="53"/>
                    <a:pt x="39" y="51"/>
                    <a:pt x="44" y="47"/>
                  </a:cubicBezTo>
                  <a:cubicBezTo>
                    <a:pt x="45" y="46"/>
                    <a:pt x="46" y="45"/>
                    <a:pt x="46" y="45"/>
                  </a:cubicBezTo>
                  <a:cubicBezTo>
                    <a:pt x="47" y="45"/>
                    <a:pt x="47" y="46"/>
                    <a:pt x="47" y="53"/>
                  </a:cubicBezTo>
                  <a:cubicBezTo>
                    <a:pt x="47" y="90"/>
                    <a:pt x="30" y="120"/>
                    <a:pt x="13" y="136"/>
                  </a:cubicBezTo>
                  <a:cubicBezTo>
                    <a:pt x="8" y="142"/>
                    <a:pt x="8" y="143"/>
                    <a:pt x="8" y="144"/>
                  </a:cubicBezTo>
                  <a:cubicBezTo>
                    <a:pt x="8" y="148"/>
                    <a:pt x="10" y="150"/>
                    <a:pt x="13" y="150"/>
                  </a:cubicBezTo>
                  <a:cubicBezTo>
                    <a:pt x="18" y="150"/>
                    <a:pt x="58" y="111"/>
                    <a:pt x="58" y="53"/>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31">
              <a:extLst>
                <a:ext uri="{FF2B5EF4-FFF2-40B4-BE49-F238E27FC236}">
                  <a16:creationId xmlns:a16="http://schemas.microsoft.com/office/drawing/2014/main" id="{0BCB6E69-D415-441B-BEA9-D523428135D2}"/>
                </a:ext>
              </a:extLst>
            </p:cNvPr>
            <p:cNvSpPr>
              <a:spLocks/>
            </p:cNvSpPr>
            <p:nvPr>
              <p:custDataLst>
                <p:tags r:id="rId40"/>
              </p:custDataLst>
            </p:nvPr>
          </p:nvSpPr>
          <p:spPr bwMode="auto">
            <a:xfrm>
              <a:off x="5741988" y="3581400"/>
              <a:ext cx="157163" cy="201612"/>
            </a:xfrm>
            <a:custGeom>
              <a:avLst/>
              <a:gdLst>
                <a:gd name="T0" fmla="*/ 158 w 304"/>
                <a:gd name="T1" fmla="*/ 179 h 341"/>
                <a:gd name="T2" fmla="*/ 162 w 304"/>
                <a:gd name="T3" fmla="*/ 171 h 341"/>
                <a:gd name="T4" fmla="*/ 159 w 304"/>
                <a:gd name="T5" fmla="*/ 164 h 341"/>
                <a:gd name="T6" fmla="*/ 56 w 304"/>
                <a:gd name="T7" fmla="*/ 16 h 341"/>
                <a:gd name="T8" fmla="*/ 172 w 304"/>
                <a:gd name="T9" fmla="*/ 16 h 341"/>
                <a:gd name="T10" fmla="*/ 291 w 304"/>
                <a:gd name="T11" fmla="*/ 113 h 341"/>
                <a:gd name="T12" fmla="*/ 304 w 304"/>
                <a:gd name="T13" fmla="*/ 113 h 341"/>
                <a:gd name="T14" fmla="*/ 290 w 304"/>
                <a:gd name="T15" fmla="*/ 0 h 341"/>
                <a:gd name="T16" fmla="*/ 13 w 304"/>
                <a:gd name="T17" fmla="*/ 0 h 341"/>
                <a:gd name="T18" fmla="*/ 0 w 304"/>
                <a:gd name="T19" fmla="*/ 12 h 341"/>
                <a:gd name="T20" fmla="*/ 124 w 304"/>
                <a:gd name="T21" fmla="*/ 193 h 341"/>
                <a:gd name="T22" fmla="*/ 6 w 304"/>
                <a:gd name="T23" fmla="*/ 328 h 341"/>
                <a:gd name="T24" fmla="*/ 1 w 304"/>
                <a:gd name="T25" fmla="*/ 336 h 341"/>
                <a:gd name="T26" fmla="*/ 13 w 304"/>
                <a:gd name="T27" fmla="*/ 341 h 341"/>
                <a:gd name="T28" fmla="*/ 290 w 304"/>
                <a:gd name="T29" fmla="*/ 341 h 341"/>
                <a:gd name="T30" fmla="*/ 304 w 304"/>
                <a:gd name="T31" fmla="*/ 224 h 341"/>
                <a:gd name="T32" fmla="*/ 291 w 304"/>
                <a:gd name="T33" fmla="*/ 224 h 341"/>
                <a:gd name="T34" fmla="*/ 170 w 304"/>
                <a:gd name="T35" fmla="*/ 320 h 341"/>
                <a:gd name="T36" fmla="*/ 32 w 304"/>
                <a:gd name="T37" fmla="*/ 320 h 341"/>
                <a:gd name="T38" fmla="*/ 158 w 304"/>
                <a:gd name="T39" fmla="*/ 179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04" h="341">
                  <a:moveTo>
                    <a:pt x="158" y="179"/>
                  </a:moveTo>
                  <a:cubicBezTo>
                    <a:pt x="162" y="174"/>
                    <a:pt x="162" y="172"/>
                    <a:pt x="162" y="171"/>
                  </a:cubicBezTo>
                  <a:cubicBezTo>
                    <a:pt x="162" y="168"/>
                    <a:pt x="160" y="166"/>
                    <a:pt x="159" y="164"/>
                  </a:cubicBezTo>
                  <a:lnTo>
                    <a:pt x="56" y="16"/>
                  </a:lnTo>
                  <a:lnTo>
                    <a:pt x="172" y="16"/>
                  </a:lnTo>
                  <a:cubicBezTo>
                    <a:pt x="256" y="16"/>
                    <a:pt x="281" y="34"/>
                    <a:pt x="291" y="113"/>
                  </a:cubicBezTo>
                  <a:lnTo>
                    <a:pt x="304" y="113"/>
                  </a:lnTo>
                  <a:lnTo>
                    <a:pt x="290" y="0"/>
                  </a:lnTo>
                  <a:lnTo>
                    <a:pt x="13" y="0"/>
                  </a:lnTo>
                  <a:cubicBezTo>
                    <a:pt x="1" y="0"/>
                    <a:pt x="0" y="0"/>
                    <a:pt x="0" y="12"/>
                  </a:cubicBezTo>
                  <a:lnTo>
                    <a:pt x="124" y="193"/>
                  </a:lnTo>
                  <a:lnTo>
                    <a:pt x="6" y="328"/>
                  </a:lnTo>
                  <a:cubicBezTo>
                    <a:pt x="1" y="333"/>
                    <a:pt x="1" y="334"/>
                    <a:pt x="1" y="336"/>
                  </a:cubicBezTo>
                  <a:cubicBezTo>
                    <a:pt x="1" y="341"/>
                    <a:pt x="6" y="341"/>
                    <a:pt x="13" y="341"/>
                  </a:cubicBezTo>
                  <a:lnTo>
                    <a:pt x="290" y="341"/>
                  </a:lnTo>
                  <a:lnTo>
                    <a:pt x="304" y="224"/>
                  </a:lnTo>
                  <a:lnTo>
                    <a:pt x="291" y="224"/>
                  </a:lnTo>
                  <a:cubicBezTo>
                    <a:pt x="282" y="307"/>
                    <a:pt x="248" y="320"/>
                    <a:pt x="170" y="320"/>
                  </a:cubicBezTo>
                  <a:lnTo>
                    <a:pt x="32" y="320"/>
                  </a:lnTo>
                  <a:lnTo>
                    <a:pt x="158" y="179"/>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32">
              <a:extLst>
                <a:ext uri="{FF2B5EF4-FFF2-40B4-BE49-F238E27FC236}">
                  <a16:creationId xmlns:a16="http://schemas.microsoft.com/office/drawing/2014/main" id="{C9FC12DC-9979-43FD-889A-A51744FDF7CA}"/>
                </a:ext>
              </a:extLst>
            </p:cNvPr>
            <p:cNvSpPr>
              <a:spLocks/>
            </p:cNvSpPr>
            <p:nvPr>
              <p:custDataLst>
                <p:tags r:id="rId41"/>
              </p:custDataLst>
            </p:nvPr>
          </p:nvSpPr>
          <p:spPr bwMode="auto">
            <a:xfrm>
              <a:off x="5924550" y="3686175"/>
              <a:ext cx="142875" cy="141287"/>
            </a:xfrm>
            <a:custGeom>
              <a:avLst/>
              <a:gdLst>
                <a:gd name="T0" fmla="*/ 216 w 277"/>
                <a:gd name="T1" fmla="*/ 42 h 238"/>
                <a:gd name="T2" fmla="*/ 238 w 277"/>
                <a:gd name="T3" fmla="*/ 23 h 238"/>
                <a:gd name="T4" fmla="*/ 269 w 277"/>
                <a:gd name="T5" fmla="*/ 12 h 238"/>
                <a:gd name="T6" fmla="*/ 277 w 277"/>
                <a:gd name="T7" fmla="*/ 5 h 238"/>
                <a:gd name="T8" fmla="*/ 273 w 277"/>
                <a:gd name="T9" fmla="*/ 0 h 238"/>
                <a:gd name="T10" fmla="*/ 244 w 277"/>
                <a:gd name="T11" fmla="*/ 1 h 238"/>
                <a:gd name="T12" fmla="*/ 208 w 277"/>
                <a:gd name="T13" fmla="*/ 0 h 238"/>
                <a:gd name="T14" fmla="*/ 201 w 277"/>
                <a:gd name="T15" fmla="*/ 7 h 238"/>
                <a:gd name="T16" fmla="*/ 207 w 277"/>
                <a:gd name="T17" fmla="*/ 12 h 238"/>
                <a:gd name="T18" fmla="*/ 217 w 277"/>
                <a:gd name="T19" fmla="*/ 19 h 238"/>
                <a:gd name="T20" fmla="*/ 213 w 277"/>
                <a:gd name="T21" fmla="*/ 28 h 238"/>
                <a:gd name="T22" fmla="*/ 207 w 277"/>
                <a:gd name="T23" fmla="*/ 36 h 238"/>
                <a:gd name="T24" fmla="*/ 120 w 277"/>
                <a:gd name="T25" fmla="*/ 127 h 238"/>
                <a:gd name="T26" fmla="*/ 74 w 277"/>
                <a:gd name="T27" fmla="*/ 24 h 238"/>
                <a:gd name="T28" fmla="*/ 71 w 277"/>
                <a:gd name="T29" fmla="*/ 19 h 238"/>
                <a:gd name="T30" fmla="*/ 90 w 277"/>
                <a:gd name="T31" fmla="*/ 12 h 238"/>
                <a:gd name="T32" fmla="*/ 99 w 277"/>
                <a:gd name="T33" fmla="*/ 5 h 238"/>
                <a:gd name="T34" fmla="*/ 94 w 277"/>
                <a:gd name="T35" fmla="*/ 0 h 238"/>
                <a:gd name="T36" fmla="*/ 47 w 277"/>
                <a:gd name="T37" fmla="*/ 1 h 238"/>
                <a:gd name="T38" fmla="*/ 7 w 277"/>
                <a:gd name="T39" fmla="*/ 0 h 238"/>
                <a:gd name="T40" fmla="*/ 0 w 277"/>
                <a:gd name="T41" fmla="*/ 7 h 238"/>
                <a:gd name="T42" fmla="*/ 10 w 277"/>
                <a:gd name="T43" fmla="*/ 12 h 238"/>
                <a:gd name="T44" fmla="*/ 35 w 277"/>
                <a:gd name="T45" fmla="*/ 23 h 238"/>
                <a:gd name="T46" fmla="*/ 89 w 277"/>
                <a:gd name="T47" fmla="*/ 142 h 238"/>
                <a:gd name="T48" fmla="*/ 73 w 277"/>
                <a:gd name="T49" fmla="*/ 206 h 238"/>
                <a:gd name="T50" fmla="*/ 41 w 277"/>
                <a:gd name="T51" fmla="*/ 225 h 238"/>
                <a:gd name="T52" fmla="*/ 31 w 277"/>
                <a:gd name="T53" fmla="*/ 233 h 238"/>
                <a:gd name="T54" fmla="*/ 36 w 277"/>
                <a:gd name="T55" fmla="*/ 238 h 238"/>
                <a:gd name="T56" fmla="*/ 58 w 277"/>
                <a:gd name="T57" fmla="*/ 237 h 238"/>
                <a:gd name="T58" fmla="*/ 81 w 277"/>
                <a:gd name="T59" fmla="*/ 237 h 238"/>
                <a:gd name="T60" fmla="*/ 103 w 277"/>
                <a:gd name="T61" fmla="*/ 237 h 238"/>
                <a:gd name="T62" fmla="*/ 126 w 277"/>
                <a:gd name="T63" fmla="*/ 238 h 238"/>
                <a:gd name="T64" fmla="*/ 134 w 277"/>
                <a:gd name="T65" fmla="*/ 230 h 238"/>
                <a:gd name="T66" fmla="*/ 122 w 277"/>
                <a:gd name="T67" fmla="*/ 225 h 238"/>
                <a:gd name="T68" fmla="*/ 109 w 277"/>
                <a:gd name="T69" fmla="*/ 225 h 238"/>
                <a:gd name="T70" fmla="*/ 101 w 277"/>
                <a:gd name="T71" fmla="*/ 220 h 238"/>
                <a:gd name="T72" fmla="*/ 108 w 277"/>
                <a:gd name="T73" fmla="*/ 192 h 238"/>
                <a:gd name="T74" fmla="*/ 119 w 277"/>
                <a:gd name="T75" fmla="*/ 149 h 238"/>
                <a:gd name="T76" fmla="*/ 124 w 277"/>
                <a:gd name="T77" fmla="*/ 139 h 238"/>
                <a:gd name="T78" fmla="*/ 216 w 277"/>
                <a:gd name="T79" fmla="*/ 42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7" h="238">
                  <a:moveTo>
                    <a:pt x="216" y="42"/>
                  </a:moveTo>
                  <a:cubicBezTo>
                    <a:pt x="223" y="35"/>
                    <a:pt x="230" y="28"/>
                    <a:pt x="238" y="23"/>
                  </a:cubicBezTo>
                  <a:cubicBezTo>
                    <a:pt x="252" y="13"/>
                    <a:pt x="265" y="13"/>
                    <a:pt x="269" y="12"/>
                  </a:cubicBezTo>
                  <a:cubicBezTo>
                    <a:pt x="273" y="12"/>
                    <a:pt x="277" y="12"/>
                    <a:pt x="277" y="5"/>
                  </a:cubicBezTo>
                  <a:cubicBezTo>
                    <a:pt x="277" y="2"/>
                    <a:pt x="275" y="0"/>
                    <a:pt x="273" y="0"/>
                  </a:cubicBezTo>
                  <a:cubicBezTo>
                    <a:pt x="264" y="0"/>
                    <a:pt x="253" y="1"/>
                    <a:pt x="244" y="1"/>
                  </a:cubicBezTo>
                  <a:cubicBezTo>
                    <a:pt x="233" y="1"/>
                    <a:pt x="219" y="0"/>
                    <a:pt x="208" y="0"/>
                  </a:cubicBezTo>
                  <a:cubicBezTo>
                    <a:pt x="206" y="0"/>
                    <a:pt x="201" y="0"/>
                    <a:pt x="201" y="7"/>
                  </a:cubicBezTo>
                  <a:cubicBezTo>
                    <a:pt x="201" y="12"/>
                    <a:pt x="206" y="12"/>
                    <a:pt x="207" y="12"/>
                  </a:cubicBezTo>
                  <a:cubicBezTo>
                    <a:pt x="217" y="13"/>
                    <a:pt x="217" y="17"/>
                    <a:pt x="217" y="19"/>
                  </a:cubicBezTo>
                  <a:cubicBezTo>
                    <a:pt x="217" y="22"/>
                    <a:pt x="215" y="25"/>
                    <a:pt x="213" y="28"/>
                  </a:cubicBezTo>
                  <a:cubicBezTo>
                    <a:pt x="211" y="31"/>
                    <a:pt x="209" y="34"/>
                    <a:pt x="207" y="36"/>
                  </a:cubicBezTo>
                  <a:lnTo>
                    <a:pt x="120" y="127"/>
                  </a:lnTo>
                  <a:lnTo>
                    <a:pt x="74" y="24"/>
                  </a:lnTo>
                  <a:cubicBezTo>
                    <a:pt x="71" y="20"/>
                    <a:pt x="71" y="19"/>
                    <a:pt x="71" y="19"/>
                  </a:cubicBezTo>
                  <a:cubicBezTo>
                    <a:pt x="71" y="12"/>
                    <a:pt x="88" y="12"/>
                    <a:pt x="90" y="12"/>
                  </a:cubicBezTo>
                  <a:cubicBezTo>
                    <a:pt x="95" y="12"/>
                    <a:pt x="99" y="12"/>
                    <a:pt x="99" y="5"/>
                  </a:cubicBezTo>
                  <a:cubicBezTo>
                    <a:pt x="99" y="4"/>
                    <a:pt x="99" y="0"/>
                    <a:pt x="94" y="0"/>
                  </a:cubicBezTo>
                  <a:cubicBezTo>
                    <a:pt x="83" y="0"/>
                    <a:pt x="57" y="1"/>
                    <a:pt x="47" y="1"/>
                  </a:cubicBezTo>
                  <a:cubicBezTo>
                    <a:pt x="38" y="1"/>
                    <a:pt x="16" y="0"/>
                    <a:pt x="7" y="0"/>
                  </a:cubicBezTo>
                  <a:cubicBezTo>
                    <a:pt x="4" y="0"/>
                    <a:pt x="0" y="1"/>
                    <a:pt x="0" y="7"/>
                  </a:cubicBezTo>
                  <a:cubicBezTo>
                    <a:pt x="0" y="12"/>
                    <a:pt x="5" y="12"/>
                    <a:pt x="10" y="12"/>
                  </a:cubicBezTo>
                  <a:cubicBezTo>
                    <a:pt x="30" y="12"/>
                    <a:pt x="31" y="15"/>
                    <a:pt x="35" y="23"/>
                  </a:cubicBezTo>
                  <a:lnTo>
                    <a:pt x="89" y="142"/>
                  </a:lnTo>
                  <a:lnTo>
                    <a:pt x="73" y="206"/>
                  </a:lnTo>
                  <a:cubicBezTo>
                    <a:pt x="69" y="224"/>
                    <a:pt x="68" y="225"/>
                    <a:pt x="41" y="225"/>
                  </a:cubicBezTo>
                  <a:cubicBezTo>
                    <a:pt x="35" y="225"/>
                    <a:pt x="31" y="225"/>
                    <a:pt x="31" y="233"/>
                  </a:cubicBezTo>
                  <a:cubicBezTo>
                    <a:pt x="31" y="236"/>
                    <a:pt x="33" y="238"/>
                    <a:pt x="36" y="238"/>
                  </a:cubicBezTo>
                  <a:cubicBezTo>
                    <a:pt x="43" y="238"/>
                    <a:pt x="51" y="237"/>
                    <a:pt x="58" y="237"/>
                  </a:cubicBezTo>
                  <a:cubicBezTo>
                    <a:pt x="64" y="237"/>
                    <a:pt x="75" y="237"/>
                    <a:pt x="81" y="237"/>
                  </a:cubicBezTo>
                  <a:cubicBezTo>
                    <a:pt x="88" y="237"/>
                    <a:pt x="96" y="237"/>
                    <a:pt x="103" y="237"/>
                  </a:cubicBezTo>
                  <a:cubicBezTo>
                    <a:pt x="110" y="237"/>
                    <a:pt x="119" y="238"/>
                    <a:pt x="126" y="238"/>
                  </a:cubicBezTo>
                  <a:cubicBezTo>
                    <a:pt x="129" y="238"/>
                    <a:pt x="134" y="238"/>
                    <a:pt x="134" y="230"/>
                  </a:cubicBezTo>
                  <a:cubicBezTo>
                    <a:pt x="134" y="225"/>
                    <a:pt x="130" y="225"/>
                    <a:pt x="122" y="225"/>
                  </a:cubicBezTo>
                  <a:cubicBezTo>
                    <a:pt x="117" y="225"/>
                    <a:pt x="115" y="225"/>
                    <a:pt x="109" y="225"/>
                  </a:cubicBezTo>
                  <a:cubicBezTo>
                    <a:pt x="102" y="224"/>
                    <a:pt x="101" y="223"/>
                    <a:pt x="101" y="220"/>
                  </a:cubicBezTo>
                  <a:cubicBezTo>
                    <a:pt x="101" y="218"/>
                    <a:pt x="106" y="201"/>
                    <a:pt x="108" y="192"/>
                  </a:cubicBezTo>
                  <a:cubicBezTo>
                    <a:pt x="111" y="180"/>
                    <a:pt x="118" y="150"/>
                    <a:pt x="119" y="149"/>
                  </a:cubicBezTo>
                  <a:cubicBezTo>
                    <a:pt x="120" y="143"/>
                    <a:pt x="120" y="143"/>
                    <a:pt x="124" y="139"/>
                  </a:cubicBezTo>
                  <a:lnTo>
                    <a:pt x="216" y="42"/>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33">
              <a:extLst>
                <a:ext uri="{FF2B5EF4-FFF2-40B4-BE49-F238E27FC236}">
                  <a16:creationId xmlns:a16="http://schemas.microsoft.com/office/drawing/2014/main" id="{9D4DC64E-686F-411A-983A-D393E54F1BA3}"/>
                </a:ext>
              </a:extLst>
            </p:cNvPr>
            <p:cNvSpPr>
              <a:spLocks/>
            </p:cNvSpPr>
            <p:nvPr>
              <p:custDataLst>
                <p:tags r:id="rId42"/>
              </p:custDataLst>
            </p:nvPr>
          </p:nvSpPr>
          <p:spPr bwMode="auto">
            <a:xfrm>
              <a:off x="6089650" y="3686175"/>
              <a:ext cx="144463" cy="141287"/>
            </a:xfrm>
            <a:custGeom>
              <a:avLst/>
              <a:gdLst>
                <a:gd name="T0" fmla="*/ 216 w 277"/>
                <a:gd name="T1" fmla="*/ 42 h 238"/>
                <a:gd name="T2" fmla="*/ 237 w 277"/>
                <a:gd name="T3" fmla="*/ 23 h 238"/>
                <a:gd name="T4" fmla="*/ 269 w 277"/>
                <a:gd name="T5" fmla="*/ 12 h 238"/>
                <a:gd name="T6" fmla="*/ 277 w 277"/>
                <a:gd name="T7" fmla="*/ 5 h 238"/>
                <a:gd name="T8" fmla="*/ 272 w 277"/>
                <a:gd name="T9" fmla="*/ 0 h 238"/>
                <a:gd name="T10" fmla="*/ 244 w 277"/>
                <a:gd name="T11" fmla="*/ 1 h 238"/>
                <a:gd name="T12" fmla="*/ 208 w 277"/>
                <a:gd name="T13" fmla="*/ 0 h 238"/>
                <a:gd name="T14" fmla="*/ 201 w 277"/>
                <a:gd name="T15" fmla="*/ 7 h 238"/>
                <a:gd name="T16" fmla="*/ 207 w 277"/>
                <a:gd name="T17" fmla="*/ 12 h 238"/>
                <a:gd name="T18" fmla="*/ 217 w 277"/>
                <a:gd name="T19" fmla="*/ 19 h 238"/>
                <a:gd name="T20" fmla="*/ 213 w 277"/>
                <a:gd name="T21" fmla="*/ 28 h 238"/>
                <a:gd name="T22" fmla="*/ 207 w 277"/>
                <a:gd name="T23" fmla="*/ 36 h 238"/>
                <a:gd name="T24" fmla="*/ 120 w 277"/>
                <a:gd name="T25" fmla="*/ 127 h 238"/>
                <a:gd name="T26" fmla="*/ 74 w 277"/>
                <a:gd name="T27" fmla="*/ 24 h 238"/>
                <a:gd name="T28" fmla="*/ 71 w 277"/>
                <a:gd name="T29" fmla="*/ 19 h 238"/>
                <a:gd name="T30" fmla="*/ 90 w 277"/>
                <a:gd name="T31" fmla="*/ 12 h 238"/>
                <a:gd name="T32" fmla="*/ 99 w 277"/>
                <a:gd name="T33" fmla="*/ 5 h 238"/>
                <a:gd name="T34" fmla="*/ 93 w 277"/>
                <a:gd name="T35" fmla="*/ 0 h 238"/>
                <a:gd name="T36" fmla="*/ 47 w 277"/>
                <a:gd name="T37" fmla="*/ 1 h 238"/>
                <a:gd name="T38" fmla="*/ 7 w 277"/>
                <a:gd name="T39" fmla="*/ 0 h 238"/>
                <a:gd name="T40" fmla="*/ 0 w 277"/>
                <a:gd name="T41" fmla="*/ 7 h 238"/>
                <a:gd name="T42" fmla="*/ 9 w 277"/>
                <a:gd name="T43" fmla="*/ 12 h 238"/>
                <a:gd name="T44" fmla="*/ 35 w 277"/>
                <a:gd name="T45" fmla="*/ 23 h 238"/>
                <a:gd name="T46" fmla="*/ 89 w 277"/>
                <a:gd name="T47" fmla="*/ 142 h 238"/>
                <a:gd name="T48" fmla="*/ 73 w 277"/>
                <a:gd name="T49" fmla="*/ 206 h 238"/>
                <a:gd name="T50" fmla="*/ 41 w 277"/>
                <a:gd name="T51" fmla="*/ 225 h 238"/>
                <a:gd name="T52" fmla="*/ 30 w 277"/>
                <a:gd name="T53" fmla="*/ 233 h 238"/>
                <a:gd name="T54" fmla="*/ 36 w 277"/>
                <a:gd name="T55" fmla="*/ 238 h 238"/>
                <a:gd name="T56" fmla="*/ 58 w 277"/>
                <a:gd name="T57" fmla="*/ 237 h 238"/>
                <a:gd name="T58" fmla="*/ 81 w 277"/>
                <a:gd name="T59" fmla="*/ 237 h 238"/>
                <a:gd name="T60" fmla="*/ 103 w 277"/>
                <a:gd name="T61" fmla="*/ 237 h 238"/>
                <a:gd name="T62" fmla="*/ 126 w 277"/>
                <a:gd name="T63" fmla="*/ 238 h 238"/>
                <a:gd name="T64" fmla="*/ 134 w 277"/>
                <a:gd name="T65" fmla="*/ 230 h 238"/>
                <a:gd name="T66" fmla="*/ 122 w 277"/>
                <a:gd name="T67" fmla="*/ 225 h 238"/>
                <a:gd name="T68" fmla="*/ 109 w 277"/>
                <a:gd name="T69" fmla="*/ 225 h 238"/>
                <a:gd name="T70" fmla="*/ 101 w 277"/>
                <a:gd name="T71" fmla="*/ 220 h 238"/>
                <a:gd name="T72" fmla="*/ 108 w 277"/>
                <a:gd name="T73" fmla="*/ 192 h 238"/>
                <a:gd name="T74" fmla="*/ 119 w 277"/>
                <a:gd name="T75" fmla="*/ 149 h 238"/>
                <a:gd name="T76" fmla="*/ 123 w 277"/>
                <a:gd name="T77" fmla="*/ 139 h 238"/>
                <a:gd name="T78" fmla="*/ 216 w 277"/>
                <a:gd name="T79" fmla="*/ 42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7" h="238">
                  <a:moveTo>
                    <a:pt x="216" y="42"/>
                  </a:moveTo>
                  <a:cubicBezTo>
                    <a:pt x="223" y="35"/>
                    <a:pt x="230" y="28"/>
                    <a:pt x="237" y="23"/>
                  </a:cubicBezTo>
                  <a:cubicBezTo>
                    <a:pt x="252" y="13"/>
                    <a:pt x="265" y="13"/>
                    <a:pt x="269" y="12"/>
                  </a:cubicBezTo>
                  <a:cubicBezTo>
                    <a:pt x="273" y="12"/>
                    <a:pt x="277" y="12"/>
                    <a:pt x="277" y="5"/>
                  </a:cubicBezTo>
                  <a:cubicBezTo>
                    <a:pt x="277" y="2"/>
                    <a:pt x="275" y="0"/>
                    <a:pt x="272" y="0"/>
                  </a:cubicBezTo>
                  <a:cubicBezTo>
                    <a:pt x="264" y="0"/>
                    <a:pt x="253" y="1"/>
                    <a:pt x="244" y="1"/>
                  </a:cubicBezTo>
                  <a:cubicBezTo>
                    <a:pt x="233" y="1"/>
                    <a:pt x="218" y="0"/>
                    <a:pt x="208" y="0"/>
                  </a:cubicBezTo>
                  <a:cubicBezTo>
                    <a:pt x="206" y="0"/>
                    <a:pt x="201" y="0"/>
                    <a:pt x="201" y="7"/>
                  </a:cubicBezTo>
                  <a:cubicBezTo>
                    <a:pt x="201" y="12"/>
                    <a:pt x="205" y="12"/>
                    <a:pt x="207" y="12"/>
                  </a:cubicBezTo>
                  <a:cubicBezTo>
                    <a:pt x="217" y="13"/>
                    <a:pt x="217" y="17"/>
                    <a:pt x="217" y="19"/>
                  </a:cubicBezTo>
                  <a:cubicBezTo>
                    <a:pt x="217" y="22"/>
                    <a:pt x="215" y="25"/>
                    <a:pt x="213" y="28"/>
                  </a:cubicBezTo>
                  <a:cubicBezTo>
                    <a:pt x="211" y="31"/>
                    <a:pt x="209" y="34"/>
                    <a:pt x="207" y="36"/>
                  </a:cubicBezTo>
                  <a:lnTo>
                    <a:pt x="120" y="127"/>
                  </a:lnTo>
                  <a:lnTo>
                    <a:pt x="74" y="24"/>
                  </a:lnTo>
                  <a:cubicBezTo>
                    <a:pt x="71" y="20"/>
                    <a:pt x="71" y="19"/>
                    <a:pt x="71" y="19"/>
                  </a:cubicBezTo>
                  <a:cubicBezTo>
                    <a:pt x="71" y="12"/>
                    <a:pt x="88" y="12"/>
                    <a:pt x="90" y="12"/>
                  </a:cubicBezTo>
                  <a:cubicBezTo>
                    <a:pt x="95" y="12"/>
                    <a:pt x="99" y="12"/>
                    <a:pt x="99" y="5"/>
                  </a:cubicBezTo>
                  <a:cubicBezTo>
                    <a:pt x="99" y="4"/>
                    <a:pt x="99" y="0"/>
                    <a:pt x="93" y="0"/>
                  </a:cubicBezTo>
                  <a:cubicBezTo>
                    <a:pt x="83" y="0"/>
                    <a:pt x="57" y="1"/>
                    <a:pt x="47" y="1"/>
                  </a:cubicBezTo>
                  <a:cubicBezTo>
                    <a:pt x="38" y="1"/>
                    <a:pt x="16" y="0"/>
                    <a:pt x="7" y="0"/>
                  </a:cubicBezTo>
                  <a:cubicBezTo>
                    <a:pt x="4" y="0"/>
                    <a:pt x="0" y="1"/>
                    <a:pt x="0" y="7"/>
                  </a:cubicBezTo>
                  <a:cubicBezTo>
                    <a:pt x="0" y="12"/>
                    <a:pt x="5" y="12"/>
                    <a:pt x="9" y="12"/>
                  </a:cubicBezTo>
                  <a:cubicBezTo>
                    <a:pt x="30" y="12"/>
                    <a:pt x="31" y="15"/>
                    <a:pt x="35" y="23"/>
                  </a:cubicBezTo>
                  <a:lnTo>
                    <a:pt x="89" y="142"/>
                  </a:lnTo>
                  <a:lnTo>
                    <a:pt x="73" y="206"/>
                  </a:lnTo>
                  <a:cubicBezTo>
                    <a:pt x="68" y="224"/>
                    <a:pt x="68" y="225"/>
                    <a:pt x="41" y="225"/>
                  </a:cubicBezTo>
                  <a:cubicBezTo>
                    <a:pt x="35" y="225"/>
                    <a:pt x="30" y="225"/>
                    <a:pt x="30" y="233"/>
                  </a:cubicBezTo>
                  <a:cubicBezTo>
                    <a:pt x="30" y="236"/>
                    <a:pt x="33" y="238"/>
                    <a:pt x="36" y="238"/>
                  </a:cubicBezTo>
                  <a:cubicBezTo>
                    <a:pt x="43" y="238"/>
                    <a:pt x="51" y="237"/>
                    <a:pt x="58" y="237"/>
                  </a:cubicBezTo>
                  <a:cubicBezTo>
                    <a:pt x="64" y="237"/>
                    <a:pt x="74" y="237"/>
                    <a:pt x="81" y="237"/>
                  </a:cubicBezTo>
                  <a:cubicBezTo>
                    <a:pt x="88" y="237"/>
                    <a:pt x="96" y="237"/>
                    <a:pt x="103" y="237"/>
                  </a:cubicBezTo>
                  <a:cubicBezTo>
                    <a:pt x="110" y="237"/>
                    <a:pt x="119" y="238"/>
                    <a:pt x="126" y="238"/>
                  </a:cubicBezTo>
                  <a:cubicBezTo>
                    <a:pt x="128" y="238"/>
                    <a:pt x="134" y="238"/>
                    <a:pt x="134" y="230"/>
                  </a:cubicBezTo>
                  <a:cubicBezTo>
                    <a:pt x="134" y="225"/>
                    <a:pt x="130" y="225"/>
                    <a:pt x="122" y="225"/>
                  </a:cubicBezTo>
                  <a:cubicBezTo>
                    <a:pt x="117" y="225"/>
                    <a:pt x="115" y="225"/>
                    <a:pt x="109" y="225"/>
                  </a:cubicBezTo>
                  <a:cubicBezTo>
                    <a:pt x="102" y="224"/>
                    <a:pt x="101" y="223"/>
                    <a:pt x="101" y="220"/>
                  </a:cubicBezTo>
                  <a:cubicBezTo>
                    <a:pt x="101" y="218"/>
                    <a:pt x="105" y="201"/>
                    <a:pt x="108" y="192"/>
                  </a:cubicBezTo>
                  <a:cubicBezTo>
                    <a:pt x="111" y="180"/>
                    <a:pt x="118" y="150"/>
                    <a:pt x="119" y="149"/>
                  </a:cubicBezTo>
                  <a:cubicBezTo>
                    <a:pt x="120" y="143"/>
                    <a:pt x="120" y="143"/>
                    <a:pt x="123" y="139"/>
                  </a:cubicBezTo>
                  <a:lnTo>
                    <a:pt x="216" y="42"/>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34">
              <a:extLst>
                <a:ext uri="{FF2B5EF4-FFF2-40B4-BE49-F238E27FC236}">
                  <a16:creationId xmlns:a16="http://schemas.microsoft.com/office/drawing/2014/main" id="{FBB96FED-9278-4064-BE80-9101CFE1B10A}"/>
                </a:ext>
              </a:extLst>
            </p:cNvPr>
            <p:cNvSpPr>
              <a:spLocks/>
            </p:cNvSpPr>
            <p:nvPr>
              <p:custDataLst>
                <p:tags r:id="rId43"/>
              </p:custDataLst>
            </p:nvPr>
          </p:nvSpPr>
          <p:spPr bwMode="auto">
            <a:xfrm>
              <a:off x="6337300" y="3703638"/>
              <a:ext cx="157163" cy="11112"/>
            </a:xfrm>
            <a:custGeom>
              <a:avLst/>
              <a:gdLst>
                <a:gd name="T0" fmla="*/ 287 w 304"/>
                <a:gd name="T1" fmla="*/ 20 h 20"/>
                <a:gd name="T2" fmla="*/ 304 w 304"/>
                <a:gd name="T3" fmla="*/ 10 h 20"/>
                <a:gd name="T4" fmla="*/ 287 w 304"/>
                <a:gd name="T5" fmla="*/ 0 h 20"/>
                <a:gd name="T6" fmla="*/ 17 w 304"/>
                <a:gd name="T7" fmla="*/ 0 h 20"/>
                <a:gd name="T8" fmla="*/ 0 w 304"/>
                <a:gd name="T9" fmla="*/ 10 h 20"/>
                <a:gd name="T10" fmla="*/ 17 w 304"/>
                <a:gd name="T11" fmla="*/ 20 h 20"/>
                <a:gd name="T12" fmla="*/ 287 w 304"/>
                <a:gd name="T13" fmla="*/ 20 h 20"/>
              </a:gdLst>
              <a:ahLst/>
              <a:cxnLst>
                <a:cxn ang="0">
                  <a:pos x="T0" y="T1"/>
                </a:cxn>
                <a:cxn ang="0">
                  <a:pos x="T2" y="T3"/>
                </a:cxn>
                <a:cxn ang="0">
                  <a:pos x="T4" y="T5"/>
                </a:cxn>
                <a:cxn ang="0">
                  <a:pos x="T6" y="T7"/>
                </a:cxn>
                <a:cxn ang="0">
                  <a:pos x="T8" y="T9"/>
                </a:cxn>
                <a:cxn ang="0">
                  <a:pos x="T10" y="T11"/>
                </a:cxn>
                <a:cxn ang="0">
                  <a:pos x="T12" y="T13"/>
                </a:cxn>
              </a:cxnLst>
              <a:rect l="0" t="0" r="r" b="b"/>
              <a:pathLst>
                <a:path w="304" h="20">
                  <a:moveTo>
                    <a:pt x="287" y="20"/>
                  </a:moveTo>
                  <a:cubicBezTo>
                    <a:pt x="296" y="20"/>
                    <a:pt x="304" y="20"/>
                    <a:pt x="304" y="10"/>
                  </a:cubicBezTo>
                  <a:cubicBezTo>
                    <a:pt x="304" y="0"/>
                    <a:pt x="296" y="0"/>
                    <a:pt x="287" y="0"/>
                  </a:cubicBezTo>
                  <a:lnTo>
                    <a:pt x="17" y="0"/>
                  </a:lnTo>
                  <a:cubicBezTo>
                    <a:pt x="9" y="0"/>
                    <a:pt x="0" y="0"/>
                    <a:pt x="0" y="10"/>
                  </a:cubicBezTo>
                  <a:cubicBezTo>
                    <a:pt x="0" y="20"/>
                    <a:pt x="9" y="20"/>
                    <a:pt x="17" y="20"/>
                  </a:cubicBezTo>
                  <a:lnTo>
                    <a:pt x="287" y="2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35">
              <a:extLst>
                <a:ext uri="{FF2B5EF4-FFF2-40B4-BE49-F238E27FC236}">
                  <a16:creationId xmlns:a16="http://schemas.microsoft.com/office/drawing/2014/main" id="{B5E2F0C2-50A6-45C1-A32E-F7BF4693C60B}"/>
                </a:ext>
              </a:extLst>
            </p:cNvPr>
            <p:cNvSpPr>
              <a:spLocks/>
            </p:cNvSpPr>
            <p:nvPr>
              <p:custDataLst>
                <p:tags r:id="rId44"/>
              </p:custDataLst>
            </p:nvPr>
          </p:nvSpPr>
          <p:spPr bwMode="auto">
            <a:xfrm>
              <a:off x="6588125" y="3581400"/>
              <a:ext cx="157163" cy="201612"/>
            </a:xfrm>
            <a:custGeom>
              <a:avLst/>
              <a:gdLst>
                <a:gd name="T0" fmla="*/ 157 w 303"/>
                <a:gd name="T1" fmla="*/ 179 h 341"/>
                <a:gd name="T2" fmla="*/ 162 w 303"/>
                <a:gd name="T3" fmla="*/ 171 h 341"/>
                <a:gd name="T4" fmla="*/ 158 w 303"/>
                <a:gd name="T5" fmla="*/ 164 h 341"/>
                <a:gd name="T6" fmla="*/ 56 w 303"/>
                <a:gd name="T7" fmla="*/ 16 h 341"/>
                <a:gd name="T8" fmla="*/ 171 w 303"/>
                <a:gd name="T9" fmla="*/ 16 h 341"/>
                <a:gd name="T10" fmla="*/ 291 w 303"/>
                <a:gd name="T11" fmla="*/ 113 h 341"/>
                <a:gd name="T12" fmla="*/ 303 w 303"/>
                <a:gd name="T13" fmla="*/ 113 h 341"/>
                <a:gd name="T14" fmla="*/ 289 w 303"/>
                <a:gd name="T15" fmla="*/ 0 h 341"/>
                <a:gd name="T16" fmla="*/ 13 w 303"/>
                <a:gd name="T17" fmla="*/ 0 h 341"/>
                <a:gd name="T18" fmla="*/ 0 w 303"/>
                <a:gd name="T19" fmla="*/ 12 h 341"/>
                <a:gd name="T20" fmla="*/ 124 w 303"/>
                <a:gd name="T21" fmla="*/ 193 h 341"/>
                <a:gd name="T22" fmla="*/ 5 w 303"/>
                <a:gd name="T23" fmla="*/ 328 h 341"/>
                <a:gd name="T24" fmla="*/ 0 w 303"/>
                <a:gd name="T25" fmla="*/ 336 h 341"/>
                <a:gd name="T26" fmla="*/ 13 w 303"/>
                <a:gd name="T27" fmla="*/ 341 h 341"/>
                <a:gd name="T28" fmla="*/ 289 w 303"/>
                <a:gd name="T29" fmla="*/ 341 h 341"/>
                <a:gd name="T30" fmla="*/ 303 w 303"/>
                <a:gd name="T31" fmla="*/ 224 h 341"/>
                <a:gd name="T32" fmla="*/ 291 w 303"/>
                <a:gd name="T33" fmla="*/ 224 h 341"/>
                <a:gd name="T34" fmla="*/ 170 w 303"/>
                <a:gd name="T35" fmla="*/ 320 h 341"/>
                <a:gd name="T36" fmla="*/ 32 w 303"/>
                <a:gd name="T37" fmla="*/ 320 h 341"/>
                <a:gd name="T38" fmla="*/ 157 w 303"/>
                <a:gd name="T39" fmla="*/ 179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03" h="341">
                  <a:moveTo>
                    <a:pt x="157" y="179"/>
                  </a:moveTo>
                  <a:cubicBezTo>
                    <a:pt x="162" y="174"/>
                    <a:pt x="162" y="172"/>
                    <a:pt x="162" y="171"/>
                  </a:cubicBezTo>
                  <a:cubicBezTo>
                    <a:pt x="162" y="168"/>
                    <a:pt x="160" y="166"/>
                    <a:pt x="158" y="164"/>
                  </a:cubicBezTo>
                  <a:lnTo>
                    <a:pt x="56" y="16"/>
                  </a:lnTo>
                  <a:lnTo>
                    <a:pt x="171" y="16"/>
                  </a:lnTo>
                  <a:cubicBezTo>
                    <a:pt x="255" y="16"/>
                    <a:pt x="280" y="34"/>
                    <a:pt x="291" y="113"/>
                  </a:cubicBezTo>
                  <a:lnTo>
                    <a:pt x="303" y="113"/>
                  </a:lnTo>
                  <a:lnTo>
                    <a:pt x="289" y="0"/>
                  </a:lnTo>
                  <a:lnTo>
                    <a:pt x="13" y="0"/>
                  </a:lnTo>
                  <a:cubicBezTo>
                    <a:pt x="1" y="0"/>
                    <a:pt x="0" y="0"/>
                    <a:pt x="0" y="12"/>
                  </a:cubicBezTo>
                  <a:lnTo>
                    <a:pt x="124" y="193"/>
                  </a:lnTo>
                  <a:lnTo>
                    <a:pt x="5" y="328"/>
                  </a:lnTo>
                  <a:cubicBezTo>
                    <a:pt x="0" y="333"/>
                    <a:pt x="0" y="334"/>
                    <a:pt x="0" y="336"/>
                  </a:cubicBezTo>
                  <a:cubicBezTo>
                    <a:pt x="0" y="341"/>
                    <a:pt x="5" y="341"/>
                    <a:pt x="13" y="341"/>
                  </a:cubicBezTo>
                  <a:lnTo>
                    <a:pt x="289" y="341"/>
                  </a:lnTo>
                  <a:lnTo>
                    <a:pt x="303" y="224"/>
                  </a:lnTo>
                  <a:lnTo>
                    <a:pt x="291" y="224"/>
                  </a:lnTo>
                  <a:cubicBezTo>
                    <a:pt x="282" y="307"/>
                    <a:pt x="248" y="320"/>
                    <a:pt x="170" y="320"/>
                  </a:cubicBezTo>
                  <a:lnTo>
                    <a:pt x="32" y="320"/>
                  </a:lnTo>
                  <a:lnTo>
                    <a:pt x="157" y="179"/>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36">
              <a:extLst>
                <a:ext uri="{FF2B5EF4-FFF2-40B4-BE49-F238E27FC236}">
                  <a16:creationId xmlns:a16="http://schemas.microsoft.com/office/drawing/2014/main" id="{7B49B721-2B03-4DAD-B3F0-654B5D68C792}"/>
                </a:ext>
              </a:extLst>
            </p:cNvPr>
            <p:cNvSpPr>
              <a:spLocks/>
            </p:cNvSpPr>
            <p:nvPr>
              <p:custDataLst>
                <p:tags r:id="rId45"/>
              </p:custDataLst>
            </p:nvPr>
          </p:nvSpPr>
          <p:spPr bwMode="auto">
            <a:xfrm>
              <a:off x="6770688" y="3686175"/>
              <a:ext cx="144463" cy="141287"/>
            </a:xfrm>
            <a:custGeom>
              <a:avLst/>
              <a:gdLst>
                <a:gd name="T0" fmla="*/ 216 w 277"/>
                <a:gd name="T1" fmla="*/ 42 h 238"/>
                <a:gd name="T2" fmla="*/ 237 w 277"/>
                <a:gd name="T3" fmla="*/ 23 h 238"/>
                <a:gd name="T4" fmla="*/ 269 w 277"/>
                <a:gd name="T5" fmla="*/ 12 h 238"/>
                <a:gd name="T6" fmla="*/ 277 w 277"/>
                <a:gd name="T7" fmla="*/ 5 h 238"/>
                <a:gd name="T8" fmla="*/ 272 w 277"/>
                <a:gd name="T9" fmla="*/ 0 h 238"/>
                <a:gd name="T10" fmla="*/ 244 w 277"/>
                <a:gd name="T11" fmla="*/ 1 h 238"/>
                <a:gd name="T12" fmla="*/ 207 w 277"/>
                <a:gd name="T13" fmla="*/ 0 h 238"/>
                <a:gd name="T14" fmla="*/ 200 w 277"/>
                <a:gd name="T15" fmla="*/ 7 h 238"/>
                <a:gd name="T16" fmla="*/ 207 w 277"/>
                <a:gd name="T17" fmla="*/ 12 h 238"/>
                <a:gd name="T18" fmla="*/ 217 w 277"/>
                <a:gd name="T19" fmla="*/ 19 h 238"/>
                <a:gd name="T20" fmla="*/ 212 w 277"/>
                <a:gd name="T21" fmla="*/ 28 h 238"/>
                <a:gd name="T22" fmla="*/ 206 w 277"/>
                <a:gd name="T23" fmla="*/ 36 h 238"/>
                <a:gd name="T24" fmla="*/ 119 w 277"/>
                <a:gd name="T25" fmla="*/ 127 h 238"/>
                <a:gd name="T26" fmla="*/ 73 w 277"/>
                <a:gd name="T27" fmla="*/ 24 h 238"/>
                <a:gd name="T28" fmla="*/ 71 w 277"/>
                <a:gd name="T29" fmla="*/ 19 h 238"/>
                <a:gd name="T30" fmla="*/ 90 w 277"/>
                <a:gd name="T31" fmla="*/ 12 h 238"/>
                <a:gd name="T32" fmla="*/ 99 w 277"/>
                <a:gd name="T33" fmla="*/ 5 h 238"/>
                <a:gd name="T34" fmla="*/ 93 w 277"/>
                <a:gd name="T35" fmla="*/ 0 h 238"/>
                <a:gd name="T36" fmla="*/ 46 w 277"/>
                <a:gd name="T37" fmla="*/ 1 h 238"/>
                <a:gd name="T38" fmla="*/ 7 w 277"/>
                <a:gd name="T39" fmla="*/ 0 h 238"/>
                <a:gd name="T40" fmla="*/ 0 w 277"/>
                <a:gd name="T41" fmla="*/ 7 h 238"/>
                <a:gd name="T42" fmla="*/ 9 w 277"/>
                <a:gd name="T43" fmla="*/ 12 h 238"/>
                <a:gd name="T44" fmla="*/ 34 w 277"/>
                <a:gd name="T45" fmla="*/ 23 h 238"/>
                <a:gd name="T46" fmla="*/ 88 w 277"/>
                <a:gd name="T47" fmla="*/ 142 h 238"/>
                <a:gd name="T48" fmla="*/ 72 w 277"/>
                <a:gd name="T49" fmla="*/ 206 h 238"/>
                <a:gd name="T50" fmla="*/ 40 w 277"/>
                <a:gd name="T51" fmla="*/ 225 h 238"/>
                <a:gd name="T52" fmla="*/ 30 w 277"/>
                <a:gd name="T53" fmla="*/ 233 h 238"/>
                <a:gd name="T54" fmla="*/ 36 w 277"/>
                <a:gd name="T55" fmla="*/ 238 h 238"/>
                <a:gd name="T56" fmla="*/ 57 w 277"/>
                <a:gd name="T57" fmla="*/ 237 h 238"/>
                <a:gd name="T58" fmla="*/ 80 w 277"/>
                <a:gd name="T59" fmla="*/ 237 h 238"/>
                <a:gd name="T60" fmla="*/ 102 w 277"/>
                <a:gd name="T61" fmla="*/ 237 h 238"/>
                <a:gd name="T62" fmla="*/ 126 w 277"/>
                <a:gd name="T63" fmla="*/ 238 h 238"/>
                <a:gd name="T64" fmla="*/ 133 w 277"/>
                <a:gd name="T65" fmla="*/ 230 h 238"/>
                <a:gd name="T66" fmla="*/ 122 w 277"/>
                <a:gd name="T67" fmla="*/ 225 h 238"/>
                <a:gd name="T68" fmla="*/ 108 w 277"/>
                <a:gd name="T69" fmla="*/ 225 h 238"/>
                <a:gd name="T70" fmla="*/ 101 w 277"/>
                <a:gd name="T71" fmla="*/ 220 h 238"/>
                <a:gd name="T72" fmla="*/ 107 w 277"/>
                <a:gd name="T73" fmla="*/ 192 h 238"/>
                <a:gd name="T74" fmla="*/ 118 w 277"/>
                <a:gd name="T75" fmla="*/ 149 h 238"/>
                <a:gd name="T76" fmla="*/ 123 w 277"/>
                <a:gd name="T77" fmla="*/ 139 h 238"/>
                <a:gd name="T78" fmla="*/ 216 w 277"/>
                <a:gd name="T79" fmla="*/ 42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7" h="238">
                  <a:moveTo>
                    <a:pt x="216" y="42"/>
                  </a:moveTo>
                  <a:cubicBezTo>
                    <a:pt x="222" y="35"/>
                    <a:pt x="229" y="28"/>
                    <a:pt x="237" y="23"/>
                  </a:cubicBezTo>
                  <a:cubicBezTo>
                    <a:pt x="251" y="13"/>
                    <a:pt x="264" y="13"/>
                    <a:pt x="269" y="12"/>
                  </a:cubicBezTo>
                  <a:cubicBezTo>
                    <a:pt x="273" y="12"/>
                    <a:pt x="277" y="12"/>
                    <a:pt x="277" y="5"/>
                  </a:cubicBezTo>
                  <a:cubicBezTo>
                    <a:pt x="277" y="2"/>
                    <a:pt x="275" y="0"/>
                    <a:pt x="272" y="0"/>
                  </a:cubicBezTo>
                  <a:cubicBezTo>
                    <a:pt x="263" y="0"/>
                    <a:pt x="253" y="1"/>
                    <a:pt x="244" y="1"/>
                  </a:cubicBezTo>
                  <a:cubicBezTo>
                    <a:pt x="232" y="1"/>
                    <a:pt x="218" y="0"/>
                    <a:pt x="207" y="0"/>
                  </a:cubicBezTo>
                  <a:cubicBezTo>
                    <a:pt x="206" y="0"/>
                    <a:pt x="200" y="0"/>
                    <a:pt x="200" y="7"/>
                  </a:cubicBezTo>
                  <a:cubicBezTo>
                    <a:pt x="200" y="12"/>
                    <a:pt x="205" y="12"/>
                    <a:pt x="207" y="12"/>
                  </a:cubicBezTo>
                  <a:cubicBezTo>
                    <a:pt x="217" y="13"/>
                    <a:pt x="217" y="17"/>
                    <a:pt x="217" y="19"/>
                  </a:cubicBezTo>
                  <a:cubicBezTo>
                    <a:pt x="217" y="22"/>
                    <a:pt x="215" y="25"/>
                    <a:pt x="212" y="28"/>
                  </a:cubicBezTo>
                  <a:cubicBezTo>
                    <a:pt x="210" y="31"/>
                    <a:pt x="208" y="34"/>
                    <a:pt x="206" y="36"/>
                  </a:cubicBezTo>
                  <a:lnTo>
                    <a:pt x="119" y="127"/>
                  </a:lnTo>
                  <a:lnTo>
                    <a:pt x="73" y="24"/>
                  </a:lnTo>
                  <a:cubicBezTo>
                    <a:pt x="71" y="20"/>
                    <a:pt x="71" y="19"/>
                    <a:pt x="71" y="19"/>
                  </a:cubicBezTo>
                  <a:cubicBezTo>
                    <a:pt x="71" y="12"/>
                    <a:pt x="87" y="12"/>
                    <a:pt x="90" y="12"/>
                  </a:cubicBezTo>
                  <a:cubicBezTo>
                    <a:pt x="94" y="12"/>
                    <a:pt x="99" y="12"/>
                    <a:pt x="99" y="5"/>
                  </a:cubicBezTo>
                  <a:cubicBezTo>
                    <a:pt x="99" y="4"/>
                    <a:pt x="99" y="0"/>
                    <a:pt x="93" y="0"/>
                  </a:cubicBezTo>
                  <a:cubicBezTo>
                    <a:pt x="83" y="0"/>
                    <a:pt x="57" y="1"/>
                    <a:pt x="46" y="1"/>
                  </a:cubicBezTo>
                  <a:cubicBezTo>
                    <a:pt x="38" y="1"/>
                    <a:pt x="15" y="0"/>
                    <a:pt x="7" y="0"/>
                  </a:cubicBezTo>
                  <a:cubicBezTo>
                    <a:pt x="4" y="0"/>
                    <a:pt x="0" y="1"/>
                    <a:pt x="0" y="7"/>
                  </a:cubicBezTo>
                  <a:cubicBezTo>
                    <a:pt x="0" y="12"/>
                    <a:pt x="4" y="12"/>
                    <a:pt x="9" y="12"/>
                  </a:cubicBezTo>
                  <a:cubicBezTo>
                    <a:pt x="29" y="12"/>
                    <a:pt x="31" y="15"/>
                    <a:pt x="34" y="23"/>
                  </a:cubicBezTo>
                  <a:lnTo>
                    <a:pt x="88" y="142"/>
                  </a:lnTo>
                  <a:lnTo>
                    <a:pt x="72" y="206"/>
                  </a:lnTo>
                  <a:cubicBezTo>
                    <a:pt x="68" y="224"/>
                    <a:pt x="68" y="225"/>
                    <a:pt x="40" y="225"/>
                  </a:cubicBezTo>
                  <a:cubicBezTo>
                    <a:pt x="34" y="225"/>
                    <a:pt x="30" y="225"/>
                    <a:pt x="30" y="233"/>
                  </a:cubicBezTo>
                  <a:cubicBezTo>
                    <a:pt x="30" y="236"/>
                    <a:pt x="32" y="238"/>
                    <a:pt x="36" y="238"/>
                  </a:cubicBezTo>
                  <a:cubicBezTo>
                    <a:pt x="42" y="238"/>
                    <a:pt x="50" y="237"/>
                    <a:pt x="57" y="237"/>
                  </a:cubicBezTo>
                  <a:cubicBezTo>
                    <a:pt x="64" y="237"/>
                    <a:pt x="74" y="237"/>
                    <a:pt x="80" y="237"/>
                  </a:cubicBezTo>
                  <a:cubicBezTo>
                    <a:pt x="87" y="237"/>
                    <a:pt x="95" y="237"/>
                    <a:pt x="102" y="237"/>
                  </a:cubicBezTo>
                  <a:cubicBezTo>
                    <a:pt x="110" y="237"/>
                    <a:pt x="118" y="238"/>
                    <a:pt x="126" y="238"/>
                  </a:cubicBezTo>
                  <a:cubicBezTo>
                    <a:pt x="128" y="238"/>
                    <a:pt x="133" y="238"/>
                    <a:pt x="133" y="230"/>
                  </a:cubicBezTo>
                  <a:cubicBezTo>
                    <a:pt x="133" y="225"/>
                    <a:pt x="129" y="225"/>
                    <a:pt x="122" y="225"/>
                  </a:cubicBezTo>
                  <a:cubicBezTo>
                    <a:pt x="116" y="225"/>
                    <a:pt x="115" y="225"/>
                    <a:pt x="108" y="225"/>
                  </a:cubicBezTo>
                  <a:cubicBezTo>
                    <a:pt x="102" y="224"/>
                    <a:pt x="101" y="223"/>
                    <a:pt x="101" y="220"/>
                  </a:cubicBezTo>
                  <a:cubicBezTo>
                    <a:pt x="101" y="218"/>
                    <a:pt x="105" y="201"/>
                    <a:pt x="107" y="192"/>
                  </a:cubicBezTo>
                  <a:cubicBezTo>
                    <a:pt x="110" y="180"/>
                    <a:pt x="117" y="150"/>
                    <a:pt x="118" y="149"/>
                  </a:cubicBezTo>
                  <a:cubicBezTo>
                    <a:pt x="120" y="143"/>
                    <a:pt x="120" y="143"/>
                    <a:pt x="123" y="139"/>
                  </a:cubicBezTo>
                  <a:lnTo>
                    <a:pt x="216" y="42"/>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37">
              <a:extLst>
                <a:ext uri="{FF2B5EF4-FFF2-40B4-BE49-F238E27FC236}">
                  <a16:creationId xmlns:a16="http://schemas.microsoft.com/office/drawing/2014/main" id="{6C9CEDCD-4D94-4D7E-9F54-39C34A6F655B}"/>
                </a:ext>
              </a:extLst>
            </p:cNvPr>
            <p:cNvSpPr>
              <a:spLocks/>
            </p:cNvSpPr>
            <p:nvPr>
              <p:custDataLst>
                <p:tags r:id="rId46"/>
              </p:custDataLst>
            </p:nvPr>
          </p:nvSpPr>
          <p:spPr bwMode="auto">
            <a:xfrm>
              <a:off x="6935788" y="3686175"/>
              <a:ext cx="158750" cy="141287"/>
            </a:xfrm>
            <a:custGeom>
              <a:avLst/>
              <a:gdLst>
                <a:gd name="T0" fmla="*/ 176 w 308"/>
                <a:gd name="T1" fmla="*/ 105 h 238"/>
                <a:gd name="T2" fmla="*/ 209 w 308"/>
                <a:gd name="T3" fmla="*/ 72 h 238"/>
                <a:gd name="T4" fmla="*/ 299 w 308"/>
                <a:gd name="T5" fmla="*/ 12 h 238"/>
                <a:gd name="T6" fmla="*/ 308 w 308"/>
                <a:gd name="T7" fmla="*/ 5 h 238"/>
                <a:gd name="T8" fmla="*/ 303 w 308"/>
                <a:gd name="T9" fmla="*/ 0 h 238"/>
                <a:gd name="T10" fmla="*/ 270 w 308"/>
                <a:gd name="T11" fmla="*/ 1 h 238"/>
                <a:gd name="T12" fmla="*/ 230 w 308"/>
                <a:gd name="T13" fmla="*/ 0 h 238"/>
                <a:gd name="T14" fmla="*/ 223 w 308"/>
                <a:gd name="T15" fmla="*/ 7 h 238"/>
                <a:gd name="T16" fmla="*/ 228 w 308"/>
                <a:gd name="T17" fmla="*/ 12 h 238"/>
                <a:gd name="T18" fmla="*/ 240 w 308"/>
                <a:gd name="T19" fmla="*/ 21 h 238"/>
                <a:gd name="T20" fmla="*/ 231 w 308"/>
                <a:gd name="T21" fmla="*/ 35 h 238"/>
                <a:gd name="T22" fmla="*/ 171 w 308"/>
                <a:gd name="T23" fmla="*/ 94 h 238"/>
                <a:gd name="T24" fmla="*/ 136 w 308"/>
                <a:gd name="T25" fmla="*/ 26 h 238"/>
                <a:gd name="T26" fmla="*/ 134 w 308"/>
                <a:gd name="T27" fmla="*/ 21 h 238"/>
                <a:gd name="T28" fmla="*/ 153 w 308"/>
                <a:gd name="T29" fmla="*/ 12 h 238"/>
                <a:gd name="T30" fmla="*/ 160 w 308"/>
                <a:gd name="T31" fmla="*/ 5 h 238"/>
                <a:gd name="T32" fmla="*/ 154 w 308"/>
                <a:gd name="T33" fmla="*/ 0 h 238"/>
                <a:gd name="T34" fmla="*/ 131 w 308"/>
                <a:gd name="T35" fmla="*/ 1 h 238"/>
                <a:gd name="T36" fmla="*/ 108 w 308"/>
                <a:gd name="T37" fmla="*/ 1 h 238"/>
                <a:gd name="T38" fmla="*/ 87 w 308"/>
                <a:gd name="T39" fmla="*/ 1 h 238"/>
                <a:gd name="T40" fmla="*/ 69 w 308"/>
                <a:gd name="T41" fmla="*/ 0 h 238"/>
                <a:gd name="T42" fmla="*/ 61 w 308"/>
                <a:gd name="T43" fmla="*/ 7 h 238"/>
                <a:gd name="T44" fmla="*/ 71 w 308"/>
                <a:gd name="T45" fmla="*/ 12 h 238"/>
                <a:gd name="T46" fmla="*/ 97 w 308"/>
                <a:gd name="T47" fmla="*/ 23 h 238"/>
                <a:gd name="T48" fmla="*/ 146 w 308"/>
                <a:gd name="T49" fmla="*/ 119 h 238"/>
                <a:gd name="T50" fmla="*/ 126 w 308"/>
                <a:gd name="T51" fmla="*/ 139 h 238"/>
                <a:gd name="T52" fmla="*/ 97 w 308"/>
                <a:gd name="T53" fmla="*/ 167 h 238"/>
                <a:gd name="T54" fmla="*/ 9 w 308"/>
                <a:gd name="T55" fmla="*/ 225 h 238"/>
                <a:gd name="T56" fmla="*/ 0 w 308"/>
                <a:gd name="T57" fmla="*/ 233 h 238"/>
                <a:gd name="T58" fmla="*/ 5 w 308"/>
                <a:gd name="T59" fmla="*/ 238 h 238"/>
                <a:gd name="T60" fmla="*/ 37 w 308"/>
                <a:gd name="T61" fmla="*/ 237 h 238"/>
                <a:gd name="T62" fmla="*/ 58 w 308"/>
                <a:gd name="T63" fmla="*/ 237 h 238"/>
                <a:gd name="T64" fmla="*/ 78 w 308"/>
                <a:gd name="T65" fmla="*/ 238 h 238"/>
                <a:gd name="T66" fmla="*/ 85 w 308"/>
                <a:gd name="T67" fmla="*/ 231 h 238"/>
                <a:gd name="T68" fmla="*/ 79 w 308"/>
                <a:gd name="T69" fmla="*/ 225 h 238"/>
                <a:gd name="T70" fmla="*/ 68 w 308"/>
                <a:gd name="T71" fmla="*/ 217 h 238"/>
                <a:gd name="T72" fmla="*/ 80 w 308"/>
                <a:gd name="T73" fmla="*/ 199 h 238"/>
                <a:gd name="T74" fmla="*/ 151 w 308"/>
                <a:gd name="T75" fmla="*/ 129 h 238"/>
                <a:gd name="T76" fmla="*/ 193 w 308"/>
                <a:gd name="T77" fmla="*/ 212 h 238"/>
                <a:gd name="T78" fmla="*/ 195 w 308"/>
                <a:gd name="T79" fmla="*/ 217 h 238"/>
                <a:gd name="T80" fmla="*/ 177 w 308"/>
                <a:gd name="T81" fmla="*/ 225 h 238"/>
                <a:gd name="T82" fmla="*/ 169 w 308"/>
                <a:gd name="T83" fmla="*/ 233 h 238"/>
                <a:gd name="T84" fmla="*/ 175 w 308"/>
                <a:gd name="T85" fmla="*/ 238 h 238"/>
                <a:gd name="T86" fmla="*/ 198 w 308"/>
                <a:gd name="T87" fmla="*/ 237 h 238"/>
                <a:gd name="T88" fmla="*/ 221 w 308"/>
                <a:gd name="T89" fmla="*/ 237 h 238"/>
                <a:gd name="T90" fmla="*/ 241 w 308"/>
                <a:gd name="T91" fmla="*/ 237 h 238"/>
                <a:gd name="T92" fmla="*/ 260 w 308"/>
                <a:gd name="T93" fmla="*/ 238 h 238"/>
                <a:gd name="T94" fmla="*/ 268 w 308"/>
                <a:gd name="T95" fmla="*/ 230 h 238"/>
                <a:gd name="T96" fmla="*/ 257 w 308"/>
                <a:gd name="T97" fmla="*/ 225 h 238"/>
                <a:gd name="T98" fmla="*/ 232 w 308"/>
                <a:gd name="T99" fmla="*/ 216 h 238"/>
                <a:gd name="T100" fmla="*/ 176 w 308"/>
                <a:gd name="T101" fmla="*/ 105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08" h="238">
                  <a:moveTo>
                    <a:pt x="176" y="105"/>
                  </a:moveTo>
                  <a:lnTo>
                    <a:pt x="209" y="72"/>
                  </a:lnTo>
                  <a:cubicBezTo>
                    <a:pt x="254" y="28"/>
                    <a:pt x="268" y="14"/>
                    <a:pt x="299" y="12"/>
                  </a:cubicBezTo>
                  <a:cubicBezTo>
                    <a:pt x="303" y="12"/>
                    <a:pt x="308" y="12"/>
                    <a:pt x="308" y="5"/>
                  </a:cubicBezTo>
                  <a:cubicBezTo>
                    <a:pt x="308" y="1"/>
                    <a:pt x="304" y="0"/>
                    <a:pt x="303" y="0"/>
                  </a:cubicBezTo>
                  <a:cubicBezTo>
                    <a:pt x="293" y="0"/>
                    <a:pt x="280" y="1"/>
                    <a:pt x="270" y="1"/>
                  </a:cubicBezTo>
                  <a:cubicBezTo>
                    <a:pt x="261" y="1"/>
                    <a:pt x="239" y="0"/>
                    <a:pt x="230" y="0"/>
                  </a:cubicBezTo>
                  <a:cubicBezTo>
                    <a:pt x="227" y="0"/>
                    <a:pt x="223" y="1"/>
                    <a:pt x="223" y="7"/>
                  </a:cubicBezTo>
                  <a:cubicBezTo>
                    <a:pt x="223" y="8"/>
                    <a:pt x="223" y="12"/>
                    <a:pt x="228" y="12"/>
                  </a:cubicBezTo>
                  <a:cubicBezTo>
                    <a:pt x="231" y="13"/>
                    <a:pt x="240" y="13"/>
                    <a:pt x="240" y="21"/>
                  </a:cubicBezTo>
                  <a:cubicBezTo>
                    <a:pt x="240" y="26"/>
                    <a:pt x="234" y="32"/>
                    <a:pt x="231" y="35"/>
                  </a:cubicBezTo>
                  <a:cubicBezTo>
                    <a:pt x="228" y="38"/>
                    <a:pt x="184" y="81"/>
                    <a:pt x="171" y="94"/>
                  </a:cubicBezTo>
                  <a:lnTo>
                    <a:pt x="136" y="26"/>
                  </a:lnTo>
                  <a:cubicBezTo>
                    <a:pt x="135" y="25"/>
                    <a:pt x="134" y="22"/>
                    <a:pt x="134" y="21"/>
                  </a:cubicBezTo>
                  <a:cubicBezTo>
                    <a:pt x="134" y="19"/>
                    <a:pt x="141" y="13"/>
                    <a:pt x="153" y="12"/>
                  </a:cubicBezTo>
                  <a:cubicBezTo>
                    <a:pt x="155" y="12"/>
                    <a:pt x="160" y="12"/>
                    <a:pt x="160" y="5"/>
                  </a:cubicBezTo>
                  <a:cubicBezTo>
                    <a:pt x="160" y="4"/>
                    <a:pt x="159" y="0"/>
                    <a:pt x="154" y="0"/>
                  </a:cubicBezTo>
                  <a:cubicBezTo>
                    <a:pt x="147" y="0"/>
                    <a:pt x="138" y="1"/>
                    <a:pt x="131" y="1"/>
                  </a:cubicBezTo>
                  <a:cubicBezTo>
                    <a:pt x="123" y="1"/>
                    <a:pt x="115" y="1"/>
                    <a:pt x="108" y="1"/>
                  </a:cubicBezTo>
                  <a:cubicBezTo>
                    <a:pt x="102" y="1"/>
                    <a:pt x="94" y="1"/>
                    <a:pt x="87" y="1"/>
                  </a:cubicBezTo>
                  <a:cubicBezTo>
                    <a:pt x="81" y="0"/>
                    <a:pt x="74" y="0"/>
                    <a:pt x="69" y="0"/>
                  </a:cubicBezTo>
                  <a:cubicBezTo>
                    <a:pt x="67" y="0"/>
                    <a:pt x="61" y="0"/>
                    <a:pt x="61" y="7"/>
                  </a:cubicBezTo>
                  <a:cubicBezTo>
                    <a:pt x="61" y="12"/>
                    <a:pt x="66" y="12"/>
                    <a:pt x="71" y="12"/>
                  </a:cubicBezTo>
                  <a:cubicBezTo>
                    <a:pt x="92" y="12"/>
                    <a:pt x="93" y="16"/>
                    <a:pt x="97" y="23"/>
                  </a:cubicBezTo>
                  <a:lnTo>
                    <a:pt x="146" y="119"/>
                  </a:lnTo>
                  <a:lnTo>
                    <a:pt x="126" y="139"/>
                  </a:lnTo>
                  <a:cubicBezTo>
                    <a:pt x="119" y="145"/>
                    <a:pt x="103" y="161"/>
                    <a:pt x="97" y="167"/>
                  </a:cubicBezTo>
                  <a:cubicBezTo>
                    <a:pt x="54" y="209"/>
                    <a:pt x="40" y="224"/>
                    <a:pt x="9" y="225"/>
                  </a:cubicBezTo>
                  <a:cubicBezTo>
                    <a:pt x="4" y="226"/>
                    <a:pt x="0" y="226"/>
                    <a:pt x="0" y="233"/>
                  </a:cubicBezTo>
                  <a:cubicBezTo>
                    <a:pt x="0" y="235"/>
                    <a:pt x="1" y="238"/>
                    <a:pt x="5" y="238"/>
                  </a:cubicBezTo>
                  <a:cubicBezTo>
                    <a:pt x="15" y="238"/>
                    <a:pt x="27" y="237"/>
                    <a:pt x="37" y="237"/>
                  </a:cubicBezTo>
                  <a:cubicBezTo>
                    <a:pt x="43" y="237"/>
                    <a:pt x="52" y="237"/>
                    <a:pt x="58" y="237"/>
                  </a:cubicBezTo>
                  <a:cubicBezTo>
                    <a:pt x="64" y="237"/>
                    <a:pt x="72" y="238"/>
                    <a:pt x="78" y="238"/>
                  </a:cubicBezTo>
                  <a:cubicBezTo>
                    <a:pt x="79" y="238"/>
                    <a:pt x="85" y="238"/>
                    <a:pt x="85" y="231"/>
                  </a:cubicBezTo>
                  <a:cubicBezTo>
                    <a:pt x="85" y="226"/>
                    <a:pt x="81" y="225"/>
                    <a:pt x="79" y="225"/>
                  </a:cubicBezTo>
                  <a:cubicBezTo>
                    <a:pt x="75" y="225"/>
                    <a:pt x="68" y="224"/>
                    <a:pt x="68" y="217"/>
                  </a:cubicBezTo>
                  <a:cubicBezTo>
                    <a:pt x="68" y="211"/>
                    <a:pt x="72" y="207"/>
                    <a:pt x="80" y="199"/>
                  </a:cubicBezTo>
                  <a:lnTo>
                    <a:pt x="151" y="129"/>
                  </a:lnTo>
                  <a:lnTo>
                    <a:pt x="193" y="212"/>
                  </a:lnTo>
                  <a:cubicBezTo>
                    <a:pt x="195" y="216"/>
                    <a:pt x="195" y="216"/>
                    <a:pt x="195" y="217"/>
                  </a:cubicBezTo>
                  <a:cubicBezTo>
                    <a:pt x="195" y="219"/>
                    <a:pt x="189" y="224"/>
                    <a:pt x="177" y="225"/>
                  </a:cubicBezTo>
                  <a:cubicBezTo>
                    <a:pt x="173" y="226"/>
                    <a:pt x="169" y="226"/>
                    <a:pt x="169" y="233"/>
                  </a:cubicBezTo>
                  <a:cubicBezTo>
                    <a:pt x="169" y="233"/>
                    <a:pt x="169" y="238"/>
                    <a:pt x="175" y="238"/>
                  </a:cubicBezTo>
                  <a:cubicBezTo>
                    <a:pt x="182" y="238"/>
                    <a:pt x="191" y="237"/>
                    <a:pt x="198" y="237"/>
                  </a:cubicBezTo>
                  <a:cubicBezTo>
                    <a:pt x="206" y="237"/>
                    <a:pt x="214" y="237"/>
                    <a:pt x="221" y="237"/>
                  </a:cubicBezTo>
                  <a:cubicBezTo>
                    <a:pt x="227" y="237"/>
                    <a:pt x="235" y="237"/>
                    <a:pt x="241" y="237"/>
                  </a:cubicBezTo>
                  <a:cubicBezTo>
                    <a:pt x="247" y="237"/>
                    <a:pt x="255" y="238"/>
                    <a:pt x="260" y="238"/>
                  </a:cubicBezTo>
                  <a:cubicBezTo>
                    <a:pt x="262" y="238"/>
                    <a:pt x="268" y="238"/>
                    <a:pt x="268" y="230"/>
                  </a:cubicBezTo>
                  <a:cubicBezTo>
                    <a:pt x="268" y="225"/>
                    <a:pt x="263" y="225"/>
                    <a:pt x="257" y="225"/>
                  </a:cubicBezTo>
                  <a:cubicBezTo>
                    <a:pt x="237" y="225"/>
                    <a:pt x="236" y="222"/>
                    <a:pt x="232" y="216"/>
                  </a:cubicBezTo>
                  <a:lnTo>
                    <a:pt x="176" y="105"/>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38">
              <a:extLst>
                <a:ext uri="{FF2B5EF4-FFF2-40B4-BE49-F238E27FC236}">
                  <a16:creationId xmlns:a16="http://schemas.microsoft.com/office/drawing/2014/main" id="{9B7FE86A-47EC-41FF-B860-FC077069786B}"/>
                </a:ext>
              </a:extLst>
            </p:cNvPr>
            <p:cNvSpPr>
              <a:spLocks/>
            </p:cNvSpPr>
            <p:nvPr>
              <p:custDataLst>
                <p:tags r:id="rId47"/>
              </p:custDataLst>
            </p:nvPr>
          </p:nvSpPr>
          <p:spPr bwMode="auto">
            <a:xfrm>
              <a:off x="7137400" y="3581400"/>
              <a:ext cx="157163" cy="201612"/>
            </a:xfrm>
            <a:custGeom>
              <a:avLst/>
              <a:gdLst>
                <a:gd name="T0" fmla="*/ 157 w 304"/>
                <a:gd name="T1" fmla="*/ 179 h 341"/>
                <a:gd name="T2" fmla="*/ 162 w 304"/>
                <a:gd name="T3" fmla="*/ 171 h 341"/>
                <a:gd name="T4" fmla="*/ 158 w 304"/>
                <a:gd name="T5" fmla="*/ 164 h 341"/>
                <a:gd name="T6" fmla="*/ 56 w 304"/>
                <a:gd name="T7" fmla="*/ 16 h 341"/>
                <a:gd name="T8" fmla="*/ 171 w 304"/>
                <a:gd name="T9" fmla="*/ 16 h 341"/>
                <a:gd name="T10" fmla="*/ 291 w 304"/>
                <a:gd name="T11" fmla="*/ 113 h 341"/>
                <a:gd name="T12" fmla="*/ 304 w 304"/>
                <a:gd name="T13" fmla="*/ 113 h 341"/>
                <a:gd name="T14" fmla="*/ 290 w 304"/>
                <a:gd name="T15" fmla="*/ 0 h 341"/>
                <a:gd name="T16" fmla="*/ 13 w 304"/>
                <a:gd name="T17" fmla="*/ 0 h 341"/>
                <a:gd name="T18" fmla="*/ 0 w 304"/>
                <a:gd name="T19" fmla="*/ 12 h 341"/>
                <a:gd name="T20" fmla="*/ 124 w 304"/>
                <a:gd name="T21" fmla="*/ 193 h 341"/>
                <a:gd name="T22" fmla="*/ 5 w 304"/>
                <a:gd name="T23" fmla="*/ 328 h 341"/>
                <a:gd name="T24" fmla="*/ 0 w 304"/>
                <a:gd name="T25" fmla="*/ 336 h 341"/>
                <a:gd name="T26" fmla="*/ 13 w 304"/>
                <a:gd name="T27" fmla="*/ 341 h 341"/>
                <a:gd name="T28" fmla="*/ 290 w 304"/>
                <a:gd name="T29" fmla="*/ 341 h 341"/>
                <a:gd name="T30" fmla="*/ 304 w 304"/>
                <a:gd name="T31" fmla="*/ 224 h 341"/>
                <a:gd name="T32" fmla="*/ 291 w 304"/>
                <a:gd name="T33" fmla="*/ 224 h 341"/>
                <a:gd name="T34" fmla="*/ 170 w 304"/>
                <a:gd name="T35" fmla="*/ 320 h 341"/>
                <a:gd name="T36" fmla="*/ 32 w 304"/>
                <a:gd name="T37" fmla="*/ 320 h 341"/>
                <a:gd name="T38" fmla="*/ 157 w 304"/>
                <a:gd name="T39" fmla="*/ 179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04" h="341">
                  <a:moveTo>
                    <a:pt x="157" y="179"/>
                  </a:moveTo>
                  <a:cubicBezTo>
                    <a:pt x="162" y="174"/>
                    <a:pt x="162" y="172"/>
                    <a:pt x="162" y="171"/>
                  </a:cubicBezTo>
                  <a:cubicBezTo>
                    <a:pt x="162" y="168"/>
                    <a:pt x="160" y="166"/>
                    <a:pt x="158" y="164"/>
                  </a:cubicBezTo>
                  <a:lnTo>
                    <a:pt x="56" y="16"/>
                  </a:lnTo>
                  <a:lnTo>
                    <a:pt x="171" y="16"/>
                  </a:lnTo>
                  <a:cubicBezTo>
                    <a:pt x="256" y="16"/>
                    <a:pt x="281" y="34"/>
                    <a:pt x="291" y="113"/>
                  </a:cubicBezTo>
                  <a:lnTo>
                    <a:pt x="304" y="113"/>
                  </a:lnTo>
                  <a:lnTo>
                    <a:pt x="290" y="0"/>
                  </a:lnTo>
                  <a:lnTo>
                    <a:pt x="13" y="0"/>
                  </a:lnTo>
                  <a:cubicBezTo>
                    <a:pt x="1" y="0"/>
                    <a:pt x="0" y="0"/>
                    <a:pt x="0" y="12"/>
                  </a:cubicBezTo>
                  <a:lnTo>
                    <a:pt x="124" y="193"/>
                  </a:lnTo>
                  <a:lnTo>
                    <a:pt x="5" y="328"/>
                  </a:lnTo>
                  <a:cubicBezTo>
                    <a:pt x="0" y="333"/>
                    <a:pt x="0" y="334"/>
                    <a:pt x="0" y="336"/>
                  </a:cubicBezTo>
                  <a:cubicBezTo>
                    <a:pt x="0" y="341"/>
                    <a:pt x="5" y="341"/>
                    <a:pt x="13" y="341"/>
                  </a:cubicBezTo>
                  <a:lnTo>
                    <a:pt x="290" y="341"/>
                  </a:lnTo>
                  <a:lnTo>
                    <a:pt x="304" y="224"/>
                  </a:lnTo>
                  <a:lnTo>
                    <a:pt x="291" y="224"/>
                  </a:lnTo>
                  <a:cubicBezTo>
                    <a:pt x="282" y="307"/>
                    <a:pt x="248" y="320"/>
                    <a:pt x="170" y="320"/>
                  </a:cubicBezTo>
                  <a:lnTo>
                    <a:pt x="32" y="320"/>
                  </a:lnTo>
                  <a:lnTo>
                    <a:pt x="157" y="179"/>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39">
              <a:extLst>
                <a:ext uri="{FF2B5EF4-FFF2-40B4-BE49-F238E27FC236}">
                  <a16:creationId xmlns:a16="http://schemas.microsoft.com/office/drawing/2014/main" id="{96F34B29-2A6B-47DA-89A0-302F8C5015C1}"/>
                </a:ext>
              </a:extLst>
            </p:cNvPr>
            <p:cNvSpPr>
              <a:spLocks/>
            </p:cNvSpPr>
            <p:nvPr>
              <p:custDataLst>
                <p:tags r:id="rId48"/>
              </p:custDataLst>
            </p:nvPr>
          </p:nvSpPr>
          <p:spPr bwMode="auto">
            <a:xfrm>
              <a:off x="7327900" y="3598863"/>
              <a:ext cx="122238" cy="11112"/>
            </a:xfrm>
            <a:custGeom>
              <a:avLst/>
              <a:gdLst>
                <a:gd name="T0" fmla="*/ 221 w 235"/>
                <a:gd name="T1" fmla="*/ 17 h 17"/>
                <a:gd name="T2" fmla="*/ 235 w 235"/>
                <a:gd name="T3" fmla="*/ 9 h 17"/>
                <a:gd name="T4" fmla="*/ 221 w 235"/>
                <a:gd name="T5" fmla="*/ 0 h 17"/>
                <a:gd name="T6" fmla="*/ 13 w 235"/>
                <a:gd name="T7" fmla="*/ 0 h 17"/>
                <a:gd name="T8" fmla="*/ 0 w 235"/>
                <a:gd name="T9" fmla="*/ 8 h 17"/>
                <a:gd name="T10" fmla="*/ 13 w 235"/>
                <a:gd name="T11" fmla="*/ 17 h 17"/>
                <a:gd name="T12" fmla="*/ 221 w 235"/>
                <a:gd name="T13" fmla="*/ 17 h 17"/>
              </a:gdLst>
              <a:ahLst/>
              <a:cxnLst>
                <a:cxn ang="0">
                  <a:pos x="T0" y="T1"/>
                </a:cxn>
                <a:cxn ang="0">
                  <a:pos x="T2" y="T3"/>
                </a:cxn>
                <a:cxn ang="0">
                  <a:pos x="T4" y="T5"/>
                </a:cxn>
                <a:cxn ang="0">
                  <a:pos x="T6" y="T7"/>
                </a:cxn>
                <a:cxn ang="0">
                  <a:pos x="T8" y="T9"/>
                </a:cxn>
                <a:cxn ang="0">
                  <a:pos x="T10" y="T11"/>
                </a:cxn>
                <a:cxn ang="0">
                  <a:pos x="T12" y="T13"/>
                </a:cxn>
              </a:cxnLst>
              <a:rect l="0" t="0" r="r" b="b"/>
              <a:pathLst>
                <a:path w="235" h="17">
                  <a:moveTo>
                    <a:pt x="221" y="17"/>
                  </a:moveTo>
                  <a:cubicBezTo>
                    <a:pt x="227" y="17"/>
                    <a:pt x="235" y="17"/>
                    <a:pt x="235" y="9"/>
                  </a:cubicBezTo>
                  <a:cubicBezTo>
                    <a:pt x="235" y="0"/>
                    <a:pt x="227" y="0"/>
                    <a:pt x="221" y="0"/>
                  </a:cubicBezTo>
                  <a:lnTo>
                    <a:pt x="13" y="0"/>
                  </a:lnTo>
                  <a:cubicBezTo>
                    <a:pt x="8" y="0"/>
                    <a:pt x="0" y="0"/>
                    <a:pt x="0" y="8"/>
                  </a:cubicBezTo>
                  <a:cubicBezTo>
                    <a:pt x="0" y="17"/>
                    <a:pt x="8" y="17"/>
                    <a:pt x="13" y="17"/>
                  </a:cubicBezTo>
                  <a:lnTo>
                    <a:pt x="221" y="17"/>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40">
              <a:extLst>
                <a:ext uri="{FF2B5EF4-FFF2-40B4-BE49-F238E27FC236}">
                  <a16:creationId xmlns:a16="http://schemas.microsoft.com/office/drawing/2014/main" id="{DB7BD446-3C7D-40A9-8038-9717C2286D79}"/>
                </a:ext>
              </a:extLst>
            </p:cNvPr>
            <p:cNvSpPr>
              <a:spLocks/>
            </p:cNvSpPr>
            <p:nvPr>
              <p:custDataLst>
                <p:tags r:id="rId49"/>
              </p:custDataLst>
            </p:nvPr>
          </p:nvSpPr>
          <p:spPr bwMode="auto">
            <a:xfrm>
              <a:off x="7489825" y="3519488"/>
              <a:ext cx="65088" cy="136525"/>
            </a:xfrm>
            <a:custGeom>
              <a:avLst/>
              <a:gdLst>
                <a:gd name="T0" fmla="*/ 79 w 127"/>
                <a:gd name="T1" fmla="*/ 10 h 232"/>
                <a:gd name="T2" fmla="*/ 69 w 127"/>
                <a:gd name="T3" fmla="*/ 0 h 232"/>
                <a:gd name="T4" fmla="*/ 0 w 127"/>
                <a:gd name="T5" fmla="*/ 23 h 232"/>
                <a:gd name="T6" fmla="*/ 0 w 127"/>
                <a:gd name="T7" fmla="*/ 35 h 232"/>
                <a:gd name="T8" fmla="*/ 51 w 127"/>
                <a:gd name="T9" fmla="*/ 25 h 232"/>
                <a:gd name="T10" fmla="*/ 51 w 127"/>
                <a:gd name="T11" fmla="*/ 203 h 232"/>
                <a:gd name="T12" fmla="*/ 16 w 127"/>
                <a:gd name="T13" fmla="*/ 219 h 232"/>
                <a:gd name="T14" fmla="*/ 3 w 127"/>
                <a:gd name="T15" fmla="*/ 219 h 232"/>
                <a:gd name="T16" fmla="*/ 3 w 127"/>
                <a:gd name="T17" fmla="*/ 232 h 232"/>
                <a:gd name="T18" fmla="*/ 65 w 127"/>
                <a:gd name="T19" fmla="*/ 231 h 232"/>
                <a:gd name="T20" fmla="*/ 127 w 127"/>
                <a:gd name="T21" fmla="*/ 232 h 232"/>
                <a:gd name="T22" fmla="*/ 127 w 127"/>
                <a:gd name="T23" fmla="*/ 219 h 232"/>
                <a:gd name="T24" fmla="*/ 114 w 127"/>
                <a:gd name="T25" fmla="*/ 219 h 232"/>
                <a:gd name="T26" fmla="*/ 79 w 127"/>
                <a:gd name="T27" fmla="*/ 203 h 232"/>
                <a:gd name="T28" fmla="*/ 79 w 127"/>
                <a:gd name="T29" fmla="*/ 10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7" h="232">
                  <a:moveTo>
                    <a:pt x="79" y="10"/>
                  </a:moveTo>
                  <a:cubicBezTo>
                    <a:pt x="79" y="1"/>
                    <a:pt x="78" y="0"/>
                    <a:pt x="69" y="0"/>
                  </a:cubicBezTo>
                  <a:cubicBezTo>
                    <a:pt x="46" y="22"/>
                    <a:pt x="15" y="23"/>
                    <a:pt x="0" y="23"/>
                  </a:cubicBezTo>
                  <a:lnTo>
                    <a:pt x="0" y="35"/>
                  </a:lnTo>
                  <a:cubicBezTo>
                    <a:pt x="9" y="35"/>
                    <a:pt x="32" y="35"/>
                    <a:pt x="51" y="25"/>
                  </a:cubicBezTo>
                  <a:lnTo>
                    <a:pt x="51" y="203"/>
                  </a:lnTo>
                  <a:cubicBezTo>
                    <a:pt x="51" y="215"/>
                    <a:pt x="51" y="219"/>
                    <a:pt x="16" y="219"/>
                  </a:cubicBezTo>
                  <a:lnTo>
                    <a:pt x="3" y="219"/>
                  </a:lnTo>
                  <a:lnTo>
                    <a:pt x="3" y="232"/>
                  </a:lnTo>
                  <a:cubicBezTo>
                    <a:pt x="9" y="232"/>
                    <a:pt x="52" y="231"/>
                    <a:pt x="65" y="231"/>
                  </a:cubicBezTo>
                  <a:cubicBezTo>
                    <a:pt x="76" y="231"/>
                    <a:pt x="119" y="232"/>
                    <a:pt x="127" y="232"/>
                  </a:cubicBezTo>
                  <a:lnTo>
                    <a:pt x="127" y="219"/>
                  </a:lnTo>
                  <a:lnTo>
                    <a:pt x="114" y="219"/>
                  </a:lnTo>
                  <a:cubicBezTo>
                    <a:pt x="79" y="219"/>
                    <a:pt x="79" y="215"/>
                    <a:pt x="79" y="203"/>
                  </a:cubicBezTo>
                  <a:lnTo>
                    <a:pt x="79" y="1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41">
              <a:extLst>
                <a:ext uri="{FF2B5EF4-FFF2-40B4-BE49-F238E27FC236}">
                  <a16:creationId xmlns:a16="http://schemas.microsoft.com/office/drawing/2014/main" id="{BB55AE92-1B59-427B-A6D1-523CD2E737A1}"/>
                </a:ext>
              </a:extLst>
            </p:cNvPr>
            <p:cNvSpPr>
              <a:spLocks/>
            </p:cNvSpPr>
            <p:nvPr>
              <p:custDataLst>
                <p:tags r:id="rId50"/>
              </p:custDataLst>
            </p:nvPr>
          </p:nvSpPr>
          <p:spPr bwMode="auto">
            <a:xfrm>
              <a:off x="7318375" y="3729038"/>
              <a:ext cx="158750" cy="141287"/>
            </a:xfrm>
            <a:custGeom>
              <a:avLst/>
              <a:gdLst>
                <a:gd name="T0" fmla="*/ 177 w 308"/>
                <a:gd name="T1" fmla="*/ 106 h 239"/>
                <a:gd name="T2" fmla="*/ 210 w 308"/>
                <a:gd name="T3" fmla="*/ 72 h 239"/>
                <a:gd name="T4" fmla="*/ 299 w 308"/>
                <a:gd name="T5" fmla="*/ 13 h 239"/>
                <a:gd name="T6" fmla="*/ 308 w 308"/>
                <a:gd name="T7" fmla="*/ 6 h 239"/>
                <a:gd name="T8" fmla="*/ 303 w 308"/>
                <a:gd name="T9" fmla="*/ 0 h 239"/>
                <a:gd name="T10" fmla="*/ 270 w 308"/>
                <a:gd name="T11" fmla="*/ 2 h 239"/>
                <a:gd name="T12" fmla="*/ 230 w 308"/>
                <a:gd name="T13" fmla="*/ 0 h 239"/>
                <a:gd name="T14" fmla="*/ 223 w 308"/>
                <a:gd name="T15" fmla="*/ 8 h 239"/>
                <a:gd name="T16" fmla="*/ 228 w 308"/>
                <a:gd name="T17" fmla="*/ 13 h 239"/>
                <a:gd name="T18" fmla="*/ 240 w 308"/>
                <a:gd name="T19" fmla="*/ 22 h 239"/>
                <a:gd name="T20" fmla="*/ 231 w 308"/>
                <a:gd name="T21" fmla="*/ 36 h 239"/>
                <a:gd name="T22" fmla="*/ 171 w 308"/>
                <a:gd name="T23" fmla="*/ 95 h 239"/>
                <a:gd name="T24" fmla="*/ 136 w 308"/>
                <a:gd name="T25" fmla="*/ 27 h 239"/>
                <a:gd name="T26" fmla="*/ 135 w 308"/>
                <a:gd name="T27" fmla="*/ 22 h 239"/>
                <a:gd name="T28" fmla="*/ 153 w 308"/>
                <a:gd name="T29" fmla="*/ 13 h 239"/>
                <a:gd name="T30" fmla="*/ 160 w 308"/>
                <a:gd name="T31" fmla="*/ 5 h 239"/>
                <a:gd name="T32" fmla="*/ 154 w 308"/>
                <a:gd name="T33" fmla="*/ 0 h 239"/>
                <a:gd name="T34" fmla="*/ 131 w 308"/>
                <a:gd name="T35" fmla="*/ 2 h 239"/>
                <a:gd name="T36" fmla="*/ 108 w 308"/>
                <a:gd name="T37" fmla="*/ 2 h 239"/>
                <a:gd name="T38" fmla="*/ 88 w 308"/>
                <a:gd name="T39" fmla="*/ 2 h 239"/>
                <a:gd name="T40" fmla="*/ 69 w 308"/>
                <a:gd name="T41" fmla="*/ 0 h 239"/>
                <a:gd name="T42" fmla="*/ 62 w 308"/>
                <a:gd name="T43" fmla="*/ 8 h 239"/>
                <a:gd name="T44" fmla="*/ 72 w 308"/>
                <a:gd name="T45" fmla="*/ 13 h 239"/>
                <a:gd name="T46" fmla="*/ 97 w 308"/>
                <a:gd name="T47" fmla="*/ 24 h 239"/>
                <a:gd name="T48" fmla="*/ 146 w 308"/>
                <a:gd name="T49" fmla="*/ 120 h 239"/>
                <a:gd name="T50" fmla="*/ 127 w 308"/>
                <a:gd name="T51" fmla="*/ 139 h 239"/>
                <a:gd name="T52" fmla="*/ 97 w 308"/>
                <a:gd name="T53" fmla="*/ 168 h 239"/>
                <a:gd name="T54" fmla="*/ 9 w 308"/>
                <a:gd name="T55" fmla="*/ 226 h 239"/>
                <a:gd name="T56" fmla="*/ 0 w 308"/>
                <a:gd name="T57" fmla="*/ 234 h 239"/>
                <a:gd name="T58" fmla="*/ 5 w 308"/>
                <a:gd name="T59" fmla="*/ 239 h 239"/>
                <a:gd name="T60" fmla="*/ 38 w 308"/>
                <a:gd name="T61" fmla="*/ 237 h 239"/>
                <a:gd name="T62" fmla="*/ 58 w 308"/>
                <a:gd name="T63" fmla="*/ 238 h 239"/>
                <a:gd name="T64" fmla="*/ 78 w 308"/>
                <a:gd name="T65" fmla="*/ 239 h 239"/>
                <a:gd name="T66" fmla="*/ 85 w 308"/>
                <a:gd name="T67" fmla="*/ 231 h 239"/>
                <a:gd name="T68" fmla="*/ 79 w 308"/>
                <a:gd name="T69" fmla="*/ 226 h 239"/>
                <a:gd name="T70" fmla="*/ 68 w 308"/>
                <a:gd name="T71" fmla="*/ 218 h 239"/>
                <a:gd name="T72" fmla="*/ 81 w 308"/>
                <a:gd name="T73" fmla="*/ 200 h 239"/>
                <a:gd name="T74" fmla="*/ 151 w 308"/>
                <a:gd name="T75" fmla="*/ 130 h 239"/>
                <a:gd name="T76" fmla="*/ 193 w 308"/>
                <a:gd name="T77" fmla="*/ 213 h 239"/>
                <a:gd name="T78" fmla="*/ 196 w 308"/>
                <a:gd name="T79" fmla="*/ 218 h 239"/>
                <a:gd name="T80" fmla="*/ 177 w 308"/>
                <a:gd name="T81" fmla="*/ 226 h 239"/>
                <a:gd name="T82" fmla="*/ 169 w 308"/>
                <a:gd name="T83" fmla="*/ 234 h 239"/>
                <a:gd name="T84" fmla="*/ 175 w 308"/>
                <a:gd name="T85" fmla="*/ 239 h 239"/>
                <a:gd name="T86" fmla="*/ 199 w 308"/>
                <a:gd name="T87" fmla="*/ 238 h 239"/>
                <a:gd name="T88" fmla="*/ 221 w 308"/>
                <a:gd name="T89" fmla="*/ 237 h 239"/>
                <a:gd name="T90" fmla="*/ 242 w 308"/>
                <a:gd name="T91" fmla="*/ 238 h 239"/>
                <a:gd name="T92" fmla="*/ 261 w 308"/>
                <a:gd name="T93" fmla="*/ 239 h 239"/>
                <a:gd name="T94" fmla="*/ 268 w 308"/>
                <a:gd name="T95" fmla="*/ 231 h 239"/>
                <a:gd name="T96" fmla="*/ 258 w 308"/>
                <a:gd name="T97" fmla="*/ 226 h 239"/>
                <a:gd name="T98" fmla="*/ 233 w 308"/>
                <a:gd name="T99" fmla="*/ 216 h 239"/>
                <a:gd name="T100" fmla="*/ 177 w 308"/>
                <a:gd name="T101" fmla="*/ 106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08" h="239">
                  <a:moveTo>
                    <a:pt x="177" y="106"/>
                  </a:moveTo>
                  <a:lnTo>
                    <a:pt x="210" y="72"/>
                  </a:lnTo>
                  <a:cubicBezTo>
                    <a:pt x="254" y="28"/>
                    <a:pt x="268" y="15"/>
                    <a:pt x="299" y="13"/>
                  </a:cubicBezTo>
                  <a:cubicBezTo>
                    <a:pt x="304" y="13"/>
                    <a:pt x="308" y="13"/>
                    <a:pt x="308" y="6"/>
                  </a:cubicBezTo>
                  <a:cubicBezTo>
                    <a:pt x="308" y="2"/>
                    <a:pt x="304" y="0"/>
                    <a:pt x="303" y="0"/>
                  </a:cubicBezTo>
                  <a:cubicBezTo>
                    <a:pt x="293" y="0"/>
                    <a:pt x="281" y="2"/>
                    <a:pt x="270" y="2"/>
                  </a:cubicBezTo>
                  <a:cubicBezTo>
                    <a:pt x="261" y="2"/>
                    <a:pt x="239" y="0"/>
                    <a:pt x="230" y="0"/>
                  </a:cubicBezTo>
                  <a:cubicBezTo>
                    <a:pt x="227" y="0"/>
                    <a:pt x="223" y="2"/>
                    <a:pt x="223" y="8"/>
                  </a:cubicBezTo>
                  <a:cubicBezTo>
                    <a:pt x="223" y="9"/>
                    <a:pt x="223" y="13"/>
                    <a:pt x="228" y="13"/>
                  </a:cubicBezTo>
                  <a:cubicBezTo>
                    <a:pt x="231" y="13"/>
                    <a:pt x="240" y="14"/>
                    <a:pt x="240" y="22"/>
                  </a:cubicBezTo>
                  <a:cubicBezTo>
                    <a:pt x="240" y="27"/>
                    <a:pt x="235" y="33"/>
                    <a:pt x="231" y="36"/>
                  </a:cubicBezTo>
                  <a:cubicBezTo>
                    <a:pt x="229" y="39"/>
                    <a:pt x="184" y="82"/>
                    <a:pt x="171" y="95"/>
                  </a:cubicBezTo>
                  <a:lnTo>
                    <a:pt x="136" y="27"/>
                  </a:lnTo>
                  <a:cubicBezTo>
                    <a:pt x="136" y="26"/>
                    <a:pt x="135" y="23"/>
                    <a:pt x="135" y="22"/>
                  </a:cubicBezTo>
                  <a:cubicBezTo>
                    <a:pt x="135" y="19"/>
                    <a:pt x="141" y="14"/>
                    <a:pt x="153" y="13"/>
                  </a:cubicBezTo>
                  <a:cubicBezTo>
                    <a:pt x="155" y="13"/>
                    <a:pt x="160" y="13"/>
                    <a:pt x="160" y="5"/>
                  </a:cubicBezTo>
                  <a:cubicBezTo>
                    <a:pt x="160" y="5"/>
                    <a:pt x="160" y="0"/>
                    <a:pt x="154" y="0"/>
                  </a:cubicBezTo>
                  <a:cubicBezTo>
                    <a:pt x="147" y="0"/>
                    <a:pt x="138" y="2"/>
                    <a:pt x="131" y="2"/>
                  </a:cubicBezTo>
                  <a:cubicBezTo>
                    <a:pt x="124" y="2"/>
                    <a:pt x="116" y="2"/>
                    <a:pt x="108" y="2"/>
                  </a:cubicBezTo>
                  <a:cubicBezTo>
                    <a:pt x="102" y="2"/>
                    <a:pt x="94" y="2"/>
                    <a:pt x="88" y="2"/>
                  </a:cubicBezTo>
                  <a:cubicBezTo>
                    <a:pt x="82" y="1"/>
                    <a:pt x="75" y="0"/>
                    <a:pt x="69" y="0"/>
                  </a:cubicBezTo>
                  <a:cubicBezTo>
                    <a:pt x="67" y="0"/>
                    <a:pt x="62" y="0"/>
                    <a:pt x="62" y="8"/>
                  </a:cubicBezTo>
                  <a:cubicBezTo>
                    <a:pt x="62" y="13"/>
                    <a:pt x="66" y="13"/>
                    <a:pt x="72" y="13"/>
                  </a:cubicBezTo>
                  <a:cubicBezTo>
                    <a:pt x="92" y="13"/>
                    <a:pt x="94" y="17"/>
                    <a:pt x="97" y="24"/>
                  </a:cubicBezTo>
                  <a:lnTo>
                    <a:pt x="146" y="120"/>
                  </a:lnTo>
                  <a:lnTo>
                    <a:pt x="127" y="139"/>
                  </a:lnTo>
                  <a:cubicBezTo>
                    <a:pt x="120" y="146"/>
                    <a:pt x="104" y="161"/>
                    <a:pt x="97" y="168"/>
                  </a:cubicBezTo>
                  <a:cubicBezTo>
                    <a:pt x="55" y="210"/>
                    <a:pt x="40" y="225"/>
                    <a:pt x="9" y="226"/>
                  </a:cubicBezTo>
                  <a:cubicBezTo>
                    <a:pt x="4" y="227"/>
                    <a:pt x="0" y="227"/>
                    <a:pt x="0" y="234"/>
                  </a:cubicBezTo>
                  <a:cubicBezTo>
                    <a:pt x="0" y="235"/>
                    <a:pt x="1" y="239"/>
                    <a:pt x="5" y="239"/>
                  </a:cubicBezTo>
                  <a:cubicBezTo>
                    <a:pt x="15" y="239"/>
                    <a:pt x="27" y="237"/>
                    <a:pt x="38" y="237"/>
                  </a:cubicBezTo>
                  <a:cubicBezTo>
                    <a:pt x="44" y="237"/>
                    <a:pt x="52" y="237"/>
                    <a:pt x="58" y="238"/>
                  </a:cubicBezTo>
                  <a:cubicBezTo>
                    <a:pt x="64" y="238"/>
                    <a:pt x="72" y="239"/>
                    <a:pt x="78" y="239"/>
                  </a:cubicBezTo>
                  <a:cubicBezTo>
                    <a:pt x="80" y="239"/>
                    <a:pt x="85" y="239"/>
                    <a:pt x="85" y="231"/>
                  </a:cubicBezTo>
                  <a:cubicBezTo>
                    <a:pt x="85" y="227"/>
                    <a:pt x="81" y="226"/>
                    <a:pt x="79" y="226"/>
                  </a:cubicBezTo>
                  <a:cubicBezTo>
                    <a:pt x="76" y="226"/>
                    <a:pt x="68" y="225"/>
                    <a:pt x="68" y="218"/>
                  </a:cubicBezTo>
                  <a:cubicBezTo>
                    <a:pt x="68" y="212"/>
                    <a:pt x="73" y="207"/>
                    <a:pt x="81" y="200"/>
                  </a:cubicBezTo>
                  <a:lnTo>
                    <a:pt x="151" y="130"/>
                  </a:lnTo>
                  <a:lnTo>
                    <a:pt x="193" y="213"/>
                  </a:lnTo>
                  <a:cubicBezTo>
                    <a:pt x="195" y="216"/>
                    <a:pt x="196" y="217"/>
                    <a:pt x="196" y="218"/>
                  </a:cubicBezTo>
                  <a:cubicBezTo>
                    <a:pt x="196" y="220"/>
                    <a:pt x="189" y="225"/>
                    <a:pt x="177" y="226"/>
                  </a:cubicBezTo>
                  <a:cubicBezTo>
                    <a:pt x="174" y="227"/>
                    <a:pt x="169" y="227"/>
                    <a:pt x="169" y="234"/>
                  </a:cubicBezTo>
                  <a:cubicBezTo>
                    <a:pt x="169" y="234"/>
                    <a:pt x="170" y="239"/>
                    <a:pt x="175" y="239"/>
                  </a:cubicBezTo>
                  <a:cubicBezTo>
                    <a:pt x="183" y="239"/>
                    <a:pt x="191" y="238"/>
                    <a:pt x="199" y="238"/>
                  </a:cubicBezTo>
                  <a:cubicBezTo>
                    <a:pt x="206" y="238"/>
                    <a:pt x="214" y="237"/>
                    <a:pt x="221" y="237"/>
                  </a:cubicBezTo>
                  <a:cubicBezTo>
                    <a:pt x="227" y="237"/>
                    <a:pt x="236" y="237"/>
                    <a:pt x="242" y="238"/>
                  </a:cubicBezTo>
                  <a:cubicBezTo>
                    <a:pt x="248" y="238"/>
                    <a:pt x="255" y="239"/>
                    <a:pt x="261" y="239"/>
                  </a:cubicBezTo>
                  <a:cubicBezTo>
                    <a:pt x="262" y="239"/>
                    <a:pt x="268" y="239"/>
                    <a:pt x="268" y="231"/>
                  </a:cubicBezTo>
                  <a:cubicBezTo>
                    <a:pt x="268" y="226"/>
                    <a:pt x="264" y="226"/>
                    <a:pt x="258" y="226"/>
                  </a:cubicBezTo>
                  <a:cubicBezTo>
                    <a:pt x="238" y="226"/>
                    <a:pt x="236" y="222"/>
                    <a:pt x="233" y="216"/>
                  </a:cubicBezTo>
                  <a:lnTo>
                    <a:pt x="177" y="106"/>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42">
              <a:extLst>
                <a:ext uri="{FF2B5EF4-FFF2-40B4-BE49-F238E27FC236}">
                  <a16:creationId xmlns:a16="http://schemas.microsoft.com/office/drawing/2014/main" id="{72D28D57-410E-4EDF-BC5B-FEAC892D3395}"/>
                </a:ext>
              </a:extLst>
            </p:cNvPr>
            <p:cNvSpPr>
              <a:spLocks/>
            </p:cNvSpPr>
            <p:nvPr>
              <p:custDataLst>
                <p:tags r:id="rId51"/>
              </p:custDataLst>
            </p:nvPr>
          </p:nvSpPr>
          <p:spPr bwMode="auto">
            <a:xfrm>
              <a:off x="7500938" y="3729038"/>
              <a:ext cx="160338" cy="141287"/>
            </a:xfrm>
            <a:custGeom>
              <a:avLst/>
              <a:gdLst>
                <a:gd name="T0" fmla="*/ 177 w 308"/>
                <a:gd name="T1" fmla="*/ 106 h 239"/>
                <a:gd name="T2" fmla="*/ 210 w 308"/>
                <a:gd name="T3" fmla="*/ 72 h 239"/>
                <a:gd name="T4" fmla="*/ 299 w 308"/>
                <a:gd name="T5" fmla="*/ 13 h 239"/>
                <a:gd name="T6" fmla="*/ 308 w 308"/>
                <a:gd name="T7" fmla="*/ 6 h 239"/>
                <a:gd name="T8" fmla="*/ 303 w 308"/>
                <a:gd name="T9" fmla="*/ 0 h 239"/>
                <a:gd name="T10" fmla="*/ 271 w 308"/>
                <a:gd name="T11" fmla="*/ 2 h 239"/>
                <a:gd name="T12" fmla="*/ 230 w 308"/>
                <a:gd name="T13" fmla="*/ 0 h 239"/>
                <a:gd name="T14" fmla="*/ 223 w 308"/>
                <a:gd name="T15" fmla="*/ 8 h 239"/>
                <a:gd name="T16" fmla="*/ 228 w 308"/>
                <a:gd name="T17" fmla="*/ 13 h 239"/>
                <a:gd name="T18" fmla="*/ 240 w 308"/>
                <a:gd name="T19" fmla="*/ 22 h 239"/>
                <a:gd name="T20" fmla="*/ 231 w 308"/>
                <a:gd name="T21" fmla="*/ 36 h 239"/>
                <a:gd name="T22" fmla="*/ 171 w 308"/>
                <a:gd name="T23" fmla="*/ 95 h 239"/>
                <a:gd name="T24" fmla="*/ 136 w 308"/>
                <a:gd name="T25" fmla="*/ 27 h 239"/>
                <a:gd name="T26" fmla="*/ 134 w 308"/>
                <a:gd name="T27" fmla="*/ 22 h 239"/>
                <a:gd name="T28" fmla="*/ 153 w 308"/>
                <a:gd name="T29" fmla="*/ 13 h 239"/>
                <a:gd name="T30" fmla="*/ 160 w 308"/>
                <a:gd name="T31" fmla="*/ 5 h 239"/>
                <a:gd name="T32" fmla="*/ 154 w 308"/>
                <a:gd name="T33" fmla="*/ 0 h 239"/>
                <a:gd name="T34" fmla="*/ 131 w 308"/>
                <a:gd name="T35" fmla="*/ 2 h 239"/>
                <a:gd name="T36" fmla="*/ 108 w 308"/>
                <a:gd name="T37" fmla="*/ 2 h 239"/>
                <a:gd name="T38" fmla="*/ 88 w 308"/>
                <a:gd name="T39" fmla="*/ 2 h 239"/>
                <a:gd name="T40" fmla="*/ 69 w 308"/>
                <a:gd name="T41" fmla="*/ 0 h 239"/>
                <a:gd name="T42" fmla="*/ 62 w 308"/>
                <a:gd name="T43" fmla="*/ 8 h 239"/>
                <a:gd name="T44" fmla="*/ 72 w 308"/>
                <a:gd name="T45" fmla="*/ 13 h 239"/>
                <a:gd name="T46" fmla="*/ 97 w 308"/>
                <a:gd name="T47" fmla="*/ 24 h 239"/>
                <a:gd name="T48" fmla="*/ 146 w 308"/>
                <a:gd name="T49" fmla="*/ 120 h 239"/>
                <a:gd name="T50" fmla="*/ 126 w 308"/>
                <a:gd name="T51" fmla="*/ 139 h 239"/>
                <a:gd name="T52" fmla="*/ 97 w 308"/>
                <a:gd name="T53" fmla="*/ 168 h 239"/>
                <a:gd name="T54" fmla="*/ 9 w 308"/>
                <a:gd name="T55" fmla="*/ 226 h 239"/>
                <a:gd name="T56" fmla="*/ 0 w 308"/>
                <a:gd name="T57" fmla="*/ 234 h 239"/>
                <a:gd name="T58" fmla="*/ 5 w 308"/>
                <a:gd name="T59" fmla="*/ 239 h 239"/>
                <a:gd name="T60" fmla="*/ 38 w 308"/>
                <a:gd name="T61" fmla="*/ 237 h 239"/>
                <a:gd name="T62" fmla="*/ 58 w 308"/>
                <a:gd name="T63" fmla="*/ 238 h 239"/>
                <a:gd name="T64" fmla="*/ 78 w 308"/>
                <a:gd name="T65" fmla="*/ 239 h 239"/>
                <a:gd name="T66" fmla="*/ 85 w 308"/>
                <a:gd name="T67" fmla="*/ 231 h 239"/>
                <a:gd name="T68" fmla="*/ 79 w 308"/>
                <a:gd name="T69" fmla="*/ 226 h 239"/>
                <a:gd name="T70" fmla="*/ 68 w 308"/>
                <a:gd name="T71" fmla="*/ 218 h 239"/>
                <a:gd name="T72" fmla="*/ 80 w 308"/>
                <a:gd name="T73" fmla="*/ 200 h 239"/>
                <a:gd name="T74" fmla="*/ 151 w 308"/>
                <a:gd name="T75" fmla="*/ 130 h 239"/>
                <a:gd name="T76" fmla="*/ 193 w 308"/>
                <a:gd name="T77" fmla="*/ 213 h 239"/>
                <a:gd name="T78" fmla="*/ 195 w 308"/>
                <a:gd name="T79" fmla="*/ 218 h 239"/>
                <a:gd name="T80" fmla="*/ 177 w 308"/>
                <a:gd name="T81" fmla="*/ 226 h 239"/>
                <a:gd name="T82" fmla="*/ 169 w 308"/>
                <a:gd name="T83" fmla="*/ 234 h 239"/>
                <a:gd name="T84" fmla="*/ 175 w 308"/>
                <a:gd name="T85" fmla="*/ 239 h 239"/>
                <a:gd name="T86" fmla="*/ 199 w 308"/>
                <a:gd name="T87" fmla="*/ 238 h 239"/>
                <a:gd name="T88" fmla="*/ 221 w 308"/>
                <a:gd name="T89" fmla="*/ 237 h 239"/>
                <a:gd name="T90" fmla="*/ 242 w 308"/>
                <a:gd name="T91" fmla="*/ 238 h 239"/>
                <a:gd name="T92" fmla="*/ 261 w 308"/>
                <a:gd name="T93" fmla="*/ 239 h 239"/>
                <a:gd name="T94" fmla="*/ 268 w 308"/>
                <a:gd name="T95" fmla="*/ 231 h 239"/>
                <a:gd name="T96" fmla="*/ 258 w 308"/>
                <a:gd name="T97" fmla="*/ 226 h 239"/>
                <a:gd name="T98" fmla="*/ 233 w 308"/>
                <a:gd name="T99" fmla="*/ 216 h 239"/>
                <a:gd name="T100" fmla="*/ 177 w 308"/>
                <a:gd name="T101" fmla="*/ 106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08" h="239">
                  <a:moveTo>
                    <a:pt x="177" y="106"/>
                  </a:moveTo>
                  <a:lnTo>
                    <a:pt x="210" y="72"/>
                  </a:lnTo>
                  <a:cubicBezTo>
                    <a:pt x="254" y="28"/>
                    <a:pt x="268" y="15"/>
                    <a:pt x="299" y="13"/>
                  </a:cubicBezTo>
                  <a:cubicBezTo>
                    <a:pt x="304" y="13"/>
                    <a:pt x="308" y="13"/>
                    <a:pt x="308" y="6"/>
                  </a:cubicBezTo>
                  <a:cubicBezTo>
                    <a:pt x="308" y="2"/>
                    <a:pt x="304" y="0"/>
                    <a:pt x="303" y="0"/>
                  </a:cubicBezTo>
                  <a:cubicBezTo>
                    <a:pt x="293" y="0"/>
                    <a:pt x="281" y="2"/>
                    <a:pt x="271" y="2"/>
                  </a:cubicBezTo>
                  <a:cubicBezTo>
                    <a:pt x="261" y="2"/>
                    <a:pt x="239" y="0"/>
                    <a:pt x="230" y="0"/>
                  </a:cubicBezTo>
                  <a:cubicBezTo>
                    <a:pt x="227" y="0"/>
                    <a:pt x="223" y="2"/>
                    <a:pt x="223" y="8"/>
                  </a:cubicBezTo>
                  <a:cubicBezTo>
                    <a:pt x="223" y="9"/>
                    <a:pt x="223" y="13"/>
                    <a:pt x="228" y="13"/>
                  </a:cubicBezTo>
                  <a:cubicBezTo>
                    <a:pt x="231" y="13"/>
                    <a:pt x="240" y="14"/>
                    <a:pt x="240" y="22"/>
                  </a:cubicBezTo>
                  <a:cubicBezTo>
                    <a:pt x="240" y="27"/>
                    <a:pt x="235" y="33"/>
                    <a:pt x="231" y="36"/>
                  </a:cubicBezTo>
                  <a:cubicBezTo>
                    <a:pt x="229" y="39"/>
                    <a:pt x="184" y="82"/>
                    <a:pt x="171" y="95"/>
                  </a:cubicBezTo>
                  <a:lnTo>
                    <a:pt x="136" y="27"/>
                  </a:lnTo>
                  <a:cubicBezTo>
                    <a:pt x="136" y="26"/>
                    <a:pt x="134" y="23"/>
                    <a:pt x="134" y="22"/>
                  </a:cubicBezTo>
                  <a:cubicBezTo>
                    <a:pt x="134" y="19"/>
                    <a:pt x="141" y="14"/>
                    <a:pt x="153" y="13"/>
                  </a:cubicBezTo>
                  <a:cubicBezTo>
                    <a:pt x="155" y="13"/>
                    <a:pt x="160" y="13"/>
                    <a:pt x="160" y="5"/>
                  </a:cubicBezTo>
                  <a:cubicBezTo>
                    <a:pt x="160" y="5"/>
                    <a:pt x="160" y="0"/>
                    <a:pt x="154" y="0"/>
                  </a:cubicBezTo>
                  <a:cubicBezTo>
                    <a:pt x="147" y="0"/>
                    <a:pt x="138" y="2"/>
                    <a:pt x="131" y="2"/>
                  </a:cubicBezTo>
                  <a:cubicBezTo>
                    <a:pt x="124" y="2"/>
                    <a:pt x="116" y="2"/>
                    <a:pt x="108" y="2"/>
                  </a:cubicBezTo>
                  <a:cubicBezTo>
                    <a:pt x="102" y="2"/>
                    <a:pt x="94" y="2"/>
                    <a:pt x="88" y="2"/>
                  </a:cubicBezTo>
                  <a:cubicBezTo>
                    <a:pt x="82" y="1"/>
                    <a:pt x="75" y="0"/>
                    <a:pt x="69" y="0"/>
                  </a:cubicBezTo>
                  <a:cubicBezTo>
                    <a:pt x="67" y="0"/>
                    <a:pt x="62" y="0"/>
                    <a:pt x="62" y="8"/>
                  </a:cubicBezTo>
                  <a:cubicBezTo>
                    <a:pt x="62" y="13"/>
                    <a:pt x="66" y="13"/>
                    <a:pt x="72" y="13"/>
                  </a:cubicBezTo>
                  <a:cubicBezTo>
                    <a:pt x="92" y="13"/>
                    <a:pt x="94" y="17"/>
                    <a:pt x="97" y="24"/>
                  </a:cubicBezTo>
                  <a:lnTo>
                    <a:pt x="146" y="120"/>
                  </a:lnTo>
                  <a:lnTo>
                    <a:pt x="126" y="139"/>
                  </a:lnTo>
                  <a:cubicBezTo>
                    <a:pt x="120" y="146"/>
                    <a:pt x="103" y="161"/>
                    <a:pt x="97" y="168"/>
                  </a:cubicBezTo>
                  <a:cubicBezTo>
                    <a:pt x="55" y="210"/>
                    <a:pt x="40" y="225"/>
                    <a:pt x="9" y="226"/>
                  </a:cubicBezTo>
                  <a:cubicBezTo>
                    <a:pt x="4" y="227"/>
                    <a:pt x="0" y="227"/>
                    <a:pt x="0" y="234"/>
                  </a:cubicBezTo>
                  <a:cubicBezTo>
                    <a:pt x="0" y="235"/>
                    <a:pt x="1" y="239"/>
                    <a:pt x="5" y="239"/>
                  </a:cubicBezTo>
                  <a:cubicBezTo>
                    <a:pt x="15" y="239"/>
                    <a:pt x="27" y="237"/>
                    <a:pt x="38" y="237"/>
                  </a:cubicBezTo>
                  <a:cubicBezTo>
                    <a:pt x="44" y="237"/>
                    <a:pt x="52" y="237"/>
                    <a:pt x="58" y="238"/>
                  </a:cubicBezTo>
                  <a:cubicBezTo>
                    <a:pt x="64" y="238"/>
                    <a:pt x="72" y="239"/>
                    <a:pt x="78" y="239"/>
                  </a:cubicBezTo>
                  <a:cubicBezTo>
                    <a:pt x="80" y="239"/>
                    <a:pt x="85" y="239"/>
                    <a:pt x="85" y="231"/>
                  </a:cubicBezTo>
                  <a:cubicBezTo>
                    <a:pt x="85" y="227"/>
                    <a:pt x="81" y="226"/>
                    <a:pt x="79" y="226"/>
                  </a:cubicBezTo>
                  <a:cubicBezTo>
                    <a:pt x="76" y="226"/>
                    <a:pt x="68" y="225"/>
                    <a:pt x="68" y="218"/>
                  </a:cubicBezTo>
                  <a:cubicBezTo>
                    <a:pt x="68" y="212"/>
                    <a:pt x="73" y="207"/>
                    <a:pt x="80" y="200"/>
                  </a:cubicBezTo>
                  <a:lnTo>
                    <a:pt x="151" y="130"/>
                  </a:lnTo>
                  <a:lnTo>
                    <a:pt x="193" y="213"/>
                  </a:lnTo>
                  <a:cubicBezTo>
                    <a:pt x="195" y="216"/>
                    <a:pt x="195" y="217"/>
                    <a:pt x="195" y="218"/>
                  </a:cubicBezTo>
                  <a:cubicBezTo>
                    <a:pt x="195" y="220"/>
                    <a:pt x="189" y="225"/>
                    <a:pt x="177" y="226"/>
                  </a:cubicBezTo>
                  <a:cubicBezTo>
                    <a:pt x="174" y="227"/>
                    <a:pt x="169" y="227"/>
                    <a:pt x="169" y="234"/>
                  </a:cubicBezTo>
                  <a:cubicBezTo>
                    <a:pt x="169" y="234"/>
                    <a:pt x="170" y="239"/>
                    <a:pt x="175" y="239"/>
                  </a:cubicBezTo>
                  <a:cubicBezTo>
                    <a:pt x="183" y="239"/>
                    <a:pt x="191" y="238"/>
                    <a:pt x="199" y="238"/>
                  </a:cubicBezTo>
                  <a:cubicBezTo>
                    <a:pt x="206" y="238"/>
                    <a:pt x="214" y="237"/>
                    <a:pt x="221" y="237"/>
                  </a:cubicBezTo>
                  <a:cubicBezTo>
                    <a:pt x="227" y="237"/>
                    <a:pt x="236" y="237"/>
                    <a:pt x="242" y="238"/>
                  </a:cubicBezTo>
                  <a:cubicBezTo>
                    <a:pt x="248" y="238"/>
                    <a:pt x="255" y="239"/>
                    <a:pt x="261" y="239"/>
                  </a:cubicBezTo>
                  <a:cubicBezTo>
                    <a:pt x="262" y="239"/>
                    <a:pt x="268" y="239"/>
                    <a:pt x="268" y="231"/>
                  </a:cubicBezTo>
                  <a:cubicBezTo>
                    <a:pt x="268" y="226"/>
                    <a:pt x="264" y="226"/>
                    <a:pt x="258" y="226"/>
                  </a:cubicBezTo>
                  <a:cubicBezTo>
                    <a:pt x="238" y="226"/>
                    <a:pt x="236" y="222"/>
                    <a:pt x="233" y="216"/>
                  </a:cubicBezTo>
                  <a:lnTo>
                    <a:pt x="177" y="106"/>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43">
              <a:extLst>
                <a:ext uri="{FF2B5EF4-FFF2-40B4-BE49-F238E27FC236}">
                  <a16:creationId xmlns:a16="http://schemas.microsoft.com/office/drawing/2014/main" id="{CFE13955-E8B2-45DA-A418-78F8BC67B04C}"/>
                </a:ext>
              </a:extLst>
            </p:cNvPr>
            <p:cNvSpPr>
              <a:spLocks/>
            </p:cNvSpPr>
            <p:nvPr>
              <p:custDataLst>
                <p:tags r:id="rId52"/>
              </p:custDataLst>
            </p:nvPr>
          </p:nvSpPr>
          <p:spPr bwMode="auto">
            <a:xfrm>
              <a:off x="7702550" y="3581400"/>
              <a:ext cx="157163" cy="201612"/>
            </a:xfrm>
            <a:custGeom>
              <a:avLst/>
              <a:gdLst>
                <a:gd name="T0" fmla="*/ 158 w 304"/>
                <a:gd name="T1" fmla="*/ 179 h 341"/>
                <a:gd name="T2" fmla="*/ 162 w 304"/>
                <a:gd name="T3" fmla="*/ 171 h 341"/>
                <a:gd name="T4" fmla="*/ 159 w 304"/>
                <a:gd name="T5" fmla="*/ 164 h 341"/>
                <a:gd name="T6" fmla="*/ 57 w 304"/>
                <a:gd name="T7" fmla="*/ 16 h 341"/>
                <a:gd name="T8" fmla="*/ 172 w 304"/>
                <a:gd name="T9" fmla="*/ 16 h 341"/>
                <a:gd name="T10" fmla="*/ 291 w 304"/>
                <a:gd name="T11" fmla="*/ 113 h 341"/>
                <a:gd name="T12" fmla="*/ 304 w 304"/>
                <a:gd name="T13" fmla="*/ 113 h 341"/>
                <a:gd name="T14" fmla="*/ 290 w 304"/>
                <a:gd name="T15" fmla="*/ 0 h 341"/>
                <a:gd name="T16" fmla="*/ 13 w 304"/>
                <a:gd name="T17" fmla="*/ 0 h 341"/>
                <a:gd name="T18" fmla="*/ 0 w 304"/>
                <a:gd name="T19" fmla="*/ 12 h 341"/>
                <a:gd name="T20" fmla="*/ 124 w 304"/>
                <a:gd name="T21" fmla="*/ 193 h 341"/>
                <a:gd name="T22" fmla="*/ 6 w 304"/>
                <a:gd name="T23" fmla="*/ 328 h 341"/>
                <a:gd name="T24" fmla="*/ 1 w 304"/>
                <a:gd name="T25" fmla="*/ 336 h 341"/>
                <a:gd name="T26" fmla="*/ 13 w 304"/>
                <a:gd name="T27" fmla="*/ 341 h 341"/>
                <a:gd name="T28" fmla="*/ 290 w 304"/>
                <a:gd name="T29" fmla="*/ 341 h 341"/>
                <a:gd name="T30" fmla="*/ 304 w 304"/>
                <a:gd name="T31" fmla="*/ 224 h 341"/>
                <a:gd name="T32" fmla="*/ 291 w 304"/>
                <a:gd name="T33" fmla="*/ 224 h 341"/>
                <a:gd name="T34" fmla="*/ 170 w 304"/>
                <a:gd name="T35" fmla="*/ 320 h 341"/>
                <a:gd name="T36" fmla="*/ 33 w 304"/>
                <a:gd name="T37" fmla="*/ 320 h 341"/>
                <a:gd name="T38" fmla="*/ 158 w 304"/>
                <a:gd name="T39" fmla="*/ 179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04" h="341">
                  <a:moveTo>
                    <a:pt x="158" y="179"/>
                  </a:moveTo>
                  <a:cubicBezTo>
                    <a:pt x="162" y="174"/>
                    <a:pt x="162" y="172"/>
                    <a:pt x="162" y="171"/>
                  </a:cubicBezTo>
                  <a:cubicBezTo>
                    <a:pt x="162" y="168"/>
                    <a:pt x="160" y="166"/>
                    <a:pt x="159" y="164"/>
                  </a:cubicBezTo>
                  <a:lnTo>
                    <a:pt x="57" y="16"/>
                  </a:lnTo>
                  <a:lnTo>
                    <a:pt x="172" y="16"/>
                  </a:lnTo>
                  <a:cubicBezTo>
                    <a:pt x="256" y="16"/>
                    <a:pt x="281" y="34"/>
                    <a:pt x="291" y="113"/>
                  </a:cubicBezTo>
                  <a:lnTo>
                    <a:pt x="304" y="113"/>
                  </a:lnTo>
                  <a:lnTo>
                    <a:pt x="290" y="0"/>
                  </a:lnTo>
                  <a:lnTo>
                    <a:pt x="13" y="0"/>
                  </a:lnTo>
                  <a:cubicBezTo>
                    <a:pt x="1" y="0"/>
                    <a:pt x="0" y="0"/>
                    <a:pt x="0" y="12"/>
                  </a:cubicBezTo>
                  <a:lnTo>
                    <a:pt x="124" y="193"/>
                  </a:lnTo>
                  <a:lnTo>
                    <a:pt x="6" y="328"/>
                  </a:lnTo>
                  <a:cubicBezTo>
                    <a:pt x="1" y="333"/>
                    <a:pt x="1" y="334"/>
                    <a:pt x="1" y="336"/>
                  </a:cubicBezTo>
                  <a:cubicBezTo>
                    <a:pt x="1" y="341"/>
                    <a:pt x="6" y="341"/>
                    <a:pt x="13" y="341"/>
                  </a:cubicBezTo>
                  <a:lnTo>
                    <a:pt x="290" y="341"/>
                  </a:lnTo>
                  <a:lnTo>
                    <a:pt x="304" y="224"/>
                  </a:lnTo>
                  <a:lnTo>
                    <a:pt x="291" y="224"/>
                  </a:lnTo>
                  <a:cubicBezTo>
                    <a:pt x="282" y="307"/>
                    <a:pt x="249" y="320"/>
                    <a:pt x="170" y="320"/>
                  </a:cubicBezTo>
                  <a:lnTo>
                    <a:pt x="33" y="320"/>
                  </a:lnTo>
                  <a:lnTo>
                    <a:pt x="158" y="179"/>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44">
              <a:extLst>
                <a:ext uri="{FF2B5EF4-FFF2-40B4-BE49-F238E27FC236}">
                  <a16:creationId xmlns:a16="http://schemas.microsoft.com/office/drawing/2014/main" id="{1CF2D1CE-6E29-46B8-AE6E-422F71AA7189}"/>
                </a:ext>
              </a:extLst>
            </p:cNvPr>
            <p:cNvSpPr>
              <a:spLocks/>
            </p:cNvSpPr>
            <p:nvPr>
              <p:custDataLst>
                <p:tags r:id="rId53"/>
              </p:custDataLst>
            </p:nvPr>
          </p:nvSpPr>
          <p:spPr bwMode="auto">
            <a:xfrm>
              <a:off x="7883525" y="3686175"/>
              <a:ext cx="160338" cy="141287"/>
            </a:xfrm>
            <a:custGeom>
              <a:avLst/>
              <a:gdLst>
                <a:gd name="T0" fmla="*/ 176 w 307"/>
                <a:gd name="T1" fmla="*/ 105 h 238"/>
                <a:gd name="T2" fmla="*/ 209 w 307"/>
                <a:gd name="T3" fmla="*/ 72 h 238"/>
                <a:gd name="T4" fmla="*/ 299 w 307"/>
                <a:gd name="T5" fmla="*/ 12 h 238"/>
                <a:gd name="T6" fmla="*/ 307 w 307"/>
                <a:gd name="T7" fmla="*/ 5 h 238"/>
                <a:gd name="T8" fmla="*/ 303 w 307"/>
                <a:gd name="T9" fmla="*/ 0 h 238"/>
                <a:gd name="T10" fmla="*/ 270 w 307"/>
                <a:gd name="T11" fmla="*/ 1 h 238"/>
                <a:gd name="T12" fmla="*/ 229 w 307"/>
                <a:gd name="T13" fmla="*/ 0 h 238"/>
                <a:gd name="T14" fmla="*/ 222 w 307"/>
                <a:gd name="T15" fmla="*/ 7 h 238"/>
                <a:gd name="T16" fmla="*/ 228 w 307"/>
                <a:gd name="T17" fmla="*/ 12 h 238"/>
                <a:gd name="T18" fmla="*/ 239 w 307"/>
                <a:gd name="T19" fmla="*/ 21 h 238"/>
                <a:gd name="T20" fmla="*/ 231 w 307"/>
                <a:gd name="T21" fmla="*/ 35 h 238"/>
                <a:gd name="T22" fmla="*/ 171 w 307"/>
                <a:gd name="T23" fmla="*/ 94 h 238"/>
                <a:gd name="T24" fmla="*/ 136 w 307"/>
                <a:gd name="T25" fmla="*/ 26 h 238"/>
                <a:gd name="T26" fmla="*/ 134 w 307"/>
                <a:gd name="T27" fmla="*/ 21 h 238"/>
                <a:gd name="T28" fmla="*/ 152 w 307"/>
                <a:gd name="T29" fmla="*/ 12 h 238"/>
                <a:gd name="T30" fmla="*/ 160 w 307"/>
                <a:gd name="T31" fmla="*/ 5 h 238"/>
                <a:gd name="T32" fmla="*/ 154 w 307"/>
                <a:gd name="T33" fmla="*/ 0 h 238"/>
                <a:gd name="T34" fmla="*/ 130 w 307"/>
                <a:gd name="T35" fmla="*/ 1 h 238"/>
                <a:gd name="T36" fmla="*/ 108 w 307"/>
                <a:gd name="T37" fmla="*/ 1 h 238"/>
                <a:gd name="T38" fmla="*/ 87 w 307"/>
                <a:gd name="T39" fmla="*/ 1 h 238"/>
                <a:gd name="T40" fmla="*/ 68 w 307"/>
                <a:gd name="T41" fmla="*/ 0 h 238"/>
                <a:gd name="T42" fmla="*/ 61 w 307"/>
                <a:gd name="T43" fmla="*/ 7 h 238"/>
                <a:gd name="T44" fmla="*/ 71 w 307"/>
                <a:gd name="T45" fmla="*/ 12 h 238"/>
                <a:gd name="T46" fmla="*/ 97 w 307"/>
                <a:gd name="T47" fmla="*/ 23 h 238"/>
                <a:gd name="T48" fmla="*/ 145 w 307"/>
                <a:gd name="T49" fmla="*/ 119 h 238"/>
                <a:gd name="T50" fmla="*/ 126 w 307"/>
                <a:gd name="T51" fmla="*/ 139 h 238"/>
                <a:gd name="T52" fmla="*/ 97 w 307"/>
                <a:gd name="T53" fmla="*/ 167 h 238"/>
                <a:gd name="T54" fmla="*/ 8 w 307"/>
                <a:gd name="T55" fmla="*/ 225 h 238"/>
                <a:gd name="T56" fmla="*/ 0 w 307"/>
                <a:gd name="T57" fmla="*/ 233 h 238"/>
                <a:gd name="T58" fmla="*/ 5 w 307"/>
                <a:gd name="T59" fmla="*/ 238 h 238"/>
                <a:gd name="T60" fmla="*/ 37 w 307"/>
                <a:gd name="T61" fmla="*/ 237 h 238"/>
                <a:gd name="T62" fmla="*/ 58 w 307"/>
                <a:gd name="T63" fmla="*/ 237 h 238"/>
                <a:gd name="T64" fmla="*/ 77 w 307"/>
                <a:gd name="T65" fmla="*/ 238 h 238"/>
                <a:gd name="T66" fmla="*/ 85 w 307"/>
                <a:gd name="T67" fmla="*/ 231 h 238"/>
                <a:gd name="T68" fmla="*/ 78 w 307"/>
                <a:gd name="T69" fmla="*/ 225 h 238"/>
                <a:gd name="T70" fmla="*/ 68 w 307"/>
                <a:gd name="T71" fmla="*/ 217 h 238"/>
                <a:gd name="T72" fmla="*/ 80 w 307"/>
                <a:gd name="T73" fmla="*/ 199 h 238"/>
                <a:gd name="T74" fmla="*/ 151 w 307"/>
                <a:gd name="T75" fmla="*/ 129 h 238"/>
                <a:gd name="T76" fmla="*/ 193 w 307"/>
                <a:gd name="T77" fmla="*/ 212 h 238"/>
                <a:gd name="T78" fmla="*/ 195 w 307"/>
                <a:gd name="T79" fmla="*/ 217 h 238"/>
                <a:gd name="T80" fmla="*/ 176 w 307"/>
                <a:gd name="T81" fmla="*/ 225 h 238"/>
                <a:gd name="T82" fmla="*/ 169 w 307"/>
                <a:gd name="T83" fmla="*/ 233 h 238"/>
                <a:gd name="T84" fmla="*/ 175 w 307"/>
                <a:gd name="T85" fmla="*/ 238 h 238"/>
                <a:gd name="T86" fmla="*/ 198 w 307"/>
                <a:gd name="T87" fmla="*/ 237 h 238"/>
                <a:gd name="T88" fmla="*/ 221 w 307"/>
                <a:gd name="T89" fmla="*/ 237 h 238"/>
                <a:gd name="T90" fmla="*/ 241 w 307"/>
                <a:gd name="T91" fmla="*/ 237 h 238"/>
                <a:gd name="T92" fmla="*/ 260 w 307"/>
                <a:gd name="T93" fmla="*/ 238 h 238"/>
                <a:gd name="T94" fmla="*/ 267 w 307"/>
                <a:gd name="T95" fmla="*/ 230 h 238"/>
                <a:gd name="T96" fmla="*/ 257 w 307"/>
                <a:gd name="T97" fmla="*/ 225 h 238"/>
                <a:gd name="T98" fmla="*/ 232 w 307"/>
                <a:gd name="T99" fmla="*/ 216 h 238"/>
                <a:gd name="T100" fmla="*/ 176 w 307"/>
                <a:gd name="T101" fmla="*/ 105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07" h="238">
                  <a:moveTo>
                    <a:pt x="176" y="105"/>
                  </a:moveTo>
                  <a:lnTo>
                    <a:pt x="209" y="72"/>
                  </a:lnTo>
                  <a:cubicBezTo>
                    <a:pt x="254" y="28"/>
                    <a:pt x="267" y="14"/>
                    <a:pt x="299" y="12"/>
                  </a:cubicBezTo>
                  <a:cubicBezTo>
                    <a:pt x="303" y="12"/>
                    <a:pt x="307" y="12"/>
                    <a:pt x="307" y="5"/>
                  </a:cubicBezTo>
                  <a:cubicBezTo>
                    <a:pt x="307" y="1"/>
                    <a:pt x="304" y="0"/>
                    <a:pt x="303" y="0"/>
                  </a:cubicBezTo>
                  <a:cubicBezTo>
                    <a:pt x="292" y="0"/>
                    <a:pt x="280" y="1"/>
                    <a:pt x="270" y="1"/>
                  </a:cubicBezTo>
                  <a:cubicBezTo>
                    <a:pt x="261" y="1"/>
                    <a:pt x="238" y="0"/>
                    <a:pt x="229" y="0"/>
                  </a:cubicBezTo>
                  <a:cubicBezTo>
                    <a:pt x="227" y="0"/>
                    <a:pt x="222" y="1"/>
                    <a:pt x="222" y="7"/>
                  </a:cubicBezTo>
                  <a:cubicBezTo>
                    <a:pt x="222" y="8"/>
                    <a:pt x="222" y="12"/>
                    <a:pt x="228" y="12"/>
                  </a:cubicBezTo>
                  <a:cubicBezTo>
                    <a:pt x="231" y="13"/>
                    <a:pt x="239" y="13"/>
                    <a:pt x="239" y="21"/>
                  </a:cubicBezTo>
                  <a:cubicBezTo>
                    <a:pt x="239" y="26"/>
                    <a:pt x="234" y="32"/>
                    <a:pt x="231" y="35"/>
                  </a:cubicBezTo>
                  <a:cubicBezTo>
                    <a:pt x="228" y="38"/>
                    <a:pt x="184" y="81"/>
                    <a:pt x="171" y="94"/>
                  </a:cubicBezTo>
                  <a:lnTo>
                    <a:pt x="136" y="26"/>
                  </a:lnTo>
                  <a:cubicBezTo>
                    <a:pt x="135" y="25"/>
                    <a:pt x="134" y="22"/>
                    <a:pt x="134" y="21"/>
                  </a:cubicBezTo>
                  <a:cubicBezTo>
                    <a:pt x="134" y="19"/>
                    <a:pt x="140" y="13"/>
                    <a:pt x="152" y="12"/>
                  </a:cubicBezTo>
                  <a:cubicBezTo>
                    <a:pt x="155" y="12"/>
                    <a:pt x="160" y="12"/>
                    <a:pt x="160" y="5"/>
                  </a:cubicBezTo>
                  <a:cubicBezTo>
                    <a:pt x="160" y="4"/>
                    <a:pt x="159" y="0"/>
                    <a:pt x="154" y="0"/>
                  </a:cubicBezTo>
                  <a:cubicBezTo>
                    <a:pt x="146" y="0"/>
                    <a:pt x="138" y="1"/>
                    <a:pt x="130" y="1"/>
                  </a:cubicBezTo>
                  <a:cubicBezTo>
                    <a:pt x="123" y="1"/>
                    <a:pt x="115" y="1"/>
                    <a:pt x="108" y="1"/>
                  </a:cubicBezTo>
                  <a:cubicBezTo>
                    <a:pt x="102" y="1"/>
                    <a:pt x="93" y="1"/>
                    <a:pt x="87" y="1"/>
                  </a:cubicBezTo>
                  <a:cubicBezTo>
                    <a:pt x="81" y="0"/>
                    <a:pt x="74" y="0"/>
                    <a:pt x="68" y="0"/>
                  </a:cubicBezTo>
                  <a:cubicBezTo>
                    <a:pt x="67" y="0"/>
                    <a:pt x="61" y="0"/>
                    <a:pt x="61" y="7"/>
                  </a:cubicBezTo>
                  <a:cubicBezTo>
                    <a:pt x="61" y="12"/>
                    <a:pt x="66" y="12"/>
                    <a:pt x="71" y="12"/>
                  </a:cubicBezTo>
                  <a:cubicBezTo>
                    <a:pt x="91" y="12"/>
                    <a:pt x="93" y="16"/>
                    <a:pt x="97" y="23"/>
                  </a:cubicBezTo>
                  <a:lnTo>
                    <a:pt x="145" y="119"/>
                  </a:lnTo>
                  <a:lnTo>
                    <a:pt x="126" y="139"/>
                  </a:lnTo>
                  <a:cubicBezTo>
                    <a:pt x="119" y="145"/>
                    <a:pt x="103" y="161"/>
                    <a:pt x="97" y="167"/>
                  </a:cubicBezTo>
                  <a:cubicBezTo>
                    <a:pt x="54" y="209"/>
                    <a:pt x="40" y="224"/>
                    <a:pt x="8" y="225"/>
                  </a:cubicBezTo>
                  <a:cubicBezTo>
                    <a:pt x="3" y="226"/>
                    <a:pt x="0" y="226"/>
                    <a:pt x="0" y="233"/>
                  </a:cubicBezTo>
                  <a:cubicBezTo>
                    <a:pt x="0" y="235"/>
                    <a:pt x="1" y="238"/>
                    <a:pt x="5" y="238"/>
                  </a:cubicBezTo>
                  <a:cubicBezTo>
                    <a:pt x="15" y="238"/>
                    <a:pt x="26" y="237"/>
                    <a:pt x="37" y="237"/>
                  </a:cubicBezTo>
                  <a:cubicBezTo>
                    <a:pt x="43" y="237"/>
                    <a:pt x="52" y="237"/>
                    <a:pt x="58" y="237"/>
                  </a:cubicBezTo>
                  <a:cubicBezTo>
                    <a:pt x="64" y="237"/>
                    <a:pt x="71" y="238"/>
                    <a:pt x="77" y="238"/>
                  </a:cubicBezTo>
                  <a:cubicBezTo>
                    <a:pt x="79" y="238"/>
                    <a:pt x="85" y="238"/>
                    <a:pt x="85" y="231"/>
                  </a:cubicBezTo>
                  <a:cubicBezTo>
                    <a:pt x="85" y="226"/>
                    <a:pt x="81" y="225"/>
                    <a:pt x="78" y="225"/>
                  </a:cubicBezTo>
                  <a:cubicBezTo>
                    <a:pt x="75" y="225"/>
                    <a:pt x="68" y="224"/>
                    <a:pt x="68" y="217"/>
                  </a:cubicBezTo>
                  <a:cubicBezTo>
                    <a:pt x="68" y="211"/>
                    <a:pt x="72" y="207"/>
                    <a:pt x="80" y="199"/>
                  </a:cubicBezTo>
                  <a:lnTo>
                    <a:pt x="151" y="129"/>
                  </a:lnTo>
                  <a:lnTo>
                    <a:pt x="193" y="212"/>
                  </a:lnTo>
                  <a:cubicBezTo>
                    <a:pt x="195" y="216"/>
                    <a:pt x="195" y="216"/>
                    <a:pt x="195" y="217"/>
                  </a:cubicBezTo>
                  <a:cubicBezTo>
                    <a:pt x="195" y="219"/>
                    <a:pt x="189" y="224"/>
                    <a:pt x="176" y="225"/>
                  </a:cubicBezTo>
                  <a:cubicBezTo>
                    <a:pt x="173" y="226"/>
                    <a:pt x="169" y="226"/>
                    <a:pt x="169" y="233"/>
                  </a:cubicBezTo>
                  <a:cubicBezTo>
                    <a:pt x="169" y="233"/>
                    <a:pt x="169" y="238"/>
                    <a:pt x="175" y="238"/>
                  </a:cubicBezTo>
                  <a:cubicBezTo>
                    <a:pt x="182" y="238"/>
                    <a:pt x="191" y="237"/>
                    <a:pt x="198" y="237"/>
                  </a:cubicBezTo>
                  <a:cubicBezTo>
                    <a:pt x="205" y="237"/>
                    <a:pt x="213" y="237"/>
                    <a:pt x="221" y="237"/>
                  </a:cubicBezTo>
                  <a:cubicBezTo>
                    <a:pt x="227" y="237"/>
                    <a:pt x="235" y="237"/>
                    <a:pt x="241" y="237"/>
                  </a:cubicBezTo>
                  <a:cubicBezTo>
                    <a:pt x="247" y="237"/>
                    <a:pt x="254" y="238"/>
                    <a:pt x="260" y="238"/>
                  </a:cubicBezTo>
                  <a:cubicBezTo>
                    <a:pt x="262" y="238"/>
                    <a:pt x="267" y="238"/>
                    <a:pt x="267" y="230"/>
                  </a:cubicBezTo>
                  <a:cubicBezTo>
                    <a:pt x="267" y="225"/>
                    <a:pt x="263" y="225"/>
                    <a:pt x="257" y="225"/>
                  </a:cubicBezTo>
                  <a:cubicBezTo>
                    <a:pt x="237" y="225"/>
                    <a:pt x="235" y="222"/>
                    <a:pt x="232" y="216"/>
                  </a:cubicBezTo>
                  <a:lnTo>
                    <a:pt x="176" y="105"/>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45">
              <a:extLst>
                <a:ext uri="{FF2B5EF4-FFF2-40B4-BE49-F238E27FC236}">
                  <a16:creationId xmlns:a16="http://schemas.microsoft.com/office/drawing/2014/main" id="{203D15DC-6BD8-4381-AD4F-99E7A751569A}"/>
                </a:ext>
              </a:extLst>
            </p:cNvPr>
            <p:cNvSpPr>
              <a:spLocks/>
            </p:cNvSpPr>
            <p:nvPr>
              <p:custDataLst>
                <p:tags r:id="rId54"/>
              </p:custDataLst>
            </p:nvPr>
          </p:nvSpPr>
          <p:spPr bwMode="auto">
            <a:xfrm>
              <a:off x="8069263" y="3686175"/>
              <a:ext cx="142875" cy="141287"/>
            </a:xfrm>
            <a:custGeom>
              <a:avLst/>
              <a:gdLst>
                <a:gd name="T0" fmla="*/ 216 w 277"/>
                <a:gd name="T1" fmla="*/ 42 h 238"/>
                <a:gd name="T2" fmla="*/ 238 w 277"/>
                <a:gd name="T3" fmla="*/ 23 h 238"/>
                <a:gd name="T4" fmla="*/ 269 w 277"/>
                <a:gd name="T5" fmla="*/ 12 h 238"/>
                <a:gd name="T6" fmla="*/ 277 w 277"/>
                <a:gd name="T7" fmla="*/ 5 h 238"/>
                <a:gd name="T8" fmla="*/ 272 w 277"/>
                <a:gd name="T9" fmla="*/ 0 h 238"/>
                <a:gd name="T10" fmla="*/ 244 w 277"/>
                <a:gd name="T11" fmla="*/ 1 h 238"/>
                <a:gd name="T12" fmla="*/ 208 w 277"/>
                <a:gd name="T13" fmla="*/ 0 h 238"/>
                <a:gd name="T14" fmla="*/ 201 w 277"/>
                <a:gd name="T15" fmla="*/ 7 h 238"/>
                <a:gd name="T16" fmla="*/ 207 w 277"/>
                <a:gd name="T17" fmla="*/ 12 h 238"/>
                <a:gd name="T18" fmla="*/ 217 w 277"/>
                <a:gd name="T19" fmla="*/ 19 h 238"/>
                <a:gd name="T20" fmla="*/ 213 w 277"/>
                <a:gd name="T21" fmla="*/ 28 h 238"/>
                <a:gd name="T22" fmla="*/ 207 w 277"/>
                <a:gd name="T23" fmla="*/ 36 h 238"/>
                <a:gd name="T24" fmla="*/ 120 w 277"/>
                <a:gd name="T25" fmla="*/ 127 h 238"/>
                <a:gd name="T26" fmla="*/ 74 w 277"/>
                <a:gd name="T27" fmla="*/ 24 h 238"/>
                <a:gd name="T28" fmla="*/ 71 w 277"/>
                <a:gd name="T29" fmla="*/ 19 h 238"/>
                <a:gd name="T30" fmla="*/ 90 w 277"/>
                <a:gd name="T31" fmla="*/ 12 h 238"/>
                <a:gd name="T32" fmla="*/ 99 w 277"/>
                <a:gd name="T33" fmla="*/ 5 h 238"/>
                <a:gd name="T34" fmla="*/ 94 w 277"/>
                <a:gd name="T35" fmla="*/ 0 h 238"/>
                <a:gd name="T36" fmla="*/ 47 w 277"/>
                <a:gd name="T37" fmla="*/ 1 h 238"/>
                <a:gd name="T38" fmla="*/ 7 w 277"/>
                <a:gd name="T39" fmla="*/ 0 h 238"/>
                <a:gd name="T40" fmla="*/ 0 w 277"/>
                <a:gd name="T41" fmla="*/ 7 h 238"/>
                <a:gd name="T42" fmla="*/ 10 w 277"/>
                <a:gd name="T43" fmla="*/ 12 h 238"/>
                <a:gd name="T44" fmla="*/ 35 w 277"/>
                <a:gd name="T45" fmla="*/ 23 h 238"/>
                <a:gd name="T46" fmla="*/ 89 w 277"/>
                <a:gd name="T47" fmla="*/ 142 h 238"/>
                <a:gd name="T48" fmla="*/ 73 w 277"/>
                <a:gd name="T49" fmla="*/ 206 h 238"/>
                <a:gd name="T50" fmla="*/ 41 w 277"/>
                <a:gd name="T51" fmla="*/ 225 h 238"/>
                <a:gd name="T52" fmla="*/ 31 w 277"/>
                <a:gd name="T53" fmla="*/ 233 h 238"/>
                <a:gd name="T54" fmla="*/ 36 w 277"/>
                <a:gd name="T55" fmla="*/ 238 h 238"/>
                <a:gd name="T56" fmla="*/ 58 w 277"/>
                <a:gd name="T57" fmla="*/ 237 h 238"/>
                <a:gd name="T58" fmla="*/ 81 w 277"/>
                <a:gd name="T59" fmla="*/ 237 h 238"/>
                <a:gd name="T60" fmla="*/ 103 w 277"/>
                <a:gd name="T61" fmla="*/ 237 h 238"/>
                <a:gd name="T62" fmla="*/ 126 w 277"/>
                <a:gd name="T63" fmla="*/ 238 h 238"/>
                <a:gd name="T64" fmla="*/ 134 w 277"/>
                <a:gd name="T65" fmla="*/ 230 h 238"/>
                <a:gd name="T66" fmla="*/ 122 w 277"/>
                <a:gd name="T67" fmla="*/ 225 h 238"/>
                <a:gd name="T68" fmla="*/ 109 w 277"/>
                <a:gd name="T69" fmla="*/ 225 h 238"/>
                <a:gd name="T70" fmla="*/ 101 w 277"/>
                <a:gd name="T71" fmla="*/ 220 h 238"/>
                <a:gd name="T72" fmla="*/ 108 w 277"/>
                <a:gd name="T73" fmla="*/ 192 h 238"/>
                <a:gd name="T74" fmla="*/ 119 w 277"/>
                <a:gd name="T75" fmla="*/ 149 h 238"/>
                <a:gd name="T76" fmla="*/ 124 w 277"/>
                <a:gd name="T77" fmla="*/ 139 h 238"/>
                <a:gd name="T78" fmla="*/ 216 w 277"/>
                <a:gd name="T79" fmla="*/ 42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7" h="238">
                  <a:moveTo>
                    <a:pt x="216" y="42"/>
                  </a:moveTo>
                  <a:cubicBezTo>
                    <a:pt x="223" y="35"/>
                    <a:pt x="230" y="28"/>
                    <a:pt x="238" y="23"/>
                  </a:cubicBezTo>
                  <a:cubicBezTo>
                    <a:pt x="252" y="13"/>
                    <a:pt x="265" y="13"/>
                    <a:pt x="269" y="12"/>
                  </a:cubicBezTo>
                  <a:cubicBezTo>
                    <a:pt x="273" y="12"/>
                    <a:pt x="277" y="12"/>
                    <a:pt x="277" y="5"/>
                  </a:cubicBezTo>
                  <a:cubicBezTo>
                    <a:pt x="277" y="2"/>
                    <a:pt x="275" y="0"/>
                    <a:pt x="272" y="0"/>
                  </a:cubicBezTo>
                  <a:cubicBezTo>
                    <a:pt x="264" y="0"/>
                    <a:pt x="253" y="1"/>
                    <a:pt x="244" y="1"/>
                  </a:cubicBezTo>
                  <a:cubicBezTo>
                    <a:pt x="233" y="1"/>
                    <a:pt x="218" y="0"/>
                    <a:pt x="208" y="0"/>
                  </a:cubicBezTo>
                  <a:cubicBezTo>
                    <a:pt x="206" y="0"/>
                    <a:pt x="201" y="0"/>
                    <a:pt x="201" y="7"/>
                  </a:cubicBezTo>
                  <a:cubicBezTo>
                    <a:pt x="201" y="12"/>
                    <a:pt x="206" y="12"/>
                    <a:pt x="207" y="12"/>
                  </a:cubicBezTo>
                  <a:cubicBezTo>
                    <a:pt x="217" y="13"/>
                    <a:pt x="217" y="17"/>
                    <a:pt x="217" y="19"/>
                  </a:cubicBezTo>
                  <a:cubicBezTo>
                    <a:pt x="217" y="22"/>
                    <a:pt x="215" y="25"/>
                    <a:pt x="213" y="28"/>
                  </a:cubicBezTo>
                  <a:cubicBezTo>
                    <a:pt x="211" y="31"/>
                    <a:pt x="209" y="34"/>
                    <a:pt x="207" y="36"/>
                  </a:cubicBezTo>
                  <a:lnTo>
                    <a:pt x="120" y="127"/>
                  </a:lnTo>
                  <a:lnTo>
                    <a:pt x="74" y="24"/>
                  </a:lnTo>
                  <a:cubicBezTo>
                    <a:pt x="71" y="20"/>
                    <a:pt x="71" y="19"/>
                    <a:pt x="71" y="19"/>
                  </a:cubicBezTo>
                  <a:cubicBezTo>
                    <a:pt x="71" y="12"/>
                    <a:pt x="88" y="12"/>
                    <a:pt x="90" y="12"/>
                  </a:cubicBezTo>
                  <a:cubicBezTo>
                    <a:pt x="95" y="12"/>
                    <a:pt x="99" y="12"/>
                    <a:pt x="99" y="5"/>
                  </a:cubicBezTo>
                  <a:cubicBezTo>
                    <a:pt x="99" y="4"/>
                    <a:pt x="99" y="0"/>
                    <a:pt x="94" y="0"/>
                  </a:cubicBezTo>
                  <a:cubicBezTo>
                    <a:pt x="83" y="0"/>
                    <a:pt x="57" y="1"/>
                    <a:pt x="47" y="1"/>
                  </a:cubicBezTo>
                  <a:cubicBezTo>
                    <a:pt x="38" y="1"/>
                    <a:pt x="16" y="0"/>
                    <a:pt x="7" y="0"/>
                  </a:cubicBezTo>
                  <a:cubicBezTo>
                    <a:pt x="4" y="0"/>
                    <a:pt x="0" y="1"/>
                    <a:pt x="0" y="7"/>
                  </a:cubicBezTo>
                  <a:cubicBezTo>
                    <a:pt x="0" y="12"/>
                    <a:pt x="5" y="12"/>
                    <a:pt x="10" y="12"/>
                  </a:cubicBezTo>
                  <a:cubicBezTo>
                    <a:pt x="30" y="12"/>
                    <a:pt x="31" y="15"/>
                    <a:pt x="35" y="23"/>
                  </a:cubicBezTo>
                  <a:lnTo>
                    <a:pt x="89" y="142"/>
                  </a:lnTo>
                  <a:lnTo>
                    <a:pt x="73" y="206"/>
                  </a:lnTo>
                  <a:cubicBezTo>
                    <a:pt x="69" y="224"/>
                    <a:pt x="68" y="225"/>
                    <a:pt x="41" y="225"/>
                  </a:cubicBezTo>
                  <a:cubicBezTo>
                    <a:pt x="35" y="225"/>
                    <a:pt x="31" y="225"/>
                    <a:pt x="31" y="233"/>
                  </a:cubicBezTo>
                  <a:cubicBezTo>
                    <a:pt x="31" y="236"/>
                    <a:pt x="33" y="238"/>
                    <a:pt x="36" y="238"/>
                  </a:cubicBezTo>
                  <a:cubicBezTo>
                    <a:pt x="43" y="238"/>
                    <a:pt x="51" y="237"/>
                    <a:pt x="58" y="237"/>
                  </a:cubicBezTo>
                  <a:cubicBezTo>
                    <a:pt x="64" y="237"/>
                    <a:pt x="74" y="237"/>
                    <a:pt x="81" y="237"/>
                  </a:cubicBezTo>
                  <a:cubicBezTo>
                    <a:pt x="88" y="237"/>
                    <a:pt x="96" y="237"/>
                    <a:pt x="103" y="237"/>
                  </a:cubicBezTo>
                  <a:cubicBezTo>
                    <a:pt x="110" y="237"/>
                    <a:pt x="119" y="238"/>
                    <a:pt x="126" y="238"/>
                  </a:cubicBezTo>
                  <a:cubicBezTo>
                    <a:pt x="128" y="238"/>
                    <a:pt x="134" y="238"/>
                    <a:pt x="134" y="230"/>
                  </a:cubicBezTo>
                  <a:cubicBezTo>
                    <a:pt x="134" y="225"/>
                    <a:pt x="130" y="225"/>
                    <a:pt x="122" y="225"/>
                  </a:cubicBezTo>
                  <a:cubicBezTo>
                    <a:pt x="117" y="225"/>
                    <a:pt x="115" y="225"/>
                    <a:pt x="109" y="225"/>
                  </a:cubicBezTo>
                  <a:cubicBezTo>
                    <a:pt x="102" y="224"/>
                    <a:pt x="101" y="223"/>
                    <a:pt x="101" y="220"/>
                  </a:cubicBezTo>
                  <a:cubicBezTo>
                    <a:pt x="101" y="218"/>
                    <a:pt x="105" y="201"/>
                    <a:pt x="108" y="192"/>
                  </a:cubicBezTo>
                  <a:cubicBezTo>
                    <a:pt x="111" y="180"/>
                    <a:pt x="118" y="150"/>
                    <a:pt x="119" y="149"/>
                  </a:cubicBezTo>
                  <a:cubicBezTo>
                    <a:pt x="120" y="143"/>
                    <a:pt x="120" y="143"/>
                    <a:pt x="124" y="139"/>
                  </a:cubicBezTo>
                  <a:lnTo>
                    <a:pt x="216" y="42"/>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46">
              <a:extLst>
                <a:ext uri="{FF2B5EF4-FFF2-40B4-BE49-F238E27FC236}">
                  <a16:creationId xmlns:a16="http://schemas.microsoft.com/office/drawing/2014/main" id="{A8293FE4-3B31-4436-95DF-98CF3016981A}"/>
                </a:ext>
              </a:extLst>
            </p:cNvPr>
            <p:cNvSpPr>
              <a:spLocks/>
            </p:cNvSpPr>
            <p:nvPr>
              <p:custDataLst>
                <p:tags r:id="rId55"/>
              </p:custDataLst>
            </p:nvPr>
          </p:nvSpPr>
          <p:spPr bwMode="auto">
            <a:xfrm>
              <a:off x="8251825" y="3560763"/>
              <a:ext cx="60325" cy="296862"/>
            </a:xfrm>
            <a:custGeom>
              <a:avLst/>
              <a:gdLst>
                <a:gd name="T0" fmla="*/ 116 w 116"/>
                <a:gd name="T1" fmla="*/ 250 h 499"/>
                <a:gd name="T2" fmla="*/ 83 w 116"/>
                <a:gd name="T3" fmla="*/ 94 h 499"/>
                <a:gd name="T4" fmla="*/ 5 w 116"/>
                <a:gd name="T5" fmla="*/ 0 h 499"/>
                <a:gd name="T6" fmla="*/ 0 w 116"/>
                <a:gd name="T7" fmla="*/ 5 h 499"/>
                <a:gd name="T8" fmla="*/ 10 w 116"/>
                <a:gd name="T9" fmla="*/ 16 h 499"/>
                <a:gd name="T10" fmla="*/ 87 w 116"/>
                <a:gd name="T11" fmla="*/ 250 h 499"/>
                <a:gd name="T12" fmla="*/ 7 w 116"/>
                <a:gd name="T13" fmla="*/ 486 h 499"/>
                <a:gd name="T14" fmla="*/ 0 w 116"/>
                <a:gd name="T15" fmla="*/ 494 h 499"/>
                <a:gd name="T16" fmla="*/ 5 w 116"/>
                <a:gd name="T17" fmla="*/ 499 h 499"/>
                <a:gd name="T18" fmla="*/ 84 w 116"/>
                <a:gd name="T19" fmla="*/ 402 h 499"/>
                <a:gd name="T20" fmla="*/ 116 w 116"/>
                <a:gd name="T21" fmla="*/ 250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6" h="499">
                  <a:moveTo>
                    <a:pt x="116" y="250"/>
                  </a:moveTo>
                  <a:cubicBezTo>
                    <a:pt x="116" y="211"/>
                    <a:pt x="110" y="150"/>
                    <a:pt x="83" y="94"/>
                  </a:cubicBezTo>
                  <a:cubicBezTo>
                    <a:pt x="53" y="32"/>
                    <a:pt x="10" y="0"/>
                    <a:pt x="5" y="0"/>
                  </a:cubicBezTo>
                  <a:cubicBezTo>
                    <a:pt x="2" y="0"/>
                    <a:pt x="0" y="2"/>
                    <a:pt x="0" y="5"/>
                  </a:cubicBezTo>
                  <a:cubicBezTo>
                    <a:pt x="0" y="7"/>
                    <a:pt x="0" y="8"/>
                    <a:pt x="10" y="16"/>
                  </a:cubicBezTo>
                  <a:cubicBezTo>
                    <a:pt x="59" y="66"/>
                    <a:pt x="87" y="145"/>
                    <a:pt x="87" y="250"/>
                  </a:cubicBezTo>
                  <a:cubicBezTo>
                    <a:pt x="87" y="335"/>
                    <a:pt x="68" y="423"/>
                    <a:pt x="7" y="486"/>
                  </a:cubicBezTo>
                  <a:cubicBezTo>
                    <a:pt x="0" y="492"/>
                    <a:pt x="0" y="493"/>
                    <a:pt x="0" y="494"/>
                  </a:cubicBezTo>
                  <a:cubicBezTo>
                    <a:pt x="0" y="497"/>
                    <a:pt x="2" y="499"/>
                    <a:pt x="5" y="499"/>
                  </a:cubicBezTo>
                  <a:cubicBezTo>
                    <a:pt x="10" y="499"/>
                    <a:pt x="55" y="465"/>
                    <a:pt x="84" y="402"/>
                  </a:cubicBezTo>
                  <a:cubicBezTo>
                    <a:pt x="110" y="347"/>
                    <a:pt x="116" y="291"/>
                    <a:pt x="116" y="250"/>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2344" name="Group 12343" descr="\documentclass{article}&#10;\pagestyle{empty}&#10;&#10;\usepackage{amsmath}&#10;\usepackage{amsfonts}&#10;\usepackage{amssymb}&#10;\usepackage{physics}&#10;&#10;\begin{document}&#10;&#10;$Y \sim \mathcal{N}(\mu_Y, \Sigma_{YY})$&#10;&#10;&#10;\end{document}" title="IguanaTex Vector Display">
            <a:extLst>
              <a:ext uri="{FF2B5EF4-FFF2-40B4-BE49-F238E27FC236}">
                <a16:creationId xmlns:a16="http://schemas.microsoft.com/office/drawing/2014/main" id="{E38C28A5-628B-4734-84E0-4357860A7685}"/>
              </a:ext>
            </a:extLst>
          </p:cNvPr>
          <p:cNvGrpSpPr>
            <a:grpSpLocks noChangeAspect="1"/>
          </p:cNvGrpSpPr>
          <p:nvPr>
            <p:custDataLst>
              <p:tags r:id="rId4"/>
            </p:custDataLst>
          </p:nvPr>
        </p:nvGrpSpPr>
        <p:grpSpPr>
          <a:xfrm>
            <a:off x="1435894" y="3906815"/>
            <a:ext cx="1992313" cy="322263"/>
            <a:chOff x="2543175" y="2540000"/>
            <a:chExt cx="1992313" cy="322263"/>
          </a:xfrm>
        </p:grpSpPr>
        <p:sp>
          <p:nvSpPr>
            <p:cNvPr id="12332" name="Freeform 137">
              <a:extLst>
                <a:ext uri="{FF2B5EF4-FFF2-40B4-BE49-F238E27FC236}">
                  <a16:creationId xmlns:a16="http://schemas.microsoft.com/office/drawing/2014/main" id="{548DC78E-E699-450F-AF0E-AE34C5E1F51F}"/>
                </a:ext>
              </a:extLst>
            </p:cNvPr>
            <p:cNvSpPr>
              <a:spLocks/>
            </p:cNvSpPr>
            <p:nvPr>
              <p:custDataLst>
                <p:tags r:id="rId5"/>
              </p:custDataLst>
            </p:nvPr>
          </p:nvSpPr>
          <p:spPr bwMode="auto">
            <a:xfrm>
              <a:off x="2543175" y="2568575"/>
              <a:ext cx="192088" cy="215900"/>
            </a:xfrm>
            <a:custGeom>
              <a:avLst/>
              <a:gdLst>
                <a:gd name="T0" fmla="*/ 280 w 362"/>
                <a:gd name="T1" fmla="*/ 57 h 341"/>
                <a:gd name="T2" fmla="*/ 287 w 362"/>
                <a:gd name="T3" fmla="*/ 50 h 341"/>
                <a:gd name="T4" fmla="*/ 352 w 362"/>
                <a:gd name="T5" fmla="*/ 16 h 341"/>
                <a:gd name="T6" fmla="*/ 362 w 362"/>
                <a:gd name="T7" fmla="*/ 6 h 341"/>
                <a:gd name="T8" fmla="*/ 356 w 362"/>
                <a:gd name="T9" fmla="*/ 0 h 341"/>
                <a:gd name="T10" fmla="*/ 315 w 362"/>
                <a:gd name="T11" fmla="*/ 2 h 341"/>
                <a:gd name="T12" fmla="*/ 265 w 362"/>
                <a:gd name="T13" fmla="*/ 0 h 341"/>
                <a:gd name="T14" fmla="*/ 255 w 362"/>
                <a:gd name="T15" fmla="*/ 10 h 341"/>
                <a:gd name="T16" fmla="*/ 263 w 362"/>
                <a:gd name="T17" fmla="*/ 16 h 341"/>
                <a:gd name="T18" fmla="*/ 281 w 362"/>
                <a:gd name="T19" fmla="*/ 27 h 341"/>
                <a:gd name="T20" fmla="*/ 267 w 362"/>
                <a:gd name="T21" fmla="*/ 51 h 341"/>
                <a:gd name="T22" fmla="*/ 152 w 362"/>
                <a:gd name="T23" fmla="*/ 184 h 341"/>
                <a:gd name="T24" fmla="*/ 97 w 362"/>
                <a:gd name="T25" fmla="*/ 36 h 341"/>
                <a:gd name="T26" fmla="*/ 94 w 362"/>
                <a:gd name="T27" fmla="*/ 28 h 341"/>
                <a:gd name="T28" fmla="*/ 123 w 362"/>
                <a:gd name="T29" fmla="*/ 16 h 341"/>
                <a:gd name="T30" fmla="*/ 135 w 362"/>
                <a:gd name="T31" fmla="*/ 6 h 341"/>
                <a:gd name="T32" fmla="*/ 128 w 362"/>
                <a:gd name="T33" fmla="*/ 0 h 341"/>
                <a:gd name="T34" fmla="*/ 65 w 362"/>
                <a:gd name="T35" fmla="*/ 2 h 341"/>
                <a:gd name="T36" fmla="*/ 9 w 362"/>
                <a:gd name="T37" fmla="*/ 0 h 341"/>
                <a:gd name="T38" fmla="*/ 0 w 362"/>
                <a:gd name="T39" fmla="*/ 10 h 341"/>
                <a:gd name="T40" fmla="*/ 11 w 362"/>
                <a:gd name="T41" fmla="*/ 16 h 341"/>
                <a:gd name="T42" fmla="*/ 47 w 362"/>
                <a:gd name="T43" fmla="*/ 33 h 341"/>
                <a:gd name="T44" fmla="*/ 109 w 362"/>
                <a:gd name="T45" fmla="*/ 197 h 341"/>
                <a:gd name="T46" fmla="*/ 111 w 362"/>
                <a:gd name="T47" fmla="*/ 205 h 341"/>
                <a:gd name="T48" fmla="*/ 88 w 362"/>
                <a:gd name="T49" fmla="*/ 296 h 341"/>
                <a:gd name="T50" fmla="*/ 41 w 362"/>
                <a:gd name="T51" fmla="*/ 325 h 341"/>
                <a:gd name="T52" fmla="*/ 28 w 362"/>
                <a:gd name="T53" fmla="*/ 335 h 341"/>
                <a:gd name="T54" fmla="*/ 35 w 362"/>
                <a:gd name="T55" fmla="*/ 341 h 341"/>
                <a:gd name="T56" fmla="*/ 98 w 362"/>
                <a:gd name="T57" fmla="*/ 339 h 341"/>
                <a:gd name="T58" fmla="*/ 162 w 362"/>
                <a:gd name="T59" fmla="*/ 341 h 341"/>
                <a:gd name="T60" fmla="*/ 171 w 362"/>
                <a:gd name="T61" fmla="*/ 331 h 341"/>
                <a:gd name="T62" fmla="*/ 157 w 362"/>
                <a:gd name="T63" fmla="*/ 325 h 341"/>
                <a:gd name="T64" fmla="*/ 138 w 362"/>
                <a:gd name="T65" fmla="*/ 324 h 341"/>
                <a:gd name="T66" fmla="*/ 125 w 362"/>
                <a:gd name="T67" fmla="*/ 316 h 341"/>
                <a:gd name="T68" fmla="*/ 132 w 362"/>
                <a:gd name="T69" fmla="*/ 285 h 341"/>
                <a:gd name="T70" fmla="*/ 149 w 362"/>
                <a:gd name="T71" fmla="*/ 215 h 341"/>
                <a:gd name="T72" fmla="*/ 156 w 362"/>
                <a:gd name="T73" fmla="*/ 199 h 341"/>
                <a:gd name="T74" fmla="*/ 280 w 362"/>
                <a:gd name="T75" fmla="*/ 57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62" h="341">
                  <a:moveTo>
                    <a:pt x="280" y="57"/>
                  </a:moveTo>
                  <a:lnTo>
                    <a:pt x="287" y="50"/>
                  </a:lnTo>
                  <a:cubicBezTo>
                    <a:pt x="302" y="35"/>
                    <a:pt x="318" y="18"/>
                    <a:pt x="352" y="16"/>
                  </a:cubicBezTo>
                  <a:cubicBezTo>
                    <a:pt x="358" y="15"/>
                    <a:pt x="362" y="15"/>
                    <a:pt x="362" y="6"/>
                  </a:cubicBezTo>
                  <a:cubicBezTo>
                    <a:pt x="362" y="2"/>
                    <a:pt x="360" y="0"/>
                    <a:pt x="356" y="0"/>
                  </a:cubicBezTo>
                  <a:cubicBezTo>
                    <a:pt x="343" y="0"/>
                    <a:pt x="328" y="2"/>
                    <a:pt x="315" y="2"/>
                  </a:cubicBezTo>
                  <a:cubicBezTo>
                    <a:pt x="298" y="2"/>
                    <a:pt x="281" y="0"/>
                    <a:pt x="265" y="0"/>
                  </a:cubicBezTo>
                  <a:cubicBezTo>
                    <a:pt x="262" y="0"/>
                    <a:pt x="255" y="0"/>
                    <a:pt x="255" y="10"/>
                  </a:cubicBezTo>
                  <a:cubicBezTo>
                    <a:pt x="255" y="15"/>
                    <a:pt x="260" y="16"/>
                    <a:pt x="263" y="16"/>
                  </a:cubicBezTo>
                  <a:cubicBezTo>
                    <a:pt x="266" y="16"/>
                    <a:pt x="281" y="17"/>
                    <a:pt x="281" y="27"/>
                  </a:cubicBezTo>
                  <a:cubicBezTo>
                    <a:pt x="281" y="36"/>
                    <a:pt x="269" y="48"/>
                    <a:pt x="267" y="51"/>
                  </a:cubicBezTo>
                  <a:lnTo>
                    <a:pt x="152" y="184"/>
                  </a:lnTo>
                  <a:lnTo>
                    <a:pt x="97" y="36"/>
                  </a:lnTo>
                  <a:cubicBezTo>
                    <a:pt x="94" y="29"/>
                    <a:pt x="94" y="28"/>
                    <a:pt x="94" y="28"/>
                  </a:cubicBezTo>
                  <a:cubicBezTo>
                    <a:pt x="94" y="16"/>
                    <a:pt x="118" y="16"/>
                    <a:pt x="123" y="16"/>
                  </a:cubicBezTo>
                  <a:cubicBezTo>
                    <a:pt x="130" y="16"/>
                    <a:pt x="135" y="16"/>
                    <a:pt x="135" y="6"/>
                  </a:cubicBezTo>
                  <a:cubicBezTo>
                    <a:pt x="135" y="0"/>
                    <a:pt x="129" y="0"/>
                    <a:pt x="128" y="0"/>
                  </a:cubicBezTo>
                  <a:cubicBezTo>
                    <a:pt x="114" y="0"/>
                    <a:pt x="79" y="2"/>
                    <a:pt x="65" y="2"/>
                  </a:cubicBezTo>
                  <a:cubicBezTo>
                    <a:pt x="52" y="2"/>
                    <a:pt x="22" y="0"/>
                    <a:pt x="9" y="0"/>
                  </a:cubicBezTo>
                  <a:cubicBezTo>
                    <a:pt x="6" y="0"/>
                    <a:pt x="0" y="0"/>
                    <a:pt x="0" y="10"/>
                  </a:cubicBezTo>
                  <a:cubicBezTo>
                    <a:pt x="0" y="16"/>
                    <a:pt x="5" y="16"/>
                    <a:pt x="11" y="16"/>
                  </a:cubicBezTo>
                  <a:cubicBezTo>
                    <a:pt x="41" y="16"/>
                    <a:pt x="43" y="20"/>
                    <a:pt x="47" y="33"/>
                  </a:cubicBezTo>
                  <a:lnTo>
                    <a:pt x="109" y="197"/>
                  </a:lnTo>
                  <a:cubicBezTo>
                    <a:pt x="109" y="198"/>
                    <a:pt x="111" y="204"/>
                    <a:pt x="111" y="205"/>
                  </a:cubicBezTo>
                  <a:cubicBezTo>
                    <a:pt x="111" y="207"/>
                    <a:pt x="91" y="287"/>
                    <a:pt x="88" y="296"/>
                  </a:cubicBezTo>
                  <a:cubicBezTo>
                    <a:pt x="82" y="323"/>
                    <a:pt x="81" y="325"/>
                    <a:pt x="41" y="325"/>
                  </a:cubicBezTo>
                  <a:cubicBezTo>
                    <a:pt x="32" y="325"/>
                    <a:pt x="28" y="325"/>
                    <a:pt x="28" y="335"/>
                  </a:cubicBezTo>
                  <a:cubicBezTo>
                    <a:pt x="28" y="341"/>
                    <a:pt x="34" y="341"/>
                    <a:pt x="35" y="341"/>
                  </a:cubicBezTo>
                  <a:cubicBezTo>
                    <a:pt x="49" y="341"/>
                    <a:pt x="84" y="339"/>
                    <a:pt x="98" y="339"/>
                  </a:cubicBezTo>
                  <a:cubicBezTo>
                    <a:pt x="112" y="339"/>
                    <a:pt x="148" y="341"/>
                    <a:pt x="162" y="341"/>
                  </a:cubicBezTo>
                  <a:cubicBezTo>
                    <a:pt x="165" y="341"/>
                    <a:pt x="171" y="341"/>
                    <a:pt x="171" y="331"/>
                  </a:cubicBezTo>
                  <a:cubicBezTo>
                    <a:pt x="171" y="325"/>
                    <a:pt x="167" y="325"/>
                    <a:pt x="157" y="325"/>
                  </a:cubicBezTo>
                  <a:cubicBezTo>
                    <a:pt x="156" y="325"/>
                    <a:pt x="147" y="325"/>
                    <a:pt x="138" y="324"/>
                  </a:cubicBezTo>
                  <a:cubicBezTo>
                    <a:pt x="128" y="323"/>
                    <a:pt x="125" y="322"/>
                    <a:pt x="125" y="316"/>
                  </a:cubicBezTo>
                  <a:cubicBezTo>
                    <a:pt x="125" y="313"/>
                    <a:pt x="129" y="296"/>
                    <a:pt x="132" y="285"/>
                  </a:cubicBezTo>
                  <a:lnTo>
                    <a:pt x="149" y="215"/>
                  </a:lnTo>
                  <a:cubicBezTo>
                    <a:pt x="152" y="205"/>
                    <a:pt x="152" y="204"/>
                    <a:pt x="156" y="199"/>
                  </a:cubicBezTo>
                  <a:lnTo>
                    <a:pt x="280" y="57"/>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33" name="Freeform 138">
              <a:extLst>
                <a:ext uri="{FF2B5EF4-FFF2-40B4-BE49-F238E27FC236}">
                  <a16:creationId xmlns:a16="http://schemas.microsoft.com/office/drawing/2014/main" id="{A6CAC5FD-F438-4D8E-AC84-81C36974CAA9}"/>
                </a:ext>
              </a:extLst>
            </p:cNvPr>
            <p:cNvSpPr>
              <a:spLocks/>
            </p:cNvSpPr>
            <p:nvPr>
              <p:custDataLst>
                <p:tags r:id="rId6"/>
              </p:custDataLst>
            </p:nvPr>
          </p:nvSpPr>
          <p:spPr bwMode="auto">
            <a:xfrm>
              <a:off x="2833688" y="2668588"/>
              <a:ext cx="176213" cy="73025"/>
            </a:xfrm>
            <a:custGeom>
              <a:avLst/>
              <a:gdLst>
                <a:gd name="T0" fmla="*/ 332 w 332"/>
                <a:gd name="T1" fmla="*/ 16 h 117"/>
                <a:gd name="T2" fmla="*/ 325 w 332"/>
                <a:gd name="T3" fmla="*/ 0 h 117"/>
                <a:gd name="T4" fmla="*/ 318 w 332"/>
                <a:gd name="T5" fmla="*/ 13 h 117"/>
                <a:gd name="T6" fmla="*/ 249 w 332"/>
                <a:gd name="T7" fmla="*/ 89 h 117"/>
                <a:gd name="T8" fmla="*/ 169 w 332"/>
                <a:gd name="T9" fmla="*/ 46 h 117"/>
                <a:gd name="T10" fmla="*/ 84 w 332"/>
                <a:gd name="T11" fmla="*/ 0 h 117"/>
                <a:gd name="T12" fmla="*/ 0 w 332"/>
                <a:gd name="T13" fmla="*/ 100 h 117"/>
                <a:gd name="T14" fmla="*/ 7 w 332"/>
                <a:gd name="T15" fmla="*/ 116 h 117"/>
                <a:gd name="T16" fmla="*/ 14 w 332"/>
                <a:gd name="T17" fmla="*/ 105 h 117"/>
                <a:gd name="T18" fmla="*/ 84 w 332"/>
                <a:gd name="T19" fmla="*/ 28 h 117"/>
                <a:gd name="T20" fmla="*/ 163 w 332"/>
                <a:gd name="T21" fmla="*/ 71 h 117"/>
                <a:gd name="T22" fmla="*/ 249 w 332"/>
                <a:gd name="T23" fmla="*/ 117 h 117"/>
                <a:gd name="T24" fmla="*/ 332 w 332"/>
                <a:gd name="T25" fmla="*/ 16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2" h="117">
                  <a:moveTo>
                    <a:pt x="332" y="16"/>
                  </a:moveTo>
                  <a:cubicBezTo>
                    <a:pt x="332" y="5"/>
                    <a:pt x="329" y="0"/>
                    <a:pt x="325" y="0"/>
                  </a:cubicBezTo>
                  <a:cubicBezTo>
                    <a:pt x="323" y="0"/>
                    <a:pt x="319" y="4"/>
                    <a:pt x="318" y="13"/>
                  </a:cubicBezTo>
                  <a:cubicBezTo>
                    <a:pt x="316" y="61"/>
                    <a:pt x="284" y="89"/>
                    <a:pt x="249" y="89"/>
                  </a:cubicBezTo>
                  <a:cubicBezTo>
                    <a:pt x="217" y="89"/>
                    <a:pt x="193" y="67"/>
                    <a:pt x="169" y="46"/>
                  </a:cubicBezTo>
                  <a:cubicBezTo>
                    <a:pt x="143" y="23"/>
                    <a:pt x="118" y="0"/>
                    <a:pt x="84" y="0"/>
                  </a:cubicBezTo>
                  <a:cubicBezTo>
                    <a:pt x="29" y="0"/>
                    <a:pt x="0" y="55"/>
                    <a:pt x="0" y="100"/>
                  </a:cubicBezTo>
                  <a:cubicBezTo>
                    <a:pt x="0" y="116"/>
                    <a:pt x="6" y="116"/>
                    <a:pt x="7" y="116"/>
                  </a:cubicBezTo>
                  <a:cubicBezTo>
                    <a:pt x="12" y="116"/>
                    <a:pt x="14" y="106"/>
                    <a:pt x="14" y="105"/>
                  </a:cubicBezTo>
                  <a:cubicBezTo>
                    <a:pt x="16" y="50"/>
                    <a:pt x="53" y="28"/>
                    <a:pt x="84" y="28"/>
                  </a:cubicBezTo>
                  <a:cubicBezTo>
                    <a:pt x="115" y="28"/>
                    <a:pt x="139" y="49"/>
                    <a:pt x="163" y="71"/>
                  </a:cubicBezTo>
                  <a:cubicBezTo>
                    <a:pt x="189" y="94"/>
                    <a:pt x="215" y="117"/>
                    <a:pt x="249" y="117"/>
                  </a:cubicBezTo>
                  <a:cubicBezTo>
                    <a:pt x="303" y="117"/>
                    <a:pt x="332" y="62"/>
                    <a:pt x="332" y="16"/>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34" name="Freeform 139">
              <a:extLst>
                <a:ext uri="{FF2B5EF4-FFF2-40B4-BE49-F238E27FC236}">
                  <a16:creationId xmlns:a16="http://schemas.microsoft.com/office/drawing/2014/main" id="{1C769A6B-D033-412C-8FC3-28596F5684A2}"/>
                </a:ext>
              </a:extLst>
            </p:cNvPr>
            <p:cNvSpPr>
              <a:spLocks/>
            </p:cNvSpPr>
            <p:nvPr>
              <p:custDataLst>
                <p:tags r:id="rId7"/>
              </p:custDataLst>
            </p:nvPr>
          </p:nvSpPr>
          <p:spPr bwMode="auto">
            <a:xfrm>
              <a:off x="3090863" y="2540000"/>
              <a:ext cx="265113" cy="258763"/>
            </a:xfrm>
            <a:custGeom>
              <a:avLst/>
              <a:gdLst>
                <a:gd name="T0" fmla="*/ 167 w 502"/>
                <a:gd name="T1" fmla="*/ 100 h 412"/>
                <a:gd name="T2" fmla="*/ 209 w 502"/>
                <a:gd name="T3" fmla="*/ 225 h 412"/>
                <a:gd name="T4" fmla="*/ 285 w 502"/>
                <a:gd name="T5" fmla="*/ 388 h 412"/>
                <a:gd name="T6" fmla="*/ 297 w 502"/>
                <a:gd name="T7" fmla="*/ 399 h 412"/>
                <a:gd name="T8" fmla="*/ 320 w 502"/>
                <a:gd name="T9" fmla="*/ 389 h 412"/>
                <a:gd name="T10" fmla="*/ 333 w 502"/>
                <a:gd name="T11" fmla="*/ 358 h 412"/>
                <a:gd name="T12" fmla="*/ 411 w 502"/>
                <a:gd name="T13" fmla="*/ 67 h 412"/>
                <a:gd name="T14" fmla="*/ 483 w 502"/>
                <a:gd name="T15" fmla="*/ 46 h 412"/>
                <a:gd name="T16" fmla="*/ 502 w 502"/>
                <a:gd name="T17" fmla="*/ 8 h 412"/>
                <a:gd name="T18" fmla="*/ 492 w 502"/>
                <a:gd name="T19" fmla="*/ 0 h 412"/>
                <a:gd name="T20" fmla="*/ 414 w 502"/>
                <a:gd name="T21" fmla="*/ 28 h 412"/>
                <a:gd name="T22" fmla="*/ 365 w 502"/>
                <a:gd name="T23" fmla="*/ 165 h 412"/>
                <a:gd name="T24" fmla="*/ 316 w 502"/>
                <a:gd name="T25" fmla="*/ 359 h 412"/>
                <a:gd name="T26" fmla="*/ 249 w 502"/>
                <a:gd name="T27" fmla="*/ 213 h 412"/>
                <a:gd name="T28" fmla="*/ 193 w 502"/>
                <a:gd name="T29" fmla="*/ 46 h 412"/>
                <a:gd name="T30" fmla="*/ 185 w 502"/>
                <a:gd name="T31" fmla="*/ 35 h 412"/>
                <a:gd name="T32" fmla="*/ 160 w 502"/>
                <a:gd name="T33" fmla="*/ 47 h 412"/>
                <a:gd name="T34" fmla="*/ 154 w 502"/>
                <a:gd name="T35" fmla="*/ 62 h 412"/>
                <a:gd name="T36" fmla="*/ 80 w 502"/>
                <a:gd name="T37" fmla="*/ 350 h 412"/>
                <a:gd name="T38" fmla="*/ 60 w 502"/>
                <a:gd name="T39" fmla="*/ 366 h 412"/>
                <a:gd name="T40" fmla="*/ 22 w 502"/>
                <a:gd name="T41" fmla="*/ 352 h 412"/>
                <a:gd name="T42" fmla="*/ 18 w 502"/>
                <a:gd name="T43" fmla="*/ 350 h 412"/>
                <a:gd name="T44" fmla="*/ 0 w 502"/>
                <a:gd name="T45" fmla="*/ 386 h 412"/>
                <a:gd name="T46" fmla="*/ 44 w 502"/>
                <a:gd name="T47" fmla="*/ 412 h 412"/>
                <a:gd name="T48" fmla="*/ 110 w 502"/>
                <a:gd name="T49" fmla="*/ 319 h 412"/>
                <a:gd name="T50" fmla="*/ 167 w 502"/>
                <a:gd name="T51" fmla="*/ 100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2" h="412">
                  <a:moveTo>
                    <a:pt x="167" y="100"/>
                  </a:moveTo>
                  <a:cubicBezTo>
                    <a:pt x="176" y="126"/>
                    <a:pt x="187" y="164"/>
                    <a:pt x="209" y="225"/>
                  </a:cubicBezTo>
                  <a:cubicBezTo>
                    <a:pt x="241" y="310"/>
                    <a:pt x="255" y="341"/>
                    <a:pt x="285" y="388"/>
                  </a:cubicBezTo>
                  <a:cubicBezTo>
                    <a:pt x="292" y="399"/>
                    <a:pt x="293" y="399"/>
                    <a:pt x="297" y="399"/>
                  </a:cubicBezTo>
                  <a:cubicBezTo>
                    <a:pt x="304" y="399"/>
                    <a:pt x="315" y="393"/>
                    <a:pt x="320" y="389"/>
                  </a:cubicBezTo>
                  <a:cubicBezTo>
                    <a:pt x="327" y="383"/>
                    <a:pt x="327" y="382"/>
                    <a:pt x="333" y="358"/>
                  </a:cubicBezTo>
                  <a:cubicBezTo>
                    <a:pt x="363" y="227"/>
                    <a:pt x="401" y="90"/>
                    <a:pt x="411" y="67"/>
                  </a:cubicBezTo>
                  <a:cubicBezTo>
                    <a:pt x="411" y="66"/>
                    <a:pt x="421" y="47"/>
                    <a:pt x="483" y="46"/>
                  </a:cubicBezTo>
                  <a:cubicBezTo>
                    <a:pt x="492" y="46"/>
                    <a:pt x="502" y="19"/>
                    <a:pt x="502" y="8"/>
                  </a:cubicBezTo>
                  <a:cubicBezTo>
                    <a:pt x="502" y="0"/>
                    <a:pt x="499" y="0"/>
                    <a:pt x="492" y="0"/>
                  </a:cubicBezTo>
                  <a:cubicBezTo>
                    <a:pt x="442" y="0"/>
                    <a:pt x="420" y="21"/>
                    <a:pt x="414" y="28"/>
                  </a:cubicBezTo>
                  <a:cubicBezTo>
                    <a:pt x="400" y="46"/>
                    <a:pt x="388" y="82"/>
                    <a:pt x="365" y="165"/>
                  </a:cubicBezTo>
                  <a:cubicBezTo>
                    <a:pt x="347" y="229"/>
                    <a:pt x="331" y="294"/>
                    <a:pt x="316" y="359"/>
                  </a:cubicBezTo>
                  <a:cubicBezTo>
                    <a:pt x="289" y="317"/>
                    <a:pt x="273" y="278"/>
                    <a:pt x="249" y="213"/>
                  </a:cubicBezTo>
                  <a:cubicBezTo>
                    <a:pt x="223" y="142"/>
                    <a:pt x="207" y="90"/>
                    <a:pt x="193" y="46"/>
                  </a:cubicBezTo>
                  <a:cubicBezTo>
                    <a:pt x="190" y="36"/>
                    <a:pt x="190" y="35"/>
                    <a:pt x="185" y="35"/>
                  </a:cubicBezTo>
                  <a:cubicBezTo>
                    <a:pt x="184" y="35"/>
                    <a:pt x="174" y="35"/>
                    <a:pt x="160" y="47"/>
                  </a:cubicBezTo>
                  <a:cubicBezTo>
                    <a:pt x="155" y="52"/>
                    <a:pt x="154" y="56"/>
                    <a:pt x="154" y="62"/>
                  </a:cubicBezTo>
                  <a:cubicBezTo>
                    <a:pt x="140" y="194"/>
                    <a:pt x="93" y="326"/>
                    <a:pt x="80" y="350"/>
                  </a:cubicBezTo>
                  <a:cubicBezTo>
                    <a:pt x="76" y="357"/>
                    <a:pt x="70" y="366"/>
                    <a:pt x="60" y="366"/>
                  </a:cubicBezTo>
                  <a:cubicBezTo>
                    <a:pt x="55" y="366"/>
                    <a:pt x="35" y="363"/>
                    <a:pt x="22" y="352"/>
                  </a:cubicBezTo>
                  <a:cubicBezTo>
                    <a:pt x="20" y="350"/>
                    <a:pt x="19" y="350"/>
                    <a:pt x="18" y="350"/>
                  </a:cubicBezTo>
                  <a:cubicBezTo>
                    <a:pt x="10" y="350"/>
                    <a:pt x="0" y="374"/>
                    <a:pt x="0" y="386"/>
                  </a:cubicBezTo>
                  <a:cubicBezTo>
                    <a:pt x="0" y="402"/>
                    <a:pt x="30" y="412"/>
                    <a:pt x="44" y="412"/>
                  </a:cubicBezTo>
                  <a:cubicBezTo>
                    <a:pt x="76" y="412"/>
                    <a:pt x="102" y="342"/>
                    <a:pt x="110" y="319"/>
                  </a:cubicBezTo>
                  <a:cubicBezTo>
                    <a:pt x="142" y="228"/>
                    <a:pt x="157" y="154"/>
                    <a:pt x="167" y="100"/>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35" name="Freeform 140">
              <a:extLst>
                <a:ext uri="{FF2B5EF4-FFF2-40B4-BE49-F238E27FC236}">
                  <a16:creationId xmlns:a16="http://schemas.microsoft.com/office/drawing/2014/main" id="{E65C7984-1564-4145-9C9C-B5AE352088DC}"/>
                </a:ext>
              </a:extLst>
            </p:cNvPr>
            <p:cNvSpPr>
              <a:spLocks/>
            </p:cNvSpPr>
            <p:nvPr>
              <p:custDataLst>
                <p:tags r:id="rId8"/>
              </p:custDataLst>
            </p:nvPr>
          </p:nvSpPr>
          <p:spPr bwMode="auto">
            <a:xfrm>
              <a:off x="3379788" y="2547938"/>
              <a:ext cx="61913" cy="314325"/>
            </a:xfrm>
            <a:custGeom>
              <a:avLst/>
              <a:gdLst>
                <a:gd name="T0" fmla="*/ 115 w 115"/>
                <a:gd name="T1" fmla="*/ 494 h 499"/>
                <a:gd name="T2" fmla="*/ 107 w 115"/>
                <a:gd name="T3" fmla="*/ 483 h 499"/>
                <a:gd name="T4" fmla="*/ 29 w 115"/>
                <a:gd name="T5" fmla="*/ 249 h 499"/>
                <a:gd name="T6" fmla="*/ 109 w 115"/>
                <a:gd name="T7" fmla="*/ 13 h 499"/>
                <a:gd name="T8" fmla="*/ 115 w 115"/>
                <a:gd name="T9" fmla="*/ 5 h 499"/>
                <a:gd name="T10" fmla="*/ 110 w 115"/>
                <a:gd name="T11" fmla="*/ 0 h 499"/>
                <a:gd name="T12" fmla="*/ 31 w 115"/>
                <a:gd name="T13" fmla="*/ 97 h 499"/>
                <a:gd name="T14" fmla="*/ 0 w 115"/>
                <a:gd name="T15" fmla="*/ 249 h 499"/>
                <a:gd name="T16" fmla="*/ 33 w 115"/>
                <a:gd name="T17" fmla="*/ 405 h 499"/>
                <a:gd name="T18" fmla="*/ 110 w 115"/>
                <a:gd name="T19" fmla="*/ 499 h 499"/>
                <a:gd name="T20" fmla="*/ 115 w 115"/>
                <a:gd name="T21" fmla="*/ 494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5" h="499">
                  <a:moveTo>
                    <a:pt x="115" y="494"/>
                  </a:moveTo>
                  <a:cubicBezTo>
                    <a:pt x="115" y="492"/>
                    <a:pt x="115" y="491"/>
                    <a:pt x="107" y="483"/>
                  </a:cubicBezTo>
                  <a:cubicBezTo>
                    <a:pt x="45" y="420"/>
                    <a:pt x="29" y="326"/>
                    <a:pt x="29" y="249"/>
                  </a:cubicBezTo>
                  <a:cubicBezTo>
                    <a:pt x="29" y="162"/>
                    <a:pt x="48" y="75"/>
                    <a:pt x="109" y="13"/>
                  </a:cubicBezTo>
                  <a:cubicBezTo>
                    <a:pt x="115" y="7"/>
                    <a:pt x="115" y="6"/>
                    <a:pt x="115" y="5"/>
                  </a:cubicBezTo>
                  <a:cubicBezTo>
                    <a:pt x="115" y="1"/>
                    <a:pt x="113" y="0"/>
                    <a:pt x="110" y="0"/>
                  </a:cubicBezTo>
                  <a:cubicBezTo>
                    <a:pt x="105" y="0"/>
                    <a:pt x="61" y="34"/>
                    <a:pt x="31" y="97"/>
                  </a:cubicBezTo>
                  <a:cubicBezTo>
                    <a:pt x="6" y="152"/>
                    <a:pt x="0" y="207"/>
                    <a:pt x="0" y="249"/>
                  </a:cubicBezTo>
                  <a:cubicBezTo>
                    <a:pt x="0" y="288"/>
                    <a:pt x="5" y="348"/>
                    <a:pt x="33" y="405"/>
                  </a:cubicBezTo>
                  <a:cubicBezTo>
                    <a:pt x="63" y="466"/>
                    <a:pt x="105" y="499"/>
                    <a:pt x="110" y="499"/>
                  </a:cubicBezTo>
                  <a:cubicBezTo>
                    <a:pt x="113" y="499"/>
                    <a:pt x="115" y="497"/>
                    <a:pt x="115" y="494"/>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36" name="Freeform 141">
              <a:extLst>
                <a:ext uri="{FF2B5EF4-FFF2-40B4-BE49-F238E27FC236}">
                  <a16:creationId xmlns:a16="http://schemas.microsoft.com/office/drawing/2014/main" id="{C1C14AB4-39AB-40E6-BCBC-7566611BCE33}"/>
                </a:ext>
              </a:extLst>
            </p:cNvPr>
            <p:cNvSpPr>
              <a:spLocks/>
            </p:cNvSpPr>
            <p:nvPr>
              <p:custDataLst>
                <p:tags r:id="rId9"/>
              </p:custDataLst>
            </p:nvPr>
          </p:nvSpPr>
          <p:spPr bwMode="auto">
            <a:xfrm>
              <a:off x="3463925" y="2644775"/>
              <a:ext cx="144463" cy="206375"/>
            </a:xfrm>
            <a:custGeom>
              <a:avLst/>
              <a:gdLst>
                <a:gd name="T0" fmla="*/ 100 w 270"/>
                <a:gd name="T1" fmla="*/ 46 h 329"/>
                <a:gd name="T2" fmla="*/ 108 w 270"/>
                <a:gd name="T3" fmla="*/ 14 h 329"/>
                <a:gd name="T4" fmla="*/ 93 w 270"/>
                <a:gd name="T5" fmla="*/ 0 h 329"/>
                <a:gd name="T6" fmla="*/ 73 w 270"/>
                <a:gd name="T7" fmla="*/ 18 h 329"/>
                <a:gd name="T8" fmla="*/ 2 w 270"/>
                <a:gd name="T9" fmla="*/ 307 h 329"/>
                <a:gd name="T10" fmla="*/ 0 w 270"/>
                <a:gd name="T11" fmla="*/ 315 h 329"/>
                <a:gd name="T12" fmla="*/ 14 w 270"/>
                <a:gd name="T13" fmla="*/ 329 h 329"/>
                <a:gd name="T14" fmla="*/ 31 w 270"/>
                <a:gd name="T15" fmla="*/ 318 h 329"/>
                <a:gd name="T16" fmla="*/ 59 w 270"/>
                <a:gd name="T17" fmla="*/ 211 h 329"/>
                <a:gd name="T18" fmla="*/ 107 w 270"/>
                <a:gd name="T19" fmla="*/ 226 h 329"/>
                <a:gd name="T20" fmla="*/ 174 w 270"/>
                <a:gd name="T21" fmla="*/ 190 h 329"/>
                <a:gd name="T22" fmla="*/ 218 w 270"/>
                <a:gd name="T23" fmla="*/ 226 h 329"/>
                <a:gd name="T24" fmla="*/ 255 w 270"/>
                <a:gd name="T25" fmla="*/ 199 h 329"/>
                <a:gd name="T26" fmla="*/ 270 w 270"/>
                <a:gd name="T27" fmla="*/ 150 h 329"/>
                <a:gd name="T28" fmla="*/ 264 w 270"/>
                <a:gd name="T29" fmla="*/ 145 h 329"/>
                <a:gd name="T30" fmla="*/ 257 w 270"/>
                <a:gd name="T31" fmla="*/ 154 h 329"/>
                <a:gd name="T32" fmla="*/ 219 w 270"/>
                <a:gd name="T33" fmla="*/ 215 h 329"/>
                <a:gd name="T34" fmla="*/ 204 w 270"/>
                <a:gd name="T35" fmla="*/ 193 h 329"/>
                <a:gd name="T36" fmla="*/ 214 w 270"/>
                <a:gd name="T37" fmla="*/ 141 h 329"/>
                <a:gd name="T38" fmla="*/ 228 w 270"/>
                <a:gd name="T39" fmla="*/ 87 h 329"/>
                <a:gd name="T40" fmla="*/ 237 w 270"/>
                <a:gd name="T41" fmla="*/ 53 h 329"/>
                <a:gd name="T42" fmla="*/ 244 w 270"/>
                <a:gd name="T43" fmla="*/ 19 h 329"/>
                <a:gd name="T44" fmla="*/ 230 w 270"/>
                <a:gd name="T45" fmla="*/ 6 h 329"/>
                <a:gd name="T46" fmla="*/ 210 w 270"/>
                <a:gd name="T47" fmla="*/ 23 h 329"/>
                <a:gd name="T48" fmla="*/ 187 w 270"/>
                <a:gd name="T49" fmla="*/ 117 h 329"/>
                <a:gd name="T50" fmla="*/ 174 w 270"/>
                <a:gd name="T51" fmla="*/ 168 h 329"/>
                <a:gd name="T52" fmla="*/ 109 w 270"/>
                <a:gd name="T53" fmla="*/ 215 h 329"/>
                <a:gd name="T54" fmla="*/ 72 w 270"/>
                <a:gd name="T55" fmla="*/ 172 h 329"/>
                <a:gd name="T56" fmla="*/ 79 w 270"/>
                <a:gd name="T57" fmla="*/ 130 h 329"/>
                <a:gd name="T58" fmla="*/ 100 w 270"/>
                <a:gd name="T59" fmla="*/ 46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70" h="329">
                  <a:moveTo>
                    <a:pt x="100" y="46"/>
                  </a:moveTo>
                  <a:cubicBezTo>
                    <a:pt x="103" y="35"/>
                    <a:pt x="108" y="16"/>
                    <a:pt x="108" y="14"/>
                  </a:cubicBezTo>
                  <a:cubicBezTo>
                    <a:pt x="108" y="5"/>
                    <a:pt x="102" y="0"/>
                    <a:pt x="93" y="0"/>
                  </a:cubicBezTo>
                  <a:cubicBezTo>
                    <a:pt x="92" y="0"/>
                    <a:pt x="78" y="1"/>
                    <a:pt x="73" y="18"/>
                  </a:cubicBezTo>
                  <a:lnTo>
                    <a:pt x="2" y="307"/>
                  </a:lnTo>
                  <a:cubicBezTo>
                    <a:pt x="0" y="313"/>
                    <a:pt x="0" y="314"/>
                    <a:pt x="0" y="315"/>
                  </a:cubicBezTo>
                  <a:cubicBezTo>
                    <a:pt x="0" y="323"/>
                    <a:pt x="5" y="329"/>
                    <a:pt x="14" y="329"/>
                  </a:cubicBezTo>
                  <a:cubicBezTo>
                    <a:pt x="24" y="329"/>
                    <a:pt x="30" y="320"/>
                    <a:pt x="31" y="318"/>
                  </a:cubicBezTo>
                  <a:cubicBezTo>
                    <a:pt x="33" y="314"/>
                    <a:pt x="40" y="288"/>
                    <a:pt x="59" y="211"/>
                  </a:cubicBezTo>
                  <a:cubicBezTo>
                    <a:pt x="75" y="224"/>
                    <a:pt x="97" y="226"/>
                    <a:pt x="107" y="226"/>
                  </a:cubicBezTo>
                  <a:cubicBezTo>
                    <a:pt x="142" y="226"/>
                    <a:pt x="162" y="204"/>
                    <a:pt x="174" y="190"/>
                  </a:cubicBezTo>
                  <a:cubicBezTo>
                    <a:pt x="178" y="212"/>
                    <a:pt x="196" y="226"/>
                    <a:pt x="218" y="226"/>
                  </a:cubicBezTo>
                  <a:cubicBezTo>
                    <a:pt x="236" y="226"/>
                    <a:pt x="247" y="215"/>
                    <a:pt x="255" y="199"/>
                  </a:cubicBezTo>
                  <a:cubicBezTo>
                    <a:pt x="264" y="181"/>
                    <a:pt x="270" y="151"/>
                    <a:pt x="270" y="150"/>
                  </a:cubicBezTo>
                  <a:cubicBezTo>
                    <a:pt x="270" y="145"/>
                    <a:pt x="266" y="145"/>
                    <a:pt x="264" y="145"/>
                  </a:cubicBezTo>
                  <a:cubicBezTo>
                    <a:pt x="259" y="145"/>
                    <a:pt x="259" y="147"/>
                    <a:pt x="257" y="154"/>
                  </a:cubicBezTo>
                  <a:cubicBezTo>
                    <a:pt x="249" y="186"/>
                    <a:pt x="240" y="215"/>
                    <a:pt x="219" y="215"/>
                  </a:cubicBezTo>
                  <a:cubicBezTo>
                    <a:pt x="206" y="215"/>
                    <a:pt x="204" y="202"/>
                    <a:pt x="204" y="193"/>
                  </a:cubicBezTo>
                  <a:cubicBezTo>
                    <a:pt x="204" y="182"/>
                    <a:pt x="210" y="158"/>
                    <a:pt x="214" y="141"/>
                  </a:cubicBezTo>
                  <a:lnTo>
                    <a:pt x="228" y="87"/>
                  </a:lnTo>
                  <a:cubicBezTo>
                    <a:pt x="230" y="79"/>
                    <a:pt x="235" y="60"/>
                    <a:pt x="237" y="53"/>
                  </a:cubicBezTo>
                  <a:cubicBezTo>
                    <a:pt x="239" y="41"/>
                    <a:pt x="244" y="22"/>
                    <a:pt x="244" y="19"/>
                  </a:cubicBezTo>
                  <a:cubicBezTo>
                    <a:pt x="244" y="10"/>
                    <a:pt x="237" y="6"/>
                    <a:pt x="230" y="6"/>
                  </a:cubicBezTo>
                  <a:cubicBezTo>
                    <a:pt x="227" y="6"/>
                    <a:pt x="214" y="6"/>
                    <a:pt x="210" y="23"/>
                  </a:cubicBezTo>
                  <a:lnTo>
                    <a:pt x="187" y="117"/>
                  </a:lnTo>
                  <a:cubicBezTo>
                    <a:pt x="181" y="142"/>
                    <a:pt x="176" y="163"/>
                    <a:pt x="174" y="168"/>
                  </a:cubicBezTo>
                  <a:cubicBezTo>
                    <a:pt x="174" y="170"/>
                    <a:pt x="150" y="215"/>
                    <a:pt x="109" y="215"/>
                  </a:cubicBezTo>
                  <a:cubicBezTo>
                    <a:pt x="84" y="215"/>
                    <a:pt x="72" y="199"/>
                    <a:pt x="72" y="172"/>
                  </a:cubicBezTo>
                  <a:cubicBezTo>
                    <a:pt x="72" y="158"/>
                    <a:pt x="76" y="144"/>
                    <a:pt x="79" y="130"/>
                  </a:cubicBezTo>
                  <a:lnTo>
                    <a:pt x="100" y="46"/>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37" name="Freeform 142">
              <a:extLst>
                <a:ext uri="{FF2B5EF4-FFF2-40B4-BE49-F238E27FC236}">
                  <a16:creationId xmlns:a16="http://schemas.microsoft.com/office/drawing/2014/main" id="{D4139B1E-95D6-4913-975D-A99D97B6E5AC}"/>
                </a:ext>
              </a:extLst>
            </p:cNvPr>
            <p:cNvSpPr>
              <a:spLocks/>
            </p:cNvSpPr>
            <p:nvPr>
              <p:custDataLst>
                <p:tags r:id="rId10"/>
              </p:custDataLst>
            </p:nvPr>
          </p:nvSpPr>
          <p:spPr bwMode="auto">
            <a:xfrm>
              <a:off x="3625850" y="2679700"/>
              <a:ext cx="147638" cy="150813"/>
            </a:xfrm>
            <a:custGeom>
              <a:avLst/>
              <a:gdLst>
                <a:gd name="T0" fmla="*/ 217 w 278"/>
                <a:gd name="T1" fmla="*/ 42 h 239"/>
                <a:gd name="T2" fmla="*/ 238 w 278"/>
                <a:gd name="T3" fmla="*/ 24 h 239"/>
                <a:gd name="T4" fmla="*/ 270 w 278"/>
                <a:gd name="T5" fmla="*/ 13 h 239"/>
                <a:gd name="T6" fmla="*/ 278 w 278"/>
                <a:gd name="T7" fmla="*/ 5 h 239"/>
                <a:gd name="T8" fmla="*/ 273 w 278"/>
                <a:gd name="T9" fmla="*/ 0 h 239"/>
                <a:gd name="T10" fmla="*/ 245 w 278"/>
                <a:gd name="T11" fmla="*/ 2 h 239"/>
                <a:gd name="T12" fmla="*/ 208 w 278"/>
                <a:gd name="T13" fmla="*/ 0 h 239"/>
                <a:gd name="T14" fmla="*/ 201 w 278"/>
                <a:gd name="T15" fmla="*/ 8 h 239"/>
                <a:gd name="T16" fmla="*/ 208 w 278"/>
                <a:gd name="T17" fmla="*/ 13 h 239"/>
                <a:gd name="T18" fmla="*/ 218 w 278"/>
                <a:gd name="T19" fmla="*/ 20 h 239"/>
                <a:gd name="T20" fmla="*/ 213 w 278"/>
                <a:gd name="T21" fmla="*/ 29 h 239"/>
                <a:gd name="T22" fmla="*/ 207 w 278"/>
                <a:gd name="T23" fmla="*/ 36 h 239"/>
                <a:gd name="T24" fmla="*/ 120 w 278"/>
                <a:gd name="T25" fmla="*/ 127 h 239"/>
                <a:gd name="T26" fmla="*/ 74 w 278"/>
                <a:gd name="T27" fmla="*/ 25 h 239"/>
                <a:gd name="T28" fmla="*/ 72 w 278"/>
                <a:gd name="T29" fmla="*/ 19 h 239"/>
                <a:gd name="T30" fmla="*/ 90 w 278"/>
                <a:gd name="T31" fmla="*/ 13 h 239"/>
                <a:gd name="T32" fmla="*/ 99 w 278"/>
                <a:gd name="T33" fmla="*/ 5 h 239"/>
                <a:gd name="T34" fmla="*/ 94 w 278"/>
                <a:gd name="T35" fmla="*/ 0 h 239"/>
                <a:gd name="T36" fmla="*/ 47 w 278"/>
                <a:gd name="T37" fmla="*/ 2 h 239"/>
                <a:gd name="T38" fmla="*/ 7 w 278"/>
                <a:gd name="T39" fmla="*/ 0 h 239"/>
                <a:gd name="T40" fmla="*/ 0 w 278"/>
                <a:gd name="T41" fmla="*/ 8 h 239"/>
                <a:gd name="T42" fmla="*/ 10 w 278"/>
                <a:gd name="T43" fmla="*/ 13 h 239"/>
                <a:gd name="T44" fmla="*/ 35 w 278"/>
                <a:gd name="T45" fmla="*/ 24 h 239"/>
                <a:gd name="T46" fmla="*/ 89 w 278"/>
                <a:gd name="T47" fmla="*/ 143 h 239"/>
                <a:gd name="T48" fmla="*/ 73 w 278"/>
                <a:gd name="T49" fmla="*/ 207 h 239"/>
                <a:gd name="T50" fmla="*/ 41 w 278"/>
                <a:gd name="T51" fmla="*/ 226 h 239"/>
                <a:gd name="T52" fmla="*/ 31 w 278"/>
                <a:gd name="T53" fmla="*/ 233 h 239"/>
                <a:gd name="T54" fmla="*/ 36 w 278"/>
                <a:gd name="T55" fmla="*/ 239 h 239"/>
                <a:gd name="T56" fmla="*/ 58 w 278"/>
                <a:gd name="T57" fmla="*/ 238 h 239"/>
                <a:gd name="T58" fmla="*/ 81 w 278"/>
                <a:gd name="T59" fmla="*/ 237 h 239"/>
                <a:gd name="T60" fmla="*/ 103 w 278"/>
                <a:gd name="T61" fmla="*/ 238 h 239"/>
                <a:gd name="T62" fmla="*/ 127 w 278"/>
                <a:gd name="T63" fmla="*/ 239 h 239"/>
                <a:gd name="T64" fmla="*/ 134 w 278"/>
                <a:gd name="T65" fmla="*/ 231 h 239"/>
                <a:gd name="T66" fmla="*/ 122 w 278"/>
                <a:gd name="T67" fmla="*/ 226 h 239"/>
                <a:gd name="T68" fmla="*/ 109 w 278"/>
                <a:gd name="T69" fmla="*/ 225 h 239"/>
                <a:gd name="T70" fmla="*/ 102 w 278"/>
                <a:gd name="T71" fmla="*/ 221 h 239"/>
                <a:gd name="T72" fmla="*/ 108 w 278"/>
                <a:gd name="T73" fmla="*/ 192 h 239"/>
                <a:gd name="T74" fmla="*/ 119 w 278"/>
                <a:gd name="T75" fmla="*/ 149 h 239"/>
                <a:gd name="T76" fmla="*/ 124 w 278"/>
                <a:gd name="T77" fmla="*/ 140 h 239"/>
                <a:gd name="T78" fmla="*/ 217 w 278"/>
                <a:gd name="T79" fmla="*/ 42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8" h="239">
                  <a:moveTo>
                    <a:pt x="217" y="42"/>
                  </a:moveTo>
                  <a:cubicBezTo>
                    <a:pt x="223" y="35"/>
                    <a:pt x="230" y="29"/>
                    <a:pt x="238" y="24"/>
                  </a:cubicBezTo>
                  <a:cubicBezTo>
                    <a:pt x="252" y="14"/>
                    <a:pt x="265" y="13"/>
                    <a:pt x="270" y="13"/>
                  </a:cubicBezTo>
                  <a:cubicBezTo>
                    <a:pt x="273" y="13"/>
                    <a:pt x="278" y="13"/>
                    <a:pt x="278" y="5"/>
                  </a:cubicBezTo>
                  <a:cubicBezTo>
                    <a:pt x="278" y="3"/>
                    <a:pt x="276" y="0"/>
                    <a:pt x="273" y="0"/>
                  </a:cubicBezTo>
                  <a:cubicBezTo>
                    <a:pt x="264" y="0"/>
                    <a:pt x="254" y="2"/>
                    <a:pt x="245" y="2"/>
                  </a:cubicBezTo>
                  <a:cubicBezTo>
                    <a:pt x="233" y="2"/>
                    <a:pt x="219" y="0"/>
                    <a:pt x="208" y="0"/>
                  </a:cubicBezTo>
                  <a:cubicBezTo>
                    <a:pt x="206" y="0"/>
                    <a:pt x="201" y="0"/>
                    <a:pt x="201" y="8"/>
                  </a:cubicBezTo>
                  <a:cubicBezTo>
                    <a:pt x="201" y="13"/>
                    <a:pt x="206" y="13"/>
                    <a:pt x="208" y="13"/>
                  </a:cubicBezTo>
                  <a:cubicBezTo>
                    <a:pt x="218" y="14"/>
                    <a:pt x="218" y="17"/>
                    <a:pt x="218" y="20"/>
                  </a:cubicBezTo>
                  <a:cubicBezTo>
                    <a:pt x="218" y="23"/>
                    <a:pt x="216" y="25"/>
                    <a:pt x="213" y="29"/>
                  </a:cubicBezTo>
                  <a:cubicBezTo>
                    <a:pt x="211" y="32"/>
                    <a:pt x="209" y="34"/>
                    <a:pt x="207" y="36"/>
                  </a:cubicBezTo>
                  <a:lnTo>
                    <a:pt x="120" y="127"/>
                  </a:lnTo>
                  <a:lnTo>
                    <a:pt x="74" y="25"/>
                  </a:lnTo>
                  <a:cubicBezTo>
                    <a:pt x="72" y="20"/>
                    <a:pt x="72" y="20"/>
                    <a:pt x="72" y="19"/>
                  </a:cubicBezTo>
                  <a:cubicBezTo>
                    <a:pt x="72" y="13"/>
                    <a:pt x="88" y="13"/>
                    <a:pt x="90" y="13"/>
                  </a:cubicBezTo>
                  <a:cubicBezTo>
                    <a:pt x="95" y="13"/>
                    <a:pt x="99" y="13"/>
                    <a:pt x="99" y="5"/>
                  </a:cubicBezTo>
                  <a:cubicBezTo>
                    <a:pt x="99" y="5"/>
                    <a:pt x="99" y="0"/>
                    <a:pt x="94" y="0"/>
                  </a:cubicBezTo>
                  <a:cubicBezTo>
                    <a:pt x="83" y="0"/>
                    <a:pt x="58" y="2"/>
                    <a:pt x="47" y="2"/>
                  </a:cubicBezTo>
                  <a:cubicBezTo>
                    <a:pt x="38" y="2"/>
                    <a:pt x="16" y="0"/>
                    <a:pt x="7" y="0"/>
                  </a:cubicBezTo>
                  <a:cubicBezTo>
                    <a:pt x="5" y="0"/>
                    <a:pt x="0" y="1"/>
                    <a:pt x="0" y="8"/>
                  </a:cubicBezTo>
                  <a:cubicBezTo>
                    <a:pt x="0" y="13"/>
                    <a:pt x="5" y="13"/>
                    <a:pt x="10" y="13"/>
                  </a:cubicBezTo>
                  <a:cubicBezTo>
                    <a:pt x="30" y="13"/>
                    <a:pt x="31" y="16"/>
                    <a:pt x="35" y="24"/>
                  </a:cubicBezTo>
                  <a:lnTo>
                    <a:pt x="89" y="143"/>
                  </a:lnTo>
                  <a:lnTo>
                    <a:pt x="73" y="207"/>
                  </a:lnTo>
                  <a:cubicBezTo>
                    <a:pt x="69" y="225"/>
                    <a:pt x="68" y="226"/>
                    <a:pt x="41" y="226"/>
                  </a:cubicBezTo>
                  <a:cubicBezTo>
                    <a:pt x="35" y="226"/>
                    <a:pt x="31" y="226"/>
                    <a:pt x="31" y="233"/>
                  </a:cubicBezTo>
                  <a:cubicBezTo>
                    <a:pt x="31" y="237"/>
                    <a:pt x="33" y="239"/>
                    <a:pt x="36" y="239"/>
                  </a:cubicBezTo>
                  <a:cubicBezTo>
                    <a:pt x="43" y="239"/>
                    <a:pt x="51" y="238"/>
                    <a:pt x="58" y="238"/>
                  </a:cubicBezTo>
                  <a:cubicBezTo>
                    <a:pt x="65" y="238"/>
                    <a:pt x="75" y="237"/>
                    <a:pt x="81" y="237"/>
                  </a:cubicBezTo>
                  <a:cubicBezTo>
                    <a:pt x="88" y="237"/>
                    <a:pt x="96" y="238"/>
                    <a:pt x="103" y="238"/>
                  </a:cubicBezTo>
                  <a:cubicBezTo>
                    <a:pt x="111" y="238"/>
                    <a:pt x="119" y="239"/>
                    <a:pt x="127" y="239"/>
                  </a:cubicBezTo>
                  <a:cubicBezTo>
                    <a:pt x="129" y="239"/>
                    <a:pt x="134" y="239"/>
                    <a:pt x="134" y="231"/>
                  </a:cubicBezTo>
                  <a:cubicBezTo>
                    <a:pt x="134" y="226"/>
                    <a:pt x="130" y="226"/>
                    <a:pt x="122" y="226"/>
                  </a:cubicBezTo>
                  <a:cubicBezTo>
                    <a:pt x="117" y="226"/>
                    <a:pt x="116" y="226"/>
                    <a:pt x="109" y="225"/>
                  </a:cubicBezTo>
                  <a:cubicBezTo>
                    <a:pt x="103" y="225"/>
                    <a:pt x="102" y="224"/>
                    <a:pt x="102" y="221"/>
                  </a:cubicBezTo>
                  <a:cubicBezTo>
                    <a:pt x="102" y="218"/>
                    <a:pt x="106" y="202"/>
                    <a:pt x="108" y="192"/>
                  </a:cubicBezTo>
                  <a:cubicBezTo>
                    <a:pt x="111" y="181"/>
                    <a:pt x="118" y="151"/>
                    <a:pt x="119" y="149"/>
                  </a:cubicBezTo>
                  <a:cubicBezTo>
                    <a:pt x="120" y="144"/>
                    <a:pt x="120" y="143"/>
                    <a:pt x="124" y="140"/>
                  </a:cubicBezTo>
                  <a:lnTo>
                    <a:pt x="217" y="42"/>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38" name="Freeform 143">
              <a:extLst>
                <a:ext uri="{FF2B5EF4-FFF2-40B4-BE49-F238E27FC236}">
                  <a16:creationId xmlns:a16="http://schemas.microsoft.com/office/drawing/2014/main" id="{231725E0-704E-4508-903C-E6BC732C867E}"/>
                </a:ext>
              </a:extLst>
            </p:cNvPr>
            <p:cNvSpPr>
              <a:spLocks/>
            </p:cNvSpPr>
            <p:nvPr>
              <p:custDataLst>
                <p:tags r:id="rId11"/>
              </p:custDataLst>
            </p:nvPr>
          </p:nvSpPr>
          <p:spPr bwMode="auto">
            <a:xfrm>
              <a:off x="3821113" y="2749550"/>
              <a:ext cx="31750" cy="95250"/>
            </a:xfrm>
            <a:custGeom>
              <a:avLst/>
              <a:gdLst>
                <a:gd name="T0" fmla="*/ 58 w 58"/>
                <a:gd name="T1" fmla="*/ 52 h 149"/>
                <a:gd name="T2" fmla="*/ 26 w 58"/>
                <a:gd name="T3" fmla="*/ 0 h 149"/>
                <a:gd name="T4" fmla="*/ 0 w 58"/>
                <a:gd name="T5" fmla="*/ 27 h 149"/>
                <a:gd name="T6" fmla="*/ 26 w 58"/>
                <a:gd name="T7" fmla="*/ 53 h 149"/>
                <a:gd name="T8" fmla="*/ 44 w 58"/>
                <a:gd name="T9" fmla="*/ 46 h 149"/>
                <a:gd name="T10" fmla="*/ 46 w 58"/>
                <a:gd name="T11" fmla="*/ 45 h 149"/>
                <a:gd name="T12" fmla="*/ 47 w 58"/>
                <a:gd name="T13" fmla="*/ 52 h 149"/>
                <a:gd name="T14" fmla="*/ 13 w 58"/>
                <a:gd name="T15" fmla="*/ 136 h 149"/>
                <a:gd name="T16" fmla="*/ 8 w 58"/>
                <a:gd name="T17" fmla="*/ 144 h 149"/>
                <a:gd name="T18" fmla="*/ 13 w 58"/>
                <a:gd name="T19" fmla="*/ 149 h 149"/>
                <a:gd name="T20" fmla="*/ 58 w 58"/>
                <a:gd name="T21" fmla="*/ 52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 h="149">
                  <a:moveTo>
                    <a:pt x="58" y="52"/>
                  </a:moveTo>
                  <a:cubicBezTo>
                    <a:pt x="58" y="20"/>
                    <a:pt x="46" y="0"/>
                    <a:pt x="26" y="0"/>
                  </a:cubicBezTo>
                  <a:cubicBezTo>
                    <a:pt x="10" y="0"/>
                    <a:pt x="0" y="13"/>
                    <a:pt x="0" y="27"/>
                  </a:cubicBezTo>
                  <a:cubicBezTo>
                    <a:pt x="0" y="40"/>
                    <a:pt x="10" y="53"/>
                    <a:pt x="26" y="53"/>
                  </a:cubicBezTo>
                  <a:cubicBezTo>
                    <a:pt x="32" y="53"/>
                    <a:pt x="39" y="51"/>
                    <a:pt x="44" y="46"/>
                  </a:cubicBezTo>
                  <a:cubicBezTo>
                    <a:pt x="45" y="45"/>
                    <a:pt x="46" y="45"/>
                    <a:pt x="46" y="45"/>
                  </a:cubicBezTo>
                  <a:cubicBezTo>
                    <a:pt x="47" y="45"/>
                    <a:pt x="47" y="45"/>
                    <a:pt x="47" y="52"/>
                  </a:cubicBezTo>
                  <a:cubicBezTo>
                    <a:pt x="47" y="89"/>
                    <a:pt x="30" y="119"/>
                    <a:pt x="13" y="136"/>
                  </a:cubicBezTo>
                  <a:cubicBezTo>
                    <a:pt x="8" y="141"/>
                    <a:pt x="8" y="142"/>
                    <a:pt x="8" y="144"/>
                  </a:cubicBezTo>
                  <a:cubicBezTo>
                    <a:pt x="8" y="147"/>
                    <a:pt x="10" y="149"/>
                    <a:pt x="13" y="149"/>
                  </a:cubicBezTo>
                  <a:cubicBezTo>
                    <a:pt x="18" y="149"/>
                    <a:pt x="58" y="111"/>
                    <a:pt x="58" y="52"/>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39" name="Freeform 144">
              <a:extLst>
                <a:ext uri="{FF2B5EF4-FFF2-40B4-BE49-F238E27FC236}">
                  <a16:creationId xmlns:a16="http://schemas.microsoft.com/office/drawing/2014/main" id="{F2864C48-57EC-4484-A725-35B87C1679E7}"/>
                </a:ext>
              </a:extLst>
            </p:cNvPr>
            <p:cNvSpPr>
              <a:spLocks/>
            </p:cNvSpPr>
            <p:nvPr>
              <p:custDataLst>
                <p:tags r:id="rId12"/>
              </p:custDataLst>
            </p:nvPr>
          </p:nvSpPr>
          <p:spPr bwMode="auto">
            <a:xfrm>
              <a:off x="3930650" y="2568575"/>
              <a:ext cx="161925" cy="215900"/>
            </a:xfrm>
            <a:custGeom>
              <a:avLst/>
              <a:gdLst>
                <a:gd name="T0" fmla="*/ 158 w 304"/>
                <a:gd name="T1" fmla="*/ 178 h 341"/>
                <a:gd name="T2" fmla="*/ 162 w 304"/>
                <a:gd name="T3" fmla="*/ 170 h 341"/>
                <a:gd name="T4" fmla="*/ 159 w 304"/>
                <a:gd name="T5" fmla="*/ 163 h 341"/>
                <a:gd name="T6" fmla="*/ 57 w 304"/>
                <a:gd name="T7" fmla="*/ 16 h 341"/>
                <a:gd name="T8" fmla="*/ 172 w 304"/>
                <a:gd name="T9" fmla="*/ 16 h 341"/>
                <a:gd name="T10" fmla="*/ 292 w 304"/>
                <a:gd name="T11" fmla="*/ 112 h 341"/>
                <a:gd name="T12" fmla="*/ 304 w 304"/>
                <a:gd name="T13" fmla="*/ 112 h 341"/>
                <a:gd name="T14" fmla="*/ 290 w 304"/>
                <a:gd name="T15" fmla="*/ 0 h 341"/>
                <a:gd name="T16" fmla="*/ 13 w 304"/>
                <a:gd name="T17" fmla="*/ 0 h 341"/>
                <a:gd name="T18" fmla="*/ 0 w 304"/>
                <a:gd name="T19" fmla="*/ 12 h 341"/>
                <a:gd name="T20" fmla="*/ 124 w 304"/>
                <a:gd name="T21" fmla="*/ 192 h 341"/>
                <a:gd name="T22" fmla="*/ 6 w 304"/>
                <a:gd name="T23" fmla="*/ 327 h 341"/>
                <a:gd name="T24" fmla="*/ 1 w 304"/>
                <a:gd name="T25" fmla="*/ 335 h 341"/>
                <a:gd name="T26" fmla="*/ 13 w 304"/>
                <a:gd name="T27" fmla="*/ 341 h 341"/>
                <a:gd name="T28" fmla="*/ 290 w 304"/>
                <a:gd name="T29" fmla="*/ 341 h 341"/>
                <a:gd name="T30" fmla="*/ 304 w 304"/>
                <a:gd name="T31" fmla="*/ 223 h 341"/>
                <a:gd name="T32" fmla="*/ 292 w 304"/>
                <a:gd name="T33" fmla="*/ 223 h 341"/>
                <a:gd name="T34" fmla="*/ 170 w 304"/>
                <a:gd name="T35" fmla="*/ 320 h 341"/>
                <a:gd name="T36" fmla="*/ 33 w 304"/>
                <a:gd name="T37" fmla="*/ 320 h 341"/>
                <a:gd name="T38" fmla="*/ 158 w 304"/>
                <a:gd name="T39" fmla="*/ 178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04" h="341">
                  <a:moveTo>
                    <a:pt x="158" y="178"/>
                  </a:moveTo>
                  <a:cubicBezTo>
                    <a:pt x="162" y="173"/>
                    <a:pt x="162" y="171"/>
                    <a:pt x="162" y="170"/>
                  </a:cubicBezTo>
                  <a:cubicBezTo>
                    <a:pt x="162" y="168"/>
                    <a:pt x="160" y="165"/>
                    <a:pt x="159" y="163"/>
                  </a:cubicBezTo>
                  <a:lnTo>
                    <a:pt x="57" y="16"/>
                  </a:lnTo>
                  <a:lnTo>
                    <a:pt x="172" y="16"/>
                  </a:lnTo>
                  <a:cubicBezTo>
                    <a:pt x="256" y="16"/>
                    <a:pt x="281" y="34"/>
                    <a:pt x="292" y="112"/>
                  </a:cubicBezTo>
                  <a:lnTo>
                    <a:pt x="304" y="112"/>
                  </a:lnTo>
                  <a:lnTo>
                    <a:pt x="290" y="0"/>
                  </a:lnTo>
                  <a:lnTo>
                    <a:pt x="13" y="0"/>
                  </a:lnTo>
                  <a:cubicBezTo>
                    <a:pt x="1" y="0"/>
                    <a:pt x="0" y="0"/>
                    <a:pt x="0" y="12"/>
                  </a:cubicBezTo>
                  <a:lnTo>
                    <a:pt x="124" y="192"/>
                  </a:lnTo>
                  <a:lnTo>
                    <a:pt x="6" y="327"/>
                  </a:lnTo>
                  <a:cubicBezTo>
                    <a:pt x="1" y="333"/>
                    <a:pt x="1" y="334"/>
                    <a:pt x="1" y="335"/>
                  </a:cubicBezTo>
                  <a:cubicBezTo>
                    <a:pt x="1" y="341"/>
                    <a:pt x="6" y="341"/>
                    <a:pt x="13" y="341"/>
                  </a:cubicBezTo>
                  <a:lnTo>
                    <a:pt x="290" y="341"/>
                  </a:lnTo>
                  <a:lnTo>
                    <a:pt x="304" y="223"/>
                  </a:lnTo>
                  <a:lnTo>
                    <a:pt x="292" y="223"/>
                  </a:lnTo>
                  <a:cubicBezTo>
                    <a:pt x="283" y="307"/>
                    <a:pt x="249" y="320"/>
                    <a:pt x="170" y="320"/>
                  </a:cubicBezTo>
                  <a:lnTo>
                    <a:pt x="33" y="320"/>
                  </a:lnTo>
                  <a:lnTo>
                    <a:pt x="158" y="178"/>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40" name="Freeform 145">
              <a:extLst>
                <a:ext uri="{FF2B5EF4-FFF2-40B4-BE49-F238E27FC236}">
                  <a16:creationId xmlns:a16="http://schemas.microsoft.com/office/drawing/2014/main" id="{D3747AFB-8A09-4639-AFB2-80984F88A9A1}"/>
                </a:ext>
              </a:extLst>
            </p:cNvPr>
            <p:cNvSpPr>
              <a:spLocks/>
            </p:cNvSpPr>
            <p:nvPr>
              <p:custDataLst>
                <p:tags r:id="rId13"/>
              </p:custDataLst>
            </p:nvPr>
          </p:nvSpPr>
          <p:spPr bwMode="auto">
            <a:xfrm>
              <a:off x="4117975" y="2679700"/>
              <a:ext cx="146050" cy="150813"/>
            </a:xfrm>
            <a:custGeom>
              <a:avLst/>
              <a:gdLst>
                <a:gd name="T0" fmla="*/ 217 w 278"/>
                <a:gd name="T1" fmla="*/ 42 h 239"/>
                <a:gd name="T2" fmla="*/ 238 w 278"/>
                <a:gd name="T3" fmla="*/ 24 h 239"/>
                <a:gd name="T4" fmla="*/ 269 w 278"/>
                <a:gd name="T5" fmla="*/ 13 h 239"/>
                <a:gd name="T6" fmla="*/ 278 w 278"/>
                <a:gd name="T7" fmla="*/ 5 h 239"/>
                <a:gd name="T8" fmla="*/ 273 w 278"/>
                <a:gd name="T9" fmla="*/ 0 h 239"/>
                <a:gd name="T10" fmla="*/ 244 w 278"/>
                <a:gd name="T11" fmla="*/ 2 h 239"/>
                <a:gd name="T12" fmla="*/ 208 w 278"/>
                <a:gd name="T13" fmla="*/ 0 h 239"/>
                <a:gd name="T14" fmla="*/ 201 w 278"/>
                <a:gd name="T15" fmla="*/ 8 h 239"/>
                <a:gd name="T16" fmla="*/ 207 w 278"/>
                <a:gd name="T17" fmla="*/ 13 h 239"/>
                <a:gd name="T18" fmla="*/ 218 w 278"/>
                <a:gd name="T19" fmla="*/ 20 h 239"/>
                <a:gd name="T20" fmla="*/ 213 w 278"/>
                <a:gd name="T21" fmla="*/ 29 h 239"/>
                <a:gd name="T22" fmla="*/ 207 w 278"/>
                <a:gd name="T23" fmla="*/ 36 h 239"/>
                <a:gd name="T24" fmla="*/ 120 w 278"/>
                <a:gd name="T25" fmla="*/ 127 h 239"/>
                <a:gd name="T26" fmla="*/ 74 w 278"/>
                <a:gd name="T27" fmla="*/ 25 h 239"/>
                <a:gd name="T28" fmla="*/ 71 w 278"/>
                <a:gd name="T29" fmla="*/ 19 h 239"/>
                <a:gd name="T30" fmla="*/ 90 w 278"/>
                <a:gd name="T31" fmla="*/ 13 h 239"/>
                <a:gd name="T32" fmla="*/ 99 w 278"/>
                <a:gd name="T33" fmla="*/ 5 h 239"/>
                <a:gd name="T34" fmla="*/ 94 w 278"/>
                <a:gd name="T35" fmla="*/ 0 h 239"/>
                <a:gd name="T36" fmla="*/ 47 w 278"/>
                <a:gd name="T37" fmla="*/ 2 h 239"/>
                <a:gd name="T38" fmla="*/ 7 w 278"/>
                <a:gd name="T39" fmla="*/ 0 h 239"/>
                <a:gd name="T40" fmla="*/ 0 w 278"/>
                <a:gd name="T41" fmla="*/ 8 h 239"/>
                <a:gd name="T42" fmla="*/ 10 w 278"/>
                <a:gd name="T43" fmla="*/ 13 h 239"/>
                <a:gd name="T44" fmla="*/ 35 w 278"/>
                <a:gd name="T45" fmla="*/ 24 h 239"/>
                <a:gd name="T46" fmla="*/ 89 w 278"/>
                <a:gd name="T47" fmla="*/ 143 h 239"/>
                <a:gd name="T48" fmla="*/ 73 w 278"/>
                <a:gd name="T49" fmla="*/ 207 h 239"/>
                <a:gd name="T50" fmla="*/ 41 w 278"/>
                <a:gd name="T51" fmla="*/ 226 h 239"/>
                <a:gd name="T52" fmla="*/ 31 w 278"/>
                <a:gd name="T53" fmla="*/ 233 h 239"/>
                <a:gd name="T54" fmla="*/ 36 w 278"/>
                <a:gd name="T55" fmla="*/ 239 h 239"/>
                <a:gd name="T56" fmla="*/ 58 w 278"/>
                <a:gd name="T57" fmla="*/ 238 h 239"/>
                <a:gd name="T58" fmla="*/ 81 w 278"/>
                <a:gd name="T59" fmla="*/ 237 h 239"/>
                <a:gd name="T60" fmla="*/ 103 w 278"/>
                <a:gd name="T61" fmla="*/ 238 h 239"/>
                <a:gd name="T62" fmla="*/ 127 w 278"/>
                <a:gd name="T63" fmla="*/ 239 h 239"/>
                <a:gd name="T64" fmla="*/ 134 w 278"/>
                <a:gd name="T65" fmla="*/ 231 h 239"/>
                <a:gd name="T66" fmla="*/ 122 w 278"/>
                <a:gd name="T67" fmla="*/ 226 h 239"/>
                <a:gd name="T68" fmla="*/ 109 w 278"/>
                <a:gd name="T69" fmla="*/ 225 h 239"/>
                <a:gd name="T70" fmla="*/ 101 w 278"/>
                <a:gd name="T71" fmla="*/ 221 h 239"/>
                <a:gd name="T72" fmla="*/ 108 w 278"/>
                <a:gd name="T73" fmla="*/ 192 h 239"/>
                <a:gd name="T74" fmla="*/ 119 w 278"/>
                <a:gd name="T75" fmla="*/ 149 h 239"/>
                <a:gd name="T76" fmla="*/ 124 w 278"/>
                <a:gd name="T77" fmla="*/ 140 h 239"/>
                <a:gd name="T78" fmla="*/ 217 w 278"/>
                <a:gd name="T79" fmla="*/ 42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8" h="239">
                  <a:moveTo>
                    <a:pt x="217" y="42"/>
                  </a:moveTo>
                  <a:cubicBezTo>
                    <a:pt x="223" y="35"/>
                    <a:pt x="230" y="29"/>
                    <a:pt x="238" y="24"/>
                  </a:cubicBezTo>
                  <a:cubicBezTo>
                    <a:pt x="252" y="14"/>
                    <a:pt x="265" y="13"/>
                    <a:pt x="269" y="13"/>
                  </a:cubicBezTo>
                  <a:cubicBezTo>
                    <a:pt x="273" y="13"/>
                    <a:pt x="278" y="13"/>
                    <a:pt x="278" y="5"/>
                  </a:cubicBezTo>
                  <a:cubicBezTo>
                    <a:pt x="278" y="3"/>
                    <a:pt x="275" y="0"/>
                    <a:pt x="273" y="0"/>
                  </a:cubicBezTo>
                  <a:cubicBezTo>
                    <a:pt x="264" y="0"/>
                    <a:pt x="253" y="2"/>
                    <a:pt x="244" y="2"/>
                  </a:cubicBezTo>
                  <a:cubicBezTo>
                    <a:pt x="233" y="2"/>
                    <a:pt x="219" y="0"/>
                    <a:pt x="208" y="0"/>
                  </a:cubicBezTo>
                  <a:cubicBezTo>
                    <a:pt x="206" y="0"/>
                    <a:pt x="201" y="0"/>
                    <a:pt x="201" y="8"/>
                  </a:cubicBezTo>
                  <a:cubicBezTo>
                    <a:pt x="201" y="13"/>
                    <a:pt x="206" y="13"/>
                    <a:pt x="207" y="13"/>
                  </a:cubicBezTo>
                  <a:cubicBezTo>
                    <a:pt x="218" y="14"/>
                    <a:pt x="218" y="17"/>
                    <a:pt x="218" y="20"/>
                  </a:cubicBezTo>
                  <a:cubicBezTo>
                    <a:pt x="218" y="23"/>
                    <a:pt x="215" y="25"/>
                    <a:pt x="213" y="29"/>
                  </a:cubicBezTo>
                  <a:cubicBezTo>
                    <a:pt x="211" y="32"/>
                    <a:pt x="209" y="34"/>
                    <a:pt x="207" y="36"/>
                  </a:cubicBezTo>
                  <a:lnTo>
                    <a:pt x="120" y="127"/>
                  </a:lnTo>
                  <a:lnTo>
                    <a:pt x="74" y="25"/>
                  </a:lnTo>
                  <a:cubicBezTo>
                    <a:pt x="71" y="20"/>
                    <a:pt x="71" y="20"/>
                    <a:pt x="71" y="19"/>
                  </a:cubicBezTo>
                  <a:cubicBezTo>
                    <a:pt x="71" y="13"/>
                    <a:pt x="88" y="13"/>
                    <a:pt x="90" y="13"/>
                  </a:cubicBezTo>
                  <a:cubicBezTo>
                    <a:pt x="95" y="13"/>
                    <a:pt x="99" y="13"/>
                    <a:pt x="99" y="5"/>
                  </a:cubicBezTo>
                  <a:cubicBezTo>
                    <a:pt x="99" y="5"/>
                    <a:pt x="99" y="0"/>
                    <a:pt x="94" y="0"/>
                  </a:cubicBezTo>
                  <a:cubicBezTo>
                    <a:pt x="83" y="0"/>
                    <a:pt x="58" y="2"/>
                    <a:pt x="47" y="2"/>
                  </a:cubicBezTo>
                  <a:cubicBezTo>
                    <a:pt x="38" y="2"/>
                    <a:pt x="16" y="0"/>
                    <a:pt x="7" y="0"/>
                  </a:cubicBezTo>
                  <a:cubicBezTo>
                    <a:pt x="5" y="0"/>
                    <a:pt x="0" y="1"/>
                    <a:pt x="0" y="8"/>
                  </a:cubicBezTo>
                  <a:cubicBezTo>
                    <a:pt x="0" y="13"/>
                    <a:pt x="5" y="13"/>
                    <a:pt x="10" y="13"/>
                  </a:cubicBezTo>
                  <a:cubicBezTo>
                    <a:pt x="30" y="13"/>
                    <a:pt x="31" y="16"/>
                    <a:pt x="35" y="24"/>
                  </a:cubicBezTo>
                  <a:lnTo>
                    <a:pt x="89" y="143"/>
                  </a:lnTo>
                  <a:lnTo>
                    <a:pt x="73" y="207"/>
                  </a:lnTo>
                  <a:cubicBezTo>
                    <a:pt x="69" y="225"/>
                    <a:pt x="68" y="226"/>
                    <a:pt x="41" y="226"/>
                  </a:cubicBezTo>
                  <a:cubicBezTo>
                    <a:pt x="35" y="226"/>
                    <a:pt x="31" y="226"/>
                    <a:pt x="31" y="233"/>
                  </a:cubicBezTo>
                  <a:cubicBezTo>
                    <a:pt x="31" y="237"/>
                    <a:pt x="33" y="239"/>
                    <a:pt x="36" y="239"/>
                  </a:cubicBezTo>
                  <a:cubicBezTo>
                    <a:pt x="43" y="239"/>
                    <a:pt x="51" y="238"/>
                    <a:pt x="58" y="238"/>
                  </a:cubicBezTo>
                  <a:cubicBezTo>
                    <a:pt x="64" y="238"/>
                    <a:pt x="75" y="237"/>
                    <a:pt x="81" y="237"/>
                  </a:cubicBezTo>
                  <a:cubicBezTo>
                    <a:pt x="88" y="237"/>
                    <a:pt x="96" y="238"/>
                    <a:pt x="103" y="238"/>
                  </a:cubicBezTo>
                  <a:cubicBezTo>
                    <a:pt x="111" y="238"/>
                    <a:pt x="119" y="239"/>
                    <a:pt x="127" y="239"/>
                  </a:cubicBezTo>
                  <a:cubicBezTo>
                    <a:pt x="129" y="239"/>
                    <a:pt x="134" y="239"/>
                    <a:pt x="134" y="231"/>
                  </a:cubicBezTo>
                  <a:cubicBezTo>
                    <a:pt x="134" y="226"/>
                    <a:pt x="130" y="226"/>
                    <a:pt x="122" y="226"/>
                  </a:cubicBezTo>
                  <a:cubicBezTo>
                    <a:pt x="117" y="226"/>
                    <a:pt x="115" y="226"/>
                    <a:pt x="109" y="225"/>
                  </a:cubicBezTo>
                  <a:cubicBezTo>
                    <a:pt x="103" y="225"/>
                    <a:pt x="101" y="224"/>
                    <a:pt x="101" y="221"/>
                  </a:cubicBezTo>
                  <a:cubicBezTo>
                    <a:pt x="101" y="218"/>
                    <a:pt x="106" y="202"/>
                    <a:pt x="108" y="192"/>
                  </a:cubicBezTo>
                  <a:cubicBezTo>
                    <a:pt x="111" y="181"/>
                    <a:pt x="118" y="151"/>
                    <a:pt x="119" y="149"/>
                  </a:cubicBezTo>
                  <a:cubicBezTo>
                    <a:pt x="120" y="144"/>
                    <a:pt x="120" y="143"/>
                    <a:pt x="124" y="140"/>
                  </a:cubicBezTo>
                  <a:lnTo>
                    <a:pt x="217" y="42"/>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41" name="Freeform 146">
              <a:extLst>
                <a:ext uri="{FF2B5EF4-FFF2-40B4-BE49-F238E27FC236}">
                  <a16:creationId xmlns:a16="http://schemas.microsoft.com/office/drawing/2014/main" id="{5CEB0107-30A8-49DD-8CFC-9C6460C9300D}"/>
                </a:ext>
              </a:extLst>
            </p:cNvPr>
            <p:cNvSpPr>
              <a:spLocks/>
            </p:cNvSpPr>
            <p:nvPr>
              <p:custDataLst>
                <p:tags r:id="rId14"/>
              </p:custDataLst>
            </p:nvPr>
          </p:nvSpPr>
          <p:spPr bwMode="auto">
            <a:xfrm>
              <a:off x="4286250" y="2679700"/>
              <a:ext cx="147638" cy="150813"/>
            </a:xfrm>
            <a:custGeom>
              <a:avLst/>
              <a:gdLst>
                <a:gd name="T0" fmla="*/ 216 w 277"/>
                <a:gd name="T1" fmla="*/ 42 h 239"/>
                <a:gd name="T2" fmla="*/ 238 w 277"/>
                <a:gd name="T3" fmla="*/ 24 h 239"/>
                <a:gd name="T4" fmla="*/ 269 w 277"/>
                <a:gd name="T5" fmla="*/ 13 h 239"/>
                <a:gd name="T6" fmla="*/ 277 w 277"/>
                <a:gd name="T7" fmla="*/ 5 h 239"/>
                <a:gd name="T8" fmla="*/ 273 w 277"/>
                <a:gd name="T9" fmla="*/ 0 h 239"/>
                <a:gd name="T10" fmla="*/ 244 w 277"/>
                <a:gd name="T11" fmla="*/ 2 h 239"/>
                <a:gd name="T12" fmla="*/ 208 w 277"/>
                <a:gd name="T13" fmla="*/ 0 h 239"/>
                <a:gd name="T14" fmla="*/ 201 w 277"/>
                <a:gd name="T15" fmla="*/ 8 h 239"/>
                <a:gd name="T16" fmla="*/ 207 w 277"/>
                <a:gd name="T17" fmla="*/ 13 h 239"/>
                <a:gd name="T18" fmla="*/ 218 w 277"/>
                <a:gd name="T19" fmla="*/ 20 h 239"/>
                <a:gd name="T20" fmla="*/ 213 w 277"/>
                <a:gd name="T21" fmla="*/ 29 h 239"/>
                <a:gd name="T22" fmla="*/ 207 w 277"/>
                <a:gd name="T23" fmla="*/ 36 h 239"/>
                <a:gd name="T24" fmla="*/ 120 w 277"/>
                <a:gd name="T25" fmla="*/ 127 h 239"/>
                <a:gd name="T26" fmla="*/ 74 w 277"/>
                <a:gd name="T27" fmla="*/ 25 h 239"/>
                <a:gd name="T28" fmla="*/ 71 w 277"/>
                <a:gd name="T29" fmla="*/ 19 h 239"/>
                <a:gd name="T30" fmla="*/ 90 w 277"/>
                <a:gd name="T31" fmla="*/ 13 h 239"/>
                <a:gd name="T32" fmla="*/ 99 w 277"/>
                <a:gd name="T33" fmla="*/ 5 h 239"/>
                <a:gd name="T34" fmla="*/ 94 w 277"/>
                <a:gd name="T35" fmla="*/ 0 h 239"/>
                <a:gd name="T36" fmla="*/ 47 w 277"/>
                <a:gd name="T37" fmla="*/ 2 h 239"/>
                <a:gd name="T38" fmla="*/ 7 w 277"/>
                <a:gd name="T39" fmla="*/ 0 h 239"/>
                <a:gd name="T40" fmla="*/ 0 w 277"/>
                <a:gd name="T41" fmla="*/ 8 h 239"/>
                <a:gd name="T42" fmla="*/ 10 w 277"/>
                <a:gd name="T43" fmla="*/ 13 h 239"/>
                <a:gd name="T44" fmla="*/ 35 w 277"/>
                <a:gd name="T45" fmla="*/ 24 h 239"/>
                <a:gd name="T46" fmla="*/ 89 w 277"/>
                <a:gd name="T47" fmla="*/ 143 h 239"/>
                <a:gd name="T48" fmla="*/ 73 w 277"/>
                <a:gd name="T49" fmla="*/ 207 h 239"/>
                <a:gd name="T50" fmla="*/ 41 w 277"/>
                <a:gd name="T51" fmla="*/ 226 h 239"/>
                <a:gd name="T52" fmla="*/ 31 w 277"/>
                <a:gd name="T53" fmla="*/ 233 h 239"/>
                <a:gd name="T54" fmla="*/ 36 w 277"/>
                <a:gd name="T55" fmla="*/ 239 h 239"/>
                <a:gd name="T56" fmla="*/ 58 w 277"/>
                <a:gd name="T57" fmla="*/ 238 h 239"/>
                <a:gd name="T58" fmla="*/ 81 w 277"/>
                <a:gd name="T59" fmla="*/ 237 h 239"/>
                <a:gd name="T60" fmla="*/ 103 w 277"/>
                <a:gd name="T61" fmla="*/ 238 h 239"/>
                <a:gd name="T62" fmla="*/ 127 w 277"/>
                <a:gd name="T63" fmla="*/ 239 h 239"/>
                <a:gd name="T64" fmla="*/ 134 w 277"/>
                <a:gd name="T65" fmla="*/ 231 h 239"/>
                <a:gd name="T66" fmla="*/ 122 w 277"/>
                <a:gd name="T67" fmla="*/ 226 h 239"/>
                <a:gd name="T68" fmla="*/ 109 w 277"/>
                <a:gd name="T69" fmla="*/ 225 h 239"/>
                <a:gd name="T70" fmla="*/ 101 w 277"/>
                <a:gd name="T71" fmla="*/ 221 h 239"/>
                <a:gd name="T72" fmla="*/ 108 w 277"/>
                <a:gd name="T73" fmla="*/ 192 h 239"/>
                <a:gd name="T74" fmla="*/ 119 w 277"/>
                <a:gd name="T75" fmla="*/ 149 h 239"/>
                <a:gd name="T76" fmla="*/ 124 w 277"/>
                <a:gd name="T77" fmla="*/ 140 h 239"/>
                <a:gd name="T78" fmla="*/ 216 w 277"/>
                <a:gd name="T79" fmla="*/ 42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7" h="239">
                  <a:moveTo>
                    <a:pt x="216" y="42"/>
                  </a:moveTo>
                  <a:cubicBezTo>
                    <a:pt x="223" y="35"/>
                    <a:pt x="230" y="29"/>
                    <a:pt x="238" y="24"/>
                  </a:cubicBezTo>
                  <a:cubicBezTo>
                    <a:pt x="252" y="14"/>
                    <a:pt x="265" y="13"/>
                    <a:pt x="269" y="13"/>
                  </a:cubicBezTo>
                  <a:cubicBezTo>
                    <a:pt x="273" y="13"/>
                    <a:pt x="277" y="13"/>
                    <a:pt x="277" y="5"/>
                  </a:cubicBezTo>
                  <a:cubicBezTo>
                    <a:pt x="277" y="3"/>
                    <a:pt x="275" y="0"/>
                    <a:pt x="273" y="0"/>
                  </a:cubicBezTo>
                  <a:cubicBezTo>
                    <a:pt x="264" y="0"/>
                    <a:pt x="253" y="2"/>
                    <a:pt x="244" y="2"/>
                  </a:cubicBezTo>
                  <a:cubicBezTo>
                    <a:pt x="233" y="2"/>
                    <a:pt x="219" y="0"/>
                    <a:pt x="208" y="0"/>
                  </a:cubicBezTo>
                  <a:cubicBezTo>
                    <a:pt x="206" y="0"/>
                    <a:pt x="201" y="0"/>
                    <a:pt x="201" y="8"/>
                  </a:cubicBezTo>
                  <a:cubicBezTo>
                    <a:pt x="201" y="13"/>
                    <a:pt x="206" y="13"/>
                    <a:pt x="207" y="13"/>
                  </a:cubicBezTo>
                  <a:cubicBezTo>
                    <a:pt x="218" y="14"/>
                    <a:pt x="218" y="17"/>
                    <a:pt x="218" y="20"/>
                  </a:cubicBezTo>
                  <a:cubicBezTo>
                    <a:pt x="218" y="23"/>
                    <a:pt x="215" y="25"/>
                    <a:pt x="213" y="29"/>
                  </a:cubicBezTo>
                  <a:cubicBezTo>
                    <a:pt x="211" y="32"/>
                    <a:pt x="209" y="34"/>
                    <a:pt x="207" y="36"/>
                  </a:cubicBezTo>
                  <a:lnTo>
                    <a:pt x="120" y="127"/>
                  </a:lnTo>
                  <a:lnTo>
                    <a:pt x="74" y="25"/>
                  </a:lnTo>
                  <a:cubicBezTo>
                    <a:pt x="71" y="20"/>
                    <a:pt x="71" y="20"/>
                    <a:pt x="71" y="19"/>
                  </a:cubicBezTo>
                  <a:cubicBezTo>
                    <a:pt x="71" y="13"/>
                    <a:pt x="88" y="13"/>
                    <a:pt x="90" y="13"/>
                  </a:cubicBezTo>
                  <a:cubicBezTo>
                    <a:pt x="95" y="13"/>
                    <a:pt x="99" y="13"/>
                    <a:pt x="99" y="5"/>
                  </a:cubicBezTo>
                  <a:cubicBezTo>
                    <a:pt x="99" y="5"/>
                    <a:pt x="99" y="0"/>
                    <a:pt x="94" y="0"/>
                  </a:cubicBezTo>
                  <a:cubicBezTo>
                    <a:pt x="83" y="0"/>
                    <a:pt x="57" y="2"/>
                    <a:pt x="47" y="2"/>
                  </a:cubicBezTo>
                  <a:cubicBezTo>
                    <a:pt x="38" y="2"/>
                    <a:pt x="16" y="0"/>
                    <a:pt x="7" y="0"/>
                  </a:cubicBezTo>
                  <a:cubicBezTo>
                    <a:pt x="4" y="0"/>
                    <a:pt x="0" y="1"/>
                    <a:pt x="0" y="8"/>
                  </a:cubicBezTo>
                  <a:cubicBezTo>
                    <a:pt x="0" y="13"/>
                    <a:pt x="5" y="13"/>
                    <a:pt x="10" y="13"/>
                  </a:cubicBezTo>
                  <a:cubicBezTo>
                    <a:pt x="30" y="13"/>
                    <a:pt x="31" y="16"/>
                    <a:pt x="35" y="24"/>
                  </a:cubicBezTo>
                  <a:lnTo>
                    <a:pt x="89" y="143"/>
                  </a:lnTo>
                  <a:lnTo>
                    <a:pt x="73" y="207"/>
                  </a:lnTo>
                  <a:cubicBezTo>
                    <a:pt x="69" y="225"/>
                    <a:pt x="68" y="226"/>
                    <a:pt x="41" y="226"/>
                  </a:cubicBezTo>
                  <a:cubicBezTo>
                    <a:pt x="35" y="226"/>
                    <a:pt x="31" y="226"/>
                    <a:pt x="31" y="233"/>
                  </a:cubicBezTo>
                  <a:cubicBezTo>
                    <a:pt x="31" y="237"/>
                    <a:pt x="33" y="239"/>
                    <a:pt x="36" y="239"/>
                  </a:cubicBezTo>
                  <a:cubicBezTo>
                    <a:pt x="43" y="239"/>
                    <a:pt x="51" y="238"/>
                    <a:pt x="58" y="238"/>
                  </a:cubicBezTo>
                  <a:cubicBezTo>
                    <a:pt x="64" y="238"/>
                    <a:pt x="75" y="237"/>
                    <a:pt x="81" y="237"/>
                  </a:cubicBezTo>
                  <a:cubicBezTo>
                    <a:pt x="88" y="237"/>
                    <a:pt x="96" y="238"/>
                    <a:pt x="103" y="238"/>
                  </a:cubicBezTo>
                  <a:cubicBezTo>
                    <a:pt x="110" y="238"/>
                    <a:pt x="119" y="239"/>
                    <a:pt x="127" y="239"/>
                  </a:cubicBezTo>
                  <a:cubicBezTo>
                    <a:pt x="129" y="239"/>
                    <a:pt x="134" y="239"/>
                    <a:pt x="134" y="231"/>
                  </a:cubicBezTo>
                  <a:cubicBezTo>
                    <a:pt x="134" y="226"/>
                    <a:pt x="130" y="226"/>
                    <a:pt x="122" y="226"/>
                  </a:cubicBezTo>
                  <a:cubicBezTo>
                    <a:pt x="117" y="226"/>
                    <a:pt x="115" y="226"/>
                    <a:pt x="109" y="225"/>
                  </a:cubicBezTo>
                  <a:cubicBezTo>
                    <a:pt x="102" y="225"/>
                    <a:pt x="101" y="224"/>
                    <a:pt x="101" y="221"/>
                  </a:cubicBezTo>
                  <a:cubicBezTo>
                    <a:pt x="101" y="218"/>
                    <a:pt x="106" y="202"/>
                    <a:pt x="108" y="192"/>
                  </a:cubicBezTo>
                  <a:cubicBezTo>
                    <a:pt x="111" y="181"/>
                    <a:pt x="118" y="151"/>
                    <a:pt x="119" y="149"/>
                  </a:cubicBezTo>
                  <a:cubicBezTo>
                    <a:pt x="120" y="144"/>
                    <a:pt x="120" y="143"/>
                    <a:pt x="124" y="140"/>
                  </a:cubicBezTo>
                  <a:lnTo>
                    <a:pt x="216" y="42"/>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42" name="Freeform 147">
              <a:extLst>
                <a:ext uri="{FF2B5EF4-FFF2-40B4-BE49-F238E27FC236}">
                  <a16:creationId xmlns:a16="http://schemas.microsoft.com/office/drawing/2014/main" id="{0FDAAA76-4C53-44E3-A7BD-4C166938CD8A}"/>
                </a:ext>
              </a:extLst>
            </p:cNvPr>
            <p:cNvSpPr>
              <a:spLocks/>
            </p:cNvSpPr>
            <p:nvPr>
              <p:custDataLst>
                <p:tags r:id="rId15"/>
              </p:custDataLst>
            </p:nvPr>
          </p:nvSpPr>
          <p:spPr bwMode="auto">
            <a:xfrm>
              <a:off x="4473575" y="2547938"/>
              <a:ext cx="61913" cy="314325"/>
            </a:xfrm>
            <a:custGeom>
              <a:avLst/>
              <a:gdLst>
                <a:gd name="T0" fmla="*/ 116 w 116"/>
                <a:gd name="T1" fmla="*/ 249 h 499"/>
                <a:gd name="T2" fmla="*/ 83 w 116"/>
                <a:gd name="T3" fmla="*/ 93 h 499"/>
                <a:gd name="T4" fmla="*/ 5 w 116"/>
                <a:gd name="T5" fmla="*/ 0 h 499"/>
                <a:gd name="T6" fmla="*/ 0 w 116"/>
                <a:gd name="T7" fmla="*/ 5 h 499"/>
                <a:gd name="T8" fmla="*/ 10 w 116"/>
                <a:gd name="T9" fmla="*/ 16 h 499"/>
                <a:gd name="T10" fmla="*/ 87 w 116"/>
                <a:gd name="T11" fmla="*/ 249 h 499"/>
                <a:gd name="T12" fmla="*/ 7 w 116"/>
                <a:gd name="T13" fmla="*/ 485 h 499"/>
                <a:gd name="T14" fmla="*/ 0 w 116"/>
                <a:gd name="T15" fmla="*/ 494 h 499"/>
                <a:gd name="T16" fmla="*/ 5 w 116"/>
                <a:gd name="T17" fmla="*/ 499 h 499"/>
                <a:gd name="T18" fmla="*/ 85 w 116"/>
                <a:gd name="T19" fmla="*/ 401 h 499"/>
                <a:gd name="T20" fmla="*/ 116 w 116"/>
                <a:gd name="T21" fmla="*/ 249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6" h="499">
                  <a:moveTo>
                    <a:pt x="116" y="249"/>
                  </a:moveTo>
                  <a:cubicBezTo>
                    <a:pt x="116" y="210"/>
                    <a:pt x="111" y="150"/>
                    <a:pt x="83" y="93"/>
                  </a:cubicBezTo>
                  <a:cubicBezTo>
                    <a:pt x="53" y="32"/>
                    <a:pt x="10" y="0"/>
                    <a:pt x="5" y="0"/>
                  </a:cubicBezTo>
                  <a:cubicBezTo>
                    <a:pt x="2" y="0"/>
                    <a:pt x="0" y="2"/>
                    <a:pt x="0" y="5"/>
                  </a:cubicBezTo>
                  <a:cubicBezTo>
                    <a:pt x="0" y="6"/>
                    <a:pt x="0" y="7"/>
                    <a:pt x="10" y="16"/>
                  </a:cubicBezTo>
                  <a:cubicBezTo>
                    <a:pt x="59" y="66"/>
                    <a:pt x="87" y="145"/>
                    <a:pt x="87" y="249"/>
                  </a:cubicBezTo>
                  <a:cubicBezTo>
                    <a:pt x="87" y="335"/>
                    <a:pt x="69" y="422"/>
                    <a:pt x="7" y="485"/>
                  </a:cubicBezTo>
                  <a:cubicBezTo>
                    <a:pt x="0" y="491"/>
                    <a:pt x="0" y="492"/>
                    <a:pt x="0" y="494"/>
                  </a:cubicBezTo>
                  <a:cubicBezTo>
                    <a:pt x="0" y="497"/>
                    <a:pt x="2" y="499"/>
                    <a:pt x="5" y="499"/>
                  </a:cubicBezTo>
                  <a:cubicBezTo>
                    <a:pt x="10" y="499"/>
                    <a:pt x="55" y="465"/>
                    <a:pt x="85" y="401"/>
                  </a:cubicBezTo>
                  <a:cubicBezTo>
                    <a:pt x="110" y="347"/>
                    <a:pt x="116" y="291"/>
                    <a:pt x="116" y="249"/>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2957666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5 1">
            <a:extLst>
              <a:ext uri="{FF2B5EF4-FFF2-40B4-BE49-F238E27FC236}">
                <a16:creationId xmlns:a16="http://schemas.microsoft.com/office/drawing/2014/main" id="{8A342DA8-0FF5-4C34-8D79-BA79B2E1D791}"/>
              </a:ext>
            </a:extLst>
          </p:cNvPr>
          <p:cNvSpPr txBox="1">
            <a:spLocks noChangeArrowheads="1"/>
          </p:cNvSpPr>
          <p:nvPr/>
        </p:nvSpPr>
        <p:spPr bwMode="auto">
          <a:xfrm>
            <a:off x="1123950" y="1752600"/>
            <a:ext cx="7408863" cy="403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marL="342900" indent="-342900">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5621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19812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4384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895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352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10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20000"/>
              </a:spcBef>
              <a:spcAft>
                <a:spcPct val="0"/>
              </a:spcAft>
              <a:buClr>
                <a:srgbClr val="822433"/>
              </a:buClr>
              <a:buSzTx/>
              <a:buFontTx/>
              <a:buNone/>
              <a:tabLst/>
              <a:defRPr/>
            </a:pPr>
            <a:endParaRPr kumimoji="0" lang="en-US" altLang="it-IT" sz="16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2291" name="Date Placeholder 3">
            <a:extLst>
              <a:ext uri="{FF2B5EF4-FFF2-40B4-BE49-F238E27FC236}">
                <a16:creationId xmlns:a16="http://schemas.microsoft.com/office/drawing/2014/main" id="{DA4F1E5A-75A5-4057-9E3E-2B2B7997297D}"/>
              </a:ext>
            </a:extLst>
          </p:cNvPr>
          <p:cNvSpPr>
            <a:spLocks noGrp="1"/>
          </p:cNvSpPr>
          <p:nvPr>
            <p:ph type="dt"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6002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it-IT" sz="1100" b="0" i="0" u="none" strike="noStrike" kern="1200" cap="none" spc="0" normalizeH="0" baseline="0" noProof="0">
                <a:ln>
                  <a:noFill/>
                </a:ln>
                <a:solidFill>
                  <a:srgbClr val="FFFFFF"/>
                </a:solidFill>
                <a:effectLst/>
                <a:uLnTx/>
                <a:uFillTx/>
                <a:latin typeface="Arial" panose="020B0604020202020204" pitchFamily="34" charset="0"/>
                <a:ea typeface="ＭＳ Ｐゴシック" panose="020B0600070205080204" pitchFamily="34" charset="-128"/>
                <a:cs typeface="+mn-cs"/>
              </a:rPr>
              <a:t>A.Y. 2020/2021</a:t>
            </a:r>
            <a:endParaRPr kumimoji="0" lang="it-IT" altLang="it-IT" sz="1100" b="0" i="0" u="none" strike="noStrike" kern="1200" cap="none" spc="0" normalizeH="0" baseline="0" noProof="0">
              <a:ln>
                <a:noFill/>
              </a:ln>
              <a:solidFill>
                <a:srgbClr val="FFFFFF"/>
              </a:solidFill>
              <a:effectLst/>
              <a:uLnTx/>
              <a:uFillTx/>
              <a:latin typeface="Arial" panose="020B0604020202020204" pitchFamily="34" charset="0"/>
              <a:ea typeface="ＭＳ Ｐゴシック" panose="020B0600070205080204" pitchFamily="34" charset="-128"/>
              <a:cs typeface="+mn-cs"/>
            </a:endParaRPr>
          </a:p>
        </p:txBody>
      </p:sp>
      <p:sp>
        <p:nvSpPr>
          <p:cNvPr id="12293" name="Slide Number Placeholder 5">
            <a:extLst>
              <a:ext uri="{FF2B5EF4-FFF2-40B4-BE49-F238E27FC236}">
                <a16:creationId xmlns:a16="http://schemas.microsoft.com/office/drawing/2014/main" id="{963FFC12-68E2-4C66-9F31-A6018629777F}"/>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6002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it-IT" altLang="it-IT" sz="1100" b="0" i="0" u="none" strike="noStrike" kern="1200" cap="none" spc="0" normalizeH="0" baseline="0" noProof="0">
                <a:ln>
                  <a:noFill/>
                </a:ln>
                <a:solidFill>
                  <a:srgbClr val="FFFFFF"/>
                </a:solidFill>
                <a:effectLst/>
                <a:uLnTx/>
                <a:uFillTx/>
                <a:latin typeface="Arial" panose="020B0604020202020204" pitchFamily="34" charset="0"/>
                <a:ea typeface="ＭＳ Ｐゴシック" panose="020B0600070205080204" pitchFamily="34" charset="-128"/>
                <a:cs typeface="+mn-cs"/>
              </a:rPr>
              <a:t>Pagina </a:t>
            </a:r>
            <a:fld id="{2DB1A4F3-E655-4D08-8643-9AFDD85424BD}" type="slidenum">
              <a:rPr kumimoji="0" lang="it-IT" altLang="it-IT" sz="1100" b="0" i="0" u="none" strike="noStrike" kern="1200" cap="none" spc="0" normalizeH="0" baseline="0" noProof="0" smtClean="0">
                <a:ln>
                  <a:noFill/>
                </a:ln>
                <a:solidFill>
                  <a:srgbClr val="FFFFFF"/>
                </a:solidFill>
                <a:effectLst/>
                <a:uLnTx/>
                <a:uFillTx/>
                <a:latin typeface="Arial" panose="020B0604020202020204" pitchFamily="34" charset="0"/>
                <a:ea typeface="ＭＳ Ｐゴシック" panose="020B0600070205080204" pitchFamily="34"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15</a:t>
            </a:fld>
            <a:endParaRPr kumimoji="0" lang="it-IT" altLang="it-IT" sz="1100" b="0" i="0" u="none" strike="noStrike" kern="1200" cap="none" spc="0" normalizeH="0" baseline="0" noProof="0">
              <a:ln>
                <a:noFill/>
              </a:ln>
              <a:solidFill>
                <a:srgbClr val="FFFFFF"/>
              </a:solidFill>
              <a:effectLst/>
              <a:uLnTx/>
              <a:uFillTx/>
              <a:latin typeface="Arial" panose="020B0604020202020204" pitchFamily="34" charset="0"/>
              <a:ea typeface="ＭＳ Ｐゴシック" panose="020B0600070205080204" pitchFamily="34" charset="-128"/>
              <a:cs typeface="+mn-cs"/>
            </a:endParaRPr>
          </a:p>
        </p:txBody>
      </p:sp>
      <p:sp>
        <p:nvSpPr>
          <p:cNvPr id="12294" name="Rectangle 2">
            <a:extLst>
              <a:ext uri="{FF2B5EF4-FFF2-40B4-BE49-F238E27FC236}">
                <a16:creationId xmlns:a16="http://schemas.microsoft.com/office/drawing/2014/main" id="{E4722927-A1AB-4A14-BA96-86A01FB1B6E8}"/>
              </a:ext>
            </a:extLst>
          </p:cNvPr>
          <p:cNvSpPr>
            <a:spLocks noGrp="1" noChangeArrowheads="1"/>
          </p:cNvSpPr>
          <p:nvPr>
            <p:ph type="title"/>
          </p:nvPr>
        </p:nvSpPr>
        <p:spPr>
          <a:xfrm>
            <a:off x="781844" y="0"/>
            <a:ext cx="7494587" cy="709611"/>
          </a:xfrm>
        </p:spPr>
        <p:txBody>
          <a:bodyPr/>
          <a:lstStyle/>
          <a:p>
            <a:pPr algn="ctr" eaLnBrk="1" hangingPunct="1"/>
            <a:r>
              <a:rPr lang="en-GB" altLang="it-IT" sz="3200" dirty="0">
                <a:effectLst>
                  <a:outerShdw blurRad="38100" dist="38100" dir="2700000" algn="tl">
                    <a:srgbClr val="000000">
                      <a:alpha val="43137"/>
                    </a:srgbClr>
                  </a:outerShdw>
                </a:effectLst>
              </a:rPr>
              <a:t>Probability</a:t>
            </a:r>
            <a:r>
              <a:rPr lang="it-IT" altLang="it-IT" sz="3200" dirty="0">
                <a:effectLst>
                  <a:outerShdw blurRad="38100" dist="38100" dir="2700000" algn="tl">
                    <a:srgbClr val="000000">
                      <a:alpha val="43137"/>
                    </a:srgbClr>
                  </a:outerShdw>
                </a:effectLst>
              </a:rPr>
              <a:t> </a:t>
            </a:r>
            <a:r>
              <a:rPr lang="it-IT" altLang="it-IT" sz="3200" dirty="0" err="1">
                <a:effectLst>
                  <a:outerShdw blurRad="38100" dist="38100" dir="2700000" algn="tl">
                    <a:srgbClr val="000000">
                      <a:alpha val="43137"/>
                    </a:srgbClr>
                  </a:outerShdw>
                </a:effectLst>
              </a:rPr>
              <a:t>density</a:t>
            </a:r>
            <a:r>
              <a:rPr lang="it-IT" altLang="it-IT" sz="3200" dirty="0">
                <a:effectLst>
                  <a:outerShdw blurRad="38100" dist="38100" dir="2700000" algn="tl">
                    <a:srgbClr val="000000">
                      <a:alpha val="43137"/>
                    </a:srgbClr>
                  </a:outerShdw>
                </a:effectLst>
              </a:rPr>
              <a:t> </a:t>
            </a:r>
            <a:r>
              <a:rPr lang="it-IT" altLang="it-IT" sz="3200" dirty="0" err="1">
                <a:effectLst>
                  <a:outerShdw blurRad="38100" dist="38100" dir="2700000" algn="tl">
                    <a:srgbClr val="000000">
                      <a:alpha val="43137"/>
                    </a:srgbClr>
                  </a:outerShdw>
                </a:effectLst>
              </a:rPr>
              <a:t>computation</a:t>
            </a:r>
            <a:endParaRPr lang="it-IT" altLang="it-IT" sz="3200" dirty="0">
              <a:effectLst>
                <a:outerShdw blurRad="38100" dist="38100" dir="2700000" algn="tl">
                  <a:srgbClr val="000000">
                    <a:alpha val="43137"/>
                  </a:srgbClr>
                </a:outerShdw>
              </a:effectLst>
            </a:endParaRPr>
          </a:p>
        </p:txBody>
      </p:sp>
      <p:sp>
        <p:nvSpPr>
          <p:cNvPr id="8" name="Rectangle 5 2">
            <a:extLst>
              <a:ext uri="{FF2B5EF4-FFF2-40B4-BE49-F238E27FC236}">
                <a16:creationId xmlns:a16="http://schemas.microsoft.com/office/drawing/2014/main" id="{2BB03075-840E-4D53-8D67-3457DD47AFE2}"/>
              </a:ext>
            </a:extLst>
          </p:cNvPr>
          <p:cNvSpPr txBox="1">
            <a:spLocks noChangeArrowheads="1"/>
          </p:cNvSpPr>
          <p:nvPr/>
        </p:nvSpPr>
        <p:spPr bwMode="auto">
          <a:xfrm>
            <a:off x="867568" y="915096"/>
            <a:ext cx="7408863" cy="50278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marL="342900" indent="-342900">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5621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19812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4384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895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352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10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20000"/>
              </a:spcBef>
              <a:spcAft>
                <a:spcPct val="0"/>
              </a:spcAft>
              <a:buClr>
                <a:srgbClr val="822433"/>
              </a:buClr>
              <a:buSzTx/>
              <a:buFontTx/>
              <a:buNone/>
              <a:tabLst/>
              <a:defRPr/>
            </a:pPr>
            <a:r>
              <a:rPr kumimoji="0" lang="en-US" altLang="it-IT" sz="20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The joint distribution between the training and the test set is a Gaussian distribution</a:t>
            </a:r>
          </a:p>
          <a:p>
            <a:pPr marL="0" marR="0" lvl="0" indent="0" algn="l" defTabSz="914400" rtl="0" eaLnBrk="1" fontAlgn="base" latinLnBrk="0" hangingPunct="1">
              <a:lnSpc>
                <a:spcPct val="100000"/>
              </a:lnSpc>
              <a:spcBef>
                <a:spcPct val="20000"/>
              </a:spcBef>
              <a:spcAft>
                <a:spcPct val="0"/>
              </a:spcAft>
              <a:buClr>
                <a:srgbClr val="822433"/>
              </a:buClr>
              <a:buSzTx/>
              <a:buNone/>
              <a:tabLst/>
              <a:defRPr/>
            </a:pPr>
            <a:r>
              <a:rPr kumimoji="0" lang="it-IT" altLang="it-IT" sz="2000" b="0" i="0" u="none" strike="noStrike" kern="1200" cap="none" spc="0" normalizeH="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 </a:t>
            </a:r>
            <a:endParaRPr kumimoji="0" lang="it-IT" altLang="it-IT" sz="20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a:p>
            <a:pPr marL="0" marR="0" lvl="0" indent="0" algn="l" defTabSz="914400" rtl="0" eaLnBrk="1" fontAlgn="base" latinLnBrk="0" hangingPunct="1">
              <a:lnSpc>
                <a:spcPct val="100000"/>
              </a:lnSpc>
              <a:spcBef>
                <a:spcPct val="20000"/>
              </a:spcBef>
              <a:spcAft>
                <a:spcPct val="0"/>
              </a:spcAft>
              <a:buClr>
                <a:srgbClr val="822433"/>
              </a:buClr>
              <a:buSzTx/>
              <a:buFontTx/>
              <a:buNone/>
              <a:tabLst/>
              <a:defRPr/>
            </a:pPr>
            <a:endParaRPr kumimoji="0" lang="it-IT" altLang="it-IT" sz="20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a:p>
            <a:pPr marL="0" marR="0" lvl="0" indent="0" algn="l" defTabSz="914400" rtl="0" eaLnBrk="1" fontAlgn="base" latinLnBrk="0" hangingPunct="1">
              <a:lnSpc>
                <a:spcPct val="100000"/>
              </a:lnSpc>
              <a:spcBef>
                <a:spcPct val="20000"/>
              </a:spcBef>
              <a:spcAft>
                <a:spcPct val="0"/>
              </a:spcAft>
              <a:buClr>
                <a:srgbClr val="822433"/>
              </a:buClr>
              <a:buSzTx/>
              <a:buFontTx/>
              <a:buNone/>
              <a:tabLst/>
              <a:defRPr/>
            </a:pPr>
            <a:r>
              <a:rPr kumimoji="0" lang="it-IT" altLang="it-IT" sz="20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From </a:t>
            </a:r>
            <a:r>
              <a:rPr kumimoji="0" lang="it-IT" altLang="it-IT" sz="20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which</a:t>
            </a:r>
            <a:r>
              <a:rPr kumimoji="0" lang="it-IT" altLang="it-IT" sz="20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 </a:t>
            </a:r>
            <a:r>
              <a:rPr kumimoji="0" lang="it-IT" altLang="it-IT" sz="20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we</a:t>
            </a:r>
            <a:r>
              <a:rPr kumimoji="0" lang="it-IT" altLang="it-IT" sz="20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 can </a:t>
            </a:r>
            <a:r>
              <a:rPr kumimoji="0" lang="it-IT" altLang="it-IT" sz="20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obtain</a:t>
            </a:r>
            <a:r>
              <a:rPr kumimoji="0" lang="it-IT" altLang="it-IT" sz="20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 the </a:t>
            </a:r>
            <a:r>
              <a:rPr kumimoji="0" lang="it-IT" altLang="it-IT" sz="20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conditional</a:t>
            </a:r>
            <a:r>
              <a:rPr kumimoji="0" lang="it-IT" altLang="it-IT" sz="20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 </a:t>
            </a:r>
            <a:r>
              <a:rPr kumimoji="0" lang="it-IT" altLang="it-IT" sz="20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distribution</a:t>
            </a:r>
            <a:r>
              <a:rPr kumimoji="0" lang="it-IT" altLang="it-IT" sz="20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 </a:t>
            </a:r>
            <a:r>
              <a:rPr kumimoji="0" lang="it-IT" altLang="it-IT" sz="20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using</a:t>
            </a:r>
            <a:r>
              <a:rPr kumimoji="0" lang="it-IT" altLang="it-IT" sz="20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 the </a:t>
            </a:r>
            <a:r>
              <a:rPr kumimoji="0" lang="it-IT" altLang="it-IT" sz="20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conditioning</a:t>
            </a:r>
            <a:r>
              <a:rPr kumimoji="0" lang="it-IT" altLang="it-IT" sz="20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 </a:t>
            </a:r>
            <a:r>
              <a:rPr kumimoji="0" lang="it-IT" altLang="it-IT" sz="20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operation</a:t>
            </a:r>
            <a:r>
              <a:rPr kumimoji="0" lang="it-IT" altLang="it-IT" sz="20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 in </a:t>
            </a:r>
            <a:r>
              <a:rPr kumimoji="0" lang="it-IT" altLang="it-IT" sz="20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particular</a:t>
            </a:r>
            <a:r>
              <a:rPr kumimoji="0" lang="it-IT" altLang="it-IT" sz="20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 </a:t>
            </a:r>
            <a:r>
              <a:rPr kumimoji="0" lang="it-IT" altLang="it-IT" sz="20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its</a:t>
            </a:r>
            <a:r>
              <a:rPr kumimoji="0" lang="it-IT" altLang="it-IT" sz="20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 </a:t>
            </a:r>
            <a:r>
              <a:rPr kumimoji="0" lang="it-IT" altLang="it-IT" sz="20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mean</a:t>
            </a:r>
            <a:r>
              <a:rPr kumimoji="0" lang="it-IT" altLang="it-IT" sz="20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 and </a:t>
            </a:r>
            <a:r>
              <a:rPr kumimoji="0" lang="it-IT" altLang="it-IT" sz="20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covariance</a:t>
            </a:r>
            <a:r>
              <a:rPr kumimoji="0" lang="it-IT" altLang="it-IT" sz="20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 are </a:t>
            </a:r>
            <a:r>
              <a:rPr kumimoji="0" lang="it-IT" altLang="it-IT" sz="20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respectively</a:t>
            </a:r>
            <a:endParaRPr kumimoji="0" lang="it-IT" altLang="it-IT" sz="20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a:p>
            <a:pPr marL="0" marR="0" lvl="0" indent="0" algn="l" defTabSz="914400" rtl="0" eaLnBrk="1" fontAlgn="base" latinLnBrk="0" hangingPunct="1">
              <a:lnSpc>
                <a:spcPct val="100000"/>
              </a:lnSpc>
              <a:spcBef>
                <a:spcPct val="20000"/>
              </a:spcBef>
              <a:spcAft>
                <a:spcPct val="0"/>
              </a:spcAft>
              <a:buClr>
                <a:srgbClr val="822433"/>
              </a:buClr>
              <a:buSzTx/>
              <a:buNone/>
              <a:tabLst/>
              <a:defRPr/>
            </a:pPr>
            <a:endParaRPr kumimoji="0" lang="it-IT" sz="2000" b="0" i="1" u="none" strike="noStrike" kern="1200" cap="none" spc="0" normalizeH="0" baseline="0" noProof="0" dirty="0">
              <a:ln>
                <a:noFill/>
              </a:ln>
              <a:solidFill>
                <a:srgbClr val="000000"/>
              </a:solidFill>
              <a:effectLst/>
              <a:uLnTx/>
              <a:uFillTx/>
              <a:latin typeface="Cambria Math" panose="02040503050406030204" pitchFamily="18" charset="0"/>
              <a:cs typeface="+mn-cs"/>
            </a:endParaRPr>
          </a:p>
          <a:p>
            <a:pPr marL="0" marR="0" lvl="0" indent="0" algn="l" defTabSz="914400" rtl="0" eaLnBrk="1" fontAlgn="base" latinLnBrk="0" hangingPunct="1">
              <a:lnSpc>
                <a:spcPct val="100000"/>
              </a:lnSpc>
              <a:spcBef>
                <a:spcPct val="20000"/>
              </a:spcBef>
              <a:spcAft>
                <a:spcPct val="0"/>
              </a:spcAft>
              <a:buClr>
                <a:srgbClr val="822433"/>
              </a:buClr>
              <a:buSzTx/>
              <a:buNone/>
              <a:tabLst/>
              <a:defRPr/>
            </a:pPr>
            <a:r>
              <a:rPr kumimoji="0" lang="it-IT" altLang="it-IT" sz="20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 </a:t>
            </a:r>
          </a:p>
          <a:p>
            <a:pPr marL="0" marR="0" lvl="0" indent="0" algn="l" defTabSz="914400" rtl="0" eaLnBrk="1" fontAlgn="base" latinLnBrk="0" hangingPunct="1">
              <a:lnSpc>
                <a:spcPct val="100000"/>
              </a:lnSpc>
              <a:spcBef>
                <a:spcPct val="20000"/>
              </a:spcBef>
              <a:spcAft>
                <a:spcPct val="0"/>
              </a:spcAft>
              <a:buClr>
                <a:srgbClr val="822433"/>
              </a:buClr>
              <a:buSzTx/>
              <a:buFontTx/>
              <a:buNone/>
              <a:tabLst/>
              <a:defRPr/>
            </a:pPr>
            <a:endParaRPr kumimoji="0" lang="it-IT" altLang="it-IT" sz="20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a:p>
            <a:pPr marL="0" marR="0" lvl="0" indent="0" algn="l" defTabSz="914400" rtl="0" eaLnBrk="1" fontAlgn="base" latinLnBrk="0" hangingPunct="1">
              <a:lnSpc>
                <a:spcPct val="100000"/>
              </a:lnSpc>
              <a:spcBef>
                <a:spcPct val="20000"/>
              </a:spcBef>
              <a:spcAft>
                <a:spcPct val="0"/>
              </a:spcAft>
              <a:buClr>
                <a:srgbClr val="822433"/>
              </a:buClr>
              <a:buSzTx/>
              <a:buFontTx/>
              <a:buNone/>
              <a:tabLst/>
              <a:defRPr/>
            </a:pPr>
            <a:r>
              <a:rPr kumimoji="0" lang="it-IT" altLang="it-IT" sz="20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With</a:t>
            </a:r>
          </a:p>
          <a:p>
            <a:pPr marL="0" marR="0" lvl="0" indent="0" algn="l" defTabSz="914400" rtl="0" eaLnBrk="1" fontAlgn="base" latinLnBrk="0" hangingPunct="1">
              <a:lnSpc>
                <a:spcPct val="100000"/>
              </a:lnSpc>
              <a:spcBef>
                <a:spcPct val="20000"/>
              </a:spcBef>
              <a:spcAft>
                <a:spcPct val="0"/>
              </a:spcAft>
              <a:buClr>
                <a:srgbClr val="822433"/>
              </a:buClr>
              <a:buSzTx/>
              <a:buNone/>
              <a:tabLst/>
              <a:defRPr/>
            </a:pPr>
            <a:r>
              <a:rPr kumimoji="0" lang="it-IT" altLang="it-IT" sz="2000" b="0" i="0" u="none" strike="noStrike" kern="1200" cap="none" spc="0" normalizeH="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 </a:t>
            </a:r>
            <a:endParaRPr kumimoji="0" lang="it-IT" altLang="it-IT" sz="20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a:p>
            <a:pPr marL="0" marR="0" lvl="0" indent="0" algn="l" defTabSz="914400" rtl="0" eaLnBrk="1" fontAlgn="base" latinLnBrk="0" hangingPunct="1">
              <a:lnSpc>
                <a:spcPct val="100000"/>
              </a:lnSpc>
              <a:spcBef>
                <a:spcPct val="20000"/>
              </a:spcBef>
              <a:spcAft>
                <a:spcPct val="0"/>
              </a:spcAft>
              <a:buClr>
                <a:srgbClr val="822433"/>
              </a:buClr>
              <a:buSzTx/>
              <a:buNone/>
              <a:tabLst/>
              <a:defRPr/>
            </a:pPr>
            <a:r>
              <a:rPr kumimoji="0" lang="it-IT" altLang="it-IT" sz="2000" b="0" i="0" u="none" strike="noStrike" kern="1200" cap="none" spc="0" normalizeH="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 </a:t>
            </a:r>
            <a:endParaRPr kumimoji="0" lang="it-IT" altLang="it-IT" sz="20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a:p>
            <a:pPr marL="342900" marR="0" lvl="0" indent="-342900" algn="l" defTabSz="914400" rtl="0" eaLnBrk="1" fontAlgn="base" latinLnBrk="0" hangingPunct="1">
              <a:lnSpc>
                <a:spcPct val="100000"/>
              </a:lnSpc>
              <a:spcBef>
                <a:spcPct val="20000"/>
              </a:spcBef>
              <a:spcAft>
                <a:spcPct val="0"/>
              </a:spcAft>
              <a:buClr>
                <a:srgbClr val="822433"/>
              </a:buClr>
              <a:buSzTx/>
              <a:buFontTx/>
              <a:buChar char="•"/>
              <a:tabLst/>
              <a:defRPr/>
            </a:pPr>
            <a:endParaRPr kumimoji="0" lang="it-IT" altLang="it-IT"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a:p>
            <a:pPr marL="342900" marR="0" lvl="0" indent="-342900" algn="l" defTabSz="914400" rtl="0" eaLnBrk="1" fontAlgn="base" latinLnBrk="0" hangingPunct="1">
              <a:lnSpc>
                <a:spcPct val="100000"/>
              </a:lnSpc>
              <a:spcBef>
                <a:spcPct val="20000"/>
              </a:spcBef>
              <a:spcAft>
                <a:spcPct val="0"/>
              </a:spcAft>
              <a:buClr>
                <a:srgbClr val="822433"/>
              </a:buClr>
              <a:buSzTx/>
              <a:buFontTx/>
              <a:buChar char="•"/>
              <a:tabLst/>
              <a:defRPr/>
            </a:pPr>
            <a:endParaRPr kumimoji="0" lang="it-IT" altLang="it-IT"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a:p>
            <a:pPr marL="0" marR="0" lvl="0" indent="0" algn="l" defTabSz="914400" rtl="0" eaLnBrk="1" fontAlgn="base" latinLnBrk="0" hangingPunct="1">
              <a:lnSpc>
                <a:spcPct val="100000"/>
              </a:lnSpc>
              <a:spcBef>
                <a:spcPct val="20000"/>
              </a:spcBef>
              <a:spcAft>
                <a:spcPct val="0"/>
              </a:spcAft>
              <a:buClr>
                <a:srgbClr val="822433"/>
              </a:buClr>
              <a:buSzTx/>
              <a:buFontTx/>
              <a:buNone/>
              <a:tabLst/>
              <a:defRPr/>
            </a:pPr>
            <a:endParaRPr kumimoji="0" lang="it-IT" altLang="it-IT"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a:p>
            <a:pPr marL="342900" marR="0" lvl="0" indent="-342900" algn="l" defTabSz="914400" rtl="0" eaLnBrk="1" fontAlgn="base" latinLnBrk="0" hangingPunct="1">
              <a:lnSpc>
                <a:spcPct val="100000"/>
              </a:lnSpc>
              <a:spcBef>
                <a:spcPct val="20000"/>
              </a:spcBef>
              <a:spcAft>
                <a:spcPct val="0"/>
              </a:spcAft>
              <a:buClr>
                <a:srgbClr val="822433"/>
              </a:buClr>
              <a:buSzTx/>
              <a:buFontTx/>
              <a:buChar char="•"/>
              <a:tabLst/>
              <a:defRPr/>
            </a:pPr>
            <a:endParaRPr kumimoji="0" lang="it-IT" altLang="it-IT"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a:p>
            <a:pPr marL="342900" marR="0" lvl="0" indent="-342900" algn="l" defTabSz="914400" rtl="0" eaLnBrk="1" fontAlgn="base" latinLnBrk="0" hangingPunct="1">
              <a:lnSpc>
                <a:spcPct val="100000"/>
              </a:lnSpc>
              <a:spcBef>
                <a:spcPct val="20000"/>
              </a:spcBef>
              <a:spcAft>
                <a:spcPct val="0"/>
              </a:spcAft>
              <a:buClr>
                <a:srgbClr val="822433"/>
              </a:buClr>
              <a:buSzTx/>
              <a:buFontTx/>
              <a:buChar char="•"/>
              <a:tabLst/>
              <a:defRPr/>
            </a:pPr>
            <a:endParaRPr kumimoji="0" lang="it-IT" altLang="it-IT"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 name="Footer Placeholder 4">
            <a:extLst>
              <a:ext uri="{FF2B5EF4-FFF2-40B4-BE49-F238E27FC236}">
                <a16:creationId xmlns:a16="http://schemas.microsoft.com/office/drawing/2014/main" id="{9E37B085-6746-458B-AFD9-0A24B7C3E041}"/>
              </a:ext>
            </a:extLst>
          </p:cNvPr>
          <p:cNvSpPr>
            <a:spLocks noGrp="1"/>
          </p:cNvSpPr>
          <p:nvPr>
            <p:ph type="ftr" sz="quarter" idx="11"/>
          </p:nvPr>
        </p:nvSpPr>
        <p:spPr>
          <a:xfrm>
            <a:off x="1219200" y="6148388"/>
            <a:ext cx="2895600" cy="457200"/>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6002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822433"/>
              </a:buClr>
              <a:buSzTx/>
              <a:buFontTx/>
              <a:buNone/>
              <a:tabLst/>
              <a:defRPr/>
            </a:pPr>
            <a:r>
              <a:rPr kumimoji="0" lang="en-US" sz="1100" b="0" i="0" u="none" strike="noStrike" kern="1200" cap="none" spc="0" normalizeH="0" baseline="0" noProof="0" dirty="0">
                <a:ln>
                  <a:noFill/>
                </a:ln>
                <a:solidFill>
                  <a:srgbClr val="FFFFFF"/>
                </a:solidFill>
                <a:effectLst/>
                <a:uLnTx/>
                <a:uFillTx/>
                <a:latin typeface="Arial" panose="020B0604020202020204" pitchFamily="34" charset="0"/>
                <a:ea typeface="ＭＳ Ｐゴシック" panose="020B0600070205080204" pitchFamily="34" charset="-128"/>
                <a:cs typeface="+mn-cs"/>
              </a:rPr>
              <a:t>Control Learning techniques for set point regulation of robots with nonlinear joints flexibility</a:t>
            </a:r>
            <a:endParaRPr kumimoji="0" lang="it-IT" altLang="it-IT" sz="800" b="0" i="0" u="none" strike="noStrike" kern="1200" cap="none" spc="0" normalizeH="0" baseline="0" noProof="0" dirty="0">
              <a:ln>
                <a:noFill/>
              </a:ln>
              <a:solidFill>
                <a:srgbClr val="FFFFFF"/>
              </a:solidFill>
              <a:effectLst/>
              <a:uLnTx/>
              <a:uFillTx/>
              <a:latin typeface="Arial" panose="020B0604020202020204" pitchFamily="34" charset="0"/>
              <a:ea typeface="ＭＳ Ｐゴシック" panose="020B0600070205080204" pitchFamily="34" charset="-128"/>
              <a:cs typeface="+mn-cs"/>
            </a:endParaRPr>
          </a:p>
        </p:txBody>
      </p:sp>
      <p:grpSp>
        <p:nvGrpSpPr>
          <p:cNvPr id="12433" name="Group 12432" descr="\documentclass{article}&#10;\usepackage{amsmath}&#10;\usepackage{amsfonts}&#10;\usepackage{amssymb}&#10;\usepackage{mathtools}&#10;\usepackage{physics}&#10;\pagestyle{empty}&#10;\begin{document}&#10;&#10;&#10;\begin{equation*}&#10;P_{X^*, X} = \mqty[y \\ f(x^*)] \sim \mathcal{N} \left( 0, \mqty[ K(X, X) + \sigma_n^2 I &amp; K(X, X^*) \\ K(X^*, X) &amp; k(X^*, X^*) ] \right)&#10;\end{equation*}&#10;&#10;\end{document}" title="IguanaTex Vector Display">
            <a:extLst>
              <a:ext uri="{FF2B5EF4-FFF2-40B4-BE49-F238E27FC236}">
                <a16:creationId xmlns:a16="http://schemas.microsoft.com/office/drawing/2014/main" id="{1150ED34-AA87-474C-9419-F4AEAE3E382E}"/>
              </a:ext>
            </a:extLst>
          </p:cNvPr>
          <p:cNvGrpSpPr>
            <a:grpSpLocks noChangeAspect="1"/>
          </p:cNvGrpSpPr>
          <p:nvPr>
            <p:custDataLst>
              <p:tags r:id="rId1"/>
            </p:custDataLst>
          </p:nvPr>
        </p:nvGrpSpPr>
        <p:grpSpPr>
          <a:xfrm>
            <a:off x="1039812" y="1630296"/>
            <a:ext cx="6607176" cy="666750"/>
            <a:chOff x="871538" y="1547813"/>
            <a:chExt cx="6607176" cy="666750"/>
          </a:xfrm>
        </p:grpSpPr>
        <p:sp>
          <p:nvSpPr>
            <p:cNvPr id="12377" name="Freeform 129 1">
              <a:extLst>
                <a:ext uri="{FF2B5EF4-FFF2-40B4-BE49-F238E27FC236}">
                  <a16:creationId xmlns:a16="http://schemas.microsoft.com/office/drawing/2014/main" id="{17091E32-ADA4-4A81-BFD5-6CF7E52C89EA}"/>
                </a:ext>
              </a:extLst>
            </p:cNvPr>
            <p:cNvSpPr>
              <a:spLocks noEditPoints="1"/>
            </p:cNvSpPr>
            <p:nvPr>
              <p:custDataLst>
                <p:tags r:id="rId84"/>
              </p:custDataLst>
            </p:nvPr>
          </p:nvSpPr>
          <p:spPr bwMode="auto">
            <a:xfrm>
              <a:off x="871538" y="1760538"/>
              <a:ext cx="185738" cy="190500"/>
            </a:xfrm>
            <a:custGeom>
              <a:avLst/>
              <a:gdLst>
                <a:gd name="T0" fmla="*/ 131 w 356"/>
                <a:gd name="T1" fmla="*/ 183 h 341"/>
                <a:gd name="T2" fmla="*/ 216 w 356"/>
                <a:gd name="T3" fmla="*/ 183 h 341"/>
                <a:gd name="T4" fmla="*/ 356 w 356"/>
                <a:gd name="T5" fmla="*/ 75 h 341"/>
                <a:gd name="T6" fmla="*/ 258 w 356"/>
                <a:gd name="T7" fmla="*/ 0 h 341"/>
                <a:gd name="T8" fmla="*/ 96 w 356"/>
                <a:gd name="T9" fmla="*/ 0 h 341"/>
                <a:gd name="T10" fmla="*/ 81 w 356"/>
                <a:gd name="T11" fmla="*/ 10 h 341"/>
                <a:gd name="T12" fmla="*/ 96 w 356"/>
                <a:gd name="T13" fmla="*/ 16 h 341"/>
                <a:gd name="T14" fmla="*/ 117 w 356"/>
                <a:gd name="T15" fmla="*/ 17 h 341"/>
                <a:gd name="T16" fmla="*/ 128 w 356"/>
                <a:gd name="T17" fmla="*/ 24 h 341"/>
                <a:gd name="T18" fmla="*/ 126 w 356"/>
                <a:gd name="T19" fmla="*/ 34 h 341"/>
                <a:gd name="T20" fmla="*/ 59 w 356"/>
                <a:gd name="T21" fmla="*/ 302 h 341"/>
                <a:gd name="T22" fmla="*/ 14 w 356"/>
                <a:gd name="T23" fmla="*/ 325 h 341"/>
                <a:gd name="T24" fmla="*/ 0 w 356"/>
                <a:gd name="T25" fmla="*/ 335 h 341"/>
                <a:gd name="T26" fmla="*/ 8 w 356"/>
                <a:gd name="T27" fmla="*/ 341 h 341"/>
                <a:gd name="T28" fmla="*/ 71 w 356"/>
                <a:gd name="T29" fmla="*/ 339 h 341"/>
                <a:gd name="T30" fmla="*/ 103 w 356"/>
                <a:gd name="T31" fmla="*/ 340 h 341"/>
                <a:gd name="T32" fmla="*/ 135 w 356"/>
                <a:gd name="T33" fmla="*/ 341 h 341"/>
                <a:gd name="T34" fmla="*/ 145 w 356"/>
                <a:gd name="T35" fmla="*/ 331 h 341"/>
                <a:gd name="T36" fmla="*/ 131 w 356"/>
                <a:gd name="T37" fmla="*/ 325 h 341"/>
                <a:gd name="T38" fmla="*/ 99 w 356"/>
                <a:gd name="T39" fmla="*/ 316 h 341"/>
                <a:gd name="T40" fmla="*/ 100 w 356"/>
                <a:gd name="T41" fmla="*/ 308 h 341"/>
                <a:gd name="T42" fmla="*/ 131 w 356"/>
                <a:gd name="T43" fmla="*/ 183 h 341"/>
                <a:gd name="T44" fmla="*/ 167 w 356"/>
                <a:gd name="T45" fmla="*/ 34 h 341"/>
                <a:gd name="T46" fmla="*/ 194 w 356"/>
                <a:gd name="T47" fmla="*/ 16 h 341"/>
                <a:gd name="T48" fmla="*/ 242 w 356"/>
                <a:gd name="T49" fmla="*/ 16 h 341"/>
                <a:gd name="T50" fmla="*/ 310 w 356"/>
                <a:gd name="T51" fmla="*/ 63 h 341"/>
                <a:gd name="T52" fmla="*/ 280 w 356"/>
                <a:gd name="T53" fmla="*/ 144 h 341"/>
                <a:gd name="T54" fmla="*/ 204 w 356"/>
                <a:gd name="T55" fmla="*/ 170 h 341"/>
                <a:gd name="T56" fmla="*/ 133 w 356"/>
                <a:gd name="T57" fmla="*/ 170 h 341"/>
                <a:gd name="T58" fmla="*/ 167 w 356"/>
                <a:gd name="T59" fmla="*/ 34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6" h="341">
                  <a:moveTo>
                    <a:pt x="131" y="183"/>
                  </a:moveTo>
                  <a:lnTo>
                    <a:pt x="216" y="183"/>
                  </a:lnTo>
                  <a:cubicBezTo>
                    <a:pt x="287" y="183"/>
                    <a:pt x="356" y="131"/>
                    <a:pt x="356" y="75"/>
                  </a:cubicBezTo>
                  <a:cubicBezTo>
                    <a:pt x="356" y="37"/>
                    <a:pt x="323" y="0"/>
                    <a:pt x="258" y="0"/>
                  </a:cubicBezTo>
                  <a:lnTo>
                    <a:pt x="96" y="0"/>
                  </a:lnTo>
                  <a:cubicBezTo>
                    <a:pt x="87" y="0"/>
                    <a:pt x="81" y="0"/>
                    <a:pt x="81" y="10"/>
                  </a:cubicBezTo>
                  <a:cubicBezTo>
                    <a:pt x="81" y="16"/>
                    <a:pt x="86" y="16"/>
                    <a:pt x="96" y="16"/>
                  </a:cubicBezTo>
                  <a:cubicBezTo>
                    <a:pt x="102" y="16"/>
                    <a:pt x="111" y="16"/>
                    <a:pt x="117" y="17"/>
                  </a:cubicBezTo>
                  <a:cubicBezTo>
                    <a:pt x="125" y="17"/>
                    <a:pt x="128" y="19"/>
                    <a:pt x="128" y="24"/>
                  </a:cubicBezTo>
                  <a:cubicBezTo>
                    <a:pt x="128" y="26"/>
                    <a:pt x="128" y="28"/>
                    <a:pt x="126" y="34"/>
                  </a:cubicBezTo>
                  <a:lnTo>
                    <a:pt x="59" y="302"/>
                  </a:lnTo>
                  <a:cubicBezTo>
                    <a:pt x="54" y="321"/>
                    <a:pt x="53" y="325"/>
                    <a:pt x="14" y="325"/>
                  </a:cubicBezTo>
                  <a:cubicBezTo>
                    <a:pt x="6" y="325"/>
                    <a:pt x="0" y="325"/>
                    <a:pt x="0" y="335"/>
                  </a:cubicBezTo>
                  <a:cubicBezTo>
                    <a:pt x="0" y="341"/>
                    <a:pt x="6" y="341"/>
                    <a:pt x="8" y="341"/>
                  </a:cubicBezTo>
                  <a:cubicBezTo>
                    <a:pt x="22" y="341"/>
                    <a:pt x="57" y="339"/>
                    <a:pt x="71" y="339"/>
                  </a:cubicBezTo>
                  <a:cubicBezTo>
                    <a:pt x="81" y="339"/>
                    <a:pt x="92" y="340"/>
                    <a:pt x="103" y="340"/>
                  </a:cubicBezTo>
                  <a:cubicBezTo>
                    <a:pt x="114" y="340"/>
                    <a:pt x="125" y="341"/>
                    <a:pt x="135" y="341"/>
                  </a:cubicBezTo>
                  <a:cubicBezTo>
                    <a:pt x="139" y="341"/>
                    <a:pt x="145" y="341"/>
                    <a:pt x="145" y="331"/>
                  </a:cubicBezTo>
                  <a:cubicBezTo>
                    <a:pt x="145" y="325"/>
                    <a:pt x="141" y="325"/>
                    <a:pt x="131" y="325"/>
                  </a:cubicBezTo>
                  <a:cubicBezTo>
                    <a:pt x="113" y="325"/>
                    <a:pt x="99" y="325"/>
                    <a:pt x="99" y="316"/>
                  </a:cubicBezTo>
                  <a:cubicBezTo>
                    <a:pt x="99" y="313"/>
                    <a:pt x="100" y="311"/>
                    <a:pt x="100" y="308"/>
                  </a:cubicBezTo>
                  <a:lnTo>
                    <a:pt x="131" y="183"/>
                  </a:lnTo>
                  <a:close/>
                  <a:moveTo>
                    <a:pt x="167" y="34"/>
                  </a:moveTo>
                  <a:cubicBezTo>
                    <a:pt x="172" y="17"/>
                    <a:pt x="173" y="16"/>
                    <a:pt x="194" y="16"/>
                  </a:cubicBezTo>
                  <a:lnTo>
                    <a:pt x="242" y="16"/>
                  </a:lnTo>
                  <a:cubicBezTo>
                    <a:pt x="283" y="16"/>
                    <a:pt x="310" y="29"/>
                    <a:pt x="310" y="63"/>
                  </a:cubicBezTo>
                  <a:cubicBezTo>
                    <a:pt x="310" y="83"/>
                    <a:pt x="300" y="126"/>
                    <a:pt x="280" y="144"/>
                  </a:cubicBezTo>
                  <a:cubicBezTo>
                    <a:pt x="255" y="166"/>
                    <a:pt x="225" y="170"/>
                    <a:pt x="204" y="170"/>
                  </a:cubicBezTo>
                  <a:lnTo>
                    <a:pt x="133" y="170"/>
                  </a:lnTo>
                  <a:lnTo>
                    <a:pt x="167" y="34"/>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78" name="Freeform 130 1">
              <a:extLst>
                <a:ext uri="{FF2B5EF4-FFF2-40B4-BE49-F238E27FC236}">
                  <a16:creationId xmlns:a16="http://schemas.microsoft.com/office/drawing/2014/main" id="{2C2BF600-2D71-4601-A655-12128E87EFC4}"/>
                </a:ext>
              </a:extLst>
            </p:cNvPr>
            <p:cNvSpPr>
              <a:spLocks/>
            </p:cNvSpPr>
            <p:nvPr>
              <p:custDataLst>
                <p:tags r:id="rId85"/>
              </p:custDataLst>
            </p:nvPr>
          </p:nvSpPr>
          <p:spPr bwMode="auto">
            <a:xfrm>
              <a:off x="1036638" y="1858963"/>
              <a:ext cx="160338" cy="133350"/>
            </a:xfrm>
            <a:custGeom>
              <a:avLst/>
              <a:gdLst>
                <a:gd name="T0" fmla="*/ 177 w 308"/>
                <a:gd name="T1" fmla="*/ 105 h 238"/>
                <a:gd name="T2" fmla="*/ 210 w 308"/>
                <a:gd name="T3" fmla="*/ 72 h 238"/>
                <a:gd name="T4" fmla="*/ 299 w 308"/>
                <a:gd name="T5" fmla="*/ 13 h 238"/>
                <a:gd name="T6" fmla="*/ 308 w 308"/>
                <a:gd name="T7" fmla="*/ 5 h 238"/>
                <a:gd name="T8" fmla="*/ 303 w 308"/>
                <a:gd name="T9" fmla="*/ 0 h 238"/>
                <a:gd name="T10" fmla="*/ 271 w 308"/>
                <a:gd name="T11" fmla="*/ 2 h 238"/>
                <a:gd name="T12" fmla="*/ 230 w 308"/>
                <a:gd name="T13" fmla="*/ 0 h 238"/>
                <a:gd name="T14" fmla="*/ 223 w 308"/>
                <a:gd name="T15" fmla="*/ 8 h 238"/>
                <a:gd name="T16" fmla="*/ 228 w 308"/>
                <a:gd name="T17" fmla="*/ 13 h 238"/>
                <a:gd name="T18" fmla="*/ 240 w 308"/>
                <a:gd name="T19" fmla="*/ 21 h 238"/>
                <a:gd name="T20" fmla="*/ 231 w 308"/>
                <a:gd name="T21" fmla="*/ 36 h 238"/>
                <a:gd name="T22" fmla="*/ 172 w 308"/>
                <a:gd name="T23" fmla="*/ 95 h 238"/>
                <a:gd name="T24" fmla="*/ 136 w 308"/>
                <a:gd name="T25" fmla="*/ 26 h 238"/>
                <a:gd name="T26" fmla="*/ 135 w 308"/>
                <a:gd name="T27" fmla="*/ 21 h 238"/>
                <a:gd name="T28" fmla="*/ 153 w 308"/>
                <a:gd name="T29" fmla="*/ 13 h 238"/>
                <a:gd name="T30" fmla="*/ 160 w 308"/>
                <a:gd name="T31" fmla="*/ 5 h 238"/>
                <a:gd name="T32" fmla="*/ 154 w 308"/>
                <a:gd name="T33" fmla="*/ 0 h 238"/>
                <a:gd name="T34" fmla="*/ 131 w 308"/>
                <a:gd name="T35" fmla="*/ 1 h 238"/>
                <a:gd name="T36" fmla="*/ 108 w 308"/>
                <a:gd name="T37" fmla="*/ 2 h 238"/>
                <a:gd name="T38" fmla="*/ 88 w 308"/>
                <a:gd name="T39" fmla="*/ 1 h 238"/>
                <a:gd name="T40" fmla="*/ 69 w 308"/>
                <a:gd name="T41" fmla="*/ 0 h 238"/>
                <a:gd name="T42" fmla="*/ 62 w 308"/>
                <a:gd name="T43" fmla="*/ 8 h 238"/>
                <a:gd name="T44" fmla="*/ 72 w 308"/>
                <a:gd name="T45" fmla="*/ 13 h 238"/>
                <a:gd name="T46" fmla="*/ 97 w 308"/>
                <a:gd name="T47" fmla="*/ 23 h 238"/>
                <a:gd name="T48" fmla="*/ 146 w 308"/>
                <a:gd name="T49" fmla="*/ 119 h 238"/>
                <a:gd name="T50" fmla="*/ 127 w 308"/>
                <a:gd name="T51" fmla="*/ 139 h 238"/>
                <a:gd name="T52" fmla="*/ 97 w 308"/>
                <a:gd name="T53" fmla="*/ 168 h 238"/>
                <a:gd name="T54" fmla="*/ 9 w 308"/>
                <a:gd name="T55" fmla="*/ 226 h 238"/>
                <a:gd name="T56" fmla="*/ 0 w 308"/>
                <a:gd name="T57" fmla="*/ 234 h 238"/>
                <a:gd name="T58" fmla="*/ 5 w 308"/>
                <a:gd name="T59" fmla="*/ 238 h 238"/>
                <a:gd name="T60" fmla="*/ 38 w 308"/>
                <a:gd name="T61" fmla="*/ 237 h 238"/>
                <a:gd name="T62" fmla="*/ 58 w 308"/>
                <a:gd name="T63" fmla="*/ 237 h 238"/>
                <a:gd name="T64" fmla="*/ 78 w 308"/>
                <a:gd name="T65" fmla="*/ 238 h 238"/>
                <a:gd name="T66" fmla="*/ 85 w 308"/>
                <a:gd name="T67" fmla="*/ 231 h 238"/>
                <a:gd name="T68" fmla="*/ 79 w 308"/>
                <a:gd name="T69" fmla="*/ 226 h 238"/>
                <a:gd name="T70" fmla="*/ 68 w 308"/>
                <a:gd name="T71" fmla="*/ 217 h 238"/>
                <a:gd name="T72" fmla="*/ 81 w 308"/>
                <a:gd name="T73" fmla="*/ 199 h 238"/>
                <a:gd name="T74" fmla="*/ 151 w 308"/>
                <a:gd name="T75" fmla="*/ 130 h 238"/>
                <a:gd name="T76" fmla="*/ 194 w 308"/>
                <a:gd name="T77" fmla="*/ 213 h 238"/>
                <a:gd name="T78" fmla="*/ 196 w 308"/>
                <a:gd name="T79" fmla="*/ 217 h 238"/>
                <a:gd name="T80" fmla="*/ 177 w 308"/>
                <a:gd name="T81" fmla="*/ 226 h 238"/>
                <a:gd name="T82" fmla="*/ 169 w 308"/>
                <a:gd name="T83" fmla="*/ 234 h 238"/>
                <a:gd name="T84" fmla="*/ 175 w 308"/>
                <a:gd name="T85" fmla="*/ 238 h 238"/>
                <a:gd name="T86" fmla="*/ 199 w 308"/>
                <a:gd name="T87" fmla="*/ 237 h 238"/>
                <a:gd name="T88" fmla="*/ 221 w 308"/>
                <a:gd name="T89" fmla="*/ 237 h 238"/>
                <a:gd name="T90" fmla="*/ 242 w 308"/>
                <a:gd name="T91" fmla="*/ 237 h 238"/>
                <a:gd name="T92" fmla="*/ 261 w 308"/>
                <a:gd name="T93" fmla="*/ 238 h 238"/>
                <a:gd name="T94" fmla="*/ 268 w 308"/>
                <a:gd name="T95" fmla="*/ 231 h 238"/>
                <a:gd name="T96" fmla="*/ 258 w 308"/>
                <a:gd name="T97" fmla="*/ 226 h 238"/>
                <a:gd name="T98" fmla="*/ 233 w 308"/>
                <a:gd name="T99" fmla="*/ 216 h 238"/>
                <a:gd name="T100" fmla="*/ 177 w 308"/>
                <a:gd name="T101" fmla="*/ 105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08" h="238">
                  <a:moveTo>
                    <a:pt x="177" y="105"/>
                  </a:moveTo>
                  <a:lnTo>
                    <a:pt x="210" y="72"/>
                  </a:lnTo>
                  <a:cubicBezTo>
                    <a:pt x="255" y="28"/>
                    <a:pt x="268" y="15"/>
                    <a:pt x="299" y="13"/>
                  </a:cubicBezTo>
                  <a:cubicBezTo>
                    <a:pt x="304" y="12"/>
                    <a:pt x="308" y="12"/>
                    <a:pt x="308" y="5"/>
                  </a:cubicBezTo>
                  <a:cubicBezTo>
                    <a:pt x="308" y="1"/>
                    <a:pt x="304" y="0"/>
                    <a:pt x="303" y="0"/>
                  </a:cubicBezTo>
                  <a:cubicBezTo>
                    <a:pt x="293" y="0"/>
                    <a:pt x="281" y="2"/>
                    <a:pt x="271" y="2"/>
                  </a:cubicBezTo>
                  <a:cubicBezTo>
                    <a:pt x="261" y="2"/>
                    <a:pt x="239" y="0"/>
                    <a:pt x="230" y="0"/>
                  </a:cubicBezTo>
                  <a:cubicBezTo>
                    <a:pt x="227" y="0"/>
                    <a:pt x="223" y="1"/>
                    <a:pt x="223" y="8"/>
                  </a:cubicBezTo>
                  <a:cubicBezTo>
                    <a:pt x="223" y="8"/>
                    <a:pt x="223" y="12"/>
                    <a:pt x="228" y="13"/>
                  </a:cubicBezTo>
                  <a:cubicBezTo>
                    <a:pt x="231" y="13"/>
                    <a:pt x="240" y="14"/>
                    <a:pt x="240" y="21"/>
                  </a:cubicBezTo>
                  <a:cubicBezTo>
                    <a:pt x="240" y="27"/>
                    <a:pt x="235" y="32"/>
                    <a:pt x="231" y="36"/>
                  </a:cubicBezTo>
                  <a:cubicBezTo>
                    <a:pt x="229" y="38"/>
                    <a:pt x="184" y="81"/>
                    <a:pt x="172" y="95"/>
                  </a:cubicBezTo>
                  <a:lnTo>
                    <a:pt x="136" y="26"/>
                  </a:lnTo>
                  <a:cubicBezTo>
                    <a:pt x="136" y="25"/>
                    <a:pt x="135" y="23"/>
                    <a:pt x="135" y="21"/>
                  </a:cubicBezTo>
                  <a:cubicBezTo>
                    <a:pt x="135" y="19"/>
                    <a:pt x="141" y="13"/>
                    <a:pt x="153" y="13"/>
                  </a:cubicBezTo>
                  <a:cubicBezTo>
                    <a:pt x="155" y="13"/>
                    <a:pt x="160" y="12"/>
                    <a:pt x="160" y="5"/>
                  </a:cubicBezTo>
                  <a:cubicBezTo>
                    <a:pt x="160" y="5"/>
                    <a:pt x="160" y="0"/>
                    <a:pt x="154" y="0"/>
                  </a:cubicBezTo>
                  <a:cubicBezTo>
                    <a:pt x="147" y="0"/>
                    <a:pt x="138" y="1"/>
                    <a:pt x="131" y="1"/>
                  </a:cubicBezTo>
                  <a:cubicBezTo>
                    <a:pt x="124" y="1"/>
                    <a:pt x="116" y="2"/>
                    <a:pt x="108" y="2"/>
                  </a:cubicBezTo>
                  <a:cubicBezTo>
                    <a:pt x="103" y="2"/>
                    <a:pt x="94" y="2"/>
                    <a:pt x="88" y="1"/>
                  </a:cubicBezTo>
                  <a:cubicBezTo>
                    <a:pt x="82" y="1"/>
                    <a:pt x="75" y="0"/>
                    <a:pt x="69" y="0"/>
                  </a:cubicBezTo>
                  <a:cubicBezTo>
                    <a:pt x="67" y="0"/>
                    <a:pt x="62" y="0"/>
                    <a:pt x="62" y="8"/>
                  </a:cubicBezTo>
                  <a:cubicBezTo>
                    <a:pt x="62" y="13"/>
                    <a:pt x="66" y="13"/>
                    <a:pt x="72" y="13"/>
                  </a:cubicBezTo>
                  <a:cubicBezTo>
                    <a:pt x="92" y="13"/>
                    <a:pt x="94" y="16"/>
                    <a:pt x="97" y="23"/>
                  </a:cubicBezTo>
                  <a:lnTo>
                    <a:pt x="146" y="119"/>
                  </a:lnTo>
                  <a:lnTo>
                    <a:pt x="127" y="139"/>
                  </a:lnTo>
                  <a:cubicBezTo>
                    <a:pt x="120" y="145"/>
                    <a:pt x="104" y="161"/>
                    <a:pt x="97" y="168"/>
                  </a:cubicBezTo>
                  <a:cubicBezTo>
                    <a:pt x="55" y="210"/>
                    <a:pt x="40" y="224"/>
                    <a:pt x="9" y="226"/>
                  </a:cubicBezTo>
                  <a:cubicBezTo>
                    <a:pt x="4" y="226"/>
                    <a:pt x="0" y="226"/>
                    <a:pt x="0" y="234"/>
                  </a:cubicBezTo>
                  <a:cubicBezTo>
                    <a:pt x="0" y="235"/>
                    <a:pt x="1" y="238"/>
                    <a:pt x="5" y="238"/>
                  </a:cubicBezTo>
                  <a:cubicBezTo>
                    <a:pt x="15" y="238"/>
                    <a:pt x="27" y="237"/>
                    <a:pt x="38" y="237"/>
                  </a:cubicBezTo>
                  <a:cubicBezTo>
                    <a:pt x="44" y="237"/>
                    <a:pt x="52" y="237"/>
                    <a:pt x="58" y="237"/>
                  </a:cubicBezTo>
                  <a:cubicBezTo>
                    <a:pt x="64" y="238"/>
                    <a:pt x="72" y="238"/>
                    <a:pt x="78" y="238"/>
                  </a:cubicBezTo>
                  <a:cubicBezTo>
                    <a:pt x="80" y="238"/>
                    <a:pt x="85" y="238"/>
                    <a:pt x="85" y="231"/>
                  </a:cubicBezTo>
                  <a:cubicBezTo>
                    <a:pt x="85" y="226"/>
                    <a:pt x="81" y="226"/>
                    <a:pt x="79" y="226"/>
                  </a:cubicBezTo>
                  <a:cubicBezTo>
                    <a:pt x="76" y="226"/>
                    <a:pt x="68" y="224"/>
                    <a:pt x="68" y="217"/>
                  </a:cubicBezTo>
                  <a:cubicBezTo>
                    <a:pt x="68" y="212"/>
                    <a:pt x="73" y="207"/>
                    <a:pt x="81" y="199"/>
                  </a:cubicBezTo>
                  <a:lnTo>
                    <a:pt x="151" y="130"/>
                  </a:lnTo>
                  <a:lnTo>
                    <a:pt x="194" y="213"/>
                  </a:lnTo>
                  <a:cubicBezTo>
                    <a:pt x="195" y="216"/>
                    <a:pt x="196" y="217"/>
                    <a:pt x="196" y="217"/>
                  </a:cubicBezTo>
                  <a:cubicBezTo>
                    <a:pt x="196" y="219"/>
                    <a:pt x="189" y="225"/>
                    <a:pt x="177" y="226"/>
                  </a:cubicBezTo>
                  <a:cubicBezTo>
                    <a:pt x="174" y="226"/>
                    <a:pt x="169" y="226"/>
                    <a:pt x="169" y="234"/>
                  </a:cubicBezTo>
                  <a:cubicBezTo>
                    <a:pt x="169" y="234"/>
                    <a:pt x="170" y="238"/>
                    <a:pt x="175" y="238"/>
                  </a:cubicBezTo>
                  <a:cubicBezTo>
                    <a:pt x="183" y="238"/>
                    <a:pt x="191" y="237"/>
                    <a:pt x="199" y="237"/>
                  </a:cubicBezTo>
                  <a:cubicBezTo>
                    <a:pt x="206" y="237"/>
                    <a:pt x="214" y="237"/>
                    <a:pt x="221" y="237"/>
                  </a:cubicBezTo>
                  <a:cubicBezTo>
                    <a:pt x="227" y="237"/>
                    <a:pt x="236" y="237"/>
                    <a:pt x="242" y="237"/>
                  </a:cubicBezTo>
                  <a:cubicBezTo>
                    <a:pt x="248" y="238"/>
                    <a:pt x="255" y="238"/>
                    <a:pt x="261" y="238"/>
                  </a:cubicBezTo>
                  <a:cubicBezTo>
                    <a:pt x="263" y="238"/>
                    <a:pt x="268" y="238"/>
                    <a:pt x="268" y="231"/>
                  </a:cubicBezTo>
                  <a:cubicBezTo>
                    <a:pt x="268" y="226"/>
                    <a:pt x="264" y="226"/>
                    <a:pt x="258" y="226"/>
                  </a:cubicBezTo>
                  <a:cubicBezTo>
                    <a:pt x="238" y="226"/>
                    <a:pt x="236" y="222"/>
                    <a:pt x="233" y="216"/>
                  </a:cubicBezTo>
                  <a:lnTo>
                    <a:pt x="177" y="105"/>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79" name="Freeform 131 1">
              <a:extLst>
                <a:ext uri="{FF2B5EF4-FFF2-40B4-BE49-F238E27FC236}">
                  <a16:creationId xmlns:a16="http://schemas.microsoft.com/office/drawing/2014/main" id="{24EECE24-B8AC-4669-91AA-75792C437AA7}"/>
                </a:ext>
              </a:extLst>
            </p:cNvPr>
            <p:cNvSpPr>
              <a:spLocks/>
            </p:cNvSpPr>
            <p:nvPr>
              <p:custDataLst>
                <p:tags r:id="rId86"/>
              </p:custDataLst>
            </p:nvPr>
          </p:nvSpPr>
          <p:spPr bwMode="auto">
            <a:xfrm>
              <a:off x="1230313" y="1871663"/>
              <a:ext cx="58738" cy="60325"/>
            </a:xfrm>
            <a:custGeom>
              <a:avLst/>
              <a:gdLst>
                <a:gd name="T0" fmla="*/ 61 w 114"/>
                <a:gd name="T1" fmla="*/ 47 h 107"/>
                <a:gd name="T2" fmla="*/ 66 w 114"/>
                <a:gd name="T3" fmla="*/ 8 h 107"/>
                <a:gd name="T4" fmla="*/ 57 w 114"/>
                <a:gd name="T5" fmla="*/ 0 h 107"/>
                <a:gd name="T6" fmla="*/ 48 w 114"/>
                <a:gd name="T7" fmla="*/ 8 h 107"/>
                <a:gd name="T8" fmla="*/ 53 w 114"/>
                <a:gd name="T9" fmla="*/ 47 h 107"/>
                <a:gd name="T10" fmla="*/ 14 w 114"/>
                <a:gd name="T11" fmla="*/ 24 h 107"/>
                <a:gd name="T12" fmla="*/ 9 w 114"/>
                <a:gd name="T13" fmla="*/ 22 h 107"/>
                <a:gd name="T14" fmla="*/ 0 w 114"/>
                <a:gd name="T15" fmla="*/ 31 h 107"/>
                <a:gd name="T16" fmla="*/ 5 w 114"/>
                <a:gd name="T17" fmla="*/ 39 h 107"/>
                <a:gd name="T18" fmla="*/ 47 w 114"/>
                <a:gd name="T19" fmla="*/ 54 h 107"/>
                <a:gd name="T20" fmla="*/ 6 w 114"/>
                <a:gd name="T21" fmla="*/ 69 h 107"/>
                <a:gd name="T22" fmla="*/ 0 w 114"/>
                <a:gd name="T23" fmla="*/ 77 h 107"/>
                <a:gd name="T24" fmla="*/ 9 w 114"/>
                <a:gd name="T25" fmla="*/ 86 h 107"/>
                <a:gd name="T26" fmla="*/ 53 w 114"/>
                <a:gd name="T27" fmla="*/ 61 h 107"/>
                <a:gd name="T28" fmla="*/ 48 w 114"/>
                <a:gd name="T29" fmla="*/ 100 h 107"/>
                <a:gd name="T30" fmla="*/ 57 w 114"/>
                <a:gd name="T31" fmla="*/ 107 h 107"/>
                <a:gd name="T32" fmla="*/ 66 w 114"/>
                <a:gd name="T33" fmla="*/ 100 h 107"/>
                <a:gd name="T34" fmla="*/ 61 w 114"/>
                <a:gd name="T35" fmla="*/ 61 h 107"/>
                <a:gd name="T36" fmla="*/ 101 w 114"/>
                <a:gd name="T37" fmla="*/ 84 h 107"/>
                <a:gd name="T38" fmla="*/ 106 w 114"/>
                <a:gd name="T39" fmla="*/ 86 h 107"/>
                <a:gd name="T40" fmla="*/ 114 w 114"/>
                <a:gd name="T41" fmla="*/ 77 h 107"/>
                <a:gd name="T42" fmla="*/ 109 w 114"/>
                <a:gd name="T43" fmla="*/ 69 h 107"/>
                <a:gd name="T44" fmla="*/ 67 w 114"/>
                <a:gd name="T45" fmla="*/ 54 h 107"/>
                <a:gd name="T46" fmla="*/ 108 w 114"/>
                <a:gd name="T47" fmla="*/ 39 h 107"/>
                <a:gd name="T48" fmla="*/ 114 w 114"/>
                <a:gd name="T49" fmla="*/ 31 h 107"/>
                <a:gd name="T50" fmla="*/ 106 w 114"/>
                <a:gd name="T51" fmla="*/ 22 h 107"/>
                <a:gd name="T52" fmla="*/ 100 w 114"/>
                <a:gd name="T53" fmla="*/ 24 h 107"/>
                <a:gd name="T54" fmla="*/ 61 w 114"/>
                <a:gd name="T55" fmla="*/ 47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4" h="107">
                  <a:moveTo>
                    <a:pt x="61" y="47"/>
                  </a:moveTo>
                  <a:cubicBezTo>
                    <a:pt x="62" y="42"/>
                    <a:pt x="66" y="11"/>
                    <a:pt x="66" y="8"/>
                  </a:cubicBezTo>
                  <a:cubicBezTo>
                    <a:pt x="66" y="4"/>
                    <a:pt x="62" y="0"/>
                    <a:pt x="57" y="0"/>
                  </a:cubicBezTo>
                  <a:cubicBezTo>
                    <a:pt x="52" y="0"/>
                    <a:pt x="48" y="4"/>
                    <a:pt x="48" y="8"/>
                  </a:cubicBezTo>
                  <a:cubicBezTo>
                    <a:pt x="48" y="11"/>
                    <a:pt x="52" y="42"/>
                    <a:pt x="53" y="47"/>
                  </a:cubicBezTo>
                  <a:lnTo>
                    <a:pt x="14" y="24"/>
                  </a:lnTo>
                  <a:cubicBezTo>
                    <a:pt x="12" y="23"/>
                    <a:pt x="11" y="22"/>
                    <a:pt x="9" y="22"/>
                  </a:cubicBezTo>
                  <a:cubicBezTo>
                    <a:pt x="5" y="22"/>
                    <a:pt x="0" y="26"/>
                    <a:pt x="0" y="31"/>
                  </a:cubicBezTo>
                  <a:cubicBezTo>
                    <a:pt x="0" y="35"/>
                    <a:pt x="3" y="38"/>
                    <a:pt x="5" y="39"/>
                  </a:cubicBezTo>
                  <a:cubicBezTo>
                    <a:pt x="19" y="44"/>
                    <a:pt x="33" y="49"/>
                    <a:pt x="47" y="54"/>
                  </a:cubicBezTo>
                  <a:cubicBezTo>
                    <a:pt x="33" y="59"/>
                    <a:pt x="10" y="67"/>
                    <a:pt x="6" y="69"/>
                  </a:cubicBezTo>
                  <a:cubicBezTo>
                    <a:pt x="4" y="70"/>
                    <a:pt x="0" y="71"/>
                    <a:pt x="0" y="77"/>
                  </a:cubicBezTo>
                  <a:cubicBezTo>
                    <a:pt x="0" y="82"/>
                    <a:pt x="5" y="86"/>
                    <a:pt x="9" y="86"/>
                  </a:cubicBezTo>
                  <a:cubicBezTo>
                    <a:pt x="11" y="86"/>
                    <a:pt x="19" y="81"/>
                    <a:pt x="53" y="61"/>
                  </a:cubicBezTo>
                  <a:cubicBezTo>
                    <a:pt x="52" y="66"/>
                    <a:pt x="48" y="97"/>
                    <a:pt x="48" y="100"/>
                  </a:cubicBezTo>
                  <a:cubicBezTo>
                    <a:pt x="48" y="103"/>
                    <a:pt x="52" y="107"/>
                    <a:pt x="57" y="107"/>
                  </a:cubicBezTo>
                  <a:cubicBezTo>
                    <a:pt x="62" y="107"/>
                    <a:pt x="66" y="104"/>
                    <a:pt x="66" y="100"/>
                  </a:cubicBezTo>
                  <a:cubicBezTo>
                    <a:pt x="66" y="97"/>
                    <a:pt x="62" y="65"/>
                    <a:pt x="61" y="61"/>
                  </a:cubicBezTo>
                  <a:lnTo>
                    <a:pt x="101" y="84"/>
                  </a:lnTo>
                  <a:cubicBezTo>
                    <a:pt x="102" y="85"/>
                    <a:pt x="103" y="86"/>
                    <a:pt x="106" y="86"/>
                  </a:cubicBezTo>
                  <a:cubicBezTo>
                    <a:pt x="110" y="86"/>
                    <a:pt x="114" y="82"/>
                    <a:pt x="114" y="77"/>
                  </a:cubicBezTo>
                  <a:cubicBezTo>
                    <a:pt x="114" y="73"/>
                    <a:pt x="111" y="70"/>
                    <a:pt x="109" y="69"/>
                  </a:cubicBezTo>
                  <a:cubicBezTo>
                    <a:pt x="95" y="64"/>
                    <a:pt x="81" y="59"/>
                    <a:pt x="67" y="54"/>
                  </a:cubicBezTo>
                  <a:cubicBezTo>
                    <a:pt x="81" y="49"/>
                    <a:pt x="104" y="41"/>
                    <a:pt x="108" y="39"/>
                  </a:cubicBezTo>
                  <a:cubicBezTo>
                    <a:pt x="110" y="38"/>
                    <a:pt x="114" y="37"/>
                    <a:pt x="114" y="31"/>
                  </a:cubicBezTo>
                  <a:cubicBezTo>
                    <a:pt x="114" y="26"/>
                    <a:pt x="110" y="22"/>
                    <a:pt x="106" y="22"/>
                  </a:cubicBezTo>
                  <a:cubicBezTo>
                    <a:pt x="103" y="22"/>
                    <a:pt x="102" y="23"/>
                    <a:pt x="100" y="24"/>
                  </a:cubicBezTo>
                  <a:lnTo>
                    <a:pt x="61" y="47"/>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80" name="Freeform 132 1">
              <a:extLst>
                <a:ext uri="{FF2B5EF4-FFF2-40B4-BE49-F238E27FC236}">
                  <a16:creationId xmlns:a16="http://schemas.microsoft.com/office/drawing/2014/main" id="{DE065EF9-B334-42C9-84B0-3BBA69681114}"/>
                </a:ext>
              </a:extLst>
            </p:cNvPr>
            <p:cNvSpPr>
              <a:spLocks/>
            </p:cNvSpPr>
            <p:nvPr>
              <p:custDataLst>
                <p:tags r:id="rId87"/>
              </p:custDataLst>
            </p:nvPr>
          </p:nvSpPr>
          <p:spPr bwMode="auto">
            <a:xfrm>
              <a:off x="1339851" y="1970088"/>
              <a:ext cx="23813" cy="60325"/>
            </a:xfrm>
            <a:custGeom>
              <a:avLst/>
              <a:gdLst>
                <a:gd name="T0" fmla="*/ 35 w 44"/>
                <a:gd name="T1" fmla="*/ 35 h 108"/>
                <a:gd name="T2" fmla="*/ 7 w 44"/>
                <a:gd name="T3" fmla="*/ 99 h 108"/>
                <a:gd name="T4" fmla="*/ 5 w 44"/>
                <a:gd name="T5" fmla="*/ 103 h 108"/>
                <a:gd name="T6" fmla="*/ 10 w 44"/>
                <a:gd name="T7" fmla="*/ 108 h 108"/>
                <a:gd name="T8" fmla="*/ 44 w 44"/>
                <a:gd name="T9" fmla="*/ 38 h 108"/>
                <a:gd name="T10" fmla="*/ 20 w 44"/>
                <a:gd name="T11" fmla="*/ 0 h 108"/>
                <a:gd name="T12" fmla="*/ 0 w 44"/>
                <a:gd name="T13" fmla="*/ 20 h 108"/>
                <a:gd name="T14" fmla="*/ 20 w 44"/>
                <a:gd name="T15" fmla="*/ 40 h 108"/>
                <a:gd name="T16" fmla="*/ 35 w 44"/>
                <a:gd name="T17" fmla="*/ 35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108">
                  <a:moveTo>
                    <a:pt x="35" y="35"/>
                  </a:moveTo>
                  <a:cubicBezTo>
                    <a:pt x="35" y="54"/>
                    <a:pt x="31" y="76"/>
                    <a:pt x="7" y="99"/>
                  </a:cubicBezTo>
                  <a:cubicBezTo>
                    <a:pt x="6" y="100"/>
                    <a:pt x="5" y="101"/>
                    <a:pt x="5" y="103"/>
                  </a:cubicBezTo>
                  <a:cubicBezTo>
                    <a:pt x="5" y="105"/>
                    <a:pt x="8" y="108"/>
                    <a:pt x="10" y="108"/>
                  </a:cubicBezTo>
                  <a:cubicBezTo>
                    <a:pt x="15" y="108"/>
                    <a:pt x="44" y="80"/>
                    <a:pt x="44" y="38"/>
                  </a:cubicBezTo>
                  <a:cubicBezTo>
                    <a:pt x="44" y="17"/>
                    <a:pt x="36" y="0"/>
                    <a:pt x="20" y="0"/>
                  </a:cubicBezTo>
                  <a:cubicBezTo>
                    <a:pt x="8" y="0"/>
                    <a:pt x="0" y="9"/>
                    <a:pt x="0" y="20"/>
                  </a:cubicBezTo>
                  <a:cubicBezTo>
                    <a:pt x="0" y="31"/>
                    <a:pt x="8" y="40"/>
                    <a:pt x="20" y="40"/>
                  </a:cubicBezTo>
                  <a:cubicBezTo>
                    <a:pt x="29" y="40"/>
                    <a:pt x="34" y="35"/>
                    <a:pt x="35" y="35"/>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81" name="Freeform 133 1">
              <a:extLst>
                <a:ext uri="{FF2B5EF4-FFF2-40B4-BE49-F238E27FC236}">
                  <a16:creationId xmlns:a16="http://schemas.microsoft.com/office/drawing/2014/main" id="{96BD6E81-A28B-4369-8CF8-EB39B6CDAFD5}"/>
                </a:ext>
              </a:extLst>
            </p:cNvPr>
            <p:cNvSpPr>
              <a:spLocks/>
            </p:cNvSpPr>
            <p:nvPr>
              <p:custDataLst>
                <p:tags r:id="rId88"/>
              </p:custDataLst>
            </p:nvPr>
          </p:nvSpPr>
          <p:spPr bwMode="auto">
            <a:xfrm>
              <a:off x="1390651" y="1858963"/>
              <a:ext cx="160338" cy="133350"/>
            </a:xfrm>
            <a:custGeom>
              <a:avLst/>
              <a:gdLst>
                <a:gd name="T0" fmla="*/ 176 w 308"/>
                <a:gd name="T1" fmla="*/ 105 h 238"/>
                <a:gd name="T2" fmla="*/ 209 w 308"/>
                <a:gd name="T3" fmla="*/ 72 h 238"/>
                <a:gd name="T4" fmla="*/ 299 w 308"/>
                <a:gd name="T5" fmla="*/ 13 h 238"/>
                <a:gd name="T6" fmla="*/ 308 w 308"/>
                <a:gd name="T7" fmla="*/ 5 h 238"/>
                <a:gd name="T8" fmla="*/ 303 w 308"/>
                <a:gd name="T9" fmla="*/ 0 h 238"/>
                <a:gd name="T10" fmla="*/ 270 w 308"/>
                <a:gd name="T11" fmla="*/ 2 h 238"/>
                <a:gd name="T12" fmla="*/ 230 w 308"/>
                <a:gd name="T13" fmla="*/ 0 h 238"/>
                <a:gd name="T14" fmla="*/ 223 w 308"/>
                <a:gd name="T15" fmla="*/ 8 h 238"/>
                <a:gd name="T16" fmla="*/ 228 w 308"/>
                <a:gd name="T17" fmla="*/ 13 h 238"/>
                <a:gd name="T18" fmla="*/ 240 w 308"/>
                <a:gd name="T19" fmla="*/ 21 h 238"/>
                <a:gd name="T20" fmla="*/ 231 w 308"/>
                <a:gd name="T21" fmla="*/ 36 h 238"/>
                <a:gd name="T22" fmla="*/ 171 w 308"/>
                <a:gd name="T23" fmla="*/ 95 h 238"/>
                <a:gd name="T24" fmla="*/ 136 w 308"/>
                <a:gd name="T25" fmla="*/ 26 h 238"/>
                <a:gd name="T26" fmla="*/ 134 w 308"/>
                <a:gd name="T27" fmla="*/ 21 h 238"/>
                <a:gd name="T28" fmla="*/ 152 w 308"/>
                <a:gd name="T29" fmla="*/ 13 h 238"/>
                <a:gd name="T30" fmla="*/ 160 w 308"/>
                <a:gd name="T31" fmla="*/ 5 h 238"/>
                <a:gd name="T32" fmla="*/ 154 w 308"/>
                <a:gd name="T33" fmla="*/ 0 h 238"/>
                <a:gd name="T34" fmla="*/ 131 w 308"/>
                <a:gd name="T35" fmla="*/ 1 h 238"/>
                <a:gd name="T36" fmla="*/ 108 w 308"/>
                <a:gd name="T37" fmla="*/ 2 h 238"/>
                <a:gd name="T38" fmla="*/ 87 w 308"/>
                <a:gd name="T39" fmla="*/ 1 h 238"/>
                <a:gd name="T40" fmla="*/ 68 w 308"/>
                <a:gd name="T41" fmla="*/ 0 h 238"/>
                <a:gd name="T42" fmla="*/ 61 w 308"/>
                <a:gd name="T43" fmla="*/ 8 h 238"/>
                <a:gd name="T44" fmla="*/ 71 w 308"/>
                <a:gd name="T45" fmla="*/ 13 h 238"/>
                <a:gd name="T46" fmla="*/ 97 w 308"/>
                <a:gd name="T47" fmla="*/ 23 h 238"/>
                <a:gd name="T48" fmla="*/ 146 w 308"/>
                <a:gd name="T49" fmla="*/ 119 h 238"/>
                <a:gd name="T50" fmla="*/ 126 w 308"/>
                <a:gd name="T51" fmla="*/ 139 h 238"/>
                <a:gd name="T52" fmla="*/ 97 w 308"/>
                <a:gd name="T53" fmla="*/ 168 h 238"/>
                <a:gd name="T54" fmla="*/ 8 w 308"/>
                <a:gd name="T55" fmla="*/ 226 h 238"/>
                <a:gd name="T56" fmla="*/ 0 w 308"/>
                <a:gd name="T57" fmla="*/ 234 h 238"/>
                <a:gd name="T58" fmla="*/ 5 w 308"/>
                <a:gd name="T59" fmla="*/ 238 h 238"/>
                <a:gd name="T60" fmla="*/ 37 w 308"/>
                <a:gd name="T61" fmla="*/ 237 h 238"/>
                <a:gd name="T62" fmla="*/ 58 w 308"/>
                <a:gd name="T63" fmla="*/ 237 h 238"/>
                <a:gd name="T64" fmla="*/ 78 w 308"/>
                <a:gd name="T65" fmla="*/ 238 h 238"/>
                <a:gd name="T66" fmla="*/ 85 w 308"/>
                <a:gd name="T67" fmla="*/ 231 h 238"/>
                <a:gd name="T68" fmla="*/ 79 w 308"/>
                <a:gd name="T69" fmla="*/ 226 h 238"/>
                <a:gd name="T70" fmla="*/ 68 w 308"/>
                <a:gd name="T71" fmla="*/ 217 h 238"/>
                <a:gd name="T72" fmla="*/ 80 w 308"/>
                <a:gd name="T73" fmla="*/ 199 h 238"/>
                <a:gd name="T74" fmla="*/ 151 w 308"/>
                <a:gd name="T75" fmla="*/ 130 h 238"/>
                <a:gd name="T76" fmla="*/ 193 w 308"/>
                <a:gd name="T77" fmla="*/ 213 h 238"/>
                <a:gd name="T78" fmla="*/ 195 w 308"/>
                <a:gd name="T79" fmla="*/ 217 h 238"/>
                <a:gd name="T80" fmla="*/ 177 w 308"/>
                <a:gd name="T81" fmla="*/ 226 h 238"/>
                <a:gd name="T82" fmla="*/ 169 w 308"/>
                <a:gd name="T83" fmla="*/ 234 h 238"/>
                <a:gd name="T84" fmla="*/ 175 w 308"/>
                <a:gd name="T85" fmla="*/ 238 h 238"/>
                <a:gd name="T86" fmla="*/ 198 w 308"/>
                <a:gd name="T87" fmla="*/ 237 h 238"/>
                <a:gd name="T88" fmla="*/ 221 w 308"/>
                <a:gd name="T89" fmla="*/ 237 h 238"/>
                <a:gd name="T90" fmla="*/ 241 w 308"/>
                <a:gd name="T91" fmla="*/ 237 h 238"/>
                <a:gd name="T92" fmla="*/ 260 w 308"/>
                <a:gd name="T93" fmla="*/ 238 h 238"/>
                <a:gd name="T94" fmla="*/ 268 w 308"/>
                <a:gd name="T95" fmla="*/ 231 h 238"/>
                <a:gd name="T96" fmla="*/ 257 w 308"/>
                <a:gd name="T97" fmla="*/ 226 h 238"/>
                <a:gd name="T98" fmla="*/ 232 w 308"/>
                <a:gd name="T99" fmla="*/ 216 h 238"/>
                <a:gd name="T100" fmla="*/ 176 w 308"/>
                <a:gd name="T101" fmla="*/ 105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08" h="238">
                  <a:moveTo>
                    <a:pt x="176" y="105"/>
                  </a:moveTo>
                  <a:lnTo>
                    <a:pt x="209" y="72"/>
                  </a:lnTo>
                  <a:cubicBezTo>
                    <a:pt x="254" y="28"/>
                    <a:pt x="268" y="15"/>
                    <a:pt x="299" y="13"/>
                  </a:cubicBezTo>
                  <a:cubicBezTo>
                    <a:pt x="303" y="12"/>
                    <a:pt x="308" y="12"/>
                    <a:pt x="308" y="5"/>
                  </a:cubicBezTo>
                  <a:cubicBezTo>
                    <a:pt x="308" y="1"/>
                    <a:pt x="304" y="0"/>
                    <a:pt x="303" y="0"/>
                  </a:cubicBezTo>
                  <a:cubicBezTo>
                    <a:pt x="293" y="0"/>
                    <a:pt x="280" y="2"/>
                    <a:pt x="270" y="2"/>
                  </a:cubicBezTo>
                  <a:cubicBezTo>
                    <a:pt x="261" y="2"/>
                    <a:pt x="239" y="0"/>
                    <a:pt x="230" y="0"/>
                  </a:cubicBezTo>
                  <a:cubicBezTo>
                    <a:pt x="227" y="0"/>
                    <a:pt x="223" y="1"/>
                    <a:pt x="223" y="8"/>
                  </a:cubicBezTo>
                  <a:cubicBezTo>
                    <a:pt x="223" y="8"/>
                    <a:pt x="223" y="12"/>
                    <a:pt x="228" y="13"/>
                  </a:cubicBezTo>
                  <a:cubicBezTo>
                    <a:pt x="231" y="13"/>
                    <a:pt x="240" y="14"/>
                    <a:pt x="240" y="21"/>
                  </a:cubicBezTo>
                  <a:cubicBezTo>
                    <a:pt x="240" y="27"/>
                    <a:pt x="234" y="32"/>
                    <a:pt x="231" y="36"/>
                  </a:cubicBezTo>
                  <a:cubicBezTo>
                    <a:pt x="228" y="38"/>
                    <a:pt x="184" y="81"/>
                    <a:pt x="171" y="95"/>
                  </a:cubicBezTo>
                  <a:lnTo>
                    <a:pt x="136" y="26"/>
                  </a:lnTo>
                  <a:cubicBezTo>
                    <a:pt x="135" y="25"/>
                    <a:pt x="134" y="23"/>
                    <a:pt x="134" y="21"/>
                  </a:cubicBezTo>
                  <a:cubicBezTo>
                    <a:pt x="134" y="19"/>
                    <a:pt x="141" y="13"/>
                    <a:pt x="152" y="13"/>
                  </a:cubicBezTo>
                  <a:cubicBezTo>
                    <a:pt x="155" y="13"/>
                    <a:pt x="160" y="12"/>
                    <a:pt x="160" y="5"/>
                  </a:cubicBezTo>
                  <a:cubicBezTo>
                    <a:pt x="160" y="5"/>
                    <a:pt x="159" y="0"/>
                    <a:pt x="154" y="0"/>
                  </a:cubicBezTo>
                  <a:cubicBezTo>
                    <a:pt x="147" y="0"/>
                    <a:pt x="138" y="1"/>
                    <a:pt x="131" y="1"/>
                  </a:cubicBezTo>
                  <a:cubicBezTo>
                    <a:pt x="123" y="1"/>
                    <a:pt x="115" y="2"/>
                    <a:pt x="108" y="2"/>
                  </a:cubicBezTo>
                  <a:cubicBezTo>
                    <a:pt x="102" y="2"/>
                    <a:pt x="94" y="2"/>
                    <a:pt x="87" y="1"/>
                  </a:cubicBezTo>
                  <a:cubicBezTo>
                    <a:pt x="81" y="1"/>
                    <a:pt x="74" y="0"/>
                    <a:pt x="68" y="0"/>
                  </a:cubicBezTo>
                  <a:cubicBezTo>
                    <a:pt x="67" y="0"/>
                    <a:pt x="61" y="0"/>
                    <a:pt x="61" y="8"/>
                  </a:cubicBezTo>
                  <a:cubicBezTo>
                    <a:pt x="61" y="13"/>
                    <a:pt x="66" y="13"/>
                    <a:pt x="71" y="13"/>
                  </a:cubicBezTo>
                  <a:cubicBezTo>
                    <a:pt x="91" y="13"/>
                    <a:pt x="93" y="16"/>
                    <a:pt x="97" y="23"/>
                  </a:cubicBezTo>
                  <a:lnTo>
                    <a:pt x="146" y="119"/>
                  </a:lnTo>
                  <a:lnTo>
                    <a:pt x="126" y="139"/>
                  </a:lnTo>
                  <a:cubicBezTo>
                    <a:pt x="119" y="145"/>
                    <a:pt x="103" y="161"/>
                    <a:pt x="97" y="168"/>
                  </a:cubicBezTo>
                  <a:cubicBezTo>
                    <a:pt x="54" y="210"/>
                    <a:pt x="40" y="224"/>
                    <a:pt x="8" y="226"/>
                  </a:cubicBezTo>
                  <a:cubicBezTo>
                    <a:pt x="4" y="226"/>
                    <a:pt x="0" y="226"/>
                    <a:pt x="0" y="234"/>
                  </a:cubicBezTo>
                  <a:cubicBezTo>
                    <a:pt x="0" y="235"/>
                    <a:pt x="1" y="238"/>
                    <a:pt x="5" y="238"/>
                  </a:cubicBezTo>
                  <a:cubicBezTo>
                    <a:pt x="15" y="238"/>
                    <a:pt x="27" y="237"/>
                    <a:pt x="37" y="237"/>
                  </a:cubicBezTo>
                  <a:cubicBezTo>
                    <a:pt x="43" y="237"/>
                    <a:pt x="52" y="237"/>
                    <a:pt x="58" y="237"/>
                  </a:cubicBezTo>
                  <a:cubicBezTo>
                    <a:pt x="64" y="238"/>
                    <a:pt x="72" y="238"/>
                    <a:pt x="78" y="238"/>
                  </a:cubicBezTo>
                  <a:cubicBezTo>
                    <a:pt x="79" y="238"/>
                    <a:pt x="85" y="238"/>
                    <a:pt x="85" y="231"/>
                  </a:cubicBezTo>
                  <a:cubicBezTo>
                    <a:pt x="85" y="226"/>
                    <a:pt x="81" y="226"/>
                    <a:pt x="79" y="226"/>
                  </a:cubicBezTo>
                  <a:cubicBezTo>
                    <a:pt x="75" y="226"/>
                    <a:pt x="68" y="224"/>
                    <a:pt x="68" y="217"/>
                  </a:cubicBezTo>
                  <a:cubicBezTo>
                    <a:pt x="68" y="212"/>
                    <a:pt x="72" y="207"/>
                    <a:pt x="80" y="199"/>
                  </a:cubicBezTo>
                  <a:lnTo>
                    <a:pt x="151" y="130"/>
                  </a:lnTo>
                  <a:lnTo>
                    <a:pt x="193" y="213"/>
                  </a:lnTo>
                  <a:cubicBezTo>
                    <a:pt x="195" y="216"/>
                    <a:pt x="195" y="217"/>
                    <a:pt x="195" y="217"/>
                  </a:cubicBezTo>
                  <a:cubicBezTo>
                    <a:pt x="195" y="219"/>
                    <a:pt x="189" y="225"/>
                    <a:pt x="177" y="226"/>
                  </a:cubicBezTo>
                  <a:cubicBezTo>
                    <a:pt x="173" y="226"/>
                    <a:pt x="169" y="226"/>
                    <a:pt x="169" y="234"/>
                  </a:cubicBezTo>
                  <a:cubicBezTo>
                    <a:pt x="169" y="234"/>
                    <a:pt x="169" y="238"/>
                    <a:pt x="175" y="238"/>
                  </a:cubicBezTo>
                  <a:cubicBezTo>
                    <a:pt x="182" y="238"/>
                    <a:pt x="191" y="237"/>
                    <a:pt x="198" y="237"/>
                  </a:cubicBezTo>
                  <a:cubicBezTo>
                    <a:pt x="205" y="237"/>
                    <a:pt x="213" y="237"/>
                    <a:pt x="221" y="237"/>
                  </a:cubicBezTo>
                  <a:cubicBezTo>
                    <a:pt x="227" y="237"/>
                    <a:pt x="235" y="237"/>
                    <a:pt x="241" y="237"/>
                  </a:cubicBezTo>
                  <a:cubicBezTo>
                    <a:pt x="247" y="238"/>
                    <a:pt x="255" y="238"/>
                    <a:pt x="260" y="238"/>
                  </a:cubicBezTo>
                  <a:cubicBezTo>
                    <a:pt x="262" y="238"/>
                    <a:pt x="268" y="238"/>
                    <a:pt x="268" y="231"/>
                  </a:cubicBezTo>
                  <a:cubicBezTo>
                    <a:pt x="268" y="226"/>
                    <a:pt x="263" y="226"/>
                    <a:pt x="257" y="226"/>
                  </a:cubicBezTo>
                  <a:cubicBezTo>
                    <a:pt x="237" y="226"/>
                    <a:pt x="235" y="222"/>
                    <a:pt x="232" y="216"/>
                  </a:cubicBezTo>
                  <a:lnTo>
                    <a:pt x="176" y="105"/>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82" name="Freeform 134 1">
              <a:extLst>
                <a:ext uri="{FF2B5EF4-FFF2-40B4-BE49-F238E27FC236}">
                  <a16:creationId xmlns:a16="http://schemas.microsoft.com/office/drawing/2014/main" id="{205B4DCC-DA61-4E95-A8DD-04298D7918CA}"/>
                </a:ext>
              </a:extLst>
            </p:cNvPr>
            <p:cNvSpPr>
              <a:spLocks noEditPoints="1"/>
            </p:cNvSpPr>
            <p:nvPr>
              <p:custDataLst>
                <p:tags r:id="rId89"/>
              </p:custDataLst>
            </p:nvPr>
          </p:nvSpPr>
          <p:spPr bwMode="auto">
            <a:xfrm>
              <a:off x="1665288" y="1849438"/>
              <a:ext cx="171450" cy="63500"/>
            </a:xfrm>
            <a:custGeom>
              <a:avLst/>
              <a:gdLst>
                <a:gd name="T0" fmla="*/ 315 w 332"/>
                <a:gd name="T1" fmla="*/ 20 h 116"/>
                <a:gd name="T2" fmla="*/ 332 w 332"/>
                <a:gd name="T3" fmla="*/ 10 h 116"/>
                <a:gd name="T4" fmla="*/ 315 w 332"/>
                <a:gd name="T5" fmla="*/ 0 h 116"/>
                <a:gd name="T6" fmla="*/ 17 w 332"/>
                <a:gd name="T7" fmla="*/ 0 h 116"/>
                <a:gd name="T8" fmla="*/ 0 w 332"/>
                <a:gd name="T9" fmla="*/ 10 h 116"/>
                <a:gd name="T10" fmla="*/ 17 w 332"/>
                <a:gd name="T11" fmla="*/ 20 h 116"/>
                <a:gd name="T12" fmla="*/ 315 w 332"/>
                <a:gd name="T13" fmla="*/ 20 h 116"/>
                <a:gd name="T14" fmla="*/ 315 w 332"/>
                <a:gd name="T15" fmla="*/ 116 h 116"/>
                <a:gd name="T16" fmla="*/ 332 w 332"/>
                <a:gd name="T17" fmla="*/ 106 h 116"/>
                <a:gd name="T18" fmla="*/ 315 w 332"/>
                <a:gd name="T19" fmla="*/ 96 h 116"/>
                <a:gd name="T20" fmla="*/ 17 w 332"/>
                <a:gd name="T21" fmla="*/ 96 h 116"/>
                <a:gd name="T22" fmla="*/ 0 w 332"/>
                <a:gd name="T23" fmla="*/ 106 h 116"/>
                <a:gd name="T24" fmla="*/ 17 w 332"/>
                <a:gd name="T25" fmla="*/ 116 h 116"/>
                <a:gd name="T26" fmla="*/ 315 w 332"/>
                <a:gd name="T27" fmla="*/ 1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2" h="116">
                  <a:moveTo>
                    <a:pt x="315" y="20"/>
                  </a:moveTo>
                  <a:cubicBezTo>
                    <a:pt x="322" y="20"/>
                    <a:pt x="332" y="20"/>
                    <a:pt x="332" y="10"/>
                  </a:cubicBezTo>
                  <a:cubicBezTo>
                    <a:pt x="332" y="0"/>
                    <a:pt x="322" y="0"/>
                    <a:pt x="315" y="0"/>
                  </a:cubicBezTo>
                  <a:lnTo>
                    <a:pt x="17" y="0"/>
                  </a:lnTo>
                  <a:cubicBezTo>
                    <a:pt x="10" y="0"/>
                    <a:pt x="0" y="0"/>
                    <a:pt x="0" y="10"/>
                  </a:cubicBezTo>
                  <a:cubicBezTo>
                    <a:pt x="0" y="20"/>
                    <a:pt x="10" y="20"/>
                    <a:pt x="17" y="20"/>
                  </a:cubicBezTo>
                  <a:lnTo>
                    <a:pt x="315" y="20"/>
                  </a:lnTo>
                  <a:close/>
                  <a:moveTo>
                    <a:pt x="315" y="116"/>
                  </a:moveTo>
                  <a:cubicBezTo>
                    <a:pt x="322" y="116"/>
                    <a:pt x="332" y="116"/>
                    <a:pt x="332" y="106"/>
                  </a:cubicBezTo>
                  <a:cubicBezTo>
                    <a:pt x="332" y="96"/>
                    <a:pt x="322" y="96"/>
                    <a:pt x="315" y="96"/>
                  </a:cubicBezTo>
                  <a:lnTo>
                    <a:pt x="17" y="96"/>
                  </a:lnTo>
                  <a:cubicBezTo>
                    <a:pt x="10" y="96"/>
                    <a:pt x="0" y="96"/>
                    <a:pt x="0" y="106"/>
                  </a:cubicBezTo>
                  <a:cubicBezTo>
                    <a:pt x="0" y="116"/>
                    <a:pt x="10" y="116"/>
                    <a:pt x="17" y="116"/>
                  </a:cubicBezTo>
                  <a:lnTo>
                    <a:pt x="315" y="116"/>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83" name="Freeform 135 1">
              <a:extLst>
                <a:ext uri="{FF2B5EF4-FFF2-40B4-BE49-F238E27FC236}">
                  <a16:creationId xmlns:a16="http://schemas.microsoft.com/office/drawing/2014/main" id="{8BBF8B8B-7780-45B3-9F5F-BAD853C14CC6}"/>
                </a:ext>
              </a:extLst>
            </p:cNvPr>
            <p:cNvSpPr>
              <a:spLocks/>
            </p:cNvSpPr>
            <p:nvPr>
              <p:custDataLst>
                <p:tags r:id="rId90"/>
              </p:custDataLst>
            </p:nvPr>
          </p:nvSpPr>
          <p:spPr bwMode="auto">
            <a:xfrm>
              <a:off x="1987551" y="1547813"/>
              <a:ext cx="68263" cy="666750"/>
            </a:xfrm>
            <a:custGeom>
              <a:avLst/>
              <a:gdLst>
                <a:gd name="T0" fmla="*/ 0 w 131"/>
                <a:gd name="T1" fmla="*/ 1197 h 1197"/>
                <a:gd name="T2" fmla="*/ 131 w 131"/>
                <a:gd name="T3" fmla="*/ 1197 h 1197"/>
                <a:gd name="T4" fmla="*/ 131 w 131"/>
                <a:gd name="T5" fmla="*/ 1169 h 1197"/>
                <a:gd name="T6" fmla="*/ 27 w 131"/>
                <a:gd name="T7" fmla="*/ 1169 h 1197"/>
                <a:gd name="T8" fmla="*/ 27 w 131"/>
                <a:gd name="T9" fmla="*/ 28 h 1197"/>
                <a:gd name="T10" fmla="*/ 131 w 131"/>
                <a:gd name="T11" fmla="*/ 28 h 1197"/>
                <a:gd name="T12" fmla="*/ 131 w 131"/>
                <a:gd name="T13" fmla="*/ 0 h 1197"/>
                <a:gd name="T14" fmla="*/ 0 w 131"/>
                <a:gd name="T15" fmla="*/ 0 h 1197"/>
                <a:gd name="T16" fmla="*/ 0 w 131"/>
                <a:gd name="T17" fmla="*/ 1197 h 1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1" h="1197">
                  <a:moveTo>
                    <a:pt x="0" y="1197"/>
                  </a:moveTo>
                  <a:lnTo>
                    <a:pt x="131" y="1197"/>
                  </a:lnTo>
                  <a:lnTo>
                    <a:pt x="131" y="1169"/>
                  </a:lnTo>
                  <a:lnTo>
                    <a:pt x="27" y="1169"/>
                  </a:lnTo>
                  <a:lnTo>
                    <a:pt x="27" y="28"/>
                  </a:lnTo>
                  <a:lnTo>
                    <a:pt x="131" y="28"/>
                  </a:lnTo>
                  <a:lnTo>
                    <a:pt x="131" y="0"/>
                  </a:lnTo>
                  <a:lnTo>
                    <a:pt x="0" y="0"/>
                  </a:lnTo>
                  <a:lnTo>
                    <a:pt x="0" y="1197"/>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84" name="Freeform 136 1">
              <a:extLst>
                <a:ext uri="{FF2B5EF4-FFF2-40B4-BE49-F238E27FC236}">
                  <a16:creationId xmlns:a16="http://schemas.microsoft.com/office/drawing/2014/main" id="{E28B0DA1-DDCE-4FBC-9834-B60802BD1046}"/>
                </a:ext>
              </a:extLst>
            </p:cNvPr>
            <p:cNvSpPr>
              <a:spLocks/>
            </p:cNvSpPr>
            <p:nvPr>
              <p:custDataLst>
                <p:tags r:id="rId91"/>
              </p:custDataLst>
            </p:nvPr>
          </p:nvSpPr>
          <p:spPr bwMode="auto">
            <a:xfrm>
              <a:off x="2311401" y="1658938"/>
              <a:ext cx="119063" cy="179388"/>
            </a:xfrm>
            <a:custGeom>
              <a:avLst/>
              <a:gdLst>
                <a:gd name="T0" fmla="*/ 228 w 230"/>
                <a:gd name="T1" fmla="*/ 31 h 323"/>
                <a:gd name="T2" fmla="*/ 230 w 230"/>
                <a:gd name="T3" fmla="*/ 19 h 323"/>
                <a:gd name="T4" fmla="*/ 215 w 230"/>
                <a:gd name="T5" fmla="*/ 6 h 323"/>
                <a:gd name="T6" fmla="*/ 198 w 230"/>
                <a:gd name="T7" fmla="*/ 16 h 323"/>
                <a:gd name="T8" fmla="*/ 191 w 230"/>
                <a:gd name="T9" fmla="*/ 43 h 323"/>
                <a:gd name="T10" fmla="*/ 181 w 230"/>
                <a:gd name="T11" fmla="*/ 83 h 323"/>
                <a:gd name="T12" fmla="*/ 158 w 230"/>
                <a:gd name="T13" fmla="*/ 173 h 323"/>
                <a:gd name="T14" fmla="*/ 102 w 230"/>
                <a:gd name="T15" fmla="*/ 215 h 323"/>
                <a:gd name="T16" fmla="*/ 71 w 230"/>
                <a:gd name="T17" fmla="*/ 175 h 323"/>
                <a:gd name="T18" fmla="*/ 97 w 230"/>
                <a:gd name="T19" fmla="*/ 77 h 323"/>
                <a:gd name="T20" fmla="*/ 106 w 230"/>
                <a:gd name="T21" fmla="*/ 41 h 323"/>
                <a:gd name="T22" fmla="*/ 66 w 230"/>
                <a:gd name="T23" fmla="*/ 0 h 323"/>
                <a:gd name="T24" fmla="*/ 0 w 230"/>
                <a:gd name="T25" fmla="*/ 77 h 323"/>
                <a:gd name="T26" fmla="*/ 6 w 230"/>
                <a:gd name="T27" fmla="*/ 82 h 323"/>
                <a:gd name="T28" fmla="*/ 14 w 230"/>
                <a:gd name="T29" fmla="*/ 73 h 323"/>
                <a:gd name="T30" fmla="*/ 64 w 230"/>
                <a:gd name="T31" fmla="*/ 11 h 323"/>
                <a:gd name="T32" fmla="*/ 77 w 230"/>
                <a:gd name="T33" fmla="*/ 27 h 323"/>
                <a:gd name="T34" fmla="*/ 68 w 230"/>
                <a:gd name="T35" fmla="*/ 62 h 323"/>
                <a:gd name="T36" fmla="*/ 39 w 230"/>
                <a:gd name="T37" fmla="*/ 167 h 323"/>
                <a:gd name="T38" fmla="*/ 100 w 230"/>
                <a:gd name="T39" fmla="*/ 226 h 323"/>
                <a:gd name="T40" fmla="*/ 150 w 230"/>
                <a:gd name="T41" fmla="*/ 204 h 323"/>
                <a:gd name="T42" fmla="*/ 118 w 230"/>
                <a:gd name="T43" fmla="*/ 281 h 323"/>
                <a:gd name="T44" fmla="*/ 63 w 230"/>
                <a:gd name="T45" fmla="*/ 312 h 323"/>
                <a:gd name="T46" fmla="*/ 25 w 230"/>
                <a:gd name="T47" fmla="*/ 291 h 323"/>
                <a:gd name="T48" fmla="*/ 47 w 230"/>
                <a:gd name="T49" fmla="*/ 285 h 323"/>
                <a:gd name="T50" fmla="*/ 57 w 230"/>
                <a:gd name="T51" fmla="*/ 265 h 323"/>
                <a:gd name="T52" fmla="*/ 38 w 230"/>
                <a:gd name="T53" fmla="*/ 247 h 323"/>
                <a:gd name="T54" fmla="*/ 10 w 230"/>
                <a:gd name="T55" fmla="*/ 280 h 323"/>
                <a:gd name="T56" fmla="*/ 63 w 230"/>
                <a:gd name="T57" fmla="*/ 323 h 323"/>
                <a:gd name="T58" fmla="*/ 180 w 230"/>
                <a:gd name="T59" fmla="*/ 221 h 323"/>
                <a:gd name="T60" fmla="*/ 228 w 230"/>
                <a:gd name="T61" fmla="*/ 31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30" h="323">
                  <a:moveTo>
                    <a:pt x="228" y="31"/>
                  </a:moveTo>
                  <a:cubicBezTo>
                    <a:pt x="230" y="24"/>
                    <a:pt x="230" y="23"/>
                    <a:pt x="230" y="19"/>
                  </a:cubicBezTo>
                  <a:cubicBezTo>
                    <a:pt x="230" y="10"/>
                    <a:pt x="223" y="6"/>
                    <a:pt x="215" y="6"/>
                  </a:cubicBezTo>
                  <a:cubicBezTo>
                    <a:pt x="210" y="6"/>
                    <a:pt x="202" y="9"/>
                    <a:pt x="198" y="16"/>
                  </a:cubicBezTo>
                  <a:cubicBezTo>
                    <a:pt x="197" y="19"/>
                    <a:pt x="193" y="34"/>
                    <a:pt x="191" y="43"/>
                  </a:cubicBezTo>
                  <a:cubicBezTo>
                    <a:pt x="187" y="56"/>
                    <a:pt x="184" y="70"/>
                    <a:pt x="181" y="83"/>
                  </a:cubicBezTo>
                  <a:lnTo>
                    <a:pt x="158" y="173"/>
                  </a:lnTo>
                  <a:cubicBezTo>
                    <a:pt x="156" y="180"/>
                    <a:pt x="135" y="215"/>
                    <a:pt x="102" y="215"/>
                  </a:cubicBezTo>
                  <a:cubicBezTo>
                    <a:pt x="77" y="215"/>
                    <a:pt x="71" y="193"/>
                    <a:pt x="71" y="175"/>
                  </a:cubicBezTo>
                  <a:cubicBezTo>
                    <a:pt x="71" y="152"/>
                    <a:pt x="80" y="121"/>
                    <a:pt x="97" y="77"/>
                  </a:cubicBezTo>
                  <a:cubicBezTo>
                    <a:pt x="105" y="57"/>
                    <a:pt x="106" y="51"/>
                    <a:pt x="106" y="41"/>
                  </a:cubicBezTo>
                  <a:cubicBezTo>
                    <a:pt x="106" y="19"/>
                    <a:pt x="91" y="0"/>
                    <a:pt x="66" y="0"/>
                  </a:cubicBezTo>
                  <a:cubicBezTo>
                    <a:pt x="18" y="0"/>
                    <a:pt x="0" y="73"/>
                    <a:pt x="0" y="77"/>
                  </a:cubicBezTo>
                  <a:cubicBezTo>
                    <a:pt x="0" y="82"/>
                    <a:pt x="5" y="82"/>
                    <a:pt x="6" y="82"/>
                  </a:cubicBezTo>
                  <a:cubicBezTo>
                    <a:pt x="11" y="82"/>
                    <a:pt x="11" y="81"/>
                    <a:pt x="14" y="73"/>
                  </a:cubicBezTo>
                  <a:cubicBezTo>
                    <a:pt x="27" y="26"/>
                    <a:pt x="47" y="11"/>
                    <a:pt x="64" y="11"/>
                  </a:cubicBezTo>
                  <a:cubicBezTo>
                    <a:pt x="68" y="11"/>
                    <a:pt x="77" y="11"/>
                    <a:pt x="77" y="27"/>
                  </a:cubicBezTo>
                  <a:cubicBezTo>
                    <a:pt x="77" y="40"/>
                    <a:pt x="72" y="53"/>
                    <a:pt x="68" y="62"/>
                  </a:cubicBezTo>
                  <a:cubicBezTo>
                    <a:pt x="48" y="115"/>
                    <a:pt x="39" y="144"/>
                    <a:pt x="39" y="167"/>
                  </a:cubicBezTo>
                  <a:cubicBezTo>
                    <a:pt x="39" y="211"/>
                    <a:pt x="71" y="226"/>
                    <a:pt x="100" y="226"/>
                  </a:cubicBezTo>
                  <a:cubicBezTo>
                    <a:pt x="119" y="226"/>
                    <a:pt x="136" y="218"/>
                    <a:pt x="150" y="204"/>
                  </a:cubicBezTo>
                  <a:cubicBezTo>
                    <a:pt x="144" y="230"/>
                    <a:pt x="138" y="254"/>
                    <a:pt x="118" y="281"/>
                  </a:cubicBezTo>
                  <a:cubicBezTo>
                    <a:pt x="105" y="298"/>
                    <a:pt x="86" y="312"/>
                    <a:pt x="63" y="312"/>
                  </a:cubicBezTo>
                  <a:cubicBezTo>
                    <a:pt x="56" y="312"/>
                    <a:pt x="34" y="311"/>
                    <a:pt x="25" y="291"/>
                  </a:cubicBezTo>
                  <a:cubicBezTo>
                    <a:pt x="33" y="291"/>
                    <a:pt x="40" y="291"/>
                    <a:pt x="47" y="285"/>
                  </a:cubicBezTo>
                  <a:cubicBezTo>
                    <a:pt x="52" y="281"/>
                    <a:pt x="57" y="274"/>
                    <a:pt x="57" y="265"/>
                  </a:cubicBezTo>
                  <a:cubicBezTo>
                    <a:pt x="57" y="249"/>
                    <a:pt x="43" y="247"/>
                    <a:pt x="38" y="247"/>
                  </a:cubicBezTo>
                  <a:cubicBezTo>
                    <a:pt x="27" y="247"/>
                    <a:pt x="10" y="255"/>
                    <a:pt x="10" y="280"/>
                  </a:cubicBezTo>
                  <a:cubicBezTo>
                    <a:pt x="10" y="305"/>
                    <a:pt x="32" y="323"/>
                    <a:pt x="63" y="323"/>
                  </a:cubicBezTo>
                  <a:cubicBezTo>
                    <a:pt x="114" y="323"/>
                    <a:pt x="166" y="278"/>
                    <a:pt x="180" y="221"/>
                  </a:cubicBezTo>
                  <a:lnTo>
                    <a:pt x="228" y="31"/>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85" name="Freeform 137 1">
              <a:extLst>
                <a:ext uri="{FF2B5EF4-FFF2-40B4-BE49-F238E27FC236}">
                  <a16:creationId xmlns:a16="http://schemas.microsoft.com/office/drawing/2014/main" id="{12493723-8275-439A-B973-807DBD20FF35}"/>
                </a:ext>
              </a:extLst>
            </p:cNvPr>
            <p:cNvSpPr>
              <a:spLocks/>
            </p:cNvSpPr>
            <p:nvPr>
              <p:custDataLst>
                <p:tags r:id="rId92"/>
              </p:custDataLst>
            </p:nvPr>
          </p:nvSpPr>
          <p:spPr bwMode="auto">
            <a:xfrm>
              <a:off x="2074863" y="1917701"/>
              <a:ext cx="128588" cy="254000"/>
            </a:xfrm>
            <a:custGeom>
              <a:avLst/>
              <a:gdLst>
                <a:gd name="T0" fmla="*/ 156 w 248"/>
                <a:gd name="T1" fmla="*/ 152 h 454"/>
                <a:gd name="T2" fmla="*/ 199 w 248"/>
                <a:gd name="T3" fmla="*/ 152 h 454"/>
                <a:gd name="T4" fmla="*/ 214 w 248"/>
                <a:gd name="T5" fmla="*/ 142 h 454"/>
                <a:gd name="T6" fmla="*/ 201 w 248"/>
                <a:gd name="T7" fmla="*/ 137 h 454"/>
                <a:gd name="T8" fmla="*/ 159 w 248"/>
                <a:gd name="T9" fmla="*/ 137 h 454"/>
                <a:gd name="T10" fmla="*/ 170 w 248"/>
                <a:gd name="T11" fmla="*/ 80 h 454"/>
                <a:gd name="T12" fmla="*/ 182 w 248"/>
                <a:gd name="T13" fmla="*/ 28 h 454"/>
                <a:gd name="T14" fmla="*/ 205 w 248"/>
                <a:gd name="T15" fmla="*/ 11 h 454"/>
                <a:gd name="T16" fmla="*/ 229 w 248"/>
                <a:gd name="T17" fmla="*/ 20 h 454"/>
                <a:gd name="T18" fmla="*/ 203 w 248"/>
                <a:gd name="T19" fmla="*/ 47 h 454"/>
                <a:gd name="T20" fmla="*/ 221 w 248"/>
                <a:gd name="T21" fmla="*/ 64 h 454"/>
                <a:gd name="T22" fmla="*/ 248 w 248"/>
                <a:gd name="T23" fmla="*/ 35 h 454"/>
                <a:gd name="T24" fmla="*/ 205 w 248"/>
                <a:gd name="T25" fmla="*/ 0 h 454"/>
                <a:gd name="T26" fmla="*/ 142 w 248"/>
                <a:gd name="T27" fmla="*/ 58 h 454"/>
                <a:gd name="T28" fmla="*/ 125 w 248"/>
                <a:gd name="T29" fmla="*/ 137 h 454"/>
                <a:gd name="T30" fmla="*/ 91 w 248"/>
                <a:gd name="T31" fmla="*/ 137 h 454"/>
                <a:gd name="T32" fmla="*/ 76 w 248"/>
                <a:gd name="T33" fmla="*/ 146 h 454"/>
                <a:gd name="T34" fmla="*/ 90 w 248"/>
                <a:gd name="T35" fmla="*/ 152 h 454"/>
                <a:gd name="T36" fmla="*/ 123 w 248"/>
                <a:gd name="T37" fmla="*/ 152 h 454"/>
                <a:gd name="T38" fmla="*/ 85 w 248"/>
                <a:gd name="T39" fmla="*/ 349 h 454"/>
                <a:gd name="T40" fmla="*/ 42 w 248"/>
                <a:gd name="T41" fmla="*/ 443 h 454"/>
                <a:gd name="T42" fmla="*/ 18 w 248"/>
                <a:gd name="T43" fmla="*/ 434 h 454"/>
                <a:gd name="T44" fmla="*/ 45 w 248"/>
                <a:gd name="T45" fmla="*/ 407 h 454"/>
                <a:gd name="T46" fmla="*/ 27 w 248"/>
                <a:gd name="T47" fmla="*/ 390 h 454"/>
                <a:gd name="T48" fmla="*/ 0 w 248"/>
                <a:gd name="T49" fmla="*/ 420 h 454"/>
                <a:gd name="T50" fmla="*/ 42 w 248"/>
                <a:gd name="T51" fmla="*/ 454 h 454"/>
                <a:gd name="T52" fmla="*/ 98 w 248"/>
                <a:gd name="T53" fmla="*/ 406 h 454"/>
                <a:gd name="T54" fmla="*/ 126 w 248"/>
                <a:gd name="T55" fmla="*/ 310 h 454"/>
                <a:gd name="T56" fmla="*/ 156 w 248"/>
                <a:gd name="T57" fmla="*/ 152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48" h="454">
                  <a:moveTo>
                    <a:pt x="156" y="152"/>
                  </a:moveTo>
                  <a:lnTo>
                    <a:pt x="199" y="152"/>
                  </a:lnTo>
                  <a:cubicBezTo>
                    <a:pt x="209" y="152"/>
                    <a:pt x="214" y="152"/>
                    <a:pt x="214" y="142"/>
                  </a:cubicBezTo>
                  <a:cubicBezTo>
                    <a:pt x="214" y="137"/>
                    <a:pt x="209" y="137"/>
                    <a:pt x="201" y="137"/>
                  </a:cubicBezTo>
                  <a:lnTo>
                    <a:pt x="159" y="137"/>
                  </a:lnTo>
                  <a:lnTo>
                    <a:pt x="170" y="80"/>
                  </a:lnTo>
                  <a:cubicBezTo>
                    <a:pt x="172" y="69"/>
                    <a:pt x="179" y="34"/>
                    <a:pt x="182" y="28"/>
                  </a:cubicBezTo>
                  <a:cubicBezTo>
                    <a:pt x="186" y="19"/>
                    <a:pt x="195" y="11"/>
                    <a:pt x="205" y="11"/>
                  </a:cubicBezTo>
                  <a:cubicBezTo>
                    <a:pt x="207" y="11"/>
                    <a:pt x="220" y="11"/>
                    <a:pt x="229" y="20"/>
                  </a:cubicBezTo>
                  <a:cubicBezTo>
                    <a:pt x="207" y="22"/>
                    <a:pt x="203" y="39"/>
                    <a:pt x="203" y="47"/>
                  </a:cubicBezTo>
                  <a:cubicBezTo>
                    <a:pt x="203" y="58"/>
                    <a:pt x="211" y="64"/>
                    <a:pt x="221" y="64"/>
                  </a:cubicBezTo>
                  <a:cubicBezTo>
                    <a:pt x="234" y="64"/>
                    <a:pt x="248" y="53"/>
                    <a:pt x="248" y="35"/>
                  </a:cubicBezTo>
                  <a:cubicBezTo>
                    <a:pt x="248" y="12"/>
                    <a:pt x="225" y="0"/>
                    <a:pt x="205" y="0"/>
                  </a:cubicBezTo>
                  <a:cubicBezTo>
                    <a:pt x="188" y="0"/>
                    <a:pt x="157" y="9"/>
                    <a:pt x="142" y="58"/>
                  </a:cubicBezTo>
                  <a:cubicBezTo>
                    <a:pt x="139" y="69"/>
                    <a:pt x="137" y="74"/>
                    <a:pt x="125" y="137"/>
                  </a:cubicBezTo>
                  <a:lnTo>
                    <a:pt x="91" y="137"/>
                  </a:lnTo>
                  <a:cubicBezTo>
                    <a:pt x="81" y="137"/>
                    <a:pt x="76" y="137"/>
                    <a:pt x="76" y="146"/>
                  </a:cubicBezTo>
                  <a:cubicBezTo>
                    <a:pt x="76" y="152"/>
                    <a:pt x="80" y="152"/>
                    <a:pt x="90" y="152"/>
                  </a:cubicBezTo>
                  <a:lnTo>
                    <a:pt x="123" y="152"/>
                  </a:lnTo>
                  <a:lnTo>
                    <a:pt x="85" y="349"/>
                  </a:lnTo>
                  <a:cubicBezTo>
                    <a:pt x="76" y="398"/>
                    <a:pt x="68" y="443"/>
                    <a:pt x="42" y="443"/>
                  </a:cubicBezTo>
                  <a:cubicBezTo>
                    <a:pt x="40" y="443"/>
                    <a:pt x="27" y="443"/>
                    <a:pt x="18" y="434"/>
                  </a:cubicBezTo>
                  <a:cubicBezTo>
                    <a:pt x="41" y="433"/>
                    <a:pt x="45" y="415"/>
                    <a:pt x="45" y="407"/>
                  </a:cubicBezTo>
                  <a:cubicBezTo>
                    <a:pt x="45" y="396"/>
                    <a:pt x="36" y="390"/>
                    <a:pt x="27" y="390"/>
                  </a:cubicBezTo>
                  <a:cubicBezTo>
                    <a:pt x="14" y="390"/>
                    <a:pt x="0" y="401"/>
                    <a:pt x="0" y="420"/>
                  </a:cubicBezTo>
                  <a:cubicBezTo>
                    <a:pt x="0" y="442"/>
                    <a:pt x="22" y="454"/>
                    <a:pt x="42" y="454"/>
                  </a:cubicBezTo>
                  <a:cubicBezTo>
                    <a:pt x="69" y="454"/>
                    <a:pt x="89" y="425"/>
                    <a:pt x="98" y="406"/>
                  </a:cubicBezTo>
                  <a:cubicBezTo>
                    <a:pt x="114" y="374"/>
                    <a:pt x="126" y="314"/>
                    <a:pt x="126" y="310"/>
                  </a:cubicBezTo>
                  <a:lnTo>
                    <a:pt x="156" y="152"/>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86" name="Freeform 138 1">
              <a:extLst>
                <a:ext uri="{FF2B5EF4-FFF2-40B4-BE49-F238E27FC236}">
                  <a16:creationId xmlns:a16="http://schemas.microsoft.com/office/drawing/2014/main" id="{CF34242C-8A39-4CE4-BB03-BBBEEB163525}"/>
                </a:ext>
              </a:extLst>
            </p:cNvPr>
            <p:cNvSpPr>
              <a:spLocks/>
            </p:cNvSpPr>
            <p:nvPr>
              <p:custDataLst>
                <p:tags r:id="rId93"/>
              </p:custDataLst>
            </p:nvPr>
          </p:nvSpPr>
          <p:spPr bwMode="auto">
            <a:xfrm>
              <a:off x="2239963" y="1906588"/>
              <a:ext cx="60325" cy="277813"/>
            </a:xfrm>
            <a:custGeom>
              <a:avLst/>
              <a:gdLst>
                <a:gd name="T0" fmla="*/ 116 w 116"/>
                <a:gd name="T1" fmla="*/ 493 h 498"/>
                <a:gd name="T2" fmla="*/ 107 w 116"/>
                <a:gd name="T3" fmla="*/ 482 h 498"/>
                <a:gd name="T4" fmla="*/ 29 w 116"/>
                <a:gd name="T5" fmla="*/ 249 h 498"/>
                <a:gd name="T6" fmla="*/ 109 w 116"/>
                <a:gd name="T7" fmla="*/ 13 h 498"/>
                <a:gd name="T8" fmla="*/ 116 w 116"/>
                <a:gd name="T9" fmla="*/ 5 h 498"/>
                <a:gd name="T10" fmla="*/ 111 w 116"/>
                <a:gd name="T11" fmla="*/ 0 h 498"/>
                <a:gd name="T12" fmla="*/ 31 w 116"/>
                <a:gd name="T13" fmla="*/ 97 h 498"/>
                <a:gd name="T14" fmla="*/ 0 w 116"/>
                <a:gd name="T15" fmla="*/ 249 h 498"/>
                <a:gd name="T16" fmla="*/ 33 w 116"/>
                <a:gd name="T17" fmla="*/ 405 h 498"/>
                <a:gd name="T18" fmla="*/ 111 w 116"/>
                <a:gd name="T19" fmla="*/ 498 h 498"/>
                <a:gd name="T20" fmla="*/ 116 w 116"/>
                <a:gd name="T21" fmla="*/ 493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6" h="498">
                  <a:moveTo>
                    <a:pt x="116" y="493"/>
                  </a:moveTo>
                  <a:cubicBezTo>
                    <a:pt x="116" y="492"/>
                    <a:pt x="116" y="491"/>
                    <a:pt x="107" y="482"/>
                  </a:cubicBezTo>
                  <a:cubicBezTo>
                    <a:pt x="45" y="420"/>
                    <a:pt x="29" y="325"/>
                    <a:pt x="29" y="249"/>
                  </a:cubicBezTo>
                  <a:cubicBezTo>
                    <a:pt x="29" y="162"/>
                    <a:pt x="48" y="75"/>
                    <a:pt x="109" y="13"/>
                  </a:cubicBezTo>
                  <a:cubicBezTo>
                    <a:pt x="116" y="7"/>
                    <a:pt x="116" y="6"/>
                    <a:pt x="116" y="5"/>
                  </a:cubicBezTo>
                  <a:cubicBezTo>
                    <a:pt x="116" y="1"/>
                    <a:pt x="114" y="0"/>
                    <a:pt x="111" y="0"/>
                  </a:cubicBezTo>
                  <a:cubicBezTo>
                    <a:pt x="106" y="0"/>
                    <a:pt x="61" y="34"/>
                    <a:pt x="31" y="97"/>
                  </a:cubicBezTo>
                  <a:cubicBezTo>
                    <a:pt x="6" y="152"/>
                    <a:pt x="0" y="207"/>
                    <a:pt x="0" y="249"/>
                  </a:cubicBezTo>
                  <a:cubicBezTo>
                    <a:pt x="0" y="288"/>
                    <a:pt x="5" y="348"/>
                    <a:pt x="33" y="405"/>
                  </a:cubicBezTo>
                  <a:cubicBezTo>
                    <a:pt x="63" y="466"/>
                    <a:pt x="106" y="498"/>
                    <a:pt x="111" y="498"/>
                  </a:cubicBezTo>
                  <a:cubicBezTo>
                    <a:pt x="114" y="498"/>
                    <a:pt x="116" y="497"/>
                    <a:pt x="116" y="493"/>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87" name="Freeform 139 1">
              <a:extLst>
                <a:ext uri="{FF2B5EF4-FFF2-40B4-BE49-F238E27FC236}">
                  <a16:creationId xmlns:a16="http://schemas.microsoft.com/office/drawing/2014/main" id="{1DE364C6-1449-4A43-9C60-86BEC23676D7}"/>
                </a:ext>
              </a:extLst>
            </p:cNvPr>
            <p:cNvSpPr>
              <a:spLocks/>
            </p:cNvSpPr>
            <p:nvPr>
              <p:custDataLst>
                <p:tags r:id="rId94"/>
              </p:custDataLst>
            </p:nvPr>
          </p:nvSpPr>
          <p:spPr bwMode="auto">
            <a:xfrm>
              <a:off x="2322513" y="1990726"/>
              <a:ext cx="128588" cy="127000"/>
            </a:xfrm>
            <a:custGeom>
              <a:avLst/>
              <a:gdLst>
                <a:gd name="T0" fmla="*/ 152 w 248"/>
                <a:gd name="T1" fmla="*/ 70 h 226"/>
                <a:gd name="T2" fmla="*/ 201 w 248"/>
                <a:gd name="T3" fmla="*/ 11 h 226"/>
                <a:gd name="T4" fmla="*/ 226 w 248"/>
                <a:gd name="T5" fmla="*/ 18 h 226"/>
                <a:gd name="T6" fmla="*/ 202 w 248"/>
                <a:gd name="T7" fmla="*/ 45 h 226"/>
                <a:gd name="T8" fmla="*/ 221 w 248"/>
                <a:gd name="T9" fmla="*/ 62 h 226"/>
                <a:gd name="T10" fmla="*/ 248 w 248"/>
                <a:gd name="T11" fmla="*/ 33 h 226"/>
                <a:gd name="T12" fmla="*/ 202 w 248"/>
                <a:gd name="T13" fmla="*/ 0 h 226"/>
                <a:gd name="T14" fmla="*/ 149 w 248"/>
                <a:gd name="T15" fmla="*/ 38 h 226"/>
                <a:gd name="T16" fmla="*/ 96 w 248"/>
                <a:gd name="T17" fmla="*/ 0 h 226"/>
                <a:gd name="T18" fmla="*/ 15 w 248"/>
                <a:gd name="T19" fmla="*/ 77 h 226"/>
                <a:gd name="T20" fmla="*/ 21 w 248"/>
                <a:gd name="T21" fmla="*/ 82 h 226"/>
                <a:gd name="T22" fmla="*/ 28 w 248"/>
                <a:gd name="T23" fmla="*/ 77 h 226"/>
                <a:gd name="T24" fmla="*/ 95 w 248"/>
                <a:gd name="T25" fmla="*/ 11 h 226"/>
                <a:gd name="T26" fmla="*/ 121 w 248"/>
                <a:gd name="T27" fmla="*/ 45 h 226"/>
                <a:gd name="T28" fmla="*/ 95 w 248"/>
                <a:gd name="T29" fmla="*/ 163 h 226"/>
                <a:gd name="T30" fmla="*/ 47 w 248"/>
                <a:gd name="T31" fmla="*/ 215 h 226"/>
                <a:gd name="T32" fmla="*/ 22 w 248"/>
                <a:gd name="T33" fmla="*/ 209 h 226"/>
                <a:gd name="T34" fmla="*/ 46 w 248"/>
                <a:gd name="T35" fmla="*/ 182 h 226"/>
                <a:gd name="T36" fmla="*/ 27 w 248"/>
                <a:gd name="T37" fmla="*/ 164 h 226"/>
                <a:gd name="T38" fmla="*/ 0 w 248"/>
                <a:gd name="T39" fmla="*/ 193 h 226"/>
                <a:gd name="T40" fmla="*/ 47 w 248"/>
                <a:gd name="T41" fmla="*/ 226 h 226"/>
                <a:gd name="T42" fmla="*/ 99 w 248"/>
                <a:gd name="T43" fmla="*/ 188 h 226"/>
                <a:gd name="T44" fmla="*/ 153 w 248"/>
                <a:gd name="T45" fmla="*/ 226 h 226"/>
                <a:gd name="T46" fmla="*/ 233 w 248"/>
                <a:gd name="T47" fmla="*/ 149 h 226"/>
                <a:gd name="T48" fmla="*/ 227 w 248"/>
                <a:gd name="T49" fmla="*/ 144 h 226"/>
                <a:gd name="T50" fmla="*/ 220 w 248"/>
                <a:gd name="T51" fmla="*/ 150 h 226"/>
                <a:gd name="T52" fmla="*/ 154 w 248"/>
                <a:gd name="T53" fmla="*/ 215 h 226"/>
                <a:gd name="T54" fmla="*/ 126 w 248"/>
                <a:gd name="T55" fmla="*/ 182 h 226"/>
                <a:gd name="T56" fmla="*/ 135 w 248"/>
                <a:gd name="T57" fmla="*/ 138 h 226"/>
                <a:gd name="T58" fmla="*/ 152 w 248"/>
                <a:gd name="T59" fmla="*/ 7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48" h="226">
                  <a:moveTo>
                    <a:pt x="152" y="70"/>
                  </a:moveTo>
                  <a:cubicBezTo>
                    <a:pt x="155" y="57"/>
                    <a:pt x="166" y="11"/>
                    <a:pt x="201" y="11"/>
                  </a:cubicBezTo>
                  <a:cubicBezTo>
                    <a:pt x="204" y="11"/>
                    <a:pt x="216" y="11"/>
                    <a:pt x="226" y="18"/>
                  </a:cubicBezTo>
                  <a:cubicBezTo>
                    <a:pt x="212" y="20"/>
                    <a:pt x="202" y="33"/>
                    <a:pt x="202" y="45"/>
                  </a:cubicBezTo>
                  <a:cubicBezTo>
                    <a:pt x="202" y="53"/>
                    <a:pt x="208" y="62"/>
                    <a:pt x="221" y="62"/>
                  </a:cubicBezTo>
                  <a:cubicBezTo>
                    <a:pt x="232" y="62"/>
                    <a:pt x="248" y="53"/>
                    <a:pt x="248" y="33"/>
                  </a:cubicBezTo>
                  <a:cubicBezTo>
                    <a:pt x="248" y="7"/>
                    <a:pt x="219" y="0"/>
                    <a:pt x="202" y="0"/>
                  </a:cubicBezTo>
                  <a:cubicBezTo>
                    <a:pt x="173" y="0"/>
                    <a:pt x="155" y="27"/>
                    <a:pt x="149" y="38"/>
                  </a:cubicBezTo>
                  <a:cubicBezTo>
                    <a:pt x="137" y="5"/>
                    <a:pt x="110" y="0"/>
                    <a:pt x="96" y="0"/>
                  </a:cubicBezTo>
                  <a:cubicBezTo>
                    <a:pt x="44" y="0"/>
                    <a:pt x="15" y="65"/>
                    <a:pt x="15" y="77"/>
                  </a:cubicBezTo>
                  <a:cubicBezTo>
                    <a:pt x="15" y="82"/>
                    <a:pt x="20" y="82"/>
                    <a:pt x="21" y="82"/>
                  </a:cubicBezTo>
                  <a:cubicBezTo>
                    <a:pt x="25" y="82"/>
                    <a:pt x="27" y="81"/>
                    <a:pt x="28" y="77"/>
                  </a:cubicBezTo>
                  <a:cubicBezTo>
                    <a:pt x="45" y="24"/>
                    <a:pt x="78" y="11"/>
                    <a:pt x="95" y="11"/>
                  </a:cubicBezTo>
                  <a:cubicBezTo>
                    <a:pt x="104" y="11"/>
                    <a:pt x="121" y="16"/>
                    <a:pt x="121" y="45"/>
                  </a:cubicBezTo>
                  <a:cubicBezTo>
                    <a:pt x="121" y="60"/>
                    <a:pt x="113" y="94"/>
                    <a:pt x="95" y="163"/>
                  </a:cubicBezTo>
                  <a:cubicBezTo>
                    <a:pt x="87" y="194"/>
                    <a:pt x="69" y="215"/>
                    <a:pt x="47" y="215"/>
                  </a:cubicBezTo>
                  <a:cubicBezTo>
                    <a:pt x="44" y="215"/>
                    <a:pt x="33" y="215"/>
                    <a:pt x="22" y="209"/>
                  </a:cubicBezTo>
                  <a:cubicBezTo>
                    <a:pt x="35" y="206"/>
                    <a:pt x="46" y="196"/>
                    <a:pt x="46" y="182"/>
                  </a:cubicBezTo>
                  <a:cubicBezTo>
                    <a:pt x="46" y="168"/>
                    <a:pt x="35" y="164"/>
                    <a:pt x="27" y="164"/>
                  </a:cubicBezTo>
                  <a:cubicBezTo>
                    <a:pt x="12" y="164"/>
                    <a:pt x="0" y="177"/>
                    <a:pt x="0" y="193"/>
                  </a:cubicBezTo>
                  <a:cubicBezTo>
                    <a:pt x="0" y="216"/>
                    <a:pt x="25" y="226"/>
                    <a:pt x="47" y="226"/>
                  </a:cubicBezTo>
                  <a:cubicBezTo>
                    <a:pt x="80" y="226"/>
                    <a:pt x="98" y="191"/>
                    <a:pt x="99" y="188"/>
                  </a:cubicBezTo>
                  <a:cubicBezTo>
                    <a:pt x="105" y="207"/>
                    <a:pt x="123" y="226"/>
                    <a:pt x="153" y="226"/>
                  </a:cubicBezTo>
                  <a:cubicBezTo>
                    <a:pt x="204" y="226"/>
                    <a:pt x="233" y="162"/>
                    <a:pt x="233" y="149"/>
                  </a:cubicBezTo>
                  <a:cubicBezTo>
                    <a:pt x="233" y="144"/>
                    <a:pt x="228" y="144"/>
                    <a:pt x="227" y="144"/>
                  </a:cubicBezTo>
                  <a:cubicBezTo>
                    <a:pt x="222" y="144"/>
                    <a:pt x="221" y="146"/>
                    <a:pt x="220" y="150"/>
                  </a:cubicBezTo>
                  <a:cubicBezTo>
                    <a:pt x="204" y="203"/>
                    <a:pt x="170" y="215"/>
                    <a:pt x="154" y="215"/>
                  </a:cubicBezTo>
                  <a:cubicBezTo>
                    <a:pt x="134" y="215"/>
                    <a:pt x="126" y="199"/>
                    <a:pt x="126" y="182"/>
                  </a:cubicBezTo>
                  <a:cubicBezTo>
                    <a:pt x="126" y="171"/>
                    <a:pt x="129" y="160"/>
                    <a:pt x="135" y="138"/>
                  </a:cubicBezTo>
                  <a:lnTo>
                    <a:pt x="152" y="7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88" name="Freeform 140 1">
              <a:extLst>
                <a:ext uri="{FF2B5EF4-FFF2-40B4-BE49-F238E27FC236}">
                  <a16:creationId xmlns:a16="http://schemas.microsoft.com/office/drawing/2014/main" id="{DA40A0D4-0E38-4ABE-83AF-A8834EA94C90}"/>
                </a:ext>
              </a:extLst>
            </p:cNvPr>
            <p:cNvSpPr>
              <a:spLocks/>
            </p:cNvSpPr>
            <p:nvPr>
              <p:custDataLst>
                <p:tags r:id="rId95"/>
              </p:custDataLst>
            </p:nvPr>
          </p:nvSpPr>
          <p:spPr bwMode="auto">
            <a:xfrm>
              <a:off x="2479676" y="1924051"/>
              <a:ext cx="73025" cy="82550"/>
            </a:xfrm>
            <a:custGeom>
              <a:avLst/>
              <a:gdLst>
                <a:gd name="T0" fmla="*/ 82 w 142"/>
                <a:gd name="T1" fmla="*/ 75 h 150"/>
                <a:gd name="T2" fmla="*/ 132 w 142"/>
                <a:gd name="T3" fmla="*/ 53 h 150"/>
                <a:gd name="T4" fmla="*/ 142 w 142"/>
                <a:gd name="T5" fmla="*/ 43 h 150"/>
                <a:gd name="T6" fmla="*/ 131 w 142"/>
                <a:gd name="T7" fmla="*/ 31 h 150"/>
                <a:gd name="T8" fmla="*/ 124 w 142"/>
                <a:gd name="T9" fmla="*/ 35 h 150"/>
                <a:gd name="T10" fmla="*/ 76 w 142"/>
                <a:gd name="T11" fmla="*/ 66 h 150"/>
                <a:gd name="T12" fmla="*/ 81 w 142"/>
                <a:gd name="T13" fmla="*/ 15 h 150"/>
                <a:gd name="T14" fmla="*/ 71 w 142"/>
                <a:gd name="T15" fmla="*/ 0 h 150"/>
                <a:gd name="T16" fmla="*/ 60 w 142"/>
                <a:gd name="T17" fmla="*/ 10 h 150"/>
                <a:gd name="T18" fmla="*/ 62 w 142"/>
                <a:gd name="T19" fmla="*/ 27 h 150"/>
                <a:gd name="T20" fmla="*/ 66 w 142"/>
                <a:gd name="T21" fmla="*/ 66 h 150"/>
                <a:gd name="T22" fmla="*/ 19 w 142"/>
                <a:gd name="T23" fmla="*/ 35 h 150"/>
                <a:gd name="T24" fmla="*/ 11 w 142"/>
                <a:gd name="T25" fmla="*/ 31 h 150"/>
                <a:gd name="T26" fmla="*/ 0 w 142"/>
                <a:gd name="T27" fmla="*/ 43 h 150"/>
                <a:gd name="T28" fmla="*/ 7 w 142"/>
                <a:gd name="T29" fmla="*/ 53 h 150"/>
                <a:gd name="T30" fmla="*/ 60 w 142"/>
                <a:gd name="T31" fmla="*/ 75 h 150"/>
                <a:gd name="T32" fmla="*/ 10 w 142"/>
                <a:gd name="T33" fmla="*/ 96 h 150"/>
                <a:gd name="T34" fmla="*/ 0 w 142"/>
                <a:gd name="T35" fmla="*/ 107 h 150"/>
                <a:gd name="T36" fmla="*/ 11 w 142"/>
                <a:gd name="T37" fmla="*/ 118 h 150"/>
                <a:gd name="T38" fmla="*/ 18 w 142"/>
                <a:gd name="T39" fmla="*/ 115 h 150"/>
                <a:gd name="T40" fmla="*/ 66 w 142"/>
                <a:gd name="T41" fmla="*/ 83 h 150"/>
                <a:gd name="T42" fmla="*/ 60 w 142"/>
                <a:gd name="T43" fmla="*/ 140 h 150"/>
                <a:gd name="T44" fmla="*/ 71 w 142"/>
                <a:gd name="T45" fmla="*/ 150 h 150"/>
                <a:gd name="T46" fmla="*/ 82 w 142"/>
                <a:gd name="T47" fmla="*/ 140 h 150"/>
                <a:gd name="T48" fmla="*/ 80 w 142"/>
                <a:gd name="T49" fmla="*/ 123 h 150"/>
                <a:gd name="T50" fmla="*/ 76 w 142"/>
                <a:gd name="T51" fmla="*/ 83 h 150"/>
                <a:gd name="T52" fmla="*/ 118 w 142"/>
                <a:gd name="T53" fmla="*/ 111 h 150"/>
                <a:gd name="T54" fmla="*/ 131 w 142"/>
                <a:gd name="T55" fmla="*/ 118 h 150"/>
                <a:gd name="T56" fmla="*/ 142 w 142"/>
                <a:gd name="T57" fmla="*/ 107 h 150"/>
                <a:gd name="T58" fmla="*/ 134 w 142"/>
                <a:gd name="T59" fmla="*/ 97 h 150"/>
                <a:gd name="T60" fmla="*/ 82 w 142"/>
                <a:gd name="T61" fmla="*/ 75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42" h="150">
                  <a:moveTo>
                    <a:pt x="82" y="75"/>
                  </a:moveTo>
                  <a:cubicBezTo>
                    <a:pt x="110" y="63"/>
                    <a:pt x="123" y="58"/>
                    <a:pt x="132" y="53"/>
                  </a:cubicBezTo>
                  <a:cubicBezTo>
                    <a:pt x="139" y="51"/>
                    <a:pt x="142" y="49"/>
                    <a:pt x="142" y="43"/>
                  </a:cubicBezTo>
                  <a:cubicBezTo>
                    <a:pt x="142" y="37"/>
                    <a:pt x="137" y="31"/>
                    <a:pt x="131" y="31"/>
                  </a:cubicBezTo>
                  <a:cubicBezTo>
                    <a:pt x="128" y="31"/>
                    <a:pt x="128" y="31"/>
                    <a:pt x="124" y="35"/>
                  </a:cubicBezTo>
                  <a:lnTo>
                    <a:pt x="76" y="66"/>
                  </a:lnTo>
                  <a:lnTo>
                    <a:pt x="81" y="15"/>
                  </a:lnTo>
                  <a:cubicBezTo>
                    <a:pt x="82" y="8"/>
                    <a:pt x="81" y="0"/>
                    <a:pt x="71" y="0"/>
                  </a:cubicBezTo>
                  <a:cubicBezTo>
                    <a:pt x="67" y="0"/>
                    <a:pt x="60" y="3"/>
                    <a:pt x="60" y="10"/>
                  </a:cubicBezTo>
                  <a:cubicBezTo>
                    <a:pt x="60" y="13"/>
                    <a:pt x="61" y="24"/>
                    <a:pt x="62" y="27"/>
                  </a:cubicBezTo>
                  <a:cubicBezTo>
                    <a:pt x="63" y="33"/>
                    <a:pt x="65" y="58"/>
                    <a:pt x="66" y="66"/>
                  </a:cubicBezTo>
                  <a:lnTo>
                    <a:pt x="19" y="35"/>
                  </a:lnTo>
                  <a:cubicBezTo>
                    <a:pt x="15" y="33"/>
                    <a:pt x="14" y="31"/>
                    <a:pt x="11" y="31"/>
                  </a:cubicBezTo>
                  <a:cubicBezTo>
                    <a:pt x="5" y="31"/>
                    <a:pt x="0" y="37"/>
                    <a:pt x="0" y="43"/>
                  </a:cubicBezTo>
                  <a:cubicBezTo>
                    <a:pt x="0" y="50"/>
                    <a:pt x="4" y="51"/>
                    <a:pt x="7" y="53"/>
                  </a:cubicBezTo>
                  <a:lnTo>
                    <a:pt x="60" y="75"/>
                  </a:lnTo>
                  <a:cubicBezTo>
                    <a:pt x="31" y="87"/>
                    <a:pt x="19" y="92"/>
                    <a:pt x="10" y="96"/>
                  </a:cubicBezTo>
                  <a:cubicBezTo>
                    <a:pt x="3" y="99"/>
                    <a:pt x="0" y="101"/>
                    <a:pt x="0" y="107"/>
                  </a:cubicBezTo>
                  <a:cubicBezTo>
                    <a:pt x="0" y="113"/>
                    <a:pt x="5" y="118"/>
                    <a:pt x="11" y="118"/>
                  </a:cubicBezTo>
                  <a:cubicBezTo>
                    <a:pt x="13" y="118"/>
                    <a:pt x="14" y="118"/>
                    <a:pt x="18" y="115"/>
                  </a:cubicBezTo>
                  <a:lnTo>
                    <a:pt x="66" y="83"/>
                  </a:lnTo>
                  <a:lnTo>
                    <a:pt x="60" y="140"/>
                  </a:lnTo>
                  <a:cubicBezTo>
                    <a:pt x="60" y="147"/>
                    <a:pt x="67" y="150"/>
                    <a:pt x="71" y="150"/>
                  </a:cubicBezTo>
                  <a:cubicBezTo>
                    <a:pt x="75" y="150"/>
                    <a:pt x="82" y="147"/>
                    <a:pt x="82" y="140"/>
                  </a:cubicBezTo>
                  <a:cubicBezTo>
                    <a:pt x="82" y="136"/>
                    <a:pt x="80" y="126"/>
                    <a:pt x="80" y="123"/>
                  </a:cubicBezTo>
                  <a:cubicBezTo>
                    <a:pt x="79" y="117"/>
                    <a:pt x="77" y="91"/>
                    <a:pt x="76" y="83"/>
                  </a:cubicBezTo>
                  <a:lnTo>
                    <a:pt x="118" y="111"/>
                  </a:lnTo>
                  <a:cubicBezTo>
                    <a:pt x="127" y="118"/>
                    <a:pt x="128" y="118"/>
                    <a:pt x="131" y="118"/>
                  </a:cubicBezTo>
                  <a:cubicBezTo>
                    <a:pt x="137" y="118"/>
                    <a:pt x="142" y="113"/>
                    <a:pt x="142" y="107"/>
                  </a:cubicBezTo>
                  <a:cubicBezTo>
                    <a:pt x="142" y="100"/>
                    <a:pt x="137" y="98"/>
                    <a:pt x="134" y="97"/>
                  </a:cubicBezTo>
                  <a:lnTo>
                    <a:pt x="82" y="75"/>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89" name="Freeform 141 1">
              <a:extLst>
                <a:ext uri="{FF2B5EF4-FFF2-40B4-BE49-F238E27FC236}">
                  <a16:creationId xmlns:a16="http://schemas.microsoft.com/office/drawing/2014/main" id="{7A6197A0-885E-4489-B7BB-0A40574894CD}"/>
                </a:ext>
              </a:extLst>
            </p:cNvPr>
            <p:cNvSpPr>
              <a:spLocks/>
            </p:cNvSpPr>
            <p:nvPr>
              <p:custDataLst>
                <p:tags r:id="rId96"/>
              </p:custDataLst>
            </p:nvPr>
          </p:nvSpPr>
          <p:spPr bwMode="auto">
            <a:xfrm>
              <a:off x="2597151" y="1906588"/>
              <a:ext cx="60325" cy="277813"/>
            </a:xfrm>
            <a:custGeom>
              <a:avLst/>
              <a:gdLst>
                <a:gd name="T0" fmla="*/ 116 w 116"/>
                <a:gd name="T1" fmla="*/ 249 h 498"/>
                <a:gd name="T2" fmla="*/ 83 w 116"/>
                <a:gd name="T3" fmla="*/ 93 h 498"/>
                <a:gd name="T4" fmla="*/ 5 w 116"/>
                <a:gd name="T5" fmla="*/ 0 h 498"/>
                <a:gd name="T6" fmla="*/ 0 w 116"/>
                <a:gd name="T7" fmla="*/ 5 h 498"/>
                <a:gd name="T8" fmla="*/ 10 w 116"/>
                <a:gd name="T9" fmla="*/ 16 h 498"/>
                <a:gd name="T10" fmla="*/ 87 w 116"/>
                <a:gd name="T11" fmla="*/ 249 h 498"/>
                <a:gd name="T12" fmla="*/ 7 w 116"/>
                <a:gd name="T13" fmla="*/ 485 h 498"/>
                <a:gd name="T14" fmla="*/ 0 w 116"/>
                <a:gd name="T15" fmla="*/ 493 h 498"/>
                <a:gd name="T16" fmla="*/ 5 w 116"/>
                <a:gd name="T17" fmla="*/ 498 h 498"/>
                <a:gd name="T18" fmla="*/ 85 w 116"/>
                <a:gd name="T19" fmla="*/ 401 h 498"/>
                <a:gd name="T20" fmla="*/ 116 w 116"/>
                <a:gd name="T21" fmla="*/ 249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6" h="498">
                  <a:moveTo>
                    <a:pt x="116" y="249"/>
                  </a:moveTo>
                  <a:cubicBezTo>
                    <a:pt x="116" y="210"/>
                    <a:pt x="111" y="150"/>
                    <a:pt x="83" y="93"/>
                  </a:cubicBezTo>
                  <a:cubicBezTo>
                    <a:pt x="53" y="32"/>
                    <a:pt x="10" y="0"/>
                    <a:pt x="5" y="0"/>
                  </a:cubicBezTo>
                  <a:cubicBezTo>
                    <a:pt x="2" y="0"/>
                    <a:pt x="0" y="2"/>
                    <a:pt x="0" y="5"/>
                  </a:cubicBezTo>
                  <a:cubicBezTo>
                    <a:pt x="0" y="6"/>
                    <a:pt x="0" y="7"/>
                    <a:pt x="10" y="16"/>
                  </a:cubicBezTo>
                  <a:cubicBezTo>
                    <a:pt x="59" y="65"/>
                    <a:pt x="87" y="145"/>
                    <a:pt x="87" y="249"/>
                  </a:cubicBezTo>
                  <a:cubicBezTo>
                    <a:pt x="87" y="334"/>
                    <a:pt x="69" y="422"/>
                    <a:pt x="7" y="485"/>
                  </a:cubicBezTo>
                  <a:cubicBezTo>
                    <a:pt x="0" y="491"/>
                    <a:pt x="0" y="492"/>
                    <a:pt x="0" y="493"/>
                  </a:cubicBezTo>
                  <a:cubicBezTo>
                    <a:pt x="0" y="496"/>
                    <a:pt x="2" y="498"/>
                    <a:pt x="5" y="498"/>
                  </a:cubicBezTo>
                  <a:cubicBezTo>
                    <a:pt x="10" y="498"/>
                    <a:pt x="55" y="465"/>
                    <a:pt x="85" y="401"/>
                  </a:cubicBezTo>
                  <a:cubicBezTo>
                    <a:pt x="110" y="346"/>
                    <a:pt x="116" y="291"/>
                    <a:pt x="116" y="249"/>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90" name="Freeform 142 1">
              <a:extLst>
                <a:ext uri="{FF2B5EF4-FFF2-40B4-BE49-F238E27FC236}">
                  <a16:creationId xmlns:a16="http://schemas.microsoft.com/office/drawing/2014/main" id="{64B5BD27-42DA-40CA-B25A-E6C3B62AA9CB}"/>
                </a:ext>
              </a:extLst>
            </p:cNvPr>
            <p:cNvSpPr>
              <a:spLocks/>
            </p:cNvSpPr>
            <p:nvPr>
              <p:custDataLst>
                <p:tags r:id="rId97"/>
              </p:custDataLst>
            </p:nvPr>
          </p:nvSpPr>
          <p:spPr bwMode="auto">
            <a:xfrm>
              <a:off x="2686051" y="1547813"/>
              <a:ext cx="68263" cy="666750"/>
            </a:xfrm>
            <a:custGeom>
              <a:avLst/>
              <a:gdLst>
                <a:gd name="T0" fmla="*/ 103 w 131"/>
                <a:gd name="T1" fmla="*/ 1169 h 1197"/>
                <a:gd name="T2" fmla="*/ 0 w 131"/>
                <a:gd name="T3" fmla="*/ 1169 h 1197"/>
                <a:gd name="T4" fmla="*/ 0 w 131"/>
                <a:gd name="T5" fmla="*/ 1197 h 1197"/>
                <a:gd name="T6" fmla="*/ 131 w 131"/>
                <a:gd name="T7" fmla="*/ 1197 h 1197"/>
                <a:gd name="T8" fmla="*/ 131 w 131"/>
                <a:gd name="T9" fmla="*/ 0 h 1197"/>
                <a:gd name="T10" fmla="*/ 0 w 131"/>
                <a:gd name="T11" fmla="*/ 0 h 1197"/>
                <a:gd name="T12" fmla="*/ 0 w 131"/>
                <a:gd name="T13" fmla="*/ 28 h 1197"/>
                <a:gd name="T14" fmla="*/ 103 w 131"/>
                <a:gd name="T15" fmla="*/ 28 h 1197"/>
                <a:gd name="T16" fmla="*/ 103 w 131"/>
                <a:gd name="T17" fmla="*/ 1169 h 1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1" h="1197">
                  <a:moveTo>
                    <a:pt x="103" y="1169"/>
                  </a:moveTo>
                  <a:lnTo>
                    <a:pt x="0" y="1169"/>
                  </a:lnTo>
                  <a:lnTo>
                    <a:pt x="0" y="1197"/>
                  </a:lnTo>
                  <a:lnTo>
                    <a:pt x="131" y="1197"/>
                  </a:lnTo>
                  <a:lnTo>
                    <a:pt x="131" y="0"/>
                  </a:lnTo>
                  <a:lnTo>
                    <a:pt x="0" y="0"/>
                  </a:lnTo>
                  <a:lnTo>
                    <a:pt x="0" y="28"/>
                  </a:lnTo>
                  <a:lnTo>
                    <a:pt x="103" y="28"/>
                  </a:lnTo>
                  <a:lnTo>
                    <a:pt x="103" y="1169"/>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91" name="Freeform 143 1">
              <a:extLst>
                <a:ext uri="{FF2B5EF4-FFF2-40B4-BE49-F238E27FC236}">
                  <a16:creationId xmlns:a16="http://schemas.microsoft.com/office/drawing/2014/main" id="{3BF6329C-01C4-4427-9380-1CD56A80B6C6}"/>
                </a:ext>
              </a:extLst>
            </p:cNvPr>
            <p:cNvSpPr>
              <a:spLocks/>
            </p:cNvSpPr>
            <p:nvPr>
              <p:custDataLst>
                <p:tags r:id="rId98"/>
              </p:custDataLst>
            </p:nvPr>
          </p:nvSpPr>
          <p:spPr bwMode="auto">
            <a:xfrm>
              <a:off x="2905126" y="1849438"/>
              <a:ext cx="173038" cy="63500"/>
            </a:xfrm>
            <a:custGeom>
              <a:avLst/>
              <a:gdLst>
                <a:gd name="T0" fmla="*/ 333 w 333"/>
                <a:gd name="T1" fmla="*/ 16 h 116"/>
                <a:gd name="T2" fmla="*/ 326 w 333"/>
                <a:gd name="T3" fmla="*/ 0 h 116"/>
                <a:gd name="T4" fmla="*/ 319 w 333"/>
                <a:gd name="T5" fmla="*/ 13 h 116"/>
                <a:gd name="T6" fmla="*/ 249 w 333"/>
                <a:gd name="T7" fmla="*/ 88 h 116"/>
                <a:gd name="T8" fmla="*/ 169 w 333"/>
                <a:gd name="T9" fmla="*/ 46 h 116"/>
                <a:gd name="T10" fmla="*/ 84 w 333"/>
                <a:gd name="T11" fmla="*/ 0 h 116"/>
                <a:gd name="T12" fmla="*/ 0 w 333"/>
                <a:gd name="T13" fmla="*/ 100 h 116"/>
                <a:gd name="T14" fmla="*/ 7 w 333"/>
                <a:gd name="T15" fmla="*/ 116 h 116"/>
                <a:gd name="T16" fmla="*/ 14 w 333"/>
                <a:gd name="T17" fmla="*/ 104 h 116"/>
                <a:gd name="T18" fmla="*/ 84 w 333"/>
                <a:gd name="T19" fmla="*/ 28 h 116"/>
                <a:gd name="T20" fmla="*/ 164 w 333"/>
                <a:gd name="T21" fmla="*/ 71 h 116"/>
                <a:gd name="T22" fmla="*/ 249 w 333"/>
                <a:gd name="T23" fmla="*/ 116 h 116"/>
                <a:gd name="T24" fmla="*/ 333 w 333"/>
                <a:gd name="T25" fmla="*/ 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3" h="116">
                  <a:moveTo>
                    <a:pt x="333" y="16"/>
                  </a:moveTo>
                  <a:cubicBezTo>
                    <a:pt x="333" y="5"/>
                    <a:pt x="330" y="0"/>
                    <a:pt x="326" y="0"/>
                  </a:cubicBezTo>
                  <a:cubicBezTo>
                    <a:pt x="324" y="0"/>
                    <a:pt x="320" y="4"/>
                    <a:pt x="319" y="13"/>
                  </a:cubicBezTo>
                  <a:cubicBezTo>
                    <a:pt x="317" y="61"/>
                    <a:pt x="284" y="88"/>
                    <a:pt x="249" y="88"/>
                  </a:cubicBezTo>
                  <a:cubicBezTo>
                    <a:pt x="218" y="88"/>
                    <a:pt x="194" y="67"/>
                    <a:pt x="169" y="46"/>
                  </a:cubicBezTo>
                  <a:cubicBezTo>
                    <a:pt x="144" y="23"/>
                    <a:pt x="118" y="0"/>
                    <a:pt x="84" y="0"/>
                  </a:cubicBezTo>
                  <a:cubicBezTo>
                    <a:pt x="30" y="0"/>
                    <a:pt x="0" y="55"/>
                    <a:pt x="0" y="100"/>
                  </a:cubicBezTo>
                  <a:cubicBezTo>
                    <a:pt x="0" y="116"/>
                    <a:pt x="7" y="116"/>
                    <a:pt x="7" y="116"/>
                  </a:cubicBezTo>
                  <a:cubicBezTo>
                    <a:pt x="13" y="116"/>
                    <a:pt x="14" y="106"/>
                    <a:pt x="14" y="104"/>
                  </a:cubicBezTo>
                  <a:cubicBezTo>
                    <a:pt x="16" y="50"/>
                    <a:pt x="54" y="28"/>
                    <a:pt x="84" y="28"/>
                  </a:cubicBezTo>
                  <a:cubicBezTo>
                    <a:pt x="116" y="28"/>
                    <a:pt x="140" y="49"/>
                    <a:pt x="164" y="71"/>
                  </a:cubicBezTo>
                  <a:cubicBezTo>
                    <a:pt x="189" y="93"/>
                    <a:pt x="215" y="116"/>
                    <a:pt x="249" y="116"/>
                  </a:cubicBezTo>
                  <a:cubicBezTo>
                    <a:pt x="304" y="116"/>
                    <a:pt x="333" y="62"/>
                    <a:pt x="333" y="16"/>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92" name="Freeform 144 1">
              <a:extLst>
                <a:ext uri="{FF2B5EF4-FFF2-40B4-BE49-F238E27FC236}">
                  <a16:creationId xmlns:a16="http://schemas.microsoft.com/office/drawing/2014/main" id="{FA43C649-4510-4E64-9C70-E55D05359029}"/>
                </a:ext>
              </a:extLst>
            </p:cNvPr>
            <p:cNvSpPr>
              <a:spLocks/>
            </p:cNvSpPr>
            <p:nvPr>
              <p:custDataLst>
                <p:tags r:id="rId99"/>
              </p:custDataLst>
            </p:nvPr>
          </p:nvSpPr>
          <p:spPr bwMode="auto">
            <a:xfrm>
              <a:off x="3157538" y="1735138"/>
              <a:ext cx="260350" cy="230188"/>
            </a:xfrm>
            <a:custGeom>
              <a:avLst/>
              <a:gdLst>
                <a:gd name="T0" fmla="*/ 168 w 503"/>
                <a:gd name="T1" fmla="*/ 100 h 412"/>
                <a:gd name="T2" fmla="*/ 210 w 503"/>
                <a:gd name="T3" fmla="*/ 225 h 412"/>
                <a:gd name="T4" fmla="*/ 286 w 503"/>
                <a:gd name="T5" fmla="*/ 388 h 412"/>
                <a:gd name="T6" fmla="*/ 298 w 503"/>
                <a:gd name="T7" fmla="*/ 399 h 412"/>
                <a:gd name="T8" fmla="*/ 321 w 503"/>
                <a:gd name="T9" fmla="*/ 389 h 412"/>
                <a:gd name="T10" fmla="*/ 334 w 503"/>
                <a:gd name="T11" fmla="*/ 358 h 412"/>
                <a:gd name="T12" fmla="*/ 411 w 503"/>
                <a:gd name="T13" fmla="*/ 67 h 412"/>
                <a:gd name="T14" fmla="*/ 483 w 503"/>
                <a:gd name="T15" fmla="*/ 46 h 412"/>
                <a:gd name="T16" fmla="*/ 503 w 503"/>
                <a:gd name="T17" fmla="*/ 8 h 412"/>
                <a:gd name="T18" fmla="*/ 493 w 503"/>
                <a:gd name="T19" fmla="*/ 0 h 412"/>
                <a:gd name="T20" fmla="*/ 414 w 503"/>
                <a:gd name="T21" fmla="*/ 28 h 412"/>
                <a:gd name="T22" fmla="*/ 365 w 503"/>
                <a:gd name="T23" fmla="*/ 165 h 412"/>
                <a:gd name="T24" fmla="*/ 317 w 503"/>
                <a:gd name="T25" fmla="*/ 358 h 412"/>
                <a:gd name="T26" fmla="*/ 250 w 503"/>
                <a:gd name="T27" fmla="*/ 213 h 412"/>
                <a:gd name="T28" fmla="*/ 194 w 503"/>
                <a:gd name="T29" fmla="*/ 46 h 412"/>
                <a:gd name="T30" fmla="*/ 186 w 503"/>
                <a:gd name="T31" fmla="*/ 35 h 412"/>
                <a:gd name="T32" fmla="*/ 161 w 503"/>
                <a:gd name="T33" fmla="*/ 47 h 412"/>
                <a:gd name="T34" fmla="*/ 155 w 503"/>
                <a:gd name="T35" fmla="*/ 62 h 412"/>
                <a:gd name="T36" fmla="*/ 80 w 503"/>
                <a:gd name="T37" fmla="*/ 349 h 412"/>
                <a:gd name="T38" fmla="*/ 60 w 503"/>
                <a:gd name="T39" fmla="*/ 366 h 412"/>
                <a:gd name="T40" fmla="*/ 23 w 503"/>
                <a:gd name="T41" fmla="*/ 351 h 412"/>
                <a:gd name="T42" fmla="*/ 19 w 503"/>
                <a:gd name="T43" fmla="*/ 349 h 412"/>
                <a:gd name="T44" fmla="*/ 0 w 503"/>
                <a:gd name="T45" fmla="*/ 386 h 412"/>
                <a:gd name="T46" fmla="*/ 45 w 503"/>
                <a:gd name="T47" fmla="*/ 412 h 412"/>
                <a:gd name="T48" fmla="*/ 110 w 503"/>
                <a:gd name="T49" fmla="*/ 318 h 412"/>
                <a:gd name="T50" fmla="*/ 168 w 503"/>
                <a:gd name="T51" fmla="*/ 100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3" h="412">
                  <a:moveTo>
                    <a:pt x="168" y="100"/>
                  </a:moveTo>
                  <a:cubicBezTo>
                    <a:pt x="176" y="126"/>
                    <a:pt x="187" y="164"/>
                    <a:pt x="210" y="225"/>
                  </a:cubicBezTo>
                  <a:cubicBezTo>
                    <a:pt x="241" y="310"/>
                    <a:pt x="255" y="341"/>
                    <a:pt x="286" y="388"/>
                  </a:cubicBezTo>
                  <a:cubicBezTo>
                    <a:pt x="293" y="399"/>
                    <a:pt x="293" y="399"/>
                    <a:pt x="298" y="399"/>
                  </a:cubicBezTo>
                  <a:cubicBezTo>
                    <a:pt x="305" y="399"/>
                    <a:pt x="315" y="393"/>
                    <a:pt x="321" y="389"/>
                  </a:cubicBezTo>
                  <a:cubicBezTo>
                    <a:pt x="328" y="383"/>
                    <a:pt x="328" y="382"/>
                    <a:pt x="334" y="358"/>
                  </a:cubicBezTo>
                  <a:cubicBezTo>
                    <a:pt x="363" y="227"/>
                    <a:pt x="401" y="90"/>
                    <a:pt x="411" y="67"/>
                  </a:cubicBezTo>
                  <a:cubicBezTo>
                    <a:pt x="412" y="66"/>
                    <a:pt x="422" y="47"/>
                    <a:pt x="483" y="46"/>
                  </a:cubicBezTo>
                  <a:cubicBezTo>
                    <a:pt x="493" y="46"/>
                    <a:pt x="503" y="19"/>
                    <a:pt x="503" y="8"/>
                  </a:cubicBezTo>
                  <a:cubicBezTo>
                    <a:pt x="503" y="0"/>
                    <a:pt x="500" y="0"/>
                    <a:pt x="493" y="0"/>
                  </a:cubicBezTo>
                  <a:cubicBezTo>
                    <a:pt x="443" y="0"/>
                    <a:pt x="420" y="21"/>
                    <a:pt x="414" y="28"/>
                  </a:cubicBezTo>
                  <a:cubicBezTo>
                    <a:pt x="400" y="46"/>
                    <a:pt x="388" y="82"/>
                    <a:pt x="365" y="165"/>
                  </a:cubicBezTo>
                  <a:cubicBezTo>
                    <a:pt x="348" y="229"/>
                    <a:pt x="332" y="294"/>
                    <a:pt x="317" y="358"/>
                  </a:cubicBezTo>
                  <a:cubicBezTo>
                    <a:pt x="289" y="317"/>
                    <a:pt x="274" y="277"/>
                    <a:pt x="250" y="213"/>
                  </a:cubicBezTo>
                  <a:cubicBezTo>
                    <a:pt x="223" y="142"/>
                    <a:pt x="207" y="90"/>
                    <a:pt x="194" y="46"/>
                  </a:cubicBezTo>
                  <a:cubicBezTo>
                    <a:pt x="191" y="36"/>
                    <a:pt x="190" y="35"/>
                    <a:pt x="186" y="35"/>
                  </a:cubicBezTo>
                  <a:cubicBezTo>
                    <a:pt x="185" y="35"/>
                    <a:pt x="175" y="35"/>
                    <a:pt x="161" y="47"/>
                  </a:cubicBezTo>
                  <a:cubicBezTo>
                    <a:pt x="156" y="52"/>
                    <a:pt x="155" y="56"/>
                    <a:pt x="155" y="62"/>
                  </a:cubicBezTo>
                  <a:cubicBezTo>
                    <a:pt x="141" y="194"/>
                    <a:pt x="94" y="325"/>
                    <a:pt x="80" y="349"/>
                  </a:cubicBezTo>
                  <a:cubicBezTo>
                    <a:pt x="76" y="357"/>
                    <a:pt x="70" y="366"/>
                    <a:pt x="60" y="366"/>
                  </a:cubicBezTo>
                  <a:cubicBezTo>
                    <a:pt x="55" y="366"/>
                    <a:pt x="36" y="363"/>
                    <a:pt x="23" y="351"/>
                  </a:cubicBezTo>
                  <a:cubicBezTo>
                    <a:pt x="20" y="349"/>
                    <a:pt x="19" y="349"/>
                    <a:pt x="19" y="349"/>
                  </a:cubicBezTo>
                  <a:cubicBezTo>
                    <a:pt x="11" y="349"/>
                    <a:pt x="0" y="374"/>
                    <a:pt x="0" y="386"/>
                  </a:cubicBezTo>
                  <a:cubicBezTo>
                    <a:pt x="0" y="402"/>
                    <a:pt x="31" y="412"/>
                    <a:pt x="45" y="412"/>
                  </a:cubicBezTo>
                  <a:cubicBezTo>
                    <a:pt x="77" y="412"/>
                    <a:pt x="102" y="341"/>
                    <a:pt x="110" y="318"/>
                  </a:cubicBezTo>
                  <a:cubicBezTo>
                    <a:pt x="143" y="228"/>
                    <a:pt x="158" y="154"/>
                    <a:pt x="168" y="100"/>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93" name="Freeform 145 1">
              <a:extLst>
                <a:ext uri="{FF2B5EF4-FFF2-40B4-BE49-F238E27FC236}">
                  <a16:creationId xmlns:a16="http://schemas.microsoft.com/office/drawing/2014/main" id="{3D9530BE-CAF2-41BD-8F0B-CBAA2B5BD689}"/>
                </a:ext>
              </a:extLst>
            </p:cNvPr>
            <p:cNvSpPr>
              <a:spLocks/>
            </p:cNvSpPr>
            <p:nvPr>
              <p:custDataLst>
                <p:tags r:id="rId100"/>
              </p:custDataLst>
            </p:nvPr>
          </p:nvSpPr>
          <p:spPr bwMode="auto">
            <a:xfrm>
              <a:off x="3513138" y="1547813"/>
              <a:ext cx="127000" cy="666750"/>
            </a:xfrm>
            <a:custGeom>
              <a:avLst/>
              <a:gdLst>
                <a:gd name="T0" fmla="*/ 245 w 245"/>
                <a:gd name="T1" fmla="*/ 1192 h 1197"/>
                <a:gd name="T2" fmla="*/ 243 w 245"/>
                <a:gd name="T3" fmla="*/ 1187 h 1197"/>
                <a:gd name="T4" fmla="*/ 158 w 245"/>
                <a:gd name="T5" fmla="*/ 1082 h 1197"/>
                <a:gd name="T6" fmla="*/ 41 w 245"/>
                <a:gd name="T7" fmla="*/ 599 h 1197"/>
                <a:gd name="T8" fmla="*/ 141 w 245"/>
                <a:gd name="T9" fmla="*/ 143 h 1197"/>
                <a:gd name="T10" fmla="*/ 244 w 245"/>
                <a:gd name="T11" fmla="*/ 9 h 1197"/>
                <a:gd name="T12" fmla="*/ 245 w 245"/>
                <a:gd name="T13" fmla="*/ 5 h 1197"/>
                <a:gd name="T14" fmla="*/ 235 w 245"/>
                <a:gd name="T15" fmla="*/ 0 h 1197"/>
                <a:gd name="T16" fmla="*/ 219 w 245"/>
                <a:gd name="T17" fmla="*/ 8 h 1197"/>
                <a:gd name="T18" fmla="*/ 0 w 245"/>
                <a:gd name="T19" fmla="*/ 598 h 1197"/>
                <a:gd name="T20" fmla="*/ 171 w 245"/>
                <a:gd name="T21" fmla="*/ 1141 h 1197"/>
                <a:gd name="T22" fmla="*/ 221 w 245"/>
                <a:gd name="T23" fmla="*/ 1191 h 1197"/>
                <a:gd name="T24" fmla="*/ 235 w 245"/>
                <a:gd name="T25" fmla="*/ 1197 h 1197"/>
                <a:gd name="T26" fmla="*/ 245 w 245"/>
                <a:gd name="T27" fmla="*/ 1192 h 1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5" h="1197">
                  <a:moveTo>
                    <a:pt x="245" y="1192"/>
                  </a:moveTo>
                  <a:cubicBezTo>
                    <a:pt x="245" y="1190"/>
                    <a:pt x="244" y="1189"/>
                    <a:pt x="243" y="1187"/>
                  </a:cubicBezTo>
                  <a:cubicBezTo>
                    <a:pt x="225" y="1169"/>
                    <a:pt x="191" y="1135"/>
                    <a:pt x="158" y="1082"/>
                  </a:cubicBezTo>
                  <a:cubicBezTo>
                    <a:pt x="78" y="953"/>
                    <a:pt x="41" y="791"/>
                    <a:pt x="41" y="599"/>
                  </a:cubicBezTo>
                  <a:cubicBezTo>
                    <a:pt x="41" y="465"/>
                    <a:pt x="59" y="291"/>
                    <a:pt x="141" y="143"/>
                  </a:cubicBezTo>
                  <a:cubicBezTo>
                    <a:pt x="181" y="72"/>
                    <a:pt x="222" y="31"/>
                    <a:pt x="244" y="9"/>
                  </a:cubicBezTo>
                  <a:cubicBezTo>
                    <a:pt x="245" y="8"/>
                    <a:pt x="245" y="7"/>
                    <a:pt x="245" y="5"/>
                  </a:cubicBezTo>
                  <a:cubicBezTo>
                    <a:pt x="245" y="0"/>
                    <a:pt x="242" y="0"/>
                    <a:pt x="235" y="0"/>
                  </a:cubicBezTo>
                  <a:cubicBezTo>
                    <a:pt x="228" y="0"/>
                    <a:pt x="227" y="0"/>
                    <a:pt x="219" y="8"/>
                  </a:cubicBezTo>
                  <a:cubicBezTo>
                    <a:pt x="52" y="160"/>
                    <a:pt x="0" y="388"/>
                    <a:pt x="0" y="598"/>
                  </a:cubicBezTo>
                  <a:cubicBezTo>
                    <a:pt x="0" y="794"/>
                    <a:pt x="45" y="992"/>
                    <a:pt x="171" y="1141"/>
                  </a:cubicBezTo>
                  <a:cubicBezTo>
                    <a:pt x="181" y="1152"/>
                    <a:pt x="200" y="1173"/>
                    <a:pt x="221" y="1191"/>
                  </a:cubicBezTo>
                  <a:cubicBezTo>
                    <a:pt x="227" y="1197"/>
                    <a:pt x="228" y="1197"/>
                    <a:pt x="235" y="1197"/>
                  </a:cubicBezTo>
                  <a:cubicBezTo>
                    <a:pt x="242" y="1197"/>
                    <a:pt x="245" y="1197"/>
                    <a:pt x="245" y="1192"/>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94" name="Freeform 146 1">
              <a:extLst>
                <a:ext uri="{FF2B5EF4-FFF2-40B4-BE49-F238E27FC236}">
                  <a16:creationId xmlns:a16="http://schemas.microsoft.com/office/drawing/2014/main" id="{65C4284C-6D8E-4A69-B7AF-4D0839A4A2ED}"/>
                </a:ext>
              </a:extLst>
            </p:cNvPr>
            <p:cNvSpPr>
              <a:spLocks noEditPoints="1"/>
            </p:cNvSpPr>
            <p:nvPr>
              <p:custDataLst>
                <p:tags r:id="rId101"/>
              </p:custDataLst>
            </p:nvPr>
          </p:nvSpPr>
          <p:spPr bwMode="auto">
            <a:xfrm>
              <a:off x="3659188" y="1765301"/>
              <a:ext cx="109538" cy="192088"/>
            </a:xfrm>
            <a:custGeom>
              <a:avLst/>
              <a:gdLst>
                <a:gd name="T0" fmla="*/ 210 w 210"/>
                <a:gd name="T1" fmla="*/ 172 h 343"/>
                <a:gd name="T2" fmla="*/ 190 w 210"/>
                <a:gd name="T3" fmla="*/ 55 h 343"/>
                <a:gd name="T4" fmla="*/ 105 w 210"/>
                <a:gd name="T5" fmla="*/ 0 h 343"/>
                <a:gd name="T6" fmla="*/ 19 w 210"/>
                <a:gd name="T7" fmla="*/ 59 h 343"/>
                <a:gd name="T8" fmla="*/ 0 w 210"/>
                <a:gd name="T9" fmla="*/ 172 h 343"/>
                <a:gd name="T10" fmla="*/ 23 w 210"/>
                <a:gd name="T11" fmla="*/ 292 h 343"/>
                <a:gd name="T12" fmla="*/ 105 w 210"/>
                <a:gd name="T13" fmla="*/ 343 h 343"/>
                <a:gd name="T14" fmla="*/ 192 w 210"/>
                <a:gd name="T15" fmla="*/ 285 h 343"/>
                <a:gd name="T16" fmla="*/ 210 w 210"/>
                <a:gd name="T17" fmla="*/ 172 h 343"/>
                <a:gd name="T18" fmla="*/ 105 w 210"/>
                <a:gd name="T19" fmla="*/ 332 h 343"/>
                <a:gd name="T20" fmla="*/ 47 w 210"/>
                <a:gd name="T21" fmla="*/ 271 h 343"/>
                <a:gd name="T22" fmla="*/ 42 w 210"/>
                <a:gd name="T23" fmla="*/ 166 h 343"/>
                <a:gd name="T24" fmla="*/ 46 w 210"/>
                <a:gd name="T25" fmla="*/ 74 h 343"/>
                <a:gd name="T26" fmla="*/ 105 w 210"/>
                <a:gd name="T27" fmla="*/ 11 h 343"/>
                <a:gd name="T28" fmla="*/ 164 w 210"/>
                <a:gd name="T29" fmla="*/ 69 h 343"/>
                <a:gd name="T30" fmla="*/ 169 w 210"/>
                <a:gd name="T31" fmla="*/ 166 h 343"/>
                <a:gd name="T32" fmla="*/ 163 w 210"/>
                <a:gd name="T33" fmla="*/ 269 h 343"/>
                <a:gd name="T34" fmla="*/ 105 w 210"/>
                <a:gd name="T35" fmla="*/ 332 h 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0" h="343">
                  <a:moveTo>
                    <a:pt x="210" y="172"/>
                  </a:moveTo>
                  <a:cubicBezTo>
                    <a:pt x="210" y="132"/>
                    <a:pt x="208" y="92"/>
                    <a:pt x="190" y="55"/>
                  </a:cubicBezTo>
                  <a:cubicBezTo>
                    <a:pt x="167" y="8"/>
                    <a:pt x="126" y="0"/>
                    <a:pt x="105" y="0"/>
                  </a:cubicBezTo>
                  <a:cubicBezTo>
                    <a:pt x="76" y="0"/>
                    <a:pt x="39" y="13"/>
                    <a:pt x="19" y="59"/>
                  </a:cubicBezTo>
                  <a:cubicBezTo>
                    <a:pt x="3" y="93"/>
                    <a:pt x="0" y="132"/>
                    <a:pt x="0" y="172"/>
                  </a:cubicBezTo>
                  <a:cubicBezTo>
                    <a:pt x="0" y="210"/>
                    <a:pt x="2" y="254"/>
                    <a:pt x="23" y="292"/>
                  </a:cubicBezTo>
                  <a:cubicBezTo>
                    <a:pt x="44" y="333"/>
                    <a:pt x="81" y="343"/>
                    <a:pt x="105" y="343"/>
                  </a:cubicBezTo>
                  <a:cubicBezTo>
                    <a:pt x="132" y="343"/>
                    <a:pt x="170" y="332"/>
                    <a:pt x="192" y="285"/>
                  </a:cubicBezTo>
                  <a:cubicBezTo>
                    <a:pt x="208" y="250"/>
                    <a:pt x="210" y="212"/>
                    <a:pt x="210" y="172"/>
                  </a:cubicBezTo>
                  <a:close/>
                  <a:moveTo>
                    <a:pt x="105" y="332"/>
                  </a:moveTo>
                  <a:cubicBezTo>
                    <a:pt x="86" y="332"/>
                    <a:pt x="56" y="319"/>
                    <a:pt x="47" y="271"/>
                  </a:cubicBezTo>
                  <a:cubicBezTo>
                    <a:pt x="42" y="241"/>
                    <a:pt x="42" y="196"/>
                    <a:pt x="42" y="166"/>
                  </a:cubicBezTo>
                  <a:cubicBezTo>
                    <a:pt x="42" y="134"/>
                    <a:pt x="42" y="101"/>
                    <a:pt x="46" y="74"/>
                  </a:cubicBezTo>
                  <a:cubicBezTo>
                    <a:pt x="55" y="15"/>
                    <a:pt x="93" y="11"/>
                    <a:pt x="105" y="11"/>
                  </a:cubicBezTo>
                  <a:cubicBezTo>
                    <a:pt x="121" y="11"/>
                    <a:pt x="154" y="19"/>
                    <a:pt x="164" y="69"/>
                  </a:cubicBezTo>
                  <a:cubicBezTo>
                    <a:pt x="169" y="97"/>
                    <a:pt x="169" y="135"/>
                    <a:pt x="169" y="166"/>
                  </a:cubicBezTo>
                  <a:cubicBezTo>
                    <a:pt x="169" y="204"/>
                    <a:pt x="169" y="237"/>
                    <a:pt x="163" y="269"/>
                  </a:cubicBezTo>
                  <a:cubicBezTo>
                    <a:pt x="156" y="317"/>
                    <a:pt x="127" y="332"/>
                    <a:pt x="105" y="332"/>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95" name="Freeform 147 1">
              <a:extLst>
                <a:ext uri="{FF2B5EF4-FFF2-40B4-BE49-F238E27FC236}">
                  <a16:creationId xmlns:a16="http://schemas.microsoft.com/office/drawing/2014/main" id="{63A08F88-A4C5-4989-9842-747EFDDEEF0B}"/>
                </a:ext>
              </a:extLst>
            </p:cNvPr>
            <p:cNvSpPr>
              <a:spLocks/>
            </p:cNvSpPr>
            <p:nvPr>
              <p:custDataLst>
                <p:tags r:id="rId102"/>
              </p:custDataLst>
            </p:nvPr>
          </p:nvSpPr>
          <p:spPr bwMode="auto">
            <a:xfrm>
              <a:off x="3800476" y="1920876"/>
              <a:ext cx="30163" cy="84138"/>
            </a:xfrm>
            <a:custGeom>
              <a:avLst/>
              <a:gdLst>
                <a:gd name="T0" fmla="*/ 58 w 58"/>
                <a:gd name="T1" fmla="*/ 52 h 149"/>
                <a:gd name="T2" fmla="*/ 26 w 58"/>
                <a:gd name="T3" fmla="*/ 0 h 149"/>
                <a:gd name="T4" fmla="*/ 0 w 58"/>
                <a:gd name="T5" fmla="*/ 26 h 149"/>
                <a:gd name="T6" fmla="*/ 26 w 58"/>
                <a:gd name="T7" fmla="*/ 53 h 149"/>
                <a:gd name="T8" fmla="*/ 44 w 58"/>
                <a:gd name="T9" fmla="*/ 46 h 149"/>
                <a:gd name="T10" fmla="*/ 46 w 58"/>
                <a:gd name="T11" fmla="*/ 45 h 149"/>
                <a:gd name="T12" fmla="*/ 47 w 58"/>
                <a:gd name="T13" fmla="*/ 52 h 149"/>
                <a:gd name="T14" fmla="*/ 13 w 58"/>
                <a:gd name="T15" fmla="*/ 136 h 149"/>
                <a:gd name="T16" fmla="*/ 8 w 58"/>
                <a:gd name="T17" fmla="*/ 144 h 149"/>
                <a:gd name="T18" fmla="*/ 13 w 58"/>
                <a:gd name="T19" fmla="*/ 149 h 149"/>
                <a:gd name="T20" fmla="*/ 58 w 58"/>
                <a:gd name="T21" fmla="*/ 52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 h="149">
                  <a:moveTo>
                    <a:pt x="58" y="52"/>
                  </a:moveTo>
                  <a:cubicBezTo>
                    <a:pt x="58" y="19"/>
                    <a:pt x="46" y="0"/>
                    <a:pt x="26" y="0"/>
                  </a:cubicBezTo>
                  <a:cubicBezTo>
                    <a:pt x="10" y="0"/>
                    <a:pt x="0" y="12"/>
                    <a:pt x="0" y="26"/>
                  </a:cubicBezTo>
                  <a:cubicBezTo>
                    <a:pt x="0" y="40"/>
                    <a:pt x="10" y="53"/>
                    <a:pt x="26" y="53"/>
                  </a:cubicBezTo>
                  <a:cubicBezTo>
                    <a:pt x="32" y="53"/>
                    <a:pt x="39" y="51"/>
                    <a:pt x="44" y="46"/>
                  </a:cubicBezTo>
                  <a:cubicBezTo>
                    <a:pt x="45" y="45"/>
                    <a:pt x="46" y="45"/>
                    <a:pt x="46" y="45"/>
                  </a:cubicBezTo>
                  <a:cubicBezTo>
                    <a:pt x="46" y="45"/>
                    <a:pt x="47" y="45"/>
                    <a:pt x="47" y="52"/>
                  </a:cubicBezTo>
                  <a:cubicBezTo>
                    <a:pt x="47" y="89"/>
                    <a:pt x="30" y="119"/>
                    <a:pt x="13" y="136"/>
                  </a:cubicBezTo>
                  <a:cubicBezTo>
                    <a:pt x="8" y="141"/>
                    <a:pt x="8" y="142"/>
                    <a:pt x="8" y="144"/>
                  </a:cubicBezTo>
                  <a:cubicBezTo>
                    <a:pt x="8" y="147"/>
                    <a:pt x="10" y="149"/>
                    <a:pt x="13" y="149"/>
                  </a:cubicBezTo>
                  <a:cubicBezTo>
                    <a:pt x="18" y="149"/>
                    <a:pt x="58" y="111"/>
                    <a:pt x="58" y="52"/>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96" name="Freeform 148 1">
              <a:extLst>
                <a:ext uri="{FF2B5EF4-FFF2-40B4-BE49-F238E27FC236}">
                  <a16:creationId xmlns:a16="http://schemas.microsoft.com/office/drawing/2014/main" id="{5ABE3EE6-D475-46A4-BCFC-71BD4CB12FC1}"/>
                </a:ext>
              </a:extLst>
            </p:cNvPr>
            <p:cNvSpPr>
              <a:spLocks/>
            </p:cNvSpPr>
            <p:nvPr>
              <p:custDataLst>
                <p:tags r:id="rId103"/>
              </p:custDataLst>
            </p:nvPr>
          </p:nvSpPr>
          <p:spPr bwMode="auto">
            <a:xfrm>
              <a:off x="3957638" y="1547813"/>
              <a:ext cx="68263" cy="666750"/>
            </a:xfrm>
            <a:custGeom>
              <a:avLst/>
              <a:gdLst>
                <a:gd name="T0" fmla="*/ 0 w 131"/>
                <a:gd name="T1" fmla="*/ 1197 h 1197"/>
                <a:gd name="T2" fmla="*/ 131 w 131"/>
                <a:gd name="T3" fmla="*/ 1197 h 1197"/>
                <a:gd name="T4" fmla="*/ 131 w 131"/>
                <a:gd name="T5" fmla="*/ 1169 h 1197"/>
                <a:gd name="T6" fmla="*/ 27 w 131"/>
                <a:gd name="T7" fmla="*/ 1169 h 1197"/>
                <a:gd name="T8" fmla="*/ 27 w 131"/>
                <a:gd name="T9" fmla="*/ 28 h 1197"/>
                <a:gd name="T10" fmla="*/ 131 w 131"/>
                <a:gd name="T11" fmla="*/ 28 h 1197"/>
                <a:gd name="T12" fmla="*/ 131 w 131"/>
                <a:gd name="T13" fmla="*/ 0 h 1197"/>
                <a:gd name="T14" fmla="*/ 0 w 131"/>
                <a:gd name="T15" fmla="*/ 0 h 1197"/>
                <a:gd name="T16" fmla="*/ 0 w 131"/>
                <a:gd name="T17" fmla="*/ 1197 h 1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1" h="1197">
                  <a:moveTo>
                    <a:pt x="0" y="1197"/>
                  </a:moveTo>
                  <a:lnTo>
                    <a:pt x="131" y="1197"/>
                  </a:lnTo>
                  <a:lnTo>
                    <a:pt x="131" y="1169"/>
                  </a:lnTo>
                  <a:lnTo>
                    <a:pt x="27" y="1169"/>
                  </a:lnTo>
                  <a:lnTo>
                    <a:pt x="27" y="28"/>
                  </a:lnTo>
                  <a:lnTo>
                    <a:pt x="131" y="28"/>
                  </a:lnTo>
                  <a:lnTo>
                    <a:pt x="131" y="0"/>
                  </a:lnTo>
                  <a:lnTo>
                    <a:pt x="0" y="0"/>
                  </a:lnTo>
                  <a:lnTo>
                    <a:pt x="0" y="1197"/>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97" name="Freeform 149 1">
              <a:extLst>
                <a:ext uri="{FF2B5EF4-FFF2-40B4-BE49-F238E27FC236}">
                  <a16:creationId xmlns:a16="http://schemas.microsoft.com/office/drawing/2014/main" id="{18F40C78-6500-48E9-A8CD-9884EFB8DA07}"/>
                </a:ext>
              </a:extLst>
            </p:cNvPr>
            <p:cNvSpPr>
              <a:spLocks/>
            </p:cNvSpPr>
            <p:nvPr>
              <p:custDataLst>
                <p:tags r:id="rId104"/>
              </p:custDataLst>
            </p:nvPr>
          </p:nvSpPr>
          <p:spPr bwMode="auto">
            <a:xfrm>
              <a:off x="4040188" y="1590676"/>
              <a:ext cx="220663" cy="190500"/>
            </a:xfrm>
            <a:custGeom>
              <a:avLst/>
              <a:gdLst>
                <a:gd name="T0" fmla="*/ 235 w 424"/>
                <a:gd name="T1" fmla="*/ 139 h 341"/>
                <a:gd name="T2" fmla="*/ 232 w 424"/>
                <a:gd name="T3" fmla="*/ 132 h 341"/>
                <a:gd name="T4" fmla="*/ 247 w 424"/>
                <a:gd name="T5" fmla="*/ 121 h 341"/>
                <a:gd name="T6" fmla="*/ 334 w 424"/>
                <a:gd name="T7" fmla="*/ 54 h 341"/>
                <a:gd name="T8" fmla="*/ 415 w 424"/>
                <a:gd name="T9" fmla="*/ 16 h 341"/>
                <a:gd name="T10" fmla="*/ 424 w 424"/>
                <a:gd name="T11" fmla="*/ 6 h 341"/>
                <a:gd name="T12" fmla="*/ 419 w 424"/>
                <a:gd name="T13" fmla="*/ 0 h 341"/>
                <a:gd name="T14" fmla="*/ 384 w 424"/>
                <a:gd name="T15" fmla="*/ 2 h 341"/>
                <a:gd name="T16" fmla="*/ 328 w 424"/>
                <a:gd name="T17" fmla="*/ 0 h 341"/>
                <a:gd name="T18" fmla="*/ 319 w 424"/>
                <a:gd name="T19" fmla="*/ 10 h 341"/>
                <a:gd name="T20" fmla="*/ 325 w 424"/>
                <a:gd name="T21" fmla="*/ 16 h 341"/>
                <a:gd name="T22" fmla="*/ 340 w 424"/>
                <a:gd name="T23" fmla="*/ 26 h 341"/>
                <a:gd name="T24" fmla="*/ 322 w 424"/>
                <a:gd name="T25" fmla="*/ 49 h 341"/>
                <a:gd name="T26" fmla="*/ 128 w 424"/>
                <a:gd name="T27" fmla="*/ 199 h 341"/>
                <a:gd name="T28" fmla="*/ 168 w 424"/>
                <a:gd name="T29" fmla="*/ 39 h 341"/>
                <a:gd name="T30" fmla="*/ 209 w 424"/>
                <a:gd name="T31" fmla="*/ 16 h 341"/>
                <a:gd name="T32" fmla="*/ 226 w 424"/>
                <a:gd name="T33" fmla="*/ 6 h 341"/>
                <a:gd name="T34" fmla="*/ 219 w 424"/>
                <a:gd name="T35" fmla="*/ 0 h 341"/>
                <a:gd name="T36" fmla="*/ 156 w 424"/>
                <a:gd name="T37" fmla="*/ 2 h 341"/>
                <a:gd name="T38" fmla="*/ 91 w 424"/>
                <a:gd name="T39" fmla="*/ 0 h 341"/>
                <a:gd name="T40" fmla="*/ 81 w 424"/>
                <a:gd name="T41" fmla="*/ 10 h 341"/>
                <a:gd name="T42" fmla="*/ 96 w 424"/>
                <a:gd name="T43" fmla="*/ 16 h 341"/>
                <a:gd name="T44" fmla="*/ 117 w 424"/>
                <a:gd name="T45" fmla="*/ 17 h 341"/>
                <a:gd name="T46" fmla="*/ 128 w 424"/>
                <a:gd name="T47" fmla="*/ 25 h 341"/>
                <a:gd name="T48" fmla="*/ 126 w 424"/>
                <a:gd name="T49" fmla="*/ 34 h 341"/>
                <a:gd name="T50" fmla="*/ 59 w 424"/>
                <a:gd name="T51" fmla="*/ 302 h 341"/>
                <a:gd name="T52" fmla="*/ 14 w 424"/>
                <a:gd name="T53" fmla="*/ 325 h 341"/>
                <a:gd name="T54" fmla="*/ 0 w 424"/>
                <a:gd name="T55" fmla="*/ 335 h 341"/>
                <a:gd name="T56" fmla="*/ 8 w 424"/>
                <a:gd name="T57" fmla="*/ 341 h 341"/>
                <a:gd name="T58" fmla="*/ 71 w 424"/>
                <a:gd name="T59" fmla="*/ 339 h 341"/>
                <a:gd name="T60" fmla="*/ 103 w 424"/>
                <a:gd name="T61" fmla="*/ 340 h 341"/>
                <a:gd name="T62" fmla="*/ 135 w 424"/>
                <a:gd name="T63" fmla="*/ 341 h 341"/>
                <a:gd name="T64" fmla="*/ 145 w 424"/>
                <a:gd name="T65" fmla="*/ 331 h 341"/>
                <a:gd name="T66" fmla="*/ 131 w 424"/>
                <a:gd name="T67" fmla="*/ 325 h 341"/>
                <a:gd name="T68" fmla="*/ 99 w 424"/>
                <a:gd name="T69" fmla="*/ 316 h 341"/>
                <a:gd name="T70" fmla="*/ 103 w 424"/>
                <a:gd name="T71" fmla="*/ 294 h 341"/>
                <a:gd name="T72" fmla="*/ 123 w 424"/>
                <a:gd name="T73" fmla="*/ 216 h 341"/>
                <a:gd name="T74" fmla="*/ 197 w 424"/>
                <a:gd name="T75" fmla="*/ 158 h 341"/>
                <a:gd name="T76" fmla="*/ 255 w 424"/>
                <a:gd name="T77" fmla="*/ 292 h 341"/>
                <a:gd name="T78" fmla="*/ 261 w 424"/>
                <a:gd name="T79" fmla="*/ 310 h 341"/>
                <a:gd name="T80" fmla="*/ 235 w 424"/>
                <a:gd name="T81" fmla="*/ 325 h 341"/>
                <a:gd name="T82" fmla="*/ 224 w 424"/>
                <a:gd name="T83" fmla="*/ 335 h 341"/>
                <a:gd name="T84" fmla="*/ 231 w 424"/>
                <a:gd name="T85" fmla="*/ 341 h 341"/>
                <a:gd name="T86" fmla="*/ 292 w 424"/>
                <a:gd name="T87" fmla="*/ 339 h 341"/>
                <a:gd name="T88" fmla="*/ 341 w 424"/>
                <a:gd name="T89" fmla="*/ 341 h 341"/>
                <a:gd name="T90" fmla="*/ 350 w 424"/>
                <a:gd name="T91" fmla="*/ 331 h 341"/>
                <a:gd name="T92" fmla="*/ 340 w 424"/>
                <a:gd name="T93" fmla="*/ 325 h 341"/>
                <a:gd name="T94" fmla="*/ 306 w 424"/>
                <a:gd name="T95" fmla="*/ 303 h 341"/>
                <a:gd name="T96" fmla="*/ 235 w 424"/>
                <a:gd name="T97" fmla="*/ 139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24" h="341">
                  <a:moveTo>
                    <a:pt x="235" y="139"/>
                  </a:moveTo>
                  <a:cubicBezTo>
                    <a:pt x="234" y="138"/>
                    <a:pt x="232" y="134"/>
                    <a:pt x="232" y="132"/>
                  </a:cubicBezTo>
                  <a:cubicBezTo>
                    <a:pt x="232" y="132"/>
                    <a:pt x="241" y="125"/>
                    <a:pt x="247" y="121"/>
                  </a:cubicBezTo>
                  <a:lnTo>
                    <a:pt x="334" y="54"/>
                  </a:lnTo>
                  <a:cubicBezTo>
                    <a:pt x="381" y="19"/>
                    <a:pt x="400" y="17"/>
                    <a:pt x="415" y="16"/>
                  </a:cubicBezTo>
                  <a:cubicBezTo>
                    <a:pt x="419" y="15"/>
                    <a:pt x="424" y="15"/>
                    <a:pt x="424" y="6"/>
                  </a:cubicBezTo>
                  <a:cubicBezTo>
                    <a:pt x="424" y="4"/>
                    <a:pt x="423" y="0"/>
                    <a:pt x="419" y="0"/>
                  </a:cubicBezTo>
                  <a:cubicBezTo>
                    <a:pt x="408" y="0"/>
                    <a:pt x="395" y="2"/>
                    <a:pt x="384" y="2"/>
                  </a:cubicBezTo>
                  <a:cubicBezTo>
                    <a:pt x="366" y="2"/>
                    <a:pt x="346" y="0"/>
                    <a:pt x="328" y="0"/>
                  </a:cubicBezTo>
                  <a:cubicBezTo>
                    <a:pt x="325" y="0"/>
                    <a:pt x="319" y="0"/>
                    <a:pt x="319" y="10"/>
                  </a:cubicBezTo>
                  <a:cubicBezTo>
                    <a:pt x="319" y="14"/>
                    <a:pt x="321" y="15"/>
                    <a:pt x="325" y="16"/>
                  </a:cubicBezTo>
                  <a:cubicBezTo>
                    <a:pt x="336" y="17"/>
                    <a:pt x="340" y="19"/>
                    <a:pt x="340" y="26"/>
                  </a:cubicBezTo>
                  <a:cubicBezTo>
                    <a:pt x="340" y="35"/>
                    <a:pt x="325" y="47"/>
                    <a:pt x="322" y="49"/>
                  </a:cubicBezTo>
                  <a:lnTo>
                    <a:pt x="128" y="199"/>
                  </a:lnTo>
                  <a:lnTo>
                    <a:pt x="168" y="39"/>
                  </a:lnTo>
                  <a:cubicBezTo>
                    <a:pt x="172" y="21"/>
                    <a:pt x="173" y="16"/>
                    <a:pt x="209" y="16"/>
                  </a:cubicBezTo>
                  <a:cubicBezTo>
                    <a:pt x="222" y="16"/>
                    <a:pt x="226" y="16"/>
                    <a:pt x="226" y="6"/>
                  </a:cubicBezTo>
                  <a:cubicBezTo>
                    <a:pt x="226" y="1"/>
                    <a:pt x="222" y="0"/>
                    <a:pt x="219" y="0"/>
                  </a:cubicBezTo>
                  <a:cubicBezTo>
                    <a:pt x="205" y="0"/>
                    <a:pt x="170" y="2"/>
                    <a:pt x="156" y="2"/>
                  </a:cubicBezTo>
                  <a:cubicBezTo>
                    <a:pt x="141" y="2"/>
                    <a:pt x="106" y="0"/>
                    <a:pt x="91" y="0"/>
                  </a:cubicBezTo>
                  <a:cubicBezTo>
                    <a:pt x="88" y="0"/>
                    <a:pt x="81" y="0"/>
                    <a:pt x="81" y="10"/>
                  </a:cubicBezTo>
                  <a:cubicBezTo>
                    <a:pt x="81" y="16"/>
                    <a:pt x="86" y="16"/>
                    <a:pt x="96" y="16"/>
                  </a:cubicBezTo>
                  <a:cubicBezTo>
                    <a:pt x="102" y="16"/>
                    <a:pt x="111" y="16"/>
                    <a:pt x="117" y="17"/>
                  </a:cubicBezTo>
                  <a:cubicBezTo>
                    <a:pt x="125" y="18"/>
                    <a:pt x="128" y="19"/>
                    <a:pt x="128" y="25"/>
                  </a:cubicBezTo>
                  <a:cubicBezTo>
                    <a:pt x="128" y="27"/>
                    <a:pt x="128" y="28"/>
                    <a:pt x="126" y="34"/>
                  </a:cubicBezTo>
                  <a:lnTo>
                    <a:pt x="59" y="302"/>
                  </a:lnTo>
                  <a:cubicBezTo>
                    <a:pt x="54" y="321"/>
                    <a:pt x="53" y="325"/>
                    <a:pt x="14" y="325"/>
                  </a:cubicBezTo>
                  <a:cubicBezTo>
                    <a:pt x="6" y="325"/>
                    <a:pt x="0" y="325"/>
                    <a:pt x="0" y="335"/>
                  </a:cubicBezTo>
                  <a:cubicBezTo>
                    <a:pt x="0" y="341"/>
                    <a:pt x="6" y="341"/>
                    <a:pt x="8" y="341"/>
                  </a:cubicBezTo>
                  <a:cubicBezTo>
                    <a:pt x="21" y="341"/>
                    <a:pt x="57" y="339"/>
                    <a:pt x="71" y="339"/>
                  </a:cubicBezTo>
                  <a:cubicBezTo>
                    <a:pt x="81" y="339"/>
                    <a:pt x="92" y="340"/>
                    <a:pt x="103" y="340"/>
                  </a:cubicBezTo>
                  <a:cubicBezTo>
                    <a:pt x="114" y="340"/>
                    <a:pt x="125" y="341"/>
                    <a:pt x="135" y="341"/>
                  </a:cubicBezTo>
                  <a:cubicBezTo>
                    <a:pt x="139" y="341"/>
                    <a:pt x="145" y="341"/>
                    <a:pt x="145" y="331"/>
                  </a:cubicBezTo>
                  <a:cubicBezTo>
                    <a:pt x="145" y="325"/>
                    <a:pt x="141" y="325"/>
                    <a:pt x="131" y="325"/>
                  </a:cubicBezTo>
                  <a:cubicBezTo>
                    <a:pt x="113" y="325"/>
                    <a:pt x="99" y="325"/>
                    <a:pt x="99" y="316"/>
                  </a:cubicBezTo>
                  <a:cubicBezTo>
                    <a:pt x="99" y="313"/>
                    <a:pt x="102" y="302"/>
                    <a:pt x="103" y="294"/>
                  </a:cubicBezTo>
                  <a:cubicBezTo>
                    <a:pt x="110" y="269"/>
                    <a:pt x="117" y="242"/>
                    <a:pt x="123" y="216"/>
                  </a:cubicBezTo>
                  <a:lnTo>
                    <a:pt x="197" y="158"/>
                  </a:lnTo>
                  <a:lnTo>
                    <a:pt x="255" y="292"/>
                  </a:lnTo>
                  <a:cubicBezTo>
                    <a:pt x="261" y="306"/>
                    <a:pt x="261" y="307"/>
                    <a:pt x="261" y="310"/>
                  </a:cubicBezTo>
                  <a:cubicBezTo>
                    <a:pt x="261" y="325"/>
                    <a:pt x="240" y="325"/>
                    <a:pt x="235" y="325"/>
                  </a:cubicBezTo>
                  <a:cubicBezTo>
                    <a:pt x="230" y="325"/>
                    <a:pt x="224" y="325"/>
                    <a:pt x="224" y="335"/>
                  </a:cubicBezTo>
                  <a:cubicBezTo>
                    <a:pt x="224" y="341"/>
                    <a:pt x="230" y="341"/>
                    <a:pt x="231" y="341"/>
                  </a:cubicBezTo>
                  <a:cubicBezTo>
                    <a:pt x="251" y="341"/>
                    <a:pt x="272" y="339"/>
                    <a:pt x="292" y="339"/>
                  </a:cubicBezTo>
                  <a:cubicBezTo>
                    <a:pt x="303" y="339"/>
                    <a:pt x="330" y="341"/>
                    <a:pt x="341" y="341"/>
                  </a:cubicBezTo>
                  <a:cubicBezTo>
                    <a:pt x="344" y="341"/>
                    <a:pt x="350" y="341"/>
                    <a:pt x="350" y="331"/>
                  </a:cubicBezTo>
                  <a:cubicBezTo>
                    <a:pt x="350" y="325"/>
                    <a:pt x="345" y="325"/>
                    <a:pt x="340" y="325"/>
                  </a:cubicBezTo>
                  <a:cubicBezTo>
                    <a:pt x="320" y="325"/>
                    <a:pt x="313" y="320"/>
                    <a:pt x="306" y="303"/>
                  </a:cubicBezTo>
                  <a:lnTo>
                    <a:pt x="235" y="139"/>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98" name="Freeform 150 1">
              <a:extLst>
                <a:ext uri="{FF2B5EF4-FFF2-40B4-BE49-F238E27FC236}">
                  <a16:creationId xmlns:a16="http://schemas.microsoft.com/office/drawing/2014/main" id="{085E94C5-1492-4E31-8EC6-31469ED7B0B5}"/>
                </a:ext>
              </a:extLst>
            </p:cNvPr>
            <p:cNvSpPr>
              <a:spLocks/>
            </p:cNvSpPr>
            <p:nvPr>
              <p:custDataLst>
                <p:tags r:id="rId105"/>
              </p:custDataLst>
            </p:nvPr>
          </p:nvSpPr>
          <p:spPr bwMode="auto">
            <a:xfrm>
              <a:off x="4294188" y="1573213"/>
              <a:ext cx="60325" cy="277813"/>
            </a:xfrm>
            <a:custGeom>
              <a:avLst/>
              <a:gdLst>
                <a:gd name="T0" fmla="*/ 116 w 116"/>
                <a:gd name="T1" fmla="*/ 494 h 499"/>
                <a:gd name="T2" fmla="*/ 107 w 116"/>
                <a:gd name="T3" fmla="*/ 483 h 499"/>
                <a:gd name="T4" fmla="*/ 29 w 116"/>
                <a:gd name="T5" fmla="*/ 249 h 499"/>
                <a:gd name="T6" fmla="*/ 109 w 116"/>
                <a:gd name="T7" fmla="*/ 13 h 499"/>
                <a:gd name="T8" fmla="*/ 116 w 116"/>
                <a:gd name="T9" fmla="*/ 5 h 499"/>
                <a:gd name="T10" fmla="*/ 111 w 116"/>
                <a:gd name="T11" fmla="*/ 0 h 499"/>
                <a:gd name="T12" fmla="*/ 32 w 116"/>
                <a:gd name="T13" fmla="*/ 97 h 499"/>
                <a:gd name="T14" fmla="*/ 0 w 116"/>
                <a:gd name="T15" fmla="*/ 249 h 499"/>
                <a:gd name="T16" fmla="*/ 33 w 116"/>
                <a:gd name="T17" fmla="*/ 405 h 499"/>
                <a:gd name="T18" fmla="*/ 111 w 116"/>
                <a:gd name="T19" fmla="*/ 499 h 499"/>
                <a:gd name="T20" fmla="*/ 116 w 116"/>
                <a:gd name="T21" fmla="*/ 494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6" h="499">
                  <a:moveTo>
                    <a:pt x="116" y="494"/>
                  </a:moveTo>
                  <a:cubicBezTo>
                    <a:pt x="116" y="492"/>
                    <a:pt x="116" y="491"/>
                    <a:pt x="107" y="483"/>
                  </a:cubicBezTo>
                  <a:cubicBezTo>
                    <a:pt x="45" y="420"/>
                    <a:pt x="29" y="325"/>
                    <a:pt x="29" y="249"/>
                  </a:cubicBezTo>
                  <a:cubicBezTo>
                    <a:pt x="29" y="162"/>
                    <a:pt x="48" y="76"/>
                    <a:pt x="109" y="13"/>
                  </a:cubicBezTo>
                  <a:cubicBezTo>
                    <a:pt x="116" y="7"/>
                    <a:pt x="116" y="6"/>
                    <a:pt x="116" y="5"/>
                  </a:cubicBezTo>
                  <a:cubicBezTo>
                    <a:pt x="116" y="1"/>
                    <a:pt x="114" y="0"/>
                    <a:pt x="111" y="0"/>
                  </a:cubicBezTo>
                  <a:cubicBezTo>
                    <a:pt x="106" y="0"/>
                    <a:pt x="61" y="34"/>
                    <a:pt x="32" y="97"/>
                  </a:cubicBezTo>
                  <a:cubicBezTo>
                    <a:pt x="6" y="152"/>
                    <a:pt x="0" y="207"/>
                    <a:pt x="0" y="249"/>
                  </a:cubicBezTo>
                  <a:cubicBezTo>
                    <a:pt x="0" y="288"/>
                    <a:pt x="6" y="348"/>
                    <a:pt x="33" y="405"/>
                  </a:cubicBezTo>
                  <a:cubicBezTo>
                    <a:pt x="63" y="466"/>
                    <a:pt x="106" y="499"/>
                    <a:pt x="111" y="499"/>
                  </a:cubicBezTo>
                  <a:cubicBezTo>
                    <a:pt x="114" y="499"/>
                    <a:pt x="116" y="497"/>
                    <a:pt x="116" y="494"/>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99" name="Freeform 151 1">
              <a:extLst>
                <a:ext uri="{FF2B5EF4-FFF2-40B4-BE49-F238E27FC236}">
                  <a16:creationId xmlns:a16="http://schemas.microsoft.com/office/drawing/2014/main" id="{62805B52-7968-4820-8531-E3742348BB4A}"/>
                </a:ext>
              </a:extLst>
            </p:cNvPr>
            <p:cNvSpPr>
              <a:spLocks/>
            </p:cNvSpPr>
            <p:nvPr>
              <p:custDataLst>
                <p:tags r:id="rId106"/>
              </p:custDataLst>
            </p:nvPr>
          </p:nvSpPr>
          <p:spPr bwMode="auto">
            <a:xfrm>
              <a:off x="4376738" y="1590676"/>
              <a:ext cx="212725" cy="190500"/>
            </a:xfrm>
            <a:custGeom>
              <a:avLst/>
              <a:gdLst>
                <a:gd name="T0" fmla="*/ 228 w 411"/>
                <a:gd name="T1" fmla="*/ 136 h 341"/>
                <a:gd name="T2" fmla="*/ 186 w 411"/>
                <a:gd name="T3" fmla="*/ 37 h 341"/>
                <a:gd name="T4" fmla="*/ 184 w 411"/>
                <a:gd name="T5" fmla="*/ 30 h 341"/>
                <a:gd name="T6" fmla="*/ 213 w 411"/>
                <a:gd name="T7" fmla="*/ 16 h 341"/>
                <a:gd name="T8" fmla="*/ 223 w 411"/>
                <a:gd name="T9" fmla="*/ 6 h 341"/>
                <a:gd name="T10" fmla="*/ 216 w 411"/>
                <a:gd name="T11" fmla="*/ 0 h 341"/>
                <a:gd name="T12" fmla="*/ 153 w 411"/>
                <a:gd name="T13" fmla="*/ 2 h 341"/>
                <a:gd name="T14" fmla="*/ 97 w 411"/>
                <a:gd name="T15" fmla="*/ 0 h 341"/>
                <a:gd name="T16" fmla="*/ 88 w 411"/>
                <a:gd name="T17" fmla="*/ 10 h 341"/>
                <a:gd name="T18" fmla="*/ 100 w 411"/>
                <a:gd name="T19" fmla="*/ 16 h 341"/>
                <a:gd name="T20" fmla="*/ 137 w 411"/>
                <a:gd name="T21" fmla="*/ 32 h 341"/>
                <a:gd name="T22" fmla="*/ 196 w 411"/>
                <a:gd name="T23" fmla="*/ 171 h 341"/>
                <a:gd name="T24" fmla="*/ 91 w 411"/>
                <a:gd name="T25" fmla="*/ 284 h 341"/>
                <a:gd name="T26" fmla="*/ 84 w 411"/>
                <a:gd name="T27" fmla="*/ 289 h 341"/>
                <a:gd name="T28" fmla="*/ 11 w 411"/>
                <a:gd name="T29" fmla="*/ 325 h 341"/>
                <a:gd name="T30" fmla="*/ 0 w 411"/>
                <a:gd name="T31" fmla="*/ 335 h 341"/>
                <a:gd name="T32" fmla="*/ 6 w 411"/>
                <a:gd name="T33" fmla="*/ 341 h 341"/>
                <a:gd name="T34" fmla="*/ 53 w 411"/>
                <a:gd name="T35" fmla="*/ 339 h 341"/>
                <a:gd name="T36" fmla="*/ 109 w 411"/>
                <a:gd name="T37" fmla="*/ 341 h 341"/>
                <a:gd name="T38" fmla="*/ 118 w 411"/>
                <a:gd name="T39" fmla="*/ 331 h 341"/>
                <a:gd name="T40" fmla="*/ 112 w 411"/>
                <a:gd name="T41" fmla="*/ 325 h 341"/>
                <a:gd name="T42" fmla="*/ 92 w 411"/>
                <a:gd name="T43" fmla="*/ 310 h 341"/>
                <a:gd name="T44" fmla="*/ 106 w 411"/>
                <a:gd name="T45" fmla="*/ 287 h 341"/>
                <a:gd name="T46" fmla="*/ 157 w 411"/>
                <a:gd name="T47" fmla="*/ 234 h 341"/>
                <a:gd name="T48" fmla="*/ 201 w 411"/>
                <a:gd name="T49" fmla="*/ 185 h 341"/>
                <a:gd name="T50" fmla="*/ 252 w 411"/>
                <a:gd name="T51" fmla="*/ 304 h 341"/>
                <a:gd name="T52" fmla="*/ 254 w 411"/>
                <a:gd name="T53" fmla="*/ 311 h 341"/>
                <a:gd name="T54" fmla="*/ 225 w 411"/>
                <a:gd name="T55" fmla="*/ 325 h 341"/>
                <a:gd name="T56" fmla="*/ 215 w 411"/>
                <a:gd name="T57" fmla="*/ 335 h 341"/>
                <a:gd name="T58" fmla="*/ 223 w 411"/>
                <a:gd name="T59" fmla="*/ 341 h 341"/>
                <a:gd name="T60" fmla="*/ 286 w 411"/>
                <a:gd name="T61" fmla="*/ 339 h 341"/>
                <a:gd name="T62" fmla="*/ 341 w 411"/>
                <a:gd name="T63" fmla="*/ 341 h 341"/>
                <a:gd name="T64" fmla="*/ 350 w 411"/>
                <a:gd name="T65" fmla="*/ 331 h 341"/>
                <a:gd name="T66" fmla="*/ 341 w 411"/>
                <a:gd name="T67" fmla="*/ 325 h 341"/>
                <a:gd name="T68" fmla="*/ 299 w 411"/>
                <a:gd name="T69" fmla="*/ 303 h 341"/>
                <a:gd name="T70" fmla="*/ 234 w 411"/>
                <a:gd name="T71" fmla="*/ 149 h 341"/>
                <a:gd name="T72" fmla="*/ 337 w 411"/>
                <a:gd name="T73" fmla="*/ 41 h 341"/>
                <a:gd name="T74" fmla="*/ 400 w 411"/>
                <a:gd name="T75" fmla="*/ 16 h 341"/>
                <a:gd name="T76" fmla="*/ 411 w 411"/>
                <a:gd name="T77" fmla="*/ 6 h 341"/>
                <a:gd name="T78" fmla="*/ 404 w 411"/>
                <a:gd name="T79" fmla="*/ 0 h 341"/>
                <a:gd name="T80" fmla="*/ 357 w 411"/>
                <a:gd name="T81" fmla="*/ 2 h 341"/>
                <a:gd name="T82" fmla="*/ 302 w 411"/>
                <a:gd name="T83" fmla="*/ 0 h 341"/>
                <a:gd name="T84" fmla="*/ 293 w 411"/>
                <a:gd name="T85" fmla="*/ 10 h 341"/>
                <a:gd name="T86" fmla="*/ 299 w 411"/>
                <a:gd name="T87" fmla="*/ 16 h 341"/>
                <a:gd name="T88" fmla="*/ 319 w 411"/>
                <a:gd name="T89" fmla="*/ 31 h 341"/>
                <a:gd name="T90" fmla="*/ 309 w 411"/>
                <a:gd name="T91" fmla="*/ 49 h 341"/>
                <a:gd name="T92" fmla="*/ 228 w 411"/>
                <a:gd name="T93" fmla="*/ 136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11" h="341">
                  <a:moveTo>
                    <a:pt x="228" y="136"/>
                  </a:moveTo>
                  <a:lnTo>
                    <a:pt x="186" y="37"/>
                  </a:lnTo>
                  <a:cubicBezTo>
                    <a:pt x="185" y="33"/>
                    <a:pt x="184" y="31"/>
                    <a:pt x="184" y="30"/>
                  </a:cubicBezTo>
                  <a:cubicBezTo>
                    <a:pt x="184" y="27"/>
                    <a:pt x="192" y="18"/>
                    <a:pt x="213" y="16"/>
                  </a:cubicBezTo>
                  <a:cubicBezTo>
                    <a:pt x="218" y="15"/>
                    <a:pt x="223" y="15"/>
                    <a:pt x="223" y="6"/>
                  </a:cubicBezTo>
                  <a:cubicBezTo>
                    <a:pt x="223" y="0"/>
                    <a:pt x="217" y="0"/>
                    <a:pt x="216" y="0"/>
                  </a:cubicBezTo>
                  <a:cubicBezTo>
                    <a:pt x="195" y="0"/>
                    <a:pt x="174" y="2"/>
                    <a:pt x="153" y="2"/>
                  </a:cubicBezTo>
                  <a:cubicBezTo>
                    <a:pt x="141" y="2"/>
                    <a:pt x="110" y="0"/>
                    <a:pt x="97" y="0"/>
                  </a:cubicBezTo>
                  <a:cubicBezTo>
                    <a:pt x="94" y="0"/>
                    <a:pt x="88" y="0"/>
                    <a:pt x="88" y="10"/>
                  </a:cubicBezTo>
                  <a:cubicBezTo>
                    <a:pt x="88" y="16"/>
                    <a:pt x="93" y="16"/>
                    <a:pt x="100" y="16"/>
                  </a:cubicBezTo>
                  <a:cubicBezTo>
                    <a:pt x="130" y="16"/>
                    <a:pt x="133" y="21"/>
                    <a:pt x="137" y="32"/>
                  </a:cubicBezTo>
                  <a:lnTo>
                    <a:pt x="196" y="171"/>
                  </a:lnTo>
                  <a:lnTo>
                    <a:pt x="91" y="284"/>
                  </a:lnTo>
                  <a:lnTo>
                    <a:pt x="84" y="289"/>
                  </a:lnTo>
                  <a:cubicBezTo>
                    <a:pt x="60" y="316"/>
                    <a:pt x="36" y="324"/>
                    <a:pt x="11" y="325"/>
                  </a:cubicBezTo>
                  <a:cubicBezTo>
                    <a:pt x="4" y="326"/>
                    <a:pt x="0" y="326"/>
                    <a:pt x="0" y="335"/>
                  </a:cubicBezTo>
                  <a:cubicBezTo>
                    <a:pt x="0" y="336"/>
                    <a:pt x="0" y="341"/>
                    <a:pt x="6" y="341"/>
                  </a:cubicBezTo>
                  <a:cubicBezTo>
                    <a:pt x="21" y="341"/>
                    <a:pt x="38" y="339"/>
                    <a:pt x="53" y="339"/>
                  </a:cubicBezTo>
                  <a:cubicBezTo>
                    <a:pt x="72" y="339"/>
                    <a:pt x="91" y="341"/>
                    <a:pt x="109" y="341"/>
                  </a:cubicBezTo>
                  <a:cubicBezTo>
                    <a:pt x="112" y="341"/>
                    <a:pt x="118" y="341"/>
                    <a:pt x="118" y="331"/>
                  </a:cubicBezTo>
                  <a:cubicBezTo>
                    <a:pt x="118" y="326"/>
                    <a:pt x="113" y="325"/>
                    <a:pt x="112" y="325"/>
                  </a:cubicBezTo>
                  <a:cubicBezTo>
                    <a:pt x="108" y="325"/>
                    <a:pt x="92" y="324"/>
                    <a:pt x="92" y="310"/>
                  </a:cubicBezTo>
                  <a:cubicBezTo>
                    <a:pt x="92" y="302"/>
                    <a:pt x="100" y="294"/>
                    <a:pt x="106" y="287"/>
                  </a:cubicBezTo>
                  <a:lnTo>
                    <a:pt x="157" y="234"/>
                  </a:lnTo>
                  <a:lnTo>
                    <a:pt x="201" y="185"/>
                  </a:lnTo>
                  <a:lnTo>
                    <a:pt x="252" y="304"/>
                  </a:lnTo>
                  <a:cubicBezTo>
                    <a:pt x="254" y="309"/>
                    <a:pt x="254" y="310"/>
                    <a:pt x="254" y="311"/>
                  </a:cubicBezTo>
                  <a:cubicBezTo>
                    <a:pt x="254" y="315"/>
                    <a:pt x="245" y="323"/>
                    <a:pt x="225" y="325"/>
                  </a:cubicBezTo>
                  <a:cubicBezTo>
                    <a:pt x="220" y="326"/>
                    <a:pt x="215" y="326"/>
                    <a:pt x="215" y="335"/>
                  </a:cubicBezTo>
                  <a:cubicBezTo>
                    <a:pt x="215" y="341"/>
                    <a:pt x="221" y="341"/>
                    <a:pt x="223" y="341"/>
                  </a:cubicBezTo>
                  <a:cubicBezTo>
                    <a:pt x="237" y="341"/>
                    <a:pt x="272" y="339"/>
                    <a:pt x="286" y="339"/>
                  </a:cubicBezTo>
                  <a:cubicBezTo>
                    <a:pt x="298" y="339"/>
                    <a:pt x="329" y="341"/>
                    <a:pt x="341" y="341"/>
                  </a:cubicBezTo>
                  <a:cubicBezTo>
                    <a:pt x="344" y="341"/>
                    <a:pt x="350" y="341"/>
                    <a:pt x="350" y="331"/>
                  </a:cubicBezTo>
                  <a:cubicBezTo>
                    <a:pt x="350" y="325"/>
                    <a:pt x="345" y="325"/>
                    <a:pt x="341" y="325"/>
                  </a:cubicBezTo>
                  <a:cubicBezTo>
                    <a:pt x="308" y="325"/>
                    <a:pt x="307" y="323"/>
                    <a:pt x="299" y="303"/>
                  </a:cubicBezTo>
                  <a:cubicBezTo>
                    <a:pt x="279" y="257"/>
                    <a:pt x="246" y="179"/>
                    <a:pt x="234" y="149"/>
                  </a:cubicBezTo>
                  <a:cubicBezTo>
                    <a:pt x="268" y="114"/>
                    <a:pt x="321" y="55"/>
                    <a:pt x="337" y="41"/>
                  </a:cubicBezTo>
                  <a:cubicBezTo>
                    <a:pt x="351" y="29"/>
                    <a:pt x="370" y="17"/>
                    <a:pt x="400" y="16"/>
                  </a:cubicBezTo>
                  <a:cubicBezTo>
                    <a:pt x="406" y="15"/>
                    <a:pt x="411" y="15"/>
                    <a:pt x="411" y="6"/>
                  </a:cubicBezTo>
                  <a:cubicBezTo>
                    <a:pt x="411" y="5"/>
                    <a:pt x="411" y="0"/>
                    <a:pt x="404" y="0"/>
                  </a:cubicBezTo>
                  <a:cubicBezTo>
                    <a:pt x="389" y="0"/>
                    <a:pt x="373" y="2"/>
                    <a:pt x="357" y="2"/>
                  </a:cubicBezTo>
                  <a:cubicBezTo>
                    <a:pt x="339" y="2"/>
                    <a:pt x="320" y="0"/>
                    <a:pt x="302" y="0"/>
                  </a:cubicBezTo>
                  <a:cubicBezTo>
                    <a:pt x="299" y="0"/>
                    <a:pt x="293" y="0"/>
                    <a:pt x="293" y="10"/>
                  </a:cubicBezTo>
                  <a:cubicBezTo>
                    <a:pt x="293" y="14"/>
                    <a:pt x="295" y="15"/>
                    <a:pt x="299" y="16"/>
                  </a:cubicBezTo>
                  <a:cubicBezTo>
                    <a:pt x="303" y="16"/>
                    <a:pt x="319" y="17"/>
                    <a:pt x="319" y="31"/>
                  </a:cubicBezTo>
                  <a:cubicBezTo>
                    <a:pt x="319" y="38"/>
                    <a:pt x="313" y="45"/>
                    <a:pt x="309" y="49"/>
                  </a:cubicBezTo>
                  <a:lnTo>
                    <a:pt x="228" y="136"/>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00" name="Freeform 152 1">
              <a:extLst>
                <a:ext uri="{FF2B5EF4-FFF2-40B4-BE49-F238E27FC236}">
                  <a16:creationId xmlns:a16="http://schemas.microsoft.com/office/drawing/2014/main" id="{B2E77539-5ADB-4474-A509-0C0A37E82EF6}"/>
                </a:ext>
              </a:extLst>
            </p:cNvPr>
            <p:cNvSpPr>
              <a:spLocks/>
            </p:cNvSpPr>
            <p:nvPr>
              <p:custDataLst>
                <p:tags r:id="rId107"/>
              </p:custDataLst>
            </p:nvPr>
          </p:nvSpPr>
          <p:spPr bwMode="auto">
            <a:xfrm>
              <a:off x="4611688" y="1752601"/>
              <a:ext cx="30163" cy="82550"/>
            </a:xfrm>
            <a:custGeom>
              <a:avLst/>
              <a:gdLst>
                <a:gd name="T0" fmla="*/ 58 w 58"/>
                <a:gd name="T1" fmla="*/ 52 h 149"/>
                <a:gd name="T2" fmla="*/ 26 w 58"/>
                <a:gd name="T3" fmla="*/ 0 h 149"/>
                <a:gd name="T4" fmla="*/ 0 w 58"/>
                <a:gd name="T5" fmla="*/ 26 h 149"/>
                <a:gd name="T6" fmla="*/ 26 w 58"/>
                <a:gd name="T7" fmla="*/ 53 h 149"/>
                <a:gd name="T8" fmla="*/ 44 w 58"/>
                <a:gd name="T9" fmla="*/ 46 h 149"/>
                <a:gd name="T10" fmla="*/ 46 w 58"/>
                <a:gd name="T11" fmla="*/ 45 h 149"/>
                <a:gd name="T12" fmla="*/ 47 w 58"/>
                <a:gd name="T13" fmla="*/ 52 h 149"/>
                <a:gd name="T14" fmla="*/ 13 w 58"/>
                <a:gd name="T15" fmla="*/ 136 h 149"/>
                <a:gd name="T16" fmla="*/ 8 w 58"/>
                <a:gd name="T17" fmla="*/ 144 h 149"/>
                <a:gd name="T18" fmla="*/ 13 w 58"/>
                <a:gd name="T19" fmla="*/ 149 h 149"/>
                <a:gd name="T20" fmla="*/ 58 w 58"/>
                <a:gd name="T21" fmla="*/ 52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 h="149">
                  <a:moveTo>
                    <a:pt x="58" y="52"/>
                  </a:moveTo>
                  <a:cubicBezTo>
                    <a:pt x="58" y="19"/>
                    <a:pt x="46" y="0"/>
                    <a:pt x="26" y="0"/>
                  </a:cubicBezTo>
                  <a:cubicBezTo>
                    <a:pt x="10" y="0"/>
                    <a:pt x="0" y="12"/>
                    <a:pt x="0" y="26"/>
                  </a:cubicBezTo>
                  <a:cubicBezTo>
                    <a:pt x="0" y="40"/>
                    <a:pt x="10" y="53"/>
                    <a:pt x="26" y="53"/>
                  </a:cubicBezTo>
                  <a:cubicBezTo>
                    <a:pt x="32" y="53"/>
                    <a:pt x="39" y="51"/>
                    <a:pt x="44" y="46"/>
                  </a:cubicBezTo>
                  <a:cubicBezTo>
                    <a:pt x="45" y="45"/>
                    <a:pt x="46" y="45"/>
                    <a:pt x="46" y="45"/>
                  </a:cubicBezTo>
                  <a:cubicBezTo>
                    <a:pt x="47" y="45"/>
                    <a:pt x="47" y="45"/>
                    <a:pt x="47" y="52"/>
                  </a:cubicBezTo>
                  <a:cubicBezTo>
                    <a:pt x="47" y="89"/>
                    <a:pt x="30" y="119"/>
                    <a:pt x="13" y="136"/>
                  </a:cubicBezTo>
                  <a:cubicBezTo>
                    <a:pt x="8" y="141"/>
                    <a:pt x="8" y="142"/>
                    <a:pt x="8" y="144"/>
                  </a:cubicBezTo>
                  <a:cubicBezTo>
                    <a:pt x="8" y="147"/>
                    <a:pt x="10" y="149"/>
                    <a:pt x="13" y="149"/>
                  </a:cubicBezTo>
                  <a:cubicBezTo>
                    <a:pt x="18" y="149"/>
                    <a:pt x="58" y="111"/>
                    <a:pt x="58" y="52"/>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01" name="Freeform 153 1">
              <a:extLst>
                <a:ext uri="{FF2B5EF4-FFF2-40B4-BE49-F238E27FC236}">
                  <a16:creationId xmlns:a16="http://schemas.microsoft.com/office/drawing/2014/main" id="{8600CB4C-AF49-457C-9E96-8ADAFDA5DC2A}"/>
                </a:ext>
              </a:extLst>
            </p:cNvPr>
            <p:cNvSpPr>
              <a:spLocks/>
            </p:cNvSpPr>
            <p:nvPr>
              <p:custDataLst>
                <p:tags r:id="rId108"/>
              </p:custDataLst>
            </p:nvPr>
          </p:nvSpPr>
          <p:spPr bwMode="auto">
            <a:xfrm>
              <a:off x="4711701" y="1590676"/>
              <a:ext cx="214313" cy="190500"/>
            </a:xfrm>
            <a:custGeom>
              <a:avLst/>
              <a:gdLst>
                <a:gd name="T0" fmla="*/ 228 w 411"/>
                <a:gd name="T1" fmla="*/ 136 h 341"/>
                <a:gd name="T2" fmla="*/ 186 w 411"/>
                <a:gd name="T3" fmla="*/ 37 h 341"/>
                <a:gd name="T4" fmla="*/ 184 w 411"/>
                <a:gd name="T5" fmla="*/ 30 h 341"/>
                <a:gd name="T6" fmla="*/ 213 w 411"/>
                <a:gd name="T7" fmla="*/ 16 h 341"/>
                <a:gd name="T8" fmla="*/ 223 w 411"/>
                <a:gd name="T9" fmla="*/ 6 h 341"/>
                <a:gd name="T10" fmla="*/ 216 w 411"/>
                <a:gd name="T11" fmla="*/ 0 h 341"/>
                <a:gd name="T12" fmla="*/ 153 w 411"/>
                <a:gd name="T13" fmla="*/ 2 h 341"/>
                <a:gd name="T14" fmla="*/ 97 w 411"/>
                <a:gd name="T15" fmla="*/ 0 h 341"/>
                <a:gd name="T16" fmla="*/ 88 w 411"/>
                <a:gd name="T17" fmla="*/ 10 h 341"/>
                <a:gd name="T18" fmla="*/ 100 w 411"/>
                <a:gd name="T19" fmla="*/ 16 h 341"/>
                <a:gd name="T20" fmla="*/ 137 w 411"/>
                <a:gd name="T21" fmla="*/ 32 h 341"/>
                <a:gd name="T22" fmla="*/ 196 w 411"/>
                <a:gd name="T23" fmla="*/ 171 h 341"/>
                <a:gd name="T24" fmla="*/ 91 w 411"/>
                <a:gd name="T25" fmla="*/ 284 h 341"/>
                <a:gd name="T26" fmla="*/ 84 w 411"/>
                <a:gd name="T27" fmla="*/ 289 h 341"/>
                <a:gd name="T28" fmla="*/ 11 w 411"/>
                <a:gd name="T29" fmla="*/ 325 h 341"/>
                <a:gd name="T30" fmla="*/ 0 w 411"/>
                <a:gd name="T31" fmla="*/ 335 h 341"/>
                <a:gd name="T32" fmla="*/ 6 w 411"/>
                <a:gd name="T33" fmla="*/ 341 h 341"/>
                <a:gd name="T34" fmla="*/ 53 w 411"/>
                <a:gd name="T35" fmla="*/ 339 h 341"/>
                <a:gd name="T36" fmla="*/ 109 w 411"/>
                <a:gd name="T37" fmla="*/ 341 h 341"/>
                <a:gd name="T38" fmla="*/ 118 w 411"/>
                <a:gd name="T39" fmla="*/ 331 h 341"/>
                <a:gd name="T40" fmla="*/ 112 w 411"/>
                <a:gd name="T41" fmla="*/ 325 h 341"/>
                <a:gd name="T42" fmla="*/ 92 w 411"/>
                <a:gd name="T43" fmla="*/ 310 h 341"/>
                <a:gd name="T44" fmla="*/ 106 w 411"/>
                <a:gd name="T45" fmla="*/ 287 h 341"/>
                <a:gd name="T46" fmla="*/ 156 w 411"/>
                <a:gd name="T47" fmla="*/ 234 h 341"/>
                <a:gd name="T48" fmla="*/ 201 w 411"/>
                <a:gd name="T49" fmla="*/ 185 h 341"/>
                <a:gd name="T50" fmla="*/ 252 w 411"/>
                <a:gd name="T51" fmla="*/ 304 h 341"/>
                <a:gd name="T52" fmla="*/ 254 w 411"/>
                <a:gd name="T53" fmla="*/ 311 h 341"/>
                <a:gd name="T54" fmla="*/ 225 w 411"/>
                <a:gd name="T55" fmla="*/ 325 h 341"/>
                <a:gd name="T56" fmla="*/ 215 w 411"/>
                <a:gd name="T57" fmla="*/ 335 h 341"/>
                <a:gd name="T58" fmla="*/ 223 w 411"/>
                <a:gd name="T59" fmla="*/ 341 h 341"/>
                <a:gd name="T60" fmla="*/ 286 w 411"/>
                <a:gd name="T61" fmla="*/ 339 h 341"/>
                <a:gd name="T62" fmla="*/ 341 w 411"/>
                <a:gd name="T63" fmla="*/ 341 h 341"/>
                <a:gd name="T64" fmla="*/ 350 w 411"/>
                <a:gd name="T65" fmla="*/ 331 h 341"/>
                <a:gd name="T66" fmla="*/ 341 w 411"/>
                <a:gd name="T67" fmla="*/ 325 h 341"/>
                <a:gd name="T68" fmla="*/ 299 w 411"/>
                <a:gd name="T69" fmla="*/ 303 h 341"/>
                <a:gd name="T70" fmla="*/ 234 w 411"/>
                <a:gd name="T71" fmla="*/ 149 h 341"/>
                <a:gd name="T72" fmla="*/ 336 w 411"/>
                <a:gd name="T73" fmla="*/ 41 h 341"/>
                <a:gd name="T74" fmla="*/ 400 w 411"/>
                <a:gd name="T75" fmla="*/ 16 h 341"/>
                <a:gd name="T76" fmla="*/ 411 w 411"/>
                <a:gd name="T77" fmla="*/ 6 h 341"/>
                <a:gd name="T78" fmla="*/ 404 w 411"/>
                <a:gd name="T79" fmla="*/ 0 h 341"/>
                <a:gd name="T80" fmla="*/ 357 w 411"/>
                <a:gd name="T81" fmla="*/ 2 h 341"/>
                <a:gd name="T82" fmla="*/ 302 w 411"/>
                <a:gd name="T83" fmla="*/ 0 h 341"/>
                <a:gd name="T84" fmla="*/ 293 w 411"/>
                <a:gd name="T85" fmla="*/ 10 h 341"/>
                <a:gd name="T86" fmla="*/ 299 w 411"/>
                <a:gd name="T87" fmla="*/ 16 h 341"/>
                <a:gd name="T88" fmla="*/ 318 w 411"/>
                <a:gd name="T89" fmla="*/ 31 h 341"/>
                <a:gd name="T90" fmla="*/ 309 w 411"/>
                <a:gd name="T91" fmla="*/ 49 h 341"/>
                <a:gd name="T92" fmla="*/ 228 w 411"/>
                <a:gd name="T93" fmla="*/ 136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11" h="341">
                  <a:moveTo>
                    <a:pt x="228" y="136"/>
                  </a:moveTo>
                  <a:lnTo>
                    <a:pt x="186" y="37"/>
                  </a:lnTo>
                  <a:cubicBezTo>
                    <a:pt x="185" y="33"/>
                    <a:pt x="184" y="31"/>
                    <a:pt x="184" y="30"/>
                  </a:cubicBezTo>
                  <a:cubicBezTo>
                    <a:pt x="184" y="27"/>
                    <a:pt x="192" y="18"/>
                    <a:pt x="213" y="16"/>
                  </a:cubicBezTo>
                  <a:cubicBezTo>
                    <a:pt x="218" y="15"/>
                    <a:pt x="223" y="15"/>
                    <a:pt x="223" y="6"/>
                  </a:cubicBezTo>
                  <a:cubicBezTo>
                    <a:pt x="223" y="0"/>
                    <a:pt x="217" y="0"/>
                    <a:pt x="216" y="0"/>
                  </a:cubicBezTo>
                  <a:cubicBezTo>
                    <a:pt x="195" y="0"/>
                    <a:pt x="174" y="2"/>
                    <a:pt x="153" y="2"/>
                  </a:cubicBezTo>
                  <a:cubicBezTo>
                    <a:pt x="140" y="2"/>
                    <a:pt x="109" y="0"/>
                    <a:pt x="97" y="0"/>
                  </a:cubicBezTo>
                  <a:cubicBezTo>
                    <a:pt x="94" y="0"/>
                    <a:pt x="88" y="0"/>
                    <a:pt x="88" y="10"/>
                  </a:cubicBezTo>
                  <a:cubicBezTo>
                    <a:pt x="88" y="16"/>
                    <a:pt x="93" y="16"/>
                    <a:pt x="100" y="16"/>
                  </a:cubicBezTo>
                  <a:cubicBezTo>
                    <a:pt x="129" y="16"/>
                    <a:pt x="132" y="21"/>
                    <a:pt x="137" y="32"/>
                  </a:cubicBezTo>
                  <a:lnTo>
                    <a:pt x="196" y="171"/>
                  </a:lnTo>
                  <a:lnTo>
                    <a:pt x="91" y="284"/>
                  </a:lnTo>
                  <a:lnTo>
                    <a:pt x="84" y="289"/>
                  </a:lnTo>
                  <a:cubicBezTo>
                    <a:pt x="60" y="316"/>
                    <a:pt x="36" y="324"/>
                    <a:pt x="11" y="325"/>
                  </a:cubicBezTo>
                  <a:cubicBezTo>
                    <a:pt x="4" y="326"/>
                    <a:pt x="0" y="326"/>
                    <a:pt x="0" y="335"/>
                  </a:cubicBezTo>
                  <a:cubicBezTo>
                    <a:pt x="0" y="336"/>
                    <a:pt x="0" y="341"/>
                    <a:pt x="6" y="341"/>
                  </a:cubicBezTo>
                  <a:cubicBezTo>
                    <a:pt x="21" y="341"/>
                    <a:pt x="38" y="339"/>
                    <a:pt x="53" y="339"/>
                  </a:cubicBezTo>
                  <a:cubicBezTo>
                    <a:pt x="72" y="339"/>
                    <a:pt x="91" y="341"/>
                    <a:pt x="109" y="341"/>
                  </a:cubicBezTo>
                  <a:cubicBezTo>
                    <a:pt x="112" y="341"/>
                    <a:pt x="118" y="341"/>
                    <a:pt x="118" y="331"/>
                  </a:cubicBezTo>
                  <a:cubicBezTo>
                    <a:pt x="118" y="326"/>
                    <a:pt x="113" y="325"/>
                    <a:pt x="112" y="325"/>
                  </a:cubicBezTo>
                  <a:cubicBezTo>
                    <a:pt x="108" y="325"/>
                    <a:pt x="92" y="324"/>
                    <a:pt x="92" y="310"/>
                  </a:cubicBezTo>
                  <a:cubicBezTo>
                    <a:pt x="92" y="302"/>
                    <a:pt x="100" y="294"/>
                    <a:pt x="106" y="287"/>
                  </a:cubicBezTo>
                  <a:lnTo>
                    <a:pt x="156" y="234"/>
                  </a:lnTo>
                  <a:lnTo>
                    <a:pt x="201" y="185"/>
                  </a:lnTo>
                  <a:lnTo>
                    <a:pt x="252" y="304"/>
                  </a:lnTo>
                  <a:cubicBezTo>
                    <a:pt x="254" y="309"/>
                    <a:pt x="254" y="310"/>
                    <a:pt x="254" y="311"/>
                  </a:cubicBezTo>
                  <a:cubicBezTo>
                    <a:pt x="254" y="315"/>
                    <a:pt x="245" y="323"/>
                    <a:pt x="225" y="325"/>
                  </a:cubicBezTo>
                  <a:cubicBezTo>
                    <a:pt x="220" y="326"/>
                    <a:pt x="215" y="326"/>
                    <a:pt x="215" y="335"/>
                  </a:cubicBezTo>
                  <a:cubicBezTo>
                    <a:pt x="215" y="341"/>
                    <a:pt x="221" y="341"/>
                    <a:pt x="223" y="341"/>
                  </a:cubicBezTo>
                  <a:cubicBezTo>
                    <a:pt x="237" y="341"/>
                    <a:pt x="272" y="339"/>
                    <a:pt x="286" y="339"/>
                  </a:cubicBezTo>
                  <a:cubicBezTo>
                    <a:pt x="298" y="339"/>
                    <a:pt x="328" y="341"/>
                    <a:pt x="341" y="341"/>
                  </a:cubicBezTo>
                  <a:cubicBezTo>
                    <a:pt x="344" y="341"/>
                    <a:pt x="350" y="341"/>
                    <a:pt x="350" y="331"/>
                  </a:cubicBezTo>
                  <a:cubicBezTo>
                    <a:pt x="350" y="325"/>
                    <a:pt x="345" y="325"/>
                    <a:pt x="341" y="325"/>
                  </a:cubicBezTo>
                  <a:cubicBezTo>
                    <a:pt x="308" y="325"/>
                    <a:pt x="307" y="323"/>
                    <a:pt x="299" y="303"/>
                  </a:cubicBezTo>
                  <a:cubicBezTo>
                    <a:pt x="279" y="257"/>
                    <a:pt x="246" y="179"/>
                    <a:pt x="234" y="149"/>
                  </a:cubicBezTo>
                  <a:cubicBezTo>
                    <a:pt x="268" y="114"/>
                    <a:pt x="320" y="55"/>
                    <a:pt x="336" y="41"/>
                  </a:cubicBezTo>
                  <a:cubicBezTo>
                    <a:pt x="351" y="29"/>
                    <a:pt x="370" y="17"/>
                    <a:pt x="400" y="16"/>
                  </a:cubicBezTo>
                  <a:cubicBezTo>
                    <a:pt x="406" y="15"/>
                    <a:pt x="411" y="15"/>
                    <a:pt x="411" y="6"/>
                  </a:cubicBezTo>
                  <a:cubicBezTo>
                    <a:pt x="411" y="5"/>
                    <a:pt x="411" y="0"/>
                    <a:pt x="404" y="0"/>
                  </a:cubicBezTo>
                  <a:cubicBezTo>
                    <a:pt x="389" y="0"/>
                    <a:pt x="373" y="2"/>
                    <a:pt x="357" y="2"/>
                  </a:cubicBezTo>
                  <a:cubicBezTo>
                    <a:pt x="339" y="2"/>
                    <a:pt x="320" y="0"/>
                    <a:pt x="302" y="0"/>
                  </a:cubicBezTo>
                  <a:cubicBezTo>
                    <a:pt x="299" y="0"/>
                    <a:pt x="293" y="0"/>
                    <a:pt x="293" y="10"/>
                  </a:cubicBezTo>
                  <a:cubicBezTo>
                    <a:pt x="293" y="14"/>
                    <a:pt x="295" y="15"/>
                    <a:pt x="299" y="16"/>
                  </a:cubicBezTo>
                  <a:cubicBezTo>
                    <a:pt x="303" y="16"/>
                    <a:pt x="318" y="17"/>
                    <a:pt x="318" y="31"/>
                  </a:cubicBezTo>
                  <a:cubicBezTo>
                    <a:pt x="318" y="38"/>
                    <a:pt x="313" y="45"/>
                    <a:pt x="309" y="49"/>
                  </a:cubicBezTo>
                  <a:lnTo>
                    <a:pt x="228" y="136"/>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02" name="Freeform 154 1">
              <a:extLst>
                <a:ext uri="{FF2B5EF4-FFF2-40B4-BE49-F238E27FC236}">
                  <a16:creationId xmlns:a16="http://schemas.microsoft.com/office/drawing/2014/main" id="{29D2491E-7C6B-499C-933B-7874B387A6FD}"/>
                </a:ext>
              </a:extLst>
            </p:cNvPr>
            <p:cNvSpPr>
              <a:spLocks/>
            </p:cNvSpPr>
            <p:nvPr>
              <p:custDataLst>
                <p:tags r:id="rId109"/>
              </p:custDataLst>
            </p:nvPr>
          </p:nvSpPr>
          <p:spPr bwMode="auto">
            <a:xfrm>
              <a:off x="4954588" y="1573213"/>
              <a:ext cx="60325" cy="277813"/>
            </a:xfrm>
            <a:custGeom>
              <a:avLst/>
              <a:gdLst>
                <a:gd name="T0" fmla="*/ 116 w 116"/>
                <a:gd name="T1" fmla="*/ 249 h 499"/>
                <a:gd name="T2" fmla="*/ 83 w 116"/>
                <a:gd name="T3" fmla="*/ 94 h 499"/>
                <a:gd name="T4" fmla="*/ 5 w 116"/>
                <a:gd name="T5" fmla="*/ 0 h 499"/>
                <a:gd name="T6" fmla="*/ 0 w 116"/>
                <a:gd name="T7" fmla="*/ 5 h 499"/>
                <a:gd name="T8" fmla="*/ 10 w 116"/>
                <a:gd name="T9" fmla="*/ 16 h 499"/>
                <a:gd name="T10" fmla="*/ 87 w 116"/>
                <a:gd name="T11" fmla="*/ 249 h 499"/>
                <a:gd name="T12" fmla="*/ 7 w 116"/>
                <a:gd name="T13" fmla="*/ 485 h 499"/>
                <a:gd name="T14" fmla="*/ 0 w 116"/>
                <a:gd name="T15" fmla="*/ 494 h 499"/>
                <a:gd name="T16" fmla="*/ 5 w 116"/>
                <a:gd name="T17" fmla="*/ 499 h 499"/>
                <a:gd name="T18" fmla="*/ 85 w 116"/>
                <a:gd name="T19" fmla="*/ 401 h 499"/>
                <a:gd name="T20" fmla="*/ 116 w 116"/>
                <a:gd name="T21" fmla="*/ 249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6" h="499">
                  <a:moveTo>
                    <a:pt x="116" y="249"/>
                  </a:moveTo>
                  <a:cubicBezTo>
                    <a:pt x="116" y="210"/>
                    <a:pt x="110" y="150"/>
                    <a:pt x="83" y="94"/>
                  </a:cubicBezTo>
                  <a:cubicBezTo>
                    <a:pt x="53" y="32"/>
                    <a:pt x="10" y="0"/>
                    <a:pt x="5" y="0"/>
                  </a:cubicBezTo>
                  <a:cubicBezTo>
                    <a:pt x="2" y="0"/>
                    <a:pt x="0" y="2"/>
                    <a:pt x="0" y="5"/>
                  </a:cubicBezTo>
                  <a:cubicBezTo>
                    <a:pt x="0" y="6"/>
                    <a:pt x="0" y="7"/>
                    <a:pt x="10" y="16"/>
                  </a:cubicBezTo>
                  <a:cubicBezTo>
                    <a:pt x="59" y="66"/>
                    <a:pt x="87" y="145"/>
                    <a:pt x="87" y="249"/>
                  </a:cubicBezTo>
                  <a:cubicBezTo>
                    <a:pt x="87" y="334"/>
                    <a:pt x="69" y="422"/>
                    <a:pt x="7" y="485"/>
                  </a:cubicBezTo>
                  <a:cubicBezTo>
                    <a:pt x="0" y="491"/>
                    <a:pt x="0" y="492"/>
                    <a:pt x="0" y="494"/>
                  </a:cubicBezTo>
                  <a:cubicBezTo>
                    <a:pt x="0" y="497"/>
                    <a:pt x="2" y="499"/>
                    <a:pt x="5" y="499"/>
                  </a:cubicBezTo>
                  <a:cubicBezTo>
                    <a:pt x="10" y="499"/>
                    <a:pt x="55" y="465"/>
                    <a:pt x="85" y="401"/>
                  </a:cubicBezTo>
                  <a:cubicBezTo>
                    <a:pt x="110" y="346"/>
                    <a:pt x="116" y="291"/>
                    <a:pt x="116" y="249"/>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03" name="Freeform 155 1">
              <a:extLst>
                <a:ext uri="{FF2B5EF4-FFF2-40B4-BE49-F238E27FC236}">
                  <a16:creationId xmlns:a16="http://schemas.microsoft.com/office/drawing/2014/main" id="{F6467D1D-C861-4888-BDCE-A09A16AE4A74}"/>
                </a:ext>
              </a:extLst>
            </p:cNvPr>
            <p:cNvSpPr>
              <a:spLocks/>
            </p:cNvSpPr>
            <p:nvPr>
              <p:custDataLst>
                <p:tags r:id="rId110"/>
              </p:custDataLst>
            </p:nvPr>
          </p:nvSpPr>
          <p:spPr bwMode="auto">
            <a:xfrm>
              <a:off x="5111751" y="1619251"/>
              <a:ext cx="173038" cy="184150"/>
            </a:xfrm>
            <a:custGeom>
              <a:avLst/>
              <a:gdLst>
                <a:gd name="T0" fmla="*/ 176 w 332"/>
                <a:gd name="T1" fmla="*/ 176 h 332"/>
                <a:gd name="T2" fmla="*/ 315 w 332"/>
                <a:gd name="T3" fmla="*/ 176 h 332"/>
                <a:gd name="T4" fmla="*/ 332 w 332"/>
                <a:gd name="T5" fmla="*/ 166 h 332"/>
                <a:gd name="T6" fmla="*/ 315 w 332"/>
                <a:gd name="T7" fmla="*/ 156 h 332"/>
                <a:gd name="T8" fmla="*/ 176 w 332"/>
                <a:gd name="T9" fmla="*/ 156 h 332"/>
                <a:gd name="T10" fmla="*/ 176 w 332"/>
                <a:gd name="T11" fmla="*/ 16 h 332"/>
                <a:gd name="T12" fmla="*/ 166 w 332"/>
                <a:gd name="T13" fmla="*/ 0 h 332"/>
                <a:gd name="T14" fmla="*/ 156 w 332"/>
                <a:gd name="T15" fmla="*/ 16 h 332"/>
                <a:gd name="T16" fmla="*/ 156 w 332"/>
                <a:gd name="T17" fmla="*/ 156 h 332"/>
                <a:gd name="T18" fmla="*/ 17 w 332"/>
                <a:gd name="T19" fmla="*/ 156 h 332"/>
                <a:gd name="T20" fmla="*/ 0 w 332"/>
                <a:gd name="T21" fmla="*/ 166 h 332"/>
                <a:gd name="T22" fmla="*/ 17 w 332"/>
                <a:gd name="T23" fmla="*/ 176 h 332"/>
                <a:gd name="T24" fmla="*/ 156 w 332"/>
                <a:gd name="T25" fmla="*/ 176 h 332"/>
                <a:gd name="T26" fmla="*/ 156 w 332"/>
                <a:gd name="T27" fmla="*/ 316 h 332"/>
                <a:gd name="T28" fmla="*/ 166 w 332"/>
                <a:gd name="T29" fmla="*/ 332 h 332"/>
                <a:gd name="T30" fmla="*/ 176 w 332"/>
                <a:gd name="T31" fmla="*/ 316 h 332"/>
                <a:gd name="T32" fmla="*/ 176 w 332"/>
                <a:gd name="T33" fmla="*/ 176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32" h="332">
                  <a:moveTo>
                    <a:pt x="176" y="176"/>
                  </a:moveTo>
                  <a:lnTo>
                    <a:pt x="315" y="176"/>
                  </a:lnTo>
                  <a:cubicBezTo>
                    <a:pt x="322" y="176"/>
                    <a:pt x="332" y="176"/>
                    <a:pt x="332" y="166"/>
                  </a:cubicBezTo>
                  <a:cubicBezTo>
                    <a:pt x="332" y="156"/>
                    <a:pt x="322" y="156"/>
                    <a:pt x="315" y="156"/>
                  </a:cubicBezTo>
                  <a:lnTo>
                    <a:pt x="176" y="156"/>
                  </a:lnTo>
                  <a:lnTo>
                    <a:pt x="176" y="16"/>
                  </a:lnTo>
                  <a:cubicBezTo>
                    <a:pt x="176" y="10"/>
                    <a:pt x="176" y="0"/>
                    <a:pt x="166" y="0"/>
                  </a:cubicBezTo>
                  <a:cubicBezTo>
                    <a:pt x="156" y="0"/>
                    <a:pt x="156" y="10"/>
                    <a:pt x="156" y="16"/>
                  </a:cubicBezTo>
                  <a:lnTo>
                    <a:pt x="156" y="156"/>
                  </a:lnTo>
                  <a:lnTo>
                    <a:pt x="17" y="156"/>
                  </a:lnTo>
                  <a:cubicBezTo>
                    <a:pt x="10" y="156"/>
                    <a:pt x="0" y="156"/>
                    <a:pt x="0" y="166"/>
                  </a:cubicBezTo>
                  <a:cubicBezTo>
                    <a:pt x="0" y="176"/>
                    <a:pt x="10" y="176"/>
                    <a:pt x="17" y="176"/>
                  </a:cubicBezTo>
                  <a:lnTo>
                    <a:pt x="156" y="176"/>
                  </a:lnTo>
                  <a:lnTo>
                    <a:pt x="156" y="316"/>
                  </a:lnTo>
                  <a:cubicBezTo>
                    <a:pt x="156" y="323"/>
                    <a:pt x="156" y="332"/>
                    <a:pt x="166" y="332"/>
                  </a:cubicBezTo>
                  <a:cubicBezTo>
                    <a:pt x="176" y="332"/>
                    <a:pt x="176" y="323"/>
                    <a:pt x="176" y="316"/>
                  </a:cubicBezTo>
                  <a:lnTo>
                    <a:pt x="176" y="176"/>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04" name="Freeform 156 1">
              <a:extLst>
                <a:ext uri="{FF2B5EF4-FFF2-40B4-BE49-F238E27FC236}">
                  <a16:creationId xmlns:a16="http://schemas.microsoft.com/office/drawing/2014/main" id="{CE610C4D-A763-4D0C-B2AB-DDA5DD6E5411}"/>
                </a:ext>
              </a:extLst>
            </p:cNvPr>
            <p:cNvSpPr>
              <a:spLocks noEditPoints="1"/>
            </p:cNvSpPr>
            <p:nvPr>
              <p:custDataLst>
                <p:tags r:id="rId111"/>
              </p:custDataLst>
            </p:nvPr>
          </p:nvSpPr>
          <p:spPr bwMode="auto">
            <a:xfrm>
              <a:off x="5365751" y="1662113"/>
              <a:ext cx="138113" cy="122238"/>
            </a:xfrm>
            <a:custGeom>
              <a:avLst/>
              <a:gdLst>
                <a:gd name="T0" fmla="*/ 240 w 264"/>
                <a:gd name="T1" fmla="*/ 29 h 220"/>
                <a:gd name="T2" fmla="*/ 264 w 264"/>
                <a:gd name="T3" fmla="*/ 12 h 220"/>
                <a:gd name="T4" fmla="*/ 245 w 264"/>
                <a:gd name="T5" fmla="*/ 0 h 220"/>
                <a:gd name="T6" fmla="*/ 131 w 264"/>
                <a:gd name="T7" fmla="*/ 0 h 220"/>
                <a:gd name="T8" fmla="*/ 0 w 264"/>
                <a:gd name="T9" fmla="*/ 142 h 220"/>
                <a:gd name="T10" fmla="*/ 75 w 264"/>
                <a:gd name="T11" fmla="*/ 220 h 220"/>
                <a:gd name="T12" fmla="*/ 200 w 264"/>
                <a:gd name="T13" fmla="*/ 83 h 220"/>
                <a:gd name="T14" fmla="*/ 185 w 264"/>
                <a:gd name="T15" fmla="*/ 29 h 220"/>
                <a:gd name="T16" fmla="*/ 240 w 264"/>
                <a:gd name="T17" fmla="*/ 29 h 220"/>
                <a:gd name="T18" fmla="*/ 76 w 264"/>
                <a:gd name="T19" fmla="*/ 209 h 220"/>
                <a:gd name="T20" fmla="*/ 31 w 264"/>
                <a:gd name="T21" fmla="*/ 155 h 220"/>
                <a:gd name="T22" fmla="*/ 55 w 264"/>
                <a:gd name="T23" fmla="*/ 70 h 220"/>
                <a:gd name="T24" fmla="*/ 122 w 264"/>
                <a:gd name="T25" fmla="*/ 29 h 220"/>
                <a:gd name="T26" fmla="*/ 168 w 264"/>
                <a:gd name="T27" fmla="*/ 77 h 220"/>
                <a:gd name="T28" fmla="*/ 141 w 264"/>
                <a:gd name="T29" fmla="*/ 167 h 220"/>
                <a:gd name="T30" fmla="*/ 76 w 264"/>
                <a:gd name="T31" fmla="*/ 209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4" h="220">
                  <a:moveTo>
                    <a:pt x="240" y="29"/>
                  </a:moveTo>
                  <a:cubicBezTo>
                    <a:pt x="246" y="29"/>
                    <a:pt x="264" y="29"/>
                    <a:pt x="264" y="12"/>
                  </a:cubicBezTo>
                  <a:cubicBezTo>
                    <a:pt x="264" y="0"/>
                    <a:pt x="254" y="0"/>
                    <a:pt x="245" y="0"/>
                  </a:cubicBezTo>
                  <a:lnTo>
                    <a:pt x="131" y="0"/>
                  </a:lnTo>
                  <a:cubicBezTo>
                    <a:pt x="56" y="0"/>
                    <a:pt x="0" y="82"/>
                    <a:pt x="0" y="142"/>
                  </a:cubicBezTo>
                  <a:cubicBezTo>
                    <a:pt x="0" y="185"/>
                    <a:pt x="30" y="220"/>
                    <a:pt x="75" y="220"/>
                  </a:cubicBezTo>
                  <a:cubicBezTo>
                    <a:pt x="134" y="220"/>
                    <a:pt x="200" y="160"/>
                    <a:pt x="200" y="83"/>
                  </a:cubicBezTo>
                  <a:cubicBezTo>
                    <a:pt x="200" y="75"/>
                    <a:pt x="200" y="51"/>
                    <a:pt x="185" y="29"/>
                  </a:cubicBezTo>
                  <a:lnTo>
                    <a:pt x="240" y="29"/>
                  </a:lnTo>
                  <a:close/>
                  <a:moveTo>
                    <a:pt x="76" y="209"/>
                  </a:moveTo>
                  <a:cubicBezTo>
                    <a:pt x="51" y="209"/>
                    <a:pt x="31" y="191"/>
                    <a:pt x="31" y="155"/>
                  </a:cubicBezTo>
                  <a:cubicBezTo>
                    <a:pt x="31" y="141"/>
                    <a:pt x="37" y="100"/>
                    <a:pt x="55" y="70"/>
                  </a:cubicBezTo>
                  <a:cubicBezTo>
                    <a:pt x="76" y="36"/>
                    <a:pt x="106" y="29"/>
                    <a:pt x="122" y="29"/>
                  </a:cubicBezTo>
                  <a:cubicBezTo>
                    <a:pt x="164" y="29"/>
                    <a:pt x="168" y="62"/>
                    <a:pt x="168" y="77"/>
                  </a:cubicBezTo>
                  <a:cubicBezTo>
                    <a:pt x="168" y="101"/>
                    <a:pt x="158" y="142"/>
                    <a:pt x="141" y="167"/>
                  </a:cubicBezTo>
                  <a:cubicBezTo>
                    <a:pt x="122" y="196"/>
                    <a:pt x="95" y="209"/>
                    <a:pt x="76" y="209"/>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05" name="Freeform 157 1">
              <a:extLst>
                <a:ext uri="{FF2B5EF4-FFF2-40B4-BE49-F238E27FC236}">
                  <a16:creationId xmlns:a16="http://schemas.microsoft.com/office/drawing/2014/main" id="{7AB01056-3D52-4FEE-880A-6A42A85A1B16}"/>
                </a:ext>
              </a:extLst>
            </p:cNvPr>
            <p:cNvSpPr>
              <a:spLocks/>
            </p:cNvSpPr>
            <p:nvPr>
              <p:custDataLst>
                <p:tags r:id="rId112"/>
              </p:custDataLst>
            </p:nvPr>
          </p:nvSpPr>
          <p:spPr bwMode="auto">
            <a:xfrm>
              <a:off x="5524501" y="1550988"/>
              <a:ext cx="80963" cy="130175"/>
            </a:xfrm>
            <a:custGeom>
              <a:avLst/>
              <a:gdLst>
                <a:gd name="T0" fmla="*/ 154 w 154"/>
                <a:gd name="T1" fmla="*/ 168 h 232"/>
                <a:gd name="T2" fmla="*/ 142 w 154"/>
                <a:gd name="T3" fmla="*/ 168 h 232"/>
                <a:gd name="T4" fmla="*/ 133 w 154"/>
                <a:gd name="T5" fmla="*/ 200 h 232"/>
                <a:gd name="T6" fmla="*/ 99 w 154"/>
                <a:gd name="T7" fmla="*/ 202 h 232"/>
                <a:gd name="T8" fmla="*/ 35 w 154"/>
                <a:gd name="T9" fmla="*/ 202 h 232"/>
                <a:gd name="T10" fmla="*/ 104 w 154"/>
                <a:gd name="T11" fmla="*/ 144 h 232"/>
                <a:gd name="T12" fmla="*/ 154 w 154"/>
                <a:gd name="T13" fmla="*/ 68 h 232"/>
                <a:gd name="T14" fmla="*/ 73 w 154"/>
                <a:gd name="T15" fmla="*/ 0 h 232"/>
                <a:gd name="T16" fmla="*/ 0 w 154"/>
                <a:gd name="T17" fmla="*/ 63 h 232"/>
                <a:gd name="T18" fmla="*/ 19 w 154"/>
                <a:gd name="T19" fmla="*/ 82 h 232"/>
                <a:gd name="T20" fmla="*/ 37 w 154"/>
                <a:gd name="T21" fmla="*/ 64 h 232"/>
                <a:gd name="T22" fmla="*/ 16 w 154"/>
                <a:gd name="T23" fmla="*/ 45 h 232"/>
                <a:gd name="T24" fmla="*/ 67 w 154"/>
                <a:gd name="T25" fmla="*/ 13 h 232"/>
                <a:gd name="T26" fmla="*/ 120 w 154"/>
                <a:gd name="T27" fmla="*/ 68 h 232"/>
                <a:gd name="T28" fmla="*/ 88 w 154"/>
                <a:gd name="T29" fmla="*/ 135 h 232"/>
                <a:gd name="T30" fmla="*/ 4 w 154"/>
                <a:gd name="T31" fmla="*/ 218 h 232"/>
                <a:gd name="T32" fmla="*/ 0 w 154"/>
                <a:gd name="T33" fmla="*/ 232 h 232"/>
                <a:gd name="T34" fmla="*/ 144 w 154"/>
                <a:gd name="T35" fmla="*/ 232 h 232"/>
                <a:gd name="T36" fmla="*/ 154 w 154"/>
                <a:gd name="T37" fmla="*/ 168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4" h="232">
                  <a:moveTo>
                    <a:pt x="154" y="168"/>
                  </a:moveTo>
                  <a:lnTo>
                    <a:pt x="142" y="168"/>
                  </a:lnTo>
                  <a:cubicBezTo>
                    <a:pt x="141" y="176"/>
                    <a:pt x="138" y="197"/>
                    <a:pt x="133" y="200"/>
                  </a:cubicBezTo>
                  <a:cubicBezTo>
                    <a:pt x="130" y="202"/>
                    <a:pt x="104" y="202"/>
                    <a:pt x="99" y="202"/>
                  </a:cubicBezTo>
                  <a:lnTo>
                    <a:pt x="35" y="202"/>
                  </a:lnTo>
                  <a:cubicBezTo>
                    <a:pt x="71" y="170"/>
                    <a:pt x="83" y="160"/>
                    <a:pt x="104" y="144"/>
                  </a:cubicBezTo>
                  <a:cubicBezTo>
                    <a:pt x="130" y="123"/>
                    <a:pt x="154" y="101"/>
                    <a:pt x="154" y="68"/>
                  </a:cubicBezTo>
                  <a:cubicBezTo>
                    <a:pt x="154" y="26"/>
                    <a:pt x="117" y="0"/>
                    <a:pt x="73" y="0"/>
                  </a:cubicBezTo>
                  <a:cubicBezTo>
                    <a:pt x="29" y="0"/>
                    <a:pt x="0" y="31"/>
                    <a:pt x="0" y="63"/>
                  </a:cubicBezTo>
                  <a:cubicBezTo>
                    <a:pt x="0" y="80"/>
                    <a:pt x="15" y="82"/>
                    <a:pt x="19" y="82"/>
                  </a:cubicBezTo>
                  <a:cubicBezTo>
                    <a:pt x="27" y="82"/>
                    <a:pt x="37" y="76"/>
                    <a:pt x="37" y="64"/>
                  </a:cubicBezTo>
                  <a:cubicBezTo>
                    <a:pt x="37" y="57"/>
                    <a:pt x="35" y="45"/>
                    <a:pt x="16" y="45"/>
                  </a:cubicBezTo>
                  <a:cubicBezTo>
                    <a:pt x="27" y="20"/>
                    <a:pt x="51" y="13"/>
                    <a:pt x="67" y="13"/>
                  </a:cubicBezTo>
                  <a:cubicBezTo>
                    <a:pt x="102" y="13"/>
                    <a:pt x="120" y="40"/>
                    <a:pt x="120" y="68"/>
                  </a:cubicBezTo>
                  <a:cubicBezTo>
                    <a:pt x="120" y="99"/>
                    <a:pt x="99" y="123"/>
                    <a:pt x="88" y="135"/>
                  </a:cubicBezTo>
                  <a:lnTo>
                    <a:pt x="4" y="218"/>
                  </a:lnTo>
                  <a:cubicBezTo>
                    <a:pt x="0" y="221"/>
                    <a:pt x="0" y="222"/>
                    <a:pt x="0" y="232"/>
                  </a:cubicBezTo>
                  <a:lnTo>
                    <a:pt x="144" y="232"/>
                  </a:lnTo>
                  <a:lnTo>
                    <a:pt x="154" y="168"/>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06" name="Freeform 158 1">
              <a:extLst>
                <a:ext uri="{FF2B5EF4-FFF2-40B4-BE49-F238E27FC236}">
                  <a16:creationId xmlns:a16="http://schemas.microsoft.com/office/drawing/2014/main" id="{B48E0AFF-A042-4CCA-A1B9-8EA201F4D0AE}"/>
                </a:ext>
              </a:extLst>
            </p:cNvPr>
            <p:cNvSpPr>
              <a:spLocks/>
            </p:cNvSpPr>
            <p:nvPr>
              <p:custDataLst>
                <p:tags r:id="rId113"/>
              </p:custDataLst>
            </p:nvPr>
          </p:nvSpPr>
          <p:spPr bwMode="auto">
            <a:xfrm>
              <a:off x="5513388" y="1763713"/>
              <a:ext cx="111125" cy="87313"/>
            </a:xfrm>
            <a:custGeom>
              <a:avLst/>
              <a:gdLst>
                <a:gd name="T0" fmla="*/ 26 w 213"/>
                <a:gd name="T1" fmla="*/ 132 h 157"/>
                <a:gd name="T2" fmla="*/ 22 w 213"/>
                <a:gd name="T3" fmla="*/ 146 h 157"/>
                <a:gd name="T4" fmla="*/ 34 w 213"/>
                <a:gd name="T5" fmla="*/ 157 h 157"/>
                <a:gd name="T6" fmla="*/ 48 w 213"/>
                <a:gd name="T7" fmla="*/ 150 h 157"/>
                <a:gd name="T8" fmla="*/ 54 w 213"/>
                <a:gd name="T9" fmla="*/ 128 h 157"/>
                <a:gd name="T10" fmla="*/ 62 w 213"/>
                <a:gd name="T11" fmla="*/ 97 h 157"/>
                <a:gd name="T12" fmla="*/ 67 w 213"/>
                <a:gd name="T13" fmla="*/ 73 h 157"/>
                <a:gd name="T14" fmla="*/ 82 w 213"/>
                <a:gd name="T15" fmla="*/ 42 h 157"/>
                <a:gd name="T16" fmla="*/ 134 w 213"/>
                <a:gd name="T17" fmla="*/ 10 h 157"/>
                <a:gd name="T18" fmla="*/ 155 w 213"/>
                <a:gd name="T19" fmla="*/ 34 h 157"/>
                <a:gd name="T20" fmla="*/ 134 w 213"/>
                <a:gd name="T21" fmla="*/ 109 h 157"/>
                <a:gd name="T22" fmla="*/ 129 w 213"/>
                <a:gd name="T23" fmla="*/ 127 h 157"/>
                <a:gd name="T24" fmla="*/ 162 w 213"/>
                <a:gd name="T25" fmla="*/ 157 h 157"/>
                <a:gd name="T26" fmla="*/ 213 w 213"/>
                <a:gd name="T27" fmla="*/ 104 h 157"/>
                <a:gd name="T28" fmla="*/ 207 w 213"/>
                <a:gd name="T29" fmla="*/ 100 h 157"/>
                <a:gd name="T30" fmla="*/ 200 w 213"/>
                <a:gd name="T31" fmla="*/ 105 h 157"/>
                <a:gd name="T32" fmla="*/ 163 w 213"/>
                <a:gd name="T33" fmla="*/ 148 h 157"/>
                <a:gd name="T34" fmla="*/ 155 w 213"/>
                <a:gd name="T35" fmla="*/ 135 h 157"/>
                <a:gd name="T36" fmla="*/ 163 w 213"/>
                <a:gd name="T37" fmla="*/ 107 h 157"/>
                <a:gd name="T38" fmla="*/ 181 w 213"/>
                <a:gd name="T39" fmla="*/ 40 h 157"/>
                <a:gd name="T40" fmla="*/ 136 w 213"/>
                <a:gd name="T41" fmla="*/ 0 h 157"/>
                <a:gd name="T42" fmla="*/ 77 w 213"/>
                <a:gd name="T43" fmla="*/ 32 h 157"/>
                <a:gd name="T44" fmla="*/ 40 w 213"/>
                <a:gd name="T45" fmla="*/ 0 h 157"/>
                <a:gd name="T46" fmla="*/ 12 w 213"/>
                <a:gd name="T47" fmla="*/ 19 h 157"/>
                <a:gd name="T48" fmla="*/ 0 w 213"/>
                <a:gd name="T49" fmla="*/ 53 h 157"/>
                <a:gd name="T50" fmla="*/ 5 w 213"/>
                <a:gd name="T51" fmla="*/ 58 h 157"/>
                <a:gd name="T52" fmla="*/ 13 w 213"/>
                <a:gd name="T53" fmla="*/ 48 h 157"/>
                <a:gd name="T54" fmla="*/ 39 w 213"/>
                <a:gd name="T55" fmla="*/ 10 h 157"/>
                <a:gd name="T56" fmla="*/ 50 w 213"/>
                <a:gd name="T57" fmla="*/ 27 h 157"/>
                <a:gd name="T58" fmla="*/ 44 w 213"/>
                <a:gd name="T59" fmla="*/ 56 h 157"/>
                <a:gd name="T60" fmla="*/ 37 w 213"/>
                <a:gd name="T61" fmla="*/ 87 h 157"/>
                <a:gd name="T62" fmla="*/ 26 w 213"/>
                <a:gd name="T63" fmla="*/ 132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13" h="157">
                  <a:moveTo>
                    <a:pt x="26" y="132"/>
                  </a:moveTo>
                  <a:cubicBezTo>
                    <a:pt x="24" y="136"/>
                    <a:pt x="22" y="145"/>
                    <a:pt x="22" y="146"/>
                  </a:cubicBezTo>
                  <a:cubicBezTo>
                    <a:pt x="22" y="154"/>
                    <a:pt x="28" y="157"/>
                    <a:pt x="34" y="157"/>
                  </a:cubicBezTo>
                  <a:cubicBezTo>
                    <a:pt x="40" y="157"/>
                    <a:pt x="46" y="153"/>
                    <a:pt x="48" y="150"/>
                  </a:cubicBezTo>
                  <a:cubicBezTo>
                    <a:pt x="49" y="147"/>
                    <a:pt x="52" y="135"/>
                    <a:pt x="54" y="128"/>
                  </a:cubicBezTo>
                  <a:cubicBezTo>
                    <a:pt x="56" y="121"/>
                    <a:pt x="59" y="105"/>
                    <a:pt x="62" y="97"/>
                  </a:cubicBezTo>
                  <a:cubicBezTo>
                    <a:pt x="64" y="89"/>
                    <a:pt x="66" y="81"/>
                    <a:pt x="67" y="73"/>
                  </a:cubicBezTo>
                  <a:cubicBezTo>
                    <a:pt x="71" y="59"/>
                    <a:pt x="72" y="56"/>
                    <a:pt x="82" y="42"/>
                  </a:cubicBezTo>
                  <a:cubicBezTo>
                    <a:pt x="92" y="28"/>
                    <a:pt x="108" y="10"/>
                    <a:pt x="134" y="10"/>
                  </a:cubicBezTo>
                  <a:cubicBezTo>
                    <a:pt x="155" y="10"/>
                    <a:pt x="155" y="28"/>
                    <a:pt x="155" y="34"/>
                  </a:cubicBezTo>
                  <a:cubicBezTo>
                    <a:pt x="155" y="55"/>
                    <a:pt x="140" y="94"/>
                    <a:pt x="134" y="109"/>
                  </a:cubicBezTo>
                  <a:cubicBezTo>
                    <a:pt x="131" y="118"/>
                    <a:pt x="129" y="121"/>
                    <a:pt x="129" y="127"/>
                  </a:cubicBezTo>
                  <a:cubicBezTo>
                    <a:pt x="129" y="146"/>
                    <a:pt x="145" y="157"/>
                    <a:pt x="162" y="157"/>
                  </a:cubicBezTo>
                  <a:cubicBezTo>
                    <a:pt x="197" y="157"/>
                    <a:pt x="213" y="109"/>
                    <a:pt x="213" y="104"/>
                  </a:cubicBezTo>
                  <a:cubicBezTo>
                    <a:pt x="213" y="100"/>
                    <a:pt x="208" y="100"/>
                    <a:pt x="207" y="100"/>
                  </a:cubicBezTo>
                  <a:cubicBezTo>
                    <a:pt x="202" y="100"/>
                    <a:pt x="202" y="102"/>
                    <a:pt x="200" y="105"/>
                  </a:cubicBezTo>
                  <a:cubicBezTo>
                    <a:pt x="192" y="133"/>
                    <a:pt x="177" y="148"/>
                    <a:pt x="163" y="148"/>
                  </a:cubicBezTo>
                  <a:cubicBezTo>
                    <a:pt x="156" y="148"/>
                    <a:pt x="155" y="143"/>
                    <a:pt x="155" y="135"/>
                  </a:cubicBezTo>
                  <a:cubicBezTo>
                    <a:pt x="155" y="127"/>
                    <a:pt x="156" y="123"/>
                    <a:pt x="163" y="107"/>
                  </a:cubicBezTo>
                  <a:cubicBezTo>
                    <a:pt x="167" y="96"/>
                    <a:pt x="181" y="59"/>
                    <a:pt x="181" y="40"/>
                  </a:cubicBezTo>
                  <a:cubicBezTo>
                    <a:pt x="181" y="6"/>
                    <a:pt x="154" y="0"/>
                    <a:pt x="136" y="0"/>
                  </a:cubicBezTo>
                  <a:cubicBezTo>
                    <a:pt x="107" y="0"/>
                    <a:pt x="87" y="18"/>
                    <a:pt x="77" y="32"/>
                  </a:cubicBezTo>
                  <a:cubicBezTo>
                    <a:pt x="74" y="8"/>
                    <a:pt x="54" y="0"/>
                    <a:pt x="40" y="0"/>
                  </a:cubicBezTo>
                  <a:cubicBezTo>
                    <a:pt x="25" y="0"/>
                    <a:pt x="17" y="11"/>
                    <a:pt x="12" y="19"/>
                  </a:cubicBezTo>
                  <a:cubicBezTo>
                    <a:pt x="4" y="32"/>
                    <a:pt x="0" y="52"/>
                    <a:pt x="0" y="53"/>
                  </a:cubicBezTo>
                  <a:cubicBezTo>
                    <a:pt x="0" y="58"/>
                    <a:pt x="4" y="58"/>
                    <a:pt x="5" y="58"/>
                  </a:cubicBezTo>
                  <a:cubicBezTo>
                    <a:pt x="10" y="58"/>
                    <a:pt x="11" y="57"/>
                    <a:pt x="13" y="48"/>
                  </a:cubicBezTo>
                  <a:cubicBezTo>
                    <a:pt x="18" y="27"/>
                    <a:pt x="25" y="10"/>
                    <a:pt x="39" y="10"/>
                  </a:cubicBezTo>
                  <a:cubicBezTo>
                    <a:pt x="48" y="10"/>
                    <a:pt x="50" y="18"/>
                    <a:pt x="50" y="27"/>
                  </a:cubicBezTo>
                  <a:cubicBezTo>
                    <a:pt x="50" y="34"/>
                    <a:pt x="47" y="46"/>
                    <a:pt x="44" y="56"/>
                  </a:cubicBezTo>
                  <a:cubicBezTo>
                    <a:pt x="42" y="65"/>
                    <a:pt x="39" y="80"/>
                    <a:pt x="37" y="87"/>
                  </a:cubicBezTo>
                  <a:lnTo>
                    <a:pt x="26" y="132"/>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07" name="Freeform 159 1">
              <a:extLst>
                <a:ext uri="{FF2B5EF4-FFF2-40B4-BE49-F238E27FC236}">
                  <a16:creationId xmlns:a16="http://schemas.microsoft.com/office/drawing/2014/main" id="{0A15132E-9FF5-4528-91F3-99791D0D42EF}"/>
                </a:ext>
              </a:extLst>
            </p:cNvPr>
            <p:cNvSpPr>
              <a:spLocks/>
            </p:cNvSpPr>
            <p:nvPr>
              <p:custDataLst>
                <p:tags r:id="rId114"/>
              </p:custDataLst>
            </p:nvPr>
          </p:nvSpPr>
          <p:spPr bwMode="auto">
            <a:xfrm>
              <a:off x="5654676" y="1590676"/>
              <a:ext cx="119063" cy="190500"/>
            </a:xfrm>
            <a:custGeom>
              <a:avLst/>
              <a:gdLst>
                <a:gd name="T0" fmla="*/ 170 w 231"/>
                <a:gd name="T1" fmla="*/ 39 h 341"/>
                <a:gd name="T2" fmla="*/ 215 w 231"/>
                <a:gd name="T3" fmla="*/ 16 h 341"/>
                <a:gd name="T4" fmla="*/ 231 w 231"/>
                <a:gd name="T5" fmla="*/ 6 h 341"/>
                <a:gd name="T6" fmla="*/ 224 w 231"/>
                <a:gd name="T7" fmla="*/ 0 h 341"/>
                <a:gd name="T8" fmla="*/ 158 w 231"/>
                <a:gd name="T9" fmla="*/ 2 h 341"/>
                <a:gd name="T10" fmla="*/ 92 w 231"/>
                <a:gd name="T11" fmla="*/ 0 h 341"/>
                <a:gd name="T12" fmla="*/ 82 w 231"/>
                <a:gd name="T13" fmla="*/ 10 h 341"/>
                <a:gd name="T14" fmla="*/ 96 w 231"/>
                <a:gd name="T15" fmla="*/ 16 h 341"/>
                <a:gd name="T16" fmla="*/ 130 w 231"/>
                <a:gd name="T17" fmla="*/ 25 h 341"/>
                <a:gd name="T18" fmla="*/ 129 w 231"/>
                <a:gd name="T19" fmla="*/ 33 h 341"/>
                <a:gd name="T20" fmla="*/ 62 w 231"/>
                <a:gd name="T21" fmla="*/ 302 h 341"/>
                <a:gd name="T22" fmla="*/ 16 w 231"/>
                <a:gd name="T23" fmla="*/ 325 h 341"/>
                <a:gd name="T24" fmla="*/ 0 w 231"/>
                <a:gd name="T25" fmla="*/ 335 h 341"/>
                <a:gd name="T26" fmla="*/ 8 w 231"/>
                <a:gd name="T27" fmla="*/ 341 h 341"/>
                <a:gd name="T28" fmla="*/ 73 w 231"/>
                <a:gd name="T29" fmla="*/ 339 h 341"/>
                <a:gd name="T30" fmla="*/ 140 w 231"/>
                <a:gd name="T31" fmla="*/ 341 h 341"/>
                <a:gd name="T32" fmla="*/ 150 w 231"/>
                <a:gd name="T33" fmla="*/ 331 h 341"/>
                <a:gd name="T34" fmla="*/ 135 w 231"/>
                <a:gd name="T35" fmla="*/ 325 h 341"/>
                <a:gd name="T36" fmla="*/ 113 w 231"/>
                <a:gd name="T37" fmla="*/ 324 h 341"/>
                <a:gd name="T38" fmla="*/ 101 w 231"/>
                <a:gd name="T39" fmla="*/ 316 h 341"/>
                <a:gd name="T40" fmla="*/ 103 w 231"/>
                <a:gd name="T41" fmla="*/ 304 h 341"/>
                <a:gd name="T42" fmla="*/ 170 w 231"/>
                <a:gd name="T43" fmla="*/ 39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1" h="341">
                  <a:moveTo>
                    <a:pt x="170" y="39"/>
                  </a:moveTo>
                  <a:cubicBezTo>
                    <a:pt x="174" y="21"/>
                    <a:pt x="176" y="16"/>
                    <a:pt x="215" y="16"/>
                  </a:cubicBezTo>
                  <a:cubicBezTo>
                    <a:pt x="227" y="16"/>
                    <a:pt x="231" y="16"/>
                    <a:pt x="231" y="6"/>
                  </a:cubicBezTo>
                  <a:cubicBezTo>
                    <a:pt x="231" y="0"/>
                    <a:pt x="226" y="0"/>
                    <a:pt x="224" y="0"/>
                  </a:cubicBezTo>
                  <a:cubicBezTo>
                    <a:pt x="209" y="0"/>
                    <a:pt x="172" y="2"/>
                    <a:pt x="158" y="2"/>
                  </a:cubicBezTo>
                  <a:cubicBezTo>
                    <a:pt x="143" y="2"/>
                    <a:pt x="106" y="0"/>
                    <a:pt x="92" y="0"/>
                  </a:cubicBezTo>
                  <a:cubicBezTo>
                    <a:pt x="88" y="0"/>
                    <a:pt x="82" y="0"/>
                    <a:pt x="82" y="10"/>
                  </a:cubicBezTo>
                  <a:cubicBezTo>
                    <a:pt x="82" y="16"/>
                    <a:pt x="86" y="16"/>
                    <a:pt x="96" y="16"/>
                  </a:cubicBezTo>
                  <a:cubicBezTo>
                    <a:pt x="116" y="16"/>
                    <a:pt x="130" y="16"/>
                    <a:pt x="130" y="25"/>
                  </a:cubicBezTo>
                  <a:cubicBezTo>
                    <a:pt x="130" y="28"/>
                    <a:pt x="130" y="29"/>
                    <a:pt x="129" y="33"/>
                  </a:cubicBezTo>
                  <a:lnTo>
                    <a:pt x="62" y="302"/>
                  </a:lnTo>
                  <a:cubicBezTo>
                    <a:pt x="57" y="320"/>
                    <a:pt x="56" y="325"/>
                    <a:pt x="16" y="325"/>
                  </a:cubicBezTo>
                  <a:cubicBezTo>
                    <a:pt x="5" y="325"/>
                    <a:pt x="0" y="325"/>
                    <a:pt x="0" y="335"/>
                  </a:cubicBezTo>
                  <a:cubicBezTo>
                    <a:pt x="0" y="341"/>
                    <a:pt x="6" y="341"/>
                    <a:pt x="8" y="341"/>
                  </a:cubicBezTo>
                  <a:cubicBezTo>
                    <a:pt x="22" y="341"/>
                    <a:pt x="59" y="339"/>
                    <a:pt x="73" y="339"/>
                  </a:cubicBezTo>
                  <a:cubicBezTo>
                    <a:pt x="88" y="339"/>
                    <a:pt x="125" y="341"/>
                    <a:pt x="140" y="341"/>
                  </a:cubicBezTo>
                  <a:cubicBezTo>
                    <a:pt x="144" y="341"/>
                    <a:pt x="150" y="341"/>
                    <a:pt x="150" y="331"/>
                  </a:cubicBezTo>
                  <a:cubicBezTo>
                    <a:pt x="150" y="325"/>
                    <a:pt x="146" y="325"/>
                    <a:pt x="135" y="325"/>
                  </a:cubicBezTo>
                  <a:cubicBezTo>
                    <a:pt x="126" y="325"/>
                    <a:pt x="123" y="325"/>
                    <a:pt x="113" y="324"/>
                  </a:cubicBezTo>
                  <a:cubicBezTo>
                    <a:pt x="103" y="323"/>
                    <a:pt x="101" y="321"/>
                    <a:pt x="101" y="316"/>
                  </a:cubicBezTo>
                  <a:cubicBezTo>
                    <a:pt x="101" y="312"/>
                    <a:pt x="102" y="308"/>
                    <a:pt x="103" y="304"/>
                  </a:cubicBezTo>
                  <a:lnTo>
                    <a:pt x="170" y="39"/>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08" name="Freeform 160 1">
              <a:extLst>
                <a:ext uri="{FF2B5EF4-FFF2-40B4-BE49-F238E27FC236}">
                  <a16:creationId xmlns:a16="http://schemas.microsoft.com/office/drawing/2014/main" id="{7D262A2A-EE59-4843-BEBB-4C9F6620053A}"/>
                </a:ext>
              </a:extLst>
            </p:cNvPr>
            <p:cNvSpPr>
              <a:spLocks/>
            </p:cNvSpPr>
            <p:nvPr>
              <p:custDataLst>
                <p:tags r:id="rId115"/>
              </p:custDataLst>
            </p:nvPr>
          </p:nvSpPr>
          <p:spPr bwMode="auto">
            <a:xfrm>
              <a:off x="6067426" y="1590676"/>
              <a:ext cx="220663" cy="190500"/>
            </a:xfrm>
            <a:custGeom>
              <a:avLst/>
              <a:gdLst>
                <a:gd name="T0" fmla="*/ 235 w 424"/>
                <a:gd name="T1" fmla="*/ 139 h 341"/>
                <a:gd name="T2" fmla="*/ 232 w 424"/>
                <a:gd name="T3" fmla="*/ 132 h 341"/>
                <a:gd name="T4" fmla="*/ 247 w 424"/>
                <a:gd name="T5" fmla="*/ 121 h 341"/>
                <a:gd name="T6" fmla="*/ 334 w 424"/>
                <a:gd name="T7" fmla="*/ 54 h 341"/>
                <a:gd name="T8" fmla="*/ 415 w 424"/>
                <a:gd name="T9" fmla="*/ 16 h 341"/>
                <a:gd name="T10" fmla="*/ 424 w 424"/>
                <a:gd name="T11" fmla="*/ 6 h 341"/>
                <a:gd name="T12" fmla="*/ 419 w 424"/>
                <a:gd name="T13" fmla="*/ 0 h 341"/>
                <a:gd name="T14" fmla="*/ 384 w 424"/>
                <a:gd name="T15" fmla="*/ 2 h 341"/>
                <a:gd name="T16" fmla="*/ 328 w 424"/>
                <a:gd name="T17" fmla="*/ 0 h 341"/>
                <a:gd name="T18" fmla="*/ 319 w 424"/>
                <a:gd name="T19" fmla="*/ 10 h 341"/>
                <a:gd name="T20" fmla="*/ 325 w 424"/>
                <a:gd name="T21" fmla="*/ 16 h 341"/>
                <a:gd name="T22" fmla="*/ 340 w 424"/>
                <a:gd name="T23" fmla="*/ 26 h 341"/>
                <a:gd name="T24" fmla="*/ 322 w 424"/>
                <a:gd name="T25" fmla="*/ 49 h 341"/>
                <a:gd name="T26" fmla="*/ 128 w 424"/>
                <a:gd name="T27" fmla="*/ 199 h 341"/>
                <a:gd name="T28" fmla="*/ 168 w 424"/>
                <a:gd name="T29" fmla="*/ 39 h 341"/>
                <a:gd name="T30" fmla="*/ 210 w 424"/>
                <a:gd name="T31" fmla="*/ 16 h 341"/>
                <a:gd name="T32" fmla="*/ 227 w 424"/>
                <a:gd name="T33" fmla="*/ 6 h 341"/>
                <a:gd name="T34" fmla="*/ 220 w 424"/>
                <a:gd name="T35" fmla="*/ 0 h 341"/>
                <a:gd name="T36" fmla="*/ 156 w 424"/>
                <a:gd name="T37" fmla="*/ 2 h 341"/>
                <a:gd name="T38" fmla="*/ 91 w 424"/>
                <a:gd name="T39" fmla="*/ 0 h 341"/>
                <a:gd name="T40" fmla="*/ 81 w 424"/>
                <a:gd name="T41" fmla="*/ 10 h 341"/>
                <a:gd name="T42" fmla="*/ 96 w 424"/>
                <a:gd name="T43" fmla="*/ 16 h 341"/>
                <a:gd name="T44" fmla="*/ 117 w 424"/>
                <a:gd name="T45" fmla="*/ 17 h 341"/>
                <a:gd name="T46" fmla="*/ 128 w 424"/>
                <a:gd name="T47" fmla="*/ 25 h 341"/>
                <a:gd name="T48" fmla="*/ 126 w 424"/>
                <a:gd name="T49" fmla="*/ 34 h 341"/>
                <a:gd name="T50" fmla="*/ 59 w 424"/>
                <a:gd name="T51" fmla="*/ 302 h 341"/>
                <a:gd name="T52" fmla="*/ 14 w 424"/>
                <a:gd name="T53" fmla="*/ 325 h 341"/>
                <a:gd name="T54" fmla="*/ 0 w 424"/>
                <a:gd name="T55" fmla="*/ 335 h 341"/>
                <a:gd name="T56" fmla="*/ 8 w 424"/>
                <a:gd name="T57" fmla="*/ 341 h 341"/>
                <a:gd name="T58" fmla="*/ 71 w 424"/>
                <a:gd name="T59" fmla="*/ 339 h 341"/>
                <a:gd name="T60" fmla="*/ 103 w 424"/>
                <a:gd name="T61" fmla="*/ 340 h 341"/>
                <a:gd name="T62" fmla="*/ 135 w 424"/>
                <a:gd name="T63" fmla="*/ 341 h 341"/>
                <a:gd name="T64" fmla="*/ 145 w 424"/>
                <a:gd name="T65" fmla="*/ 331 h 341"/>
                <a:gd name="T66" fmla="*/ 131 w 424"/>
                <a:gd name="T67" fmla="*/ 325 h 341"/>
                <a:gd name="T68" fmla="*/ 99 w 424"/>
                <a:gd name="T69" fmla="*/ 316 h 341"/>
                <a:gd name="T70" fmla="*/ 103 w 424"/>
                <a:gd name="T71" fmla="*/ 294 h 341"/>
                <a:gd name="T72" fmla="*/ 123 w 424"/>
                <a:gd name="T73" fmla="*/ 216 h 341"/>
                <a:gd name="T74" fmla="*/ 198 w 424"/>
                <a:gd name="T75" fmla="*/ 158 h 341"/>
                <a:gd name="T76" fmla="*/ 255 w 424"/>
                <a:gd name="T77" fmla="*/ 292 h 341"/>
                <a:gd name="T78" fmla="*/ 261 w 424"/>
                <a:gd name="T79" fmla="*/ 310 h 341"/>
                <a:gd name="T80" fmla="*/ 235 w 424"/>
                <a:gd name="T81" fmla="*/ 325 h 341"/>
                <a:gd name="T82" fmla="*/ 225 w 424"/>
                <a:gd name="T83" fmla="*/ 335 h 341"/>
                <a:gd name="T84" fmla="*/ 232 w 424"/>
                <a:gd name="T85" fmla="*/ 341 h 341"/>
                <a:gd name="T86" fmla="*/ 292 w 424"/>
                <a:gd name="T87" fmla="*/ 339 h 341"/>
                <a:gd name="T88" fmla="*/ 341 w 424"/>
                <a:gd name="T89" fmla="*/ 341 h 341"/>
                <a:gd name="T90" fmla="*/ 350 w 424"/>
                <a:gd name="T91" fmla="*/ 331 h 341"/>
                <a:gd name="T92" fmla="*/ 340 w 424"/>
                <a:gd name="T93" fmla="*/ 325 h 341"/>
                <a:gd name="T94" fmla="*/ 306 w 424"/>
                <a:gd name="T95" fmla="*/ 303 h 341"/>
                <a:gd name="T96" fmla="*/ 235 w 424"/>
                <a:gd name="T97" fmla="*/ 139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24" h="341">
                  <a:moveTo>
                    <a:pt x="235" y="139"/>
                  </a:moveTo>
                  <a:cubicBezTo>
                    <a:pt x="234" y="138"/>
                    <a:pt x="232" y="134"/>
                    <a:pt x="232" y="132"/>
                  </a:cubicBezTo>
                  <a:cubicBezTo>
                    <a:pt x="232" y="132"/>
                    <a:pt x="241" y="125"/>
                    <a:pt x="247" y="121"/>
                  </a:cubicBezTo>
                  <a:lnTo>
                    <a:pt x="334" y="54"/>
                  </a:lnTo>
                  <a:cubicBezTo>
                    <a:pt x="381" y="19"/>
                    <a:pt x="401" y="17"/>
                    <a:pt x="415" y="16"/>
                  </a:cubicBezTo>
                  <a:cubicBezTo>
                    <a:pt x="419" y="15"/>
                    <a:pt x="424" y="15"/>
                    <a:pt x="424" y="6"/>
                  </a:cubicBezTo>
                  <a:cubicBezTo>
                    <a:pt x="424" y="4"/>
                    <a:pt x="423" y="0"/>
                    <a:pt x="419" y="0"/>
                  </a:cubicBezTo>
                  <a:cubicBezTo>
                    <a:pt x="408" y="0"/>
                    <a:pt x="396" y="2"/>
                    <a:pt x="384" y="2"/>
                  </a:cubicBezTo>
                  <a:cubicBezTo>
                    <a:pt x="366" y="2"/>
                    <a:pt x="346" y="0"/>
                    <a:pt x="328" y="0"/>
                  </a:cubicBezTo>
                  <a:cubicBezTo>
                    <a:pt x="325" y="0"/>
                    <a:pt x="319" y="0"/>
                    <a:pt x="319" y="10"/>
                  </a:cubicBezTo>
                  <a:cubicBezTo>
                    <a:pt x="319" y="14"/>
                    <a:pt x="321" y="15"/>
                    <a:pt x="325" y="16"/>
                  </a:cubicBezTo>
                  <a:cubicBezTo>
                    <a:pt x="336" y="17"/>
                    <a:pt x="340" y="19"/>
                    <a:pt x="340" y="26"/>
                  </a:cubicBezTo>
                  <a:cubicBezTo>
                    <a:pt x="340" y="35"/>
                    <a:pt x="325" y="47"/>
                    <a:pt x="322" y="49"/>
                  </a:cubicBezTo>
                  <a:lnTo>
                    <a:pt x="128" y="199"/>
                  </a:lnTo>
                  <a:lnTo>
                    <a:pt x="168" y="39"/>
                  </a:lnTo>
                  <a:cubicBezTo>
                    <a:pt x="172" y="21"/>
                    <a:pt x="173" y="16"/>
                    <a:pt x="210" y="16"/>
                  </a:cubicBezTo>
                  <a:cubicBezTo>
                    <a:pt x="222" y="16"/>
                    <a:pt x="227" y="16"/>
                    <a:pt x="227" y="6"/>
                  </a:cubicBezTo>
                  <a:cubicBezTo>
                    <a:pt x="227" y="1"/>
                    <a:pt x="223" y="0"/>
                    <a:pt x="220" y="0"/>
                  </a:cubicBezTo>
                  <a:cubicBezTo>
                    <a:pt x="206" y="0"/>
                    <a:pt x="170" y="2"/>
                    <a:pt x="156" y="2"/>
                  </a:cubicBezTo>
                  <a:cubicBezTo>
                    <a:pt x="141" y="2"/>
                    <a:pt x="106" y="0"/>
                    <a:pt x="91" y="0"/>
                  </a:cubicBezTo>
                  <a:cubicBezTo>
                    <a:pt x="88" y="0"/>
                    <a:pt x="81" y="0"/>
                    <a:pt x="81" y="10"/>
                  </a:cubicBezTo>
                  <a:cubicBezTo>
                    <a:pt x="81" y="16"/>
                    <a:pt x="86" y="16"/>
                    <a:pt x="96" y="16"/>
                  </a:cubicBezTo>
                  <a:cubicBezTo>
                    <a:pt x="102" y="16"/>
                    <a:pt x="111" y="16"/>
                    <a:pt x="117" y="17"/>
                  </a:cubicBezTo>
                  <a:cubicBezTo>
                    <a:pt x="125" y="18"/>
                    <a:pt x="128" y="19"/>
                    <a:pt x="128" y="25"/>
                  </a:cubicBezTo>
                  <a:cubicBezTo>
                    <a:pt x="128" y="27"/>
                    <a:pt x="128" y="28"/>
                    <a:pt x="126" y="34"/>
                  </a:cubicBezTo>
                  <a:lnTo>
                    <a:pt x="59" y="302"/>
                  </a:lnTo>
                  <a:cubicBezTo>
                    <a:pt x="54" y="321"/>
                    <a:pt x="53" y="325"/>
                    <a:pt x="14" y="325"/>
                  </a:cubicBezTo>
                  <a:cubicBezTo>
                    <a:pt x="6" y="325"/>
                    <a:pt x="0" y="325"/>
                    <a:pt x="0" y="335"/>
                  </a:cubicBezTo>
                  <a:cubicBezTo>
                    <a:pt x="0" y="341"/>
                    <a:pt x="6" y="341"/>
                    <a:pt x="8" y="341"/>
                  </a:cubicBezTo>
                  <a:cubicBezTo>
                    <a:pt x="22" y="341"/>
                    <a:pt x="57" y="339"/>
                    <a:pt x="71" y="339"/>
                  </a:cubicBezTo>
                  <a:cubicBezTo>
                    <a:pt x="81" y="339"/>
                    <a:pt x="92" y="340"/>
                    <a:pt x="103" y="340"/>
                  </a:cubicBezTo>
                  <a:cubicBezTo>
                    <a:pt x="114" y="340"/>
                    <a:pt x="125" y="341"/>
                    <a:pt x="135" y="341"/>
                  </a:cubicBezTo>
                  <a:cubicBezTo>
                    <a:pt x="139" y="341"/>
                    <a:pt x="145" y="341"/>
                    <a:pt x="145" y="331"/>
                  </a:cubicBezTo>
                  <a:cubicBezTo>
                    <a:pt x="145" y="325"/>
                    <a:pt x="141" y="325"/>
                    <a:pt x="131" y="325"/>
                  </a:cubicBezTo>
                  <a:cubicBezTo>
                    <a:pt x="113" y="325"/>
                    <a:pt x="99" y="325"/>
                    <a:pt x="99" y="316"/>
                  </a:cubicBezTo>
                  <a:cubicBezTo>
                    <a:pt x="99" y="313"/>
                    <a:pt x="102" y="302"/>
                    <a:pt x="103" y="294"/>
                  </a:cubicBezTo>
                  <a:cubicBezTo>
                    <a:pt x="110" y="269"/>
                    <a:pt x="117" y="242"/>
                    <a:pt x="123" y="216"/>
                  </a:cubicBezTo>
                  <a:lnTo>
                    <a:pt x="198" y="158"/>
                  </a:lnTo>
                  <a:lnTo>
                    <a:pt x="255" y="292"/>
                  </a:lnTo>
                  <a:cubicBezTo>
                    <a:pt x="261" y="306"/>
                    <a:pt x="261" y="307"/>
                    <a:pt x="261" y="310"/>
                  </a:cubicBezTo>
                  <a:cubicBezTo>
                    <a:pt x="261" y="325"/>
                    <a:pt x="240" y="325"/>
                    <a:pt x="235" y="325"/>
                  </a:cubicBezTo>
                  <a:cubicBezTo>
                    <a:pt x="230" y="325"/>
                    <a:pt x="225" y="325"/>
                    <a:pt x="225" y="335"/>
                  </a:cubicBezTo>
                  <a:cubicBezTo>
                    <a:pt x="225" y="341"/>
                    <a:pt x="230" y="341"/>
                    <a:pt x="232" y="341"/>
                  </a:cubicBezTo>
                  <a:cubicBezTo>
                    <a:pt x="251" y="341"/>
                    <a:pt x="272" y="339"/>
                    <a:pt x="292" y="339"/>
                  </a:cubicBezTo>
                  <a:cubicBezTo>
                    <a:pt x="303" y="339"/>
                    <a:pt x="330" y="341"/>
                    <a:pt x="341" y="341"/>
                  </a:cubicBezTo>
                  <a:cubicBezTo>
                    <a:pt x="344" y="341"/>
                    <a:pt x="350" y="341"/>
                    <a:pt x="350" y="331"/>
                  </a:cubicBezTo>
                  <a:cubicBezTo>
                    <a:pt x="350" y="325"/>
                    <a:pt x="345" y="325"/>
                    <a:pt x="340" y="325"/>
                  </a:cubicBezTo>
                  <a:cubicBezTo>
                    <a:pt x="320" y="325"/>
                    <a:pt x="313" y="320"/>
                    <a:pt x="306" y="303"/>
                  </a:cubicBezTo>
                  <a:lnTo>
                    <a:pt x="235" y="139"/>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09" name="Freeform 161 1">
              <a:extLst>
                <a:ext uri="{FF2B5EF4-FFF2-40B4-BE49-F238E27FC236}">
                  <a16:creationId xmlns:a16="http://schemas.microsoft.com/office/drawing/2014/main" id="{FBC21851-102C-4AA1-84D8-99840727BD25}"/>
                </a:ext>
              </a:extLst>
            </p:cNvPr>
            <p:cNvSpPr>
              <a:spLocks/>
            </p:cNvSpPr>
            <p:nvPr>
              <p:custDataLst>
                <p:tags r:id="rId116"/>
              </p:custDataLst>
            </p:nvPr>
          </p:nvSpPr>
          <p:spPr bwMode="auto">
            <a:xfrm>
              <a:off x="6321426" y="1573213"/>
              <a:ext cx="60325" cy="277813"/>
            </a:xfrm>
            <a:custGeom>
              <a:avLst/>
              <a:gdLst>
                <a:gd name="T0" fmla="*/ 116 w 116"/>
                <a:gd name="T1" fmla="*/ 494 h 499"/>
                <a:gd name="T2" fmla="*/ 107 w 116"/>
                <a:gd name="T3" fmla="*/ 483 h 499"/>
                <a:gd name="T4" fmla="*/ 29 w 116"/>
                <a:gd name="T5" fmla="*/ 249 h 499"/>
                <a:gd name="T6" fmla="*/ 109 w 116"/>
                <a:gd name="T7" fmla="*/ 13 h 499"/>
                <a:gd name="T8" fmla="*/ 116 w 116"/>
                <a:gd name="T9" fmla="*/ 5 h 499"/>
                <a:gd name="T10" fmla="*/ 111 w 116"/>
                <a:gd name="T11" fmla="*/ 0 h 499"/>
                <a:gd name="T12" fmla="*/ 31 w 116"/>
                <a:gd name="T13" fmla="*/ 97 h 499"/>
                <a:gd name="T14" fmla="*/ 0 w 116"/>
                <a:gd name="T15" fmla="*/ 249 h 499"/>
                <a:gd name="T16" fmla="*/ 33 w 116"/>
                <a:gd name="T17" fmla="*/ 405 h 499"/>
                <a:gd name="T18" fmla="*/ 111 w 116"/>
                <a:gd name="T19" fmla="*/ 499 h 499"/>
                <a:gd name="T20" fmla="*/ 116 w 116"/>
                <a:gd name="T21" fmla="*/ 494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6" h="499">
                  <a:moveTo>
                    <a:pt x="116" y="494"/>
                  </a:moveTo>
                  <a:cubicBezTo>
                    <a:pt x="116" y="492"/>
                    <a:pt x="116" y="491"/>
                    <a:pt x="107" y="483"/>
                  </a:cubicBezTo>
                  <a:cubicBezTo>
                    <a:pt x="45" y="420"/>
                    <a:pt x="29" y="325"/>
                    <a:pt x="29" y="249"/>
                  </a:cubicBezTo>
                  <a:cubicBezTo>
                    <a:pt x="29" y="162"/>
                    <a:pt x="48" y="76"/>
                    <a:pt x="109" y="13"/>
                  </a:cubicBezTo>
                  <a:cubicBezTo>
                    <a:pt x="116" y="7"/>
                    <a:pt x="116" y="6"/>
                    <a:pt x="116" y="5"/>
                  </a:cubicBezTo>
                  <a:cubicBezTo>
                    <a:pt x="116" y="1"/>
                    <a:pt x="114" y="0"/>
                    <a:pt x="111" y="0"/>
                  </a:cubicBezTo>
                  <a:cubicBezTo>
                    <a:pt x="106" y="0"/>
                    <a:pt x="61" y="34"/>
                    <a:pt x="31" y="97"/>
                  </a:cubicBezTo>
                  <a:cubicBezTo>
                    <a:pt x="6" y="152"/>
                    <a:pt x="0" y="207"/>
                    <a:pt x="0" y="249"/>
                  </a:cubicBezTo>
                  <a:cubicBezTo>
                    <a:pt x="0" y="288"/>
                    <a:pt x="5" y="348"/>
                    <a:pt x="33" y="405"/>
                  </a:cubicBezTo>
                  <a:cubicBezTo>
                    <a:pt x="63" y="466"/>
                    <a:pt x="106" y="499"/>
                    <a:pt x="111" y="499"/>
                  </a:cubicBezTo>
                  <a:cubicBezTo>
                    <a:pt x="114" y="499"/>
                    <a:pt x="116" y="497"/>
                    <a:pt x="116" y="494"/>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10" name="Freeform 162 1">
              <a:extLst>
                <a:ext uri="{FF2B5EF4-FFF2-40B4-BE49-F238E27FC236}">
                  <a16:creationId xmlns:a16="http://schemas.microsoft.com/office/drawing/2014/main" id="{A5963A29-C56C-493C-92EC-AC0E21EB8599}"/>
                </a:ext>
              </a:extLst>
            </p:cNvPr>
            <p:cNvSpPr>
              <a:spLocks/>
            </p:cNvSpPr>
            <p:nvPr>
              <p:custDataLst>
                <p:tags r:id="rId117"/>
              </p:custDataLst>
            </p:nvPr>
          </p:nvSpPr>
          <p:spPr bwMode="auto">
            <a:xfrm>
              <a:off x="6403976" y="1590676"/>
              <a:ext cx="212725" cy="190500"/>
            </a:xfrm>
            <a:custGeom>
              <a:avLst/>
              <a:gdLst>
                <a:gd name="T0" fmla="*/ 228 w 411"/>
                <a:gd name="T1" fmla="*/ 136 h 341"/>
                <a:gd name="T2" fmla="*/ 186 w 411"/>
                <a:gd name="T3" fmla="*/ 37 h 341"/>
                <a:gd name="T4" fmla="*/ 184 w 411"/>
                <a:gd name="T5" fmla="*/ 30 h 341"/>
                <a:gd name="T6" fmla="*/ 213 w 411"/>
                <a:gd name="T7" fmla="*/ 16 h 341"/>
                <a:gd name="T8" fmla="*/ 223 w 411"/>
                <a:gd name="T9" fmla="*/ 6 h 341"/>
                <a:gd name="T10" fmla="*/ 216 w 411"/>
                <a:gd name="T11" fmla="*/ 0 h 341"/>
                <a:gd name="T12" fmla="*/ 153 w 411"/>
                <a:gd name="T13" fmla="*/ 2 h 341"/>
                <a:gd name="T14" fmla="*/ 97 w 411"/>
                <a:gd name="T15" fmla="*/ 0 h 341"/>
                <a:gd name="T16" fmla="*/ 88 w 411"/>
                <a:gd name="T17" fmla="*/ 10 h 341"/>
                <a:gd name="T18" fmla="*/ 100 w 411"/>
                <a:gd name="T19" fmla="*/ 16 h 341"/>
                <a:gd name="T20" fmla="*/ 137 w 411"/>
                <a:gd name="T21" fmla="*/ 32 h 341"/>
                <a:gd name="T22" fmla="*/ 196 w 411"/>
                <a:gd name="T23" fmla="*/ 171 h 341"/>
                <a:gd name="T24" fmla="*/ 91 w 411"/>
                <a:gd name="T25" fmla="*/ 284 h 341"/>
                <a:gd name="T26" fmla="*/ 84 w 411"/>
                <a:gd name="T27" fmla="*/ 289 h 341"/>
                <a:gd name="T28" fmla="*/ 11 w 411"/>
                <a:gd name="T29" fmla="*/ 325 h 341"/>
                <a:gd name="T30" fmla="*/ 0 w 411"/>
                <a:gd name="T31" fmla="*/ 335 h 341"/>
                <a:gd name="T32" fmla="*/ 6 w 411"/>
                <a:gd name="T33" fmla="*/ 341 h 341"/>
                <a:gd name="T34" fmla="*/ 53 w 411"/>
                <a:gd name="T35" fmla="*/ 339 h 341"/>
                <a:gd name="T36" fmla="*/ 109 w 411"/>
                <a:gd name="T37" fmla="*/ 341 h 341"/>
                <a:gd name="T38" fmla="*/ 118 w 411"/>
                <a:gd name="T39" fmla="*/ 331 h 341"/>
                <a:gd name="T40" fmla="*/ 112 w 411"/>
                <a:gd name="T41" fmla="*/ 325 h 341"/>
                <a:gd name="T42" fmla="*/ 92 w 411"/>
                <a:gd name="T43" fmla="*/ 310 h 341"/>
                <a:gd name="T44" fmla="*/ 106 w 411"/>
                <a:gd name="T45" fmla="*/ 287 h 341"/>
                <a:gd name="T46" fmla="*/ 156 w 411"/>
                <a:gd name="T47" fmla="*/ 234 h 341"/>
                <a:gd name="T48" fmla="*/ 201 w 411"/>
                <a:gd name="T49" fmla="*/ 185 h 341"/>
                <a:gd name="T50" fmla="*/ 252 w 411"/>
                <a:gd name="T51" fmla="*/ 304 h 341"/>
                <a:gd name="T52" fmla="*/ 254 w 411"/>
                <a:gd name="T53" fmla="*/ 311 h 341"/>
                <a:gd name="T54" fmla="*/ 225 w 411"/>
                <a:gd name="T55" fmla="*/ 325 h 341"/>
                <a:gd name="T56" fmla="*/ 215 w 411"/>
                <a:gd name="T57" fmla="*/ 335 h 341"/>
                <a:gd name="T58" fmla="*/ 223 w 411"/>
                <a:gd name="T59" fmla="*/ 341 h 341"/>
                <a:gd name="T60" fmla="*/ 286 w 411"/>
                <a:gd name="T61" fmla="*/ 339 h 341"/>
                <a:gd name="T62" fmla="*/ 341 w 411"/>
                <a:gd name="T63" fmla="*/ 341 h 341"/>
                <a:gd name="T64" fmla="*/ 350 w 411"/>
                <a:gd name="T65" fmla="*/ 331 h 341"/>
                <a:gd name="T66" fmla="*/ 341 w 411"/>
                <a:gd name="T67" fmla="*/ 325 h 341"/>
                <a:gd name="T68" fmla="*/ 298 w 411"/>
                <a:gd name="T69" fmla="*/ 303 h 341"/>
                <a:gd name="T70" fmla="*/ 234 w 411"/>
                <a:gd name="T71" fmla="*/ 149 h 341"/>
                <a:gd name="T72" fmla="*/ 336 w 411"/>
                <a:gd name="T73" fmla="*/ 41 h 341"/>
                <a:gd name="T74" fmla="*/ 400 w 411"/>
                <a:gd name="T75" fmla="*/ 16 h 341"/>
                <a:gd name="T76" fmla="*/ 411 w 411"/>
                <a:gd name="T77" fmla="*/ 6 h 341"/>
                <a:gd name="T78" fmla="*/ 404 w 411"/>
                <a:gd name="T79" fmla="*/ 0 h 341"/>
                <a:gd name="T80" fmla="*/ 357 w 411"/>
                <a:gd name="T81" fmla="*/ 2 h 341"/>
                <a:gd name="T82" fmla="*/ 302 w 411"/>
                <a:gd name="T83" fmla="*/ 0 h 341"/>
                <a:gd name="T84" fmla="*/ 292 w 411"/>
                <a:gd name="T85" fmla="*/ 10 h 341"/>
                <a:gd name="T86" fmla="*/ 298 w 411"/>
                <a:gd name="T87" fmla="*/ 16 h 341"/>
                <a:gd name="T88" fmla="*/ 318 w 411"/>
                <a:gd name="T89" fmla="*/ 31 h 341"/>
                <a:gd name="T90" fmla="*/ 309 w 411"/>
                <a:gd name="T91" fmla="*/ 49 h 341"/>
                <a:gd name="T92" fmla="*/ 228 w 411"/>
                <a:gd name="T93" fmla="*/ 136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11" h="341">
                  <a:moveTo>
                    <a:pt x="228" y="136"/>
                  </a:moveTo>
                  <a:lnTo>
                    <a:pt x="186" y="37"/>
                  </a:lnTo>
                  <a:cubicBezTo>
                    <a:pt x="185" y="33"/>
                    <a:pt x="184" y="31"/>
                    <a:pt x="184" y="30"/>
                  </a:cubicBezTo>
                  <a:cubicBezTo>
                    <a:pt x="184" y="27"/>
                    <a:pt x="192" y="18"/>
                    <a:pt x="213" y="16"/>
                  </a:cubicBezTo>
                  <a:cubicBezTo>
                    <a:pt x="218" y="15"/>
                    <a:pt x="223" y="15"/>
                    <a:pt x="223" y="6"/>
                  </a:cubicBezTo>
                  <a:cubicBezTo>
                    <a:pt x="223" y="0"/>
                    <a:pt x="217" y="0"/>
                    <a:pt x="216" y="0"/>
                  </a:cubicBezTo>
                  <a:cubicBezTo>
                    <a:pt x="195" y="0"/>
                    <a:pt x="174" y="2"/>
                    <a:pt x="153" y="2"/>
                  </a:cubicBezTo>
                  <a:cubicBezTo>
                    <a:pt x="140" y="2"/>
                    <a:pt x="110" y="0"/>
                    <a:pt x="97" y="0"/>
                  </a:cubicBezTo>
                  <a:cubicBezTo>
                    <a:pt x="94" y="0"/>
                    <a:pt x="88" y="0"/>
                    <a:pt x="88" y="10"/>
                  </a:cubicBezTo>
                  <a:cubicBezTo>
                    <a:pt x="88" y="16"/>
                    <a:pt x="93" y="16"/>
                    <a:pt x="100" y="16"/>
                  </a:cubicBezTo>
                  <a:cubicBezTo>
                    <a:pt x="129" y="16"/>
                    <a:pt x="132" y="21"/>
                    <a:pt x="137" y="32"/>
                  </a:cubicBezTo>
                  <a:lnTo>
                    <a:pt x="196" y="171"/>
                  </a:lnTo>
                  <a:lnTo>
                    <a:pt x="91" y="284"/>
                  </a:lnTo>
                  <a:lnTo>
                    <a:pt x="84" y="289"/>
                  </a:lnTo>
                  <a:cubicBezTo>
                    <a:pt x="60" y="316"/>
                    <a:pt x="36" y="324"/>
                    <a:pt x="11" y="325"/>
                  </a:cubicBezTo>
                  <a:cubicBezTo>
                    <a:pt x="4" y="326"/>
                    <a:pt x="0" y="326"/>
                    <a:pt x="0" y="335"/>
                  </a:cubicBezTo>
                  <a:cubicBezTo>
                    <a:pt x="0" y="336"/>
                    <a:pt x="0" y="341"/>
                    <a:pt x="6" y="341"/>
                  </a:cubicBezTo>
                  <a:cubicBezTo>
                    <a:pt x="21" y="341"/>
                    <a:pt x="38" y="339"/>
                    <a:pt x="53" y="339"/>
                  </a:cubicBezTo>
                  <a:cubicBezTo>
                    <a:pt x="72" y="339"/>
                    <a:pt x="91" y="341"/>
                    <a:pt x="109" y="341"/>
                  </a:cubicBezTo>
                  <a:cubicBezTo>
                    <a:pt x="112" y="341"/>
                    <a:pt x="118" y="341"/>
                    <a:pt x="118" y="331"/>
                  </a:cubicBezTo>
                  <a:cubicBezTo>
                    <a:pt x="118" y="326"/>
                    <a:pt x="113" y="325"/>
                    <a:pt x="112" y="325"/>
                  </a:cubicBezTo>
                  <a:cubicBezTo>
                    <a:pt x="108" y="325"/>
                    <a:pt x="92" y="324"/>
                    <a:pt x="92" y="310"/>
                  </a:cubicBezTo>
                  <a:cubicBezTo>
                    <a:pt x="92" y="302"/>
                    <a:pt x="100" y="294"/>
                    <a:pt x="106" y="287"/>
                  </a:cubicBezTo>
                  <a:lnTo>
                    <a:pt x="156" y="234"/>
                  </a:lnTo>
                  <a:lnTo>
                    <a:pt x="201" y="185"/>
                  </a:lnTo>
                  <a:lnTo>
                    <a:pt x="252" y="304"/>
                  </a:lnTo>
                  <a:cubicBezTo>
                    <a:pt x="254" y="309"/>
                    <a:pt x="254" y="310"/>
                    <a:pt x="254" y="311"/>
                  </a:cubicBezTo>
                  <a:cubicBezTo>
                    <a:pt x="254" y="315"/>
                    <a:pt x="245" y="323"/>
                    <a:pt x="225" y="325"/>
                  </a:cubicBezTo>
                  <a:cubicBezTo>
                    <a:pt x="220" y="326"/>
                    <a:pt x="215" y="326"/>
                    <a:pt x="215" y="335"/>
                  </a:cubicBezTo>
                  <a:cubicBezTo>
                    <a:pt x="215" y="341"/>
                    <a:pt x="221" y="341"/>
                    <a:pt x="223" y="341"/>
                  </a:cubicBezTo>
                  <a:cubicBezTo>
                    <a:pt x="237" y="341"/>
                    <a:pt x="272" y="339"/>
                    <a:pt x="286" y="339"/>
                  </a:cubicBezTo>
                  <a:cubicBezTo>
                    <a:pt x="298" y="339"/>
                    <a:pt x="328" y="341"/>
                    <a:pt x="341" y="341"/>
                  </a:cubicBezTo>
                  <a:cubicBezTo>
                    <a:pt x="344" y="341"/>
                    <a:pt x="350" y="341"/>
                    <a:pt x="350" y="331"/>
                  </a:cubicBezTo>
                  <a:cubicBezTo>
                    <a:pt x="350" y="325"/>
                    <a:pt x="345" y="325"/>
                    <a:pt x="341" y="325"/>
                  </a:cubicBezTo>
                  <a:cubicBezTo>
                    <a:pt x="308" y="325"/>
                    <a:pt x="307" y="323"/>
                    <a:pt x="298" y="303"/>
                  </a:cubicBezTo>
                  <a:cubicBezTo>
                    <a:pt x="279" y="257"/>
                    <a:pt x="246" y="179"/>
                    <a:pt x="234" y="149"/>
                  </a:cubicBezTo>
                  <a:cubicBezTo>
                    <a:pt x="268" y="114"/>
                    <a:pt x="320" y="55"/>
                    <a:pt x="336" y="41"/>
                  </a:cubicBezTo>
                  <a:cubicBezTo>
                    <a:pt x="351" y="29"/>
                    <a:pt x="370" y="17"/>
                    <a:pt x="400" y="16"/>
                  </a:cubicBezTo>
                  <a:cubicBezTo>
                    <a:pt x="406" y="15"/>
                    <a:pt x="411" y="15"/>
                    <a:pt x="411" y="6"/>
                  </a:cubicBezTo>
                  <a:cubicBezTo>
                    <a:pt x="411" y="5"/>
                    <a:pt x="411" y="0"/>
                    <a:pt x="404" y="0"/>
                  </a:cubicBezTo>
                  <a:cubicBezTo>
                    <a:pt x="389" y="0"/>
                    <a:pt x="373" y="2"/>
                    <a:pt x="357" y="2"/>
                  </a:cubicBezTo>
                  <a:cubicBezTo>
                    <a:pt x="339" y="2"/>
                    <a:pt x="320" y="0"/>
                    <a:pt x="302" y="0"/>
                  </a:cubicBezTo>
                  <a:cubicBezTo>
                    <a:pt x="299" y="0"/>
                    <a:pt x="292" y="0"/>
                    <a:pt x="292" y="10"/>
                  </a:cubicBezTo>
                  <a:cubicBezTo>
                    <a:pt x="292" y="14"/>
                    <a:pt x="295" y="15"/>
                    <a:pt x="298" y="16"/>
                  </a:cubicBezTo>
                  <a:cubicBezTo>
                    <a:pt x="303" y="16"/>
                    <a:pt x="318" y="17"/>
                    <a:pt x="318" y="31"/>
                  </a:cubicBezTo>
                  <a:cubicBezTo>
                    <a:pt x="318" y="38"/>
                    <a:pt x="313" y="45"/>
                    <a:pt x="309" y="49"/>
                  </a:cubicBezTo>
                  <a:lnTo>
                    <a:pt x="228" y="136"/>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11" name="Freeform 163 1">
              <a:extLst>
                <a:ext uri="{FF2B5EF4-FFF2-40B4-BE49-F238E27FC236}">
                  <a16:creationId xmlns:a16="http://schemas.microsoft.com/office/drawing/2014/main" id="{6357264A-BF78-463F-BAB6-CC16173BC2DB}"/>
                </a:ext>
              </a:extLst>
            </p:cNvPr>
            <p:cNvSpPr>
              <a:spLocks/>
            </p:cNvSpPr>
            <p:nvPr>
              <p:custDataLst>
                <p:tags r:id="rId118"/>
              </p:custDataLst>
            </p:nvPr>
          </p:nvSpPr>
          <p:spPr bwMode="auto">
            <a:xfrm>
              <a:off x="6638926" y="1752601"/>
              <a:ext cx="30163" cy="82550"/>
            </a:xfrm>
            <a:custGeom>
              <a:avLst/>
              <a:gdLst>
                <a:gd name="T0" fmla="*/ 58 w 58"/>
                <a:gd name="T1" fmla="*/ 52 h 149"/>
                <a:gd name="T2" fmla="*/ 26 w 58"/>
                <a:gd name="T3" fmla="*/ 0 h 149"/>
                <a:gd name="T4" fmla="*/ 0 w 58"/>
                <a:gd name="T5" fmla="*/ 26 h 149"/>
                <a:gd name="T6" fmla="*/ 26 w 58"/>
                <a:gd name="T7" fmla="*/ 53 h 149"/>
                <a:gd name="T8" fmla="*/ 43 w 58"/>
                <a:gd name="T9" fmla="*/ 46 h 149"/>
                <a:gd name="T10" fmla="*/ 46 w 58"/>
                <a:gd name="T11" fmla="*/ 45 h 149"/>
                <a:gd name="T12" fmla="*/ 47 w 58"/>
                <a:gd name="T13" fmla="*/ 52 h 149"/>
                <a:gd name="T14" fmla="*/ 13 w 58"/>
                <a:gd name="T15" fmla="*/ 136 h 149"/>
                <a:gd name="T16" fmla="*/ 7 w 58"/>
                <a:gd name="T17" fmla="*/ 144 h 149"/>
                <a:gd name="T18" fmla="*/ 12 w 58"/>
                <a:gd name="T19" fmla="*/ 149 h 149"/>
                <a:gd name="T20" fmla="*/ 58 w 58"/>
                <a:gd name="T21" fmla="*/ 52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 h="149">
                  <a:moveTo>
                    <a:pt x="58" y="52"/>
                  </a:moveTo>
                  <a:cubicBezTo>
                    <a:pt x="58" y="19"/>
                    <a:pt x="45" y="0"/>
                    <a:pt x="26" y="0"/>
                  </a:cubicBezTo>
                  <a:cubicBezTo>
                    <a:pt x="9" y="0"/>
                    <a:pt x="0" y="12"/>
                    <a:pt x="0" y="26"/>
                  </a:cubicBezTo>
                  <a:cubicBezTo>
                    <a:pt x="0" y="40"/>
                    <a:pt x="9" y="53"/>
                    <a:pt x="26" y="53"/>
                  </a:cubicBezTo>
                  <a:cubicBezTo>
                    <a:pt x="32" y="53"/>
                    <a:pt x="38" y="51"/>
                    <a:pt x="43" y="46"/>
                  </a:cubicBezTo>
                  <a:cubicBezTo>
                    <a:pt x="45" y="45"/>
                    <a:pt x="45" y="45"/>
                    <a:pt x="46" y="45"/>
                  </a:cubicBezTo>
                  <a:cubicBezTo>
                    <a:pt x="46" y="45"/>
                    <a:pt x="47" y="45"/>
                    <a:pt x="47" y="52"/>
                  </a:cubicBezTo>
                  <a:cubicBezTo>
                    <a:pt x="47" y="89"/>
                    <a:pt x="29" y="119"/>
                    <a:pt x="13" y="136"/>
                  </a:cubicBezTo>
                  <a:cubicBezTo>
                    <a:pt x="7" y="141"/>
                    <a:pt x="7" y="142"/>
                    <a:pt x="7" y="144"/>
                  </a:cubicBezTo>
                  <a:cubicBezTo>
                    <a:pt x="7" y="147"/>
                    <a:pt x="10" y="149"/>
                    <a:pt x="12" y="149"/>
                  </a:cubicBezTo>
                  <a:cubicBezTo>
                    <a:pt x="18" y="149"/>
                    <a:pt x="58" y="111"/>
                    <a:pt x="58" y="52"/>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12" name="Freeform 164 1">
              <a:extLst>
                <a:ext uri="{FF2B5EF4-FFF2-40B4-BE49-F238E27FC236}">
                  <a16:creationId xmlns:a16="http://schemas.microsoft.com/office/drawing/2014/main" id="{D5073622-7807-4D6B-B05D-8B7B2A584CF0}"/>
                </a:ext>
              </a:extLst>
            </p:cNvPr>
            <p:cNvSpPr>
              <a:spLocks/>
            </p:cNvSpPr>
            <p:nvPr>
              <p:custDataLst>
                <p:tags r:id="rId119"/>
              </p:custDataLst>
            </p:nvPr>
          </p:nvSpPr>
          <p:spPr bwMode="auto">
            <a:xfrm>
              <a:off x="6738938" y="1590676"/>
              <a:ext cx="214313" cy="190500"/>
            </a:xfrm>
            <a:custGeom>
              <a:avLst/>
              <a:gdLst>
                <a:gd name="T0" fmla="*/ 228 w 411"/>
                <a:gd name="T1" fmla="*/ 136 h 341"/>
                <a:gd name="T2" fmla="*/ 186 w 411"/>
                <a:gd name="T3" fmla="*/ 37 h 341"/>
                <a:gd name="T4" fmla="*/ 184 w 411"/>
                <a:gd name="T5" fmla="*/ 30 h 341"/>
                <a:gd name="T6" fmla="*/ 213 w 411"/>
                <a:gd name="T7" fmla="*/ 16 h 341"/>
                <a:gd name="T8" fmla="*/ 223 w 411"/>
                <a:gd name="T9" fmla="*/ 6 h 341"/>
                <a:gd name="T10" fmla="*/ 216 w 411"/>
                <a:gd name="T11" fmla="*/ 0 h 341"/>
                <a:gd name="T12" fmla="*/ 153 w 411"/>
                <a:gd name="T13" fmla="*/ 2 h 341"/>
                <a:gd name="T14" fmla="*/ 97 w 411"/>
                <a:gd name="T15" fmla="*/ 0 h 341"/>
                <a:gd name="T16" fmla="*/ 88 w 411"/>
                <a:gd name="T17" fmla="*/ 10 h 341"/>
                <a:gd name="T18" fmla="*/ 99 w 411"/>
                <a:gd name="T19" fmla="*/ 16 h 341"/>
                <a:gd name="T20" fmla="*/ 137 w 411"/>
                <a:gd name="T21" fmla="*/ 32 h 341"/>
                <a:gd name="T22" fmla="*/ 196 w 411"/>
                <a:gd name="T23" fmla="*/ 171 h 341"/>
                <a:gd name="T24" fmla="*/ 90 w 411"/>
                <a:gd name="T25" fmla="*/ 284 h 341"/>
                <a:gd name="T26" fmla="*/ 84 w 411"/>
                <a:gd name="T27" fmla="*/ 289 h 341"/>
                <a:gd name="T28" fmla="*/ 11 w 411"/>
                <a:gd name="T29" fmla="*/ 325 h 341"/>
                <a:gd name="T30" fmla="*/ 0 w 411"/>
                <a:gd name="T31" fmla="*/ 335 h 341"/>
                <a:gd name="T32" fmla="*/ 6 w 411"/>
                <a:gd name="T33" fmla="*/ 341 h 341"/>
                <a:gd name="T34" fmla="*/ 53 w 411"/>
                <a:gd name="T35" fmla="*/ 339 h 341"/>
                <a:gd name="T36" fmla="*/ 109 w 411"/>
                <a:gd name="T37" fmla="*/ 341 h 341"/>
                <a:gd name="T38" fmla="*/ 118 w 411"/>
                <a:gd name="T39" fmla="*/ 331 h 341"/>
                <a:gd name="T40" fmla="*/ 112 w 411"/>
                <a:gd name="T41" fmla="*/ 325 h 341"/>
                <a:gd name="T42" fmla="*/ 92 w 411"/>
                <a:gd name="T43" fmla="*/ 310 h 341"/>
                <a:gd name="T44" fmla="*/ 105 w 411"/>
                <a:gd name="T45" fmla="*/ 287 h 341"/>
                <a:gd name="T46" fmla="*/ 156 w 411"/>
                <a:gd name="T47" fmla="*/ 234 h 341"/>
                <a:gd name="T48" fmla="*/ 201 w 411"/>
                <a:gd name="T49" fmla="*/ 185 h 341"/>
                <a:gd name="T50" fmla="*/ 252 w 411"/>
                <a:gd name="T51" fmla="*/ 304 h 341"/>
                <a:gd name="T52" fmla="*/ 254 w 411"/>
                <a:gd name="T53" fmla="*/ 311 h 341"/>
                <a:gd name="T54" fmla="*/ 225 w 411"/>
                <a:gd name="T55" fmla="*/ 325 h 341"/>
                <a:gd name="T56" fmla="*/ 215 w 411"/>
                <a:gd name="T57" fmla="*/ 335 h 341"/>
                <a:gd name="T58" fmla="*/ 223 w 411"/>
                <a:gd name="T59" fmla="*/ 341 h 341"/>
                <a:gd name="T60" fmla="*/ 285 w 411"/>
                <a:gd name="T61" fmla="*/ 339 h 341"/>
                <a:gd name="T62" fmla="*/ 341 w 411"/>
                <a:gd name="T63" fmla="*/ 341 h 341"/>
                <a:gd name="T64" fmla="*/ 350 w 411"/>
                <a:gd name="T65" fmla="*/ 331 h 341"/>
                <a:gd name="T66" fmla="*/ 341 w 411"/>
                <a:gd name="T67" fmla="*/ 325 h 341"/>
                <a:gd name="T68" fmla="*/ 298 w 411"/>
                <a:gd name="T69" fmla="*/ 303 h 341"/>
                <a:gd name="T70" fmla="*/ 234 w 411"/>
                <a:gd name="T71" fmla="*/ 149 h 341"/>
                <a:gd name="T72" fmla="*/ 336 w 411"/>
                <a:gd name="T73" fmla="*/ 41 h 341"/>
                <a:gd name="T74" fmla="*/ 400 w 411"/>
                <a:gd name="T75" fmla="*/ 16 h 341"/>
                <a:gd name="T76" fmla="*/ 411 w 411"/>
                <a:gd name="T77" fmla="*/ 6 h 341"/>
                <a:gd name="T78" fmla="*/ 404 w 411"/>
                <a:gd name="T79" fmla="*/ 0 h 341"/>
                <a:gd name="T80" fmla="*/ 357 w 411"/>
                <a:gd name="T81" fmla="*/ 2 h 341"/>
                <a:gd name="T82" fmla="*/ 302 w 411"/>
                <a:gd name="T83" fmla="*/ 0 h 341"/>
                <a:gd name="T84" fmla="*/ 292 w 411"/>
                <a:gd name="T85" fmla="*/ 10 h 341"/>
                <a:gd name="T86" fmla="*/ 298 w 411"/>
                <a:gd name="T87" fmla="*/ 16 h 341"/>
                <a:gd name="T88" fmla="*/ 318 w 411"/>
                <a:gd name="T89" fmla="*/ 31 h 341"/>
                <a:gd name="T90" fmla="*/ 309 w 411"/>
                <a:gd name="T91" fmla="*/ 49 h 341"/>
                <a:gd name="T92" fmla="*/ 228 w 411"/>
                <a:gd name="T93" fmla="*/ 136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11" h="341">
                  <a:moveTo>
                    <a:pt x="228" y="136"/>
                  </a:moveTo>
                  <a:lnTo>
                    <a:pt x="186" y="37"/>
                  </a:lnTo>
                  <a:cubicBezTo>
                    <a:pt x="185" y="33"/>
                    <a:pt x="184" y="31"/>
                    <a:pt x="184" y="30"/>
                  </a:cubicBezTo>
                  <a:cubicBezTo>
                    <a:pt x="184" y="27"/>
                    <a:pt x="192" y="18"/>
                    <a:pt x="213" y="16"/>
                  </a:cubicBezTo>
                  <a:cubicBezTo>
                    <a:pt x="218" y="15"/>
                    <a:pt x="223" y="15"/>
                    <a:pt x="223" y="6"/>
                  </a:cubicBezTo>
                  <a:cubicBezTo>
                    <a:pt x="223" y="0"/>
                    <a:pt x="217" y="0"/>
                    <a:pt x="216" y="0"/>
                  </a:cubicBezTo>
                  <a:cubicBezTo>
                    <a:pt x="195" y="0"/>
                    <a:pt x="174" y="2"/>
                    <a:pt x="153" y="2"/>
                  </a:cubicBezTo>
                  <a:cubicBezTo>
                    <a:pt x="140" y="2"/>
                    <a:pt x="109" y="0"/>
                    <a:pt x="97" y="0"/>
                  </a:cubicBezTo>
                  <a:cubicBezTo>
                    <a:pt x="94" y="0"/>
                    <a:pt x="88" y="0"/>
                    <a:pt x="88" y="10"/>
                  </a:cubicBezTo>
                  <a:cubicBezTo>
                    <a:pt x="88" y="16"/>
                    <a:pt x="93" y="16"/>
                    <a:pt x="99" y="16"/>
                  </a:cubicBezTo>
                  <a:cubicBezTo>
                    <a:pt x="129" y="16"/>
                    <a:pt x="132" y="21"/>
                    <a:pt x="137" y="32"/>
                  </a:cubicBezTo>
                  <a:lnTo>
                    <a:pt x="196" y="171"/>
                  </a:lnTo>
                  <a:lnTo>
                    <a:pt x="90" y="284"/>
                  </a:lnTo>
                  <a:lnTo>
                    <a:pt x="84" y="289"/>
                  </a:lnTo>
                  <a:cubicBezTo>
                    <a:pt x="60" y="316"/>
                    <a:pt x="36" y="324"/>
                    <a:pt x="11" y="325"/>
                  </a:cubicBezTo>
                  <a:cubicBezTo>
                    <a:pt x="4" y="326"/>
                    <a:pt x="0" y="326"/>
                    <a:pt x="0" y="335"/>
                  </a:cubicBezTo>
                  <a:cubicBezTo>
                    <a:pt x="0" y="336"/>
                    <a:pt x="0" y="341"/>
                    <a:pt x="6" y="341"/>
                  </a:cubicBezTo>
                  <a:cubicBezTo>
                    <a:pt x="21" y="341"/>
                    <a:pt x="38" y="339"/>
                    <a:pt x="53" y="339"/>
                  </a:cubicBezTo>
                  <a:cubicBezTo>
                    <a:pt x="71" y="339"/>
                    <a:pt x="91" y="341"/>
                    <a:pt x="109" y="341"/>
                  </a:cubicBezTo>
                  <a:cubicBezTo>
                    <a:pt x="112" y="341"/>
                    <a:pt x="118" y="341"/>
                    <a:pt x="118" y="331"/>
                  </a:cubicBezTo>
                  <a:cubicBezTo>
                    <a:pt x="118" y="326"/>
                    <a:pt x="113" y="325"/>
                    <a:pt x="112" y="325"/>
                  </a:cubicBezTo>
                  <a:cubicBezTo>
                    <a:pt x="107" y="325"/>
                    <a:pt x="92" y="324"/>
                    <a:pt x="92" y="310"/>
                  </a:cubicBezTo>
                  <a:cubicBezTo>
                    <a:pt x="92" y="302"/>
                    <a:pt x="99" y="294"/>
                    <a:pt x="105" y="287"/>
                  </a:cubicBezTo>
                  <a:lnTo>
                    <a:pt x="156" y="234"/>
                  </a:lnTo>
                  <a:lnTo>
                    <a:pt x="201" y="185"/>
                  </a:lnTo>
                  <a:lnTo>
                    <a:pt x="252" y="304"/>
                  </a:lnTo>
                  <a:cubicBezTo>
                    <a:pt x="254" y="309"/>
                    <a:pt x="254" y="310"/>
                    <a:pt x="254" y="311"/>
                  </a:cubicBezTo>
                  <a:cubicBezTo>
                    <a:pt x="254" y="315"/>
                    <a:pt x="245" y="323"/>
                    <a:pt x="225" y="325"/>
                  </a:cubicBezTo>
                  <a:cubicBezTo>
                    <a:pt x="220" y="326"/>
                    <a:pt x="215" y="326"/>
                    <a:pt x="215" y="335"/>
                  </a:cubicBezTo>
                  <a:cubicBezTo>
                    <a:pt x="215" y="341"/>
                    <a:pt x="221" y="341"/>
                    <a:pt x="223" y="341"/>
                  </a:cubicBezTo>
                  <a:cubicBezTo>
                    <a:pt x="237" y="341"/>
                    <a:pt x="271" y="339"/>
                    <a:pt x="285" y="339"/>
                  </a:cubicBezTo>
                  <a:cubicBezTo>
                    <a:pt x="298" y="339"/>
                    <a:pt x="328" y="341"/>
                    <a:pt x="341" y="341"/>
                  </a:cubicBezTo>
                  <a:cubicBezTo>
                    <a:pt x="344" y="341"/>
                    <a:pt x="350" y="341"/>
                    <a:pt x="350" y="331"/>
                  </a:cubicBezTo>
                  <a:cubicBezTo>
                    <a:pt x="350" y="325"/>
                    <a:pt x="345" y="325"/>
                    <a:pt x="341" y="325"/>
                  </a:cubicBezTo>
                  <a:cubicBezTo>
                    <a:pt x="308" y="325"/>
                    <a:pt x="307" y="323"/>
                    <a:pt x="298" y="303"/>
                  </a:cubicBezTo>
                  <a:cubicBezTo>
                    <a:pt x="279" y="257"/>
                    <a:pt x="246" y="179"/>
                    <a:pt x="234" y="149"/>
                  </a:cubicBezTo>
                  <a:cubicBezTo>
                    <a:pt x="268" y="114"/>
                    <a:pt x="320" y="55"/>
                    <a:pt x="336" y="41"/>
                  </a:cubicBezTo>
                  <a:cubicBezTo>
                    <a:pt x="351" y="29"/>
                    <a:pt x="370" y="17"/>
                    <a:pt x="400" y="16"/>
                  </a:cubicBezTo>
                  <a:cubicBezTo>
                    <a:pt x="406" y="15"/>
                    <a:pt x="411" y="15"/>
                    <a:pt x="411" y="6"/>
                  </a:cubicBezTo>
                  <a:cubicBezTo>
                    <a:pt x="411" y="5"/>
                    <a:pt x="411" y="0"/>
                    <a:pt x="404" y="0"/>
                  </a:cubicBezTo>
                  <a:cubicBezTo>
                    <a:pt x="389" y="0"/>
                    <a:pt x="373" y="2"/>
                    <a:pt x="357" y="2"/>
                  </a:cubicBezTo>
                  <a:cubicBezTo>
                    <a:pt x="339" y="2"/>
                    <a:pt x="320" y="0"/>
                    <a:pt x="302" y="0"/>
                  </a:cubicBezTo>
                  <a:cubicBezTo>
                    <a:pt x="299" y="0"/>
                    <a:pt x="292" y="0"/>
                    <a:pt x="292" y="10"/>
                  </a:cubicBezTo>
                  <a:cubicBezTo>
                    <a:pt x="292" y="14"/>
                    <a:pt x="295" y="15"/>
                    <a:pt x="298" y="16"/>
                  </a:cubicBezTo>
                  <a:cubicBezTo>
                    <a:pt x="303" y="16"/>
                    <a:pt x="318" y="17"/>
                    <a:pt x="318" y="31"/>
                  </a:cubicBezTo>
                  <a:cubicBezTo>
                    <a:pt x="318" y="38"/>
                    <a:pt x="313" y="45"/>
                    <a:pt x="309" y="49"/>
                  </a:cubicBezTo>
                  <a:lnTo>
                    <a:pt x="228" y="136"/>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13" name="Freeform 165 1">
              <a:extLst>
                <a:ext uri="{FF2B5EF4-FFF2-40B4-BE49-F238E27FC236}">
                  <a16:creationId xmlns:a16="http://schemas.microsoft.com/office/drawing/2014/main" id="{0E4EDA41-1E09-4B24-B552-C52D7FDADC32}"/>
                </a:ext>
              </a:extLst>
            </p:cNvPr>
            <p:cNvSpPr>
              <a:spLocks/>
            </p:cNvSpPr>
            <p:nvPr>
              <p:custDataLst>
                <p:tags r:id="rId120"/>
              </p:custDataLst>
            </p:nvPr>
          </p:nvSpPr>
          <p:spPr bwMode="auto">
            <a:xfrm>
              <a:off x="6983413" y="1590676"/>
              <a:ext cx="73025" cy="82550"/>
            </a:xfrm>
            <a:custGeom>
              <a:avLst/>
              <a:gdLst>
                <a:gd name="T0" fmla="*/ 81 w 141"/>
                <a:gd name="T1" fmla="*/ 75 h 150"/>
                <a:gd name="T2" fmla="*/ 132 w 141"/>
                <a:gd name="T3" fmla="*/ 53 h 150"/>
                <a:gd name="T4" fmla="*/ 141 w 141"/>
                <a:gd name="T5" fmla="*/ 43 h 150"/>
                <a:gd name="T6" fmla="*/ 130 w 141"/>
                <a:gd name="T7" fmla="*/ 31 h 150"/>
                <a:gd name="T8" fmla="*/ 123 w 141"/>
                <a:gd name="T9" fmla="*/ 35 h 150"/>
                <a:gd name="T10" fmla="*/ 76 w 141"/>
                <a:gd name="T11" fmla="*/ 66 h 150"/>
                <a:gd name="T12" fmla="*/ 81 w 141"/>
                <a:gd name="T13" fmla="*/ 15 h 150"/>
                <a:gd name="T14" fmla="*/ 71 w 141"/>
                <a:gd name="T15" fmla="*/ 0 h 150"/>
                <a:gd name="T16" fmla="*/ 60 w 141"/>
                <a:gd name="T17" fmla="*/ 10 h 150"/>
                <a:gd name="T18" fmla="*/ 61 w 141"/>
                <a:gd name="T19" fmla="*/ 27 h 150"/>
                <a:gd name="T20" fmla="*/ 65 w 141"/>
                <a:gd name="T21" fmla="*/ 66 h 150"/>
                <a:gd name="T22" fmla="*/ 18 w 141"/>
                <a:gd name="T23" fmla="*/ 35 h 150"/>
                <a:gd name="T24" fmla="*/ 11 w 141"/>
                <a:gd name="T25" fmla="*/ 31 h 150"/>
                <a:gd name="T26" fmla="*/ 0 w 141"/>
                <a:gd name="T27" fmla="*/ 43 h 150"/>
                <a:gd name="T28" fmla="*/ 7 w 141"/>
                <a:gd name="T29" fmla="*/ 53 h 150"/>
                <a:gd name="T30" fmla="*/ 60 w 141"/>
                <a:gd name="T31" fmla="*/ 75 h 150"/>
                <a:gd name="T32" fmla="*/ 9 w 141"/>
                <a:gd name="T33" fmla="*/ 96 h 150"/>
                <a:gd name="T34" fmla="*/ 0 w 141"/>
                <a:gd name="T35" fmla="*/ 107 h 150"/>
                <a:gd name="T36" fmla="*/ 11 w 141"/>
                <a:gd name="T37" fmla="*/ 118 h 150"/>
                <a:gd name="T38" fmla="*/ 18 w 141"/>
                <a:gd name="T39" fmla="*/ 115 h 150"/>
                <a:gd name="T40" fmla="*/ 65 w 141"/>
                <a:gd name="T41" fmla="*/ 83 h 150"/>
                <a:gd name="T42" fmla="*/ 60 w 141"/>
                <a:gd name="T43" fmla="*/ 139 h 150"/>
                <a:gd name="T44" fmla="*/ 71 w 141"/>
                <a:gd name="T45" fmla="*/ 150 h 150"/>
                <a:gd name="T46" fmla="*/ 81 w 141"/>
                <a:gd name="T47" fmla="*/ 139 h 150"/>
                <a:gd name="T48" fmla="*/ 80 w 141"/>
                <a:gd name="T49" fmla="*/ 122 h 150"/>
                <a:gd name="T50" fmla="*/ 76 w 141"/>
                <a:gd name="T51" fmla="*/ 83 h 150"/>
                <a:gd name="T52" fmla="*/ 118 w 141"/>
                <a:gd name="T53" fmla="*/ 111 h 150"/>
                <a:gd name="T54" fmla="*/ 130 w 141"/>
                <a:gd name="T55" fmla="*/ 118 h 150"/>
                <a:gd name="T56" fmla="*/ 141 w 141"/>
                <a:gd name="T57" fmla="*/ 107 h 150"/>
                <a:gd name="T58" fmla="*/ 134 w 141"/>
                <a:gd name="T59" fmla="*/ 97 h 150"/>
                <a:gd name="T60" fmla="*/ 81 w 141"/>
                <a:gd name="T61" fmla="*/ 75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41" h="150">
                  <a:moveTo>
                    <a:pt x="81" y="75"/>
                  </a:moveTo>
                  <a:cubicBezTo>
                    <a:pt x="110" y="62"/>
                    <a:pt x="123" y="58"/>
                    <a:pt x="132" y="53"/>
                  </a:cubicBezTo>
                  <a:cubicBezTo>
                    <a:pt x="138" y="51"/>
                    <a:pt x="141" y="49"/>
                    <a:pt x="141" y="43"/>
                  </a:cubicBezTo>
                  <a:cubicBezTo>
                    <a:pt x="141" y="37"/>
                    <a:pt x="137" y="31"/>
                    <a:pt x="130" y="31"/>
                  </a:cubicBezTo>
                  <a:cubicBezTo>
                    <a:pt x="128" y="31"/>
                    <a:pt x="127" y="31"/>
                    <a:pt x="123" y="35"/>
                  </a:cubicBezTo>
                  <a:lnTo>
                    <a:pt x="76" y="66"/>
                  </a:lnTo>
                  <a:lnTo>
                    <a:pt x="81" y="15"/>
                  </a:lnTo>
                  <a:cubicBezTo>
                    <a:pt x="82" y="8"/>
                    <a:pt x="81" y="0"/>
                    <a:pt x="71" y="0"/>
                  </a:cubicBezTo>
                  <a:cubicBezTo>
                    <a:pt x="66" y="0"/>
                    <a:pt x="60" y="2"/>
                    <a:pt x="60" y="10"/>
                  </a:cubicBezTo>
                  <a:cubicBezTo>
                    <a:pt x="60" y="13"/>
                    <a:pt x="61" y="24"/>
                    <a:pt x="61" y="27"/>
                  </a:cubicBezTo>
                  <a:cubicBezTo>
                    <a:pt x="62" y="33"/>
                    <a:pt x="65" y="58"/>
                    <a:pt x="65" y="66"/>
                  </a:cubicBezTo>
                  <a:lnTo>
                    <a:pt x="18" y="35"/>
                  </a:lnTo>
                  <a:cubicBezTo>
                    <a:pt x="15" y="32"/>
                    <a:pt x="14" y="31"/>
                    <a:pt x="11" y="31"/>
                  </a:cubicBezTo>
                  <a:cubicBezTo>
                    <a:pt x="4" y="31"/>
                    <a:pt x="0" y="37"/>
                    <a:pt x="0" y="43"/>
                  </a:cubicBezTo>
                  <a:cubicBezTo>
                    <a:pt x="0" y="50"/>
                    <a:pt x="4" y="51"/>
                    <a:pt x="7" y="53"/>
                  </a:cubicBezTo>
                  <a:lnTo>
                    <a:pt x="60" y="75"/>
                  </a:lnTo>
                  <a:cubicBezTo>
                    <a:pt x="31" y="87"/>
                    <a:pt x="18" y="92"/>
                    <a:pt x="9" y="96"/>
                  </a:cubicBezTo>
                  <a:cubicBezTo>
                    <a:pt x="3" y="99"/>
                    <a:pt x="0" y="100"/>
                    <a:pt x="0" y="107"/>
                  </a:cubicBezTo>
                  <a:cubicBezTo>
                    <a:pt x="0" y="113"/>
                    <a:pt x="4" y="118"/>
                    <a:pt x="11" y="118"/>
                  </a:cubicBezTo>
                  <a:cubicBezTo>
                    <a:pt x="13" y="118"/>
                    <a:pt x="14" y="118"/>
                    <a:pt x="18" y="115"/>
                  </a:cubicBezTo>
                  <a:lnTo>
                    <a:pt x="65" y="83"/>
                  </a:lnTo>
                  <a:lnTo>
                    <a:pt x="60" y="139"/>
                  </a:lnTo>
                  <a:cubicBezTo>
                    <a:pt x="60" y="147"/>
                    <a:pt x="66" y="150"/>
                    <a:pt x="71" y="150"/>
                  </a:cubicBezTo>
                  <a:cubicBezTo>
                    <a:pt x="75" y="150"/>
                    <a:pt x="81" y="147"/>
                    <a:pt x="81" y="139"/>
                  </a:cubicBezTo>
                  <a:cubicBezTo>
                    <a:pt x="81" y="136"/>
                    <a:pt x="80" y="126"/>
                    <a:pt x="80" y="122"/>
                  </a:cubicBezTo>
                  <a:cubicBezTo>
                    <a:pt x="79" y="116"/>
                    <a:pt x="76" y="91"/>
                    <a:pt x="76" y="83"/>
                  </a:cubicBezTo>
                  <a:lnTo>
                    <a:pt x="118" y="111"/>
                  </a:lnTo>
                  <a:cubicBezTo>
                    <a:pt x="127" y="118"/>
                    <a:pt x="127" y="118"/>
                    <a:pt x="130" y="118"/>
                  </a:cubicBezTo>
                  <a:cubicBezTo>
                    <a:pt x="137" y="118"/>
                    <a:pt x="141" y="113"/>
                    <a:pt x="141" y="107"/>
                  </a:cubicBezTo>
                  <a:cubicBezTo>
                    <a:pt x="141" y="100"/>
                    <a:pt x="137" y="98"/>
                    <a:pt x="134" y="97"/>
                  </a:cubicBezTo>
                  <a:lnTo>
                    <a:pt x="81" y="75"/>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14" name="Freeform 166 1">
              <a:extLst>
                <a:ext uri="{FF2B5EF4-FFF2-40B4-BE49-F238E27FC236}">
                  <a16:creationId xmlns:a16="http://schemas.microsoft.com/office/drawing/2014/main" id="{EC1F52F0-017A-4895-AF3E-E96D491C15BF}"/>
                </a:ext>
              </a:extLst>
            </p:cNvPr>
            <p:cNvSpPr>
              <a:spLocks/>
            </p:cNvSpPr>
            <p:nvPr>
              <p:custDataLst>
                <p:tags r:id="rId121"/>
              </p:custDataLst>
            </p:nvPr>
          </p:nvSpPr>
          <p:spPr bwMode="auto">
            <a:xfrm>
              <a:off x="7100888" y="1573213"/>
              <a:ext cx="60325" cy="277813"/>
            </a:xfrm>
            <a:custGeom>
              <a:avLst/>
              <a:gdLst>
                <a:gd name="T0" fmla="*/ 116 w 116"/>
                <a:gd name="T1" fmla="*/ 249 h 499"/>
                <a:gd name="T2" fmla="*/ 83 w 116"/>
                <a:gd name="T3" fmla="*/ 94 h 499"/>
                <a:gd name="T4" fmla="*/ 5 w 116"/>
                <a:gd name="T5" fmla="*/ 0 h 499"/>
                <a:gd name="T6" fmla="*/ 0 w 116"/>
                <a:gd name="T7" fmla="*/ 5 h 499"/>
                <a:gd name="T8" fmla="*/ 10 w 116"/>
                <a:gd name="T9" fmla="*/ 16 h 499"/>
                <a:gd name="T10" fmla="*/ 87 w 116"/>
                <a:gd name="T11" fmla="*/ 249 h 499"/>
                <a:gd name="T12" fmla="*/ 7 w 116"/>
                <a:gd name="T13" fmla="*/ 485 h 499"/>
                <a:gd name="T14" fmla="*/ 0 w 116"/>
                <a:gd name="T15" fmla="*/ 494 h 499"/>
                <a:gd name="T16" fmla="*/ 5 w 116"/>
                <a:gd name="T17" fmla="*/ 499 h 499"/>
                <a:gd name="T18" fmla="*/ 85 w 116"/>
                <a:gd name="T19" fmla="*/ 401 h 499"/>
                <a:gd name="T20" fmla="*/ 116 w 116"/>
                <a:gd name="T21" fmla="*/ 249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6" h="499">
                  <a:moveTo>
                    <a:pt x="116" y="249"/>
                  </a:moveTo>
                  <a:cubicBezTo>
                    <a:pt x="116" y="210"/>
                    <a:pt x="110" y="150"/>
                    <a:pt x="83" y="94"/>
                  </a:cubicBezTo>
                  <a:cubicBezTo>
                    <a:pt x="53" y="32"/>
                    <a:pt x="10" y="0"/>
                    <a:pt x="5" y="0"/>
                  </a:cubicBezTo>
                  <a:cubicBezTo>
                    <a:pt x="2" y="0"/>
                    <a:pt x="0" y="2"/>
                    <a:pt x="0" y="5"/>
                  </a:cubicBezTo>
                  <a:cubicBezTo>
                    <a:pt x="0" y="6"/>
                    <a:pt x="0" y="7"/>
                    <a:pt x="10" y="16"/>
                  </a:cubicBezTo>
                  <a:cubicBezTo>
                    <a:pt x="59" y="66"/>
                    <a:pt x="87" y="145"/>
                    <a:pt x="87" y="249"/>
                  </a:cubicBezTo>
                  <a:cubicBezTo>
                    <a:pt x="87" y="334"/>
                    <a:pt x="69" y="422"/>
                    <a:pt x="7" y="485"/>
                  </a:cubicBezTo>
                  <a:cubicBezTo>
                    <a:pt x="0" y="491"/>
                    <a:pt x="0" y="492"/>
                    <a:pt x="0" y="494"/>
                  </a:cubicBezTo>
                  <a:cubicBezTo>
                    <a:pt x="0" y="497"/>
                    <a:pt x="2" y="499"/>
                    <a:pt x="5" y="499"/>
                  </a:cubicBezTo>
                  <a:cubicBezTo>
                    <a:pt x="10" y="499"/>
                    <a:pt x="55" y="465"/>
                    <a:pt x="85" y="401"/>
                  </a:cubicBezTo>
                  <a:cubicBezTo>
                    <a:pt x="110" y="346"/>
                    <a:pt x="116" y="291"/>
                    <a:pt x="116" y="249"/>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15" name="Freeform 167 1">
              <a:extLst>
                <a:ext uri="{FF2B5EF4-FFF2-40B4-BE49-F238E27FC236}">
                  <a16:creationId xmlns:a16="http://schemas.microsoft.com/office/drawing/2014/main" id="{7257F1B4-D0A8-4130-914A-122429E0B523}"/>
                </a:ext>
              </a:extLst>
            </p:cNvPr>
            <p:cNvSpPr>
              <a:spLocks/>
            </p:cNvSpPr>
            <p:nvPr>
              <p:custDataLst>
                <p:tags r:id="rId122"/>
              </p:custDataLst>
            </p:nvPr>
          </p:nvSpPr>
          <p:spPr bwMode="auto">
            <a:xfrm>
              <a:off x="4343401" y="1924051"/>
              <a:ext cx="219075" cy="190500"/>
            </a:xfrm>
            <a:custGeom>
              <a:avLst/>
              <a:gdLst>
                <a:gd name="T0" fmla="*/ 235 w 424"/>
                <a:gd name="T1" fmla="*/ 139 h 341"/>
                <a:gd name="T2" fmla="*/ 233 w 424"/>
                <a:gd name="T3" fmla="*/ 132 h 341"/>
                <a:gd name="T4" fmla="*/ 247 w 424"/>
                <a:gd name="T5" fmla="*/ 121 h 341"/>
                <a:gd name="T6" fmla="*/ 334 w 424"/>
                <a:gd name="T7" fmla="*/ 53 h 341"/>
                <a:gd name="T8" fmla="*/ 416 w 424"/>
                <a:gd name="T9" fmla="*/ 16 h 341"/>
                <a:gd name="T10" fmla="*/ 424 w 424"/>
                <a:gd name="T11" fmla="*/ 6 h 341"/>
                <a:gd name="T12" fmla="*/ 419 w 424"/>
                <a:gd name="T13" fmla="*/ 0 h 341"/>
                <a:gd name="T14" fmla="*/ 384 w 424"/>
                <a:gd name="T15" fmla="*/ 2 h 341"/>
                <a:gd name="T16" fmla="*/ 328 w 424"/>
                <a:gd name="T17" fmla="*/ 0 h 341"/>
                <a:gd name="T18" fmla="*/ 319 w 424"/>
                <a:gd name="T19" fmla="*/ 10 h 341"/>
                <a:gd name="T20" fmla="*/ 325 w 424"/>
                <a:gd name="T21" fmla="*/ 16 h 341"/>
                <a:gd name="T22" fmla="*/ 340 w 424"/>
                <a:gd name="T23" fmla="*/ 26 h 341"/>
                <a:gd name="T24" fmla="*/ 322 w 424"/>
                <a:gd name="T25" fmla="*/ 49 h 341"/>
                <a:gd name="T26" fmla="*/ 128 w 424"/>
                <a:gd name="T27" fmla="*/ 199 h 341"/>
                <a:gd name="T28" fmla="*/ 168 w 424"/>
                <a:gd name="T29" fmla="*/ 38 h 341"/>
                <a:gd name="T30" fmla="*/ 210 w 424"/>
                <a:gd name="T31" fmla="*/ 16 h 341"/>
                <a:gd name="T32" fmla="*/ 227 w 424"/>
                <a:gd name="T33" fmla="*/ 6 h 341"/>
                <a:gd name="T34" fmla="*/ 220 w 424"/>
                <a:gd name="T35" fmla="*/ 0 h 341"/>
                <a:gd name="T36" fmla="*/ 156 w 424"/>
                <a:gd name="T37" fmla="*/ 2 h 341"/>
                <a:gd name="T38" fmla="*/ 91 w 424"/>
                <a:gd name="T39" fmla="*/ 0 h 341"/>
                <a:gd name="T40" fmla="*/ 81 w 424"/>
                <a:gd name="T41" fmla="*/ 10 h 341"/>
                <a:gd name="T42" fmla="*/ 96 w 424"/>
                <a:gd name="T43" fmla="*/ 16 h 341"/>
                <a:gd name="T44" fmla="*/ 117 w 424"/>
                <a:gd name="T45" fmla="*/ 17 h 341"/>
                <a:gd name="T46" fmla="*/ 128 w 424"/>
                <a:gd name="T47" fmla="*/ 25 h 341"/>
                <a:gd name="T48" fmla="*/ 126 w 424"/>
                <a:gd name="T49" fmla="*/ 34 h 341"/>
                <a:gd name="T50" fmla="*/ 60 w 424"/>
                <a:gd name="T51" fmla="*/ 302 h 341"/>
                <a:gd name="T52" fmla="*/ 14 w 424"/>
                <a:gd name="T53" fmla="*/ 325 h 341"/>
                <a:gd name="T54" fmla="*/ 0 w 424"/>
                <a:gd name="T55" fmla="*/ 335 h 341"/>
                <a:gd name="T56" fmla="*/ 8 w 424"/>
                <a:gd name="T57" fmla="*/ 341 h 341"/>
                <a:gd name="T58" fmla="*/ 71 w 424"/>
                <a:gd name="T59" fmla="*/ 339 h 341"/>
                <a:gd name="T60" fmla="*/ 103 w 424"/>
                <a:gd name="T61" fmla="*/ 340 h 341"/>
                <a:gd name="T62" fmla="*/ 135 w 424"/>
                <a:gd name="T63" fmla="*/ 341 h 341"/>
                <a:gd name="T64" fmla="*/ 145 w 424"/>
                <a:gd name="T65" fmla="*/ 331 h 341"/>
                <a:gd name="T66" fmla="*/ 131 w 424"/>
                <a:gd name="T67" fmla="*/ 325 h 341"/>
                <a:gd name="T68" fmla="*/ 99 w 424"/>
                <a:gd name="T69" fmla="*/ 316 h 341"/>
                <a:gd name="T70" fmla="*/ 103 w 424"/>
                <a:gd name="T71" fmla="*/ 294 h 341"/>
                <a:gd name="T72" fmla="*/ 123 w 424"/>
                <a:gd name="T73" fmla="*/ 216 h 341"/>
                <a:gd name="T74" fmla="*/ 198 w 424"/>
                <a:gd name="T75" fmla="*/ 158 h 341"/>
                <a:gd name="T76" fmla="*/ 255 w 424"/>
                <a:gd name="T77" fmla="*/ 292 h 341"/>
                <a:gd name="T78" fmla="*/ 261 w 424"/>
                <a:gd name="T79" fmla="*/ 310 h 341"/>
                <a:gd name="T80" fmla="*/ 236 w 424"/>
                <a:gd name="T81" fmla="*/ 325 h 341"/>
                <a:gd name="T82" fmla="*/ 225 w 424"/>
                <a:gd name="T83" fmla="*/ 335 h 341"/>
                <a:gd name="T84" fmla="*/ 232 w 424"/>
                <a:gd name="T85" fmla="*/ 341 h 341"/>
                <a:gd name="T86" fmla="*/ 292 w 424"/>
                <a:gd name="T87" fmla="*/ 339 h 341"/>
                <a:gd name="T88" fmla="*/ 341 w 424"/>
                <a:gd name="T89" fmla="*/ 341 h 341"/>
                <a:gd name="T90" fmla="*/ 350 w 424"/>
                <a:gd name="T91" fmla="*/ 331 h 341"/>
                <a:gd name="T92" fmla="*/ 340 w 424"/>
                <a:gd name="T93" fmla="*/ 325 h 341"/>
                <a:gd name="T94" fmla="*/ 306 w 424"/>
                <a:gd name="T95" fmla="*/ 303 h 341"/>
                <a:gd name="T96" fmla="*/ 235 w 424"/>
                <a:gd name="T97" fmla="*/ 139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24" h="341">
                  <a:moveTo>
                    <a:pt x="235" y="139"/>
                  </a:moveTo>
                  <a:cubicBezTo>
                    <a:pt x="235" y="138"/>
                    <a:pt x="233" y="134"/>
                    <a:pt x="233" y="132"/>
                  </a:cubicBezTo>
                  <a:cubicBezTo>
                    <a:pt x="233" y="132"/>
                    <a:pt x="242" y="125"/>
                    <a:pt x="247" y="121"/>
                  </a:cubicBezTo>
                  <a:lnTo>
                    <a:pt x="334" y="53"/>
                  </a:lnTo>
                  <a:cubicBezTo>
                    <a:pt x="381" y="19"/>
                    <a:pt x="401" y="17"/>
                    <a:pt x="416" y="16"/>
                  </a:cubicBezTo>
                  <a:cubicBezTo>
                    <a:pt x="420" y="15"/>
                    <a:pt x="424" y="15"/>
                    <a:pt x="424" y="6"/>
                  </a:cubicBezTo>
                  <a:cubicBezTo>
                    <a:pt x="424" y="4"/>
                    <a:pt x="423" y="0"/>
                    <a:pt x="419" y="0"/>
                  </a:cubicBezTo>
                  <a:cubicBezTo>
                    <a:pt x="408" y="0"/>
                    <a:pt x="396" y="2"/>
                    <a:pt x="384" y="2"/>
                  </a:cubicBezTo>
                  <a:cubicBezTo>
                    <a:pt x="366" y="2"/>
                    <a:pt x="346" y="0"/>
                    <a:pt x="328" y="0"/>
                  </a:cubicBezTo>
                  <a:cubicBezTo>
                    <a:pt x="325" y="0"/>
                    <a:pt x="319" y="0"/>
                    <a:pt x="319" y="10"/>
                  </a:cubicBezTo>
                  <a:cubicBezTo>
                    <a:pt x="319" y="14"/>
                    <a:pt x="321" y="15"/>
                    <a:pt x="325" y="16"/>
                  </a:cubicBezTo>
                  <a:cubicBezTo>
                    <a:pt x="336" y="17"/>
                    <a:pt x="340" y="19"/>
                    <a:pt x="340" y="26"/>
                  </a:cubicBezTo>
                  <a:cubicBezTo>
                    <a:pt x="340" y="35"/>
                    <a:pt x="325" y="46"/>
                    <a:pt x="322" y="49"/>
                  </a:cubicBezTo>
                  <a:lnTo>
                    <a:pt x="128" y="199"/>
                  </a:lnTo>
                  <a:lnTo>
                    <a:pt x="168" y="38"/>
                  </a:lnTo>
                  <a:cubicBezTo>
                    <a:pt x="172" y="21"/>
                    <a:pt x="173" y="16"/>
                    <a:pt x="210" y="16"/>
                  </a:cubicBezTo>
                  <a:cubicBezTo>
                    <a:pt x="222" y="16"/>
                    <a:pt x="227" y="16"/>
                    <a:pt x="227" y="6"/>
                  </a:cubicBezTo>
                  <a:cubicBezTo>
                    <a:pt x="227" y="1"/>
                    <a:pt x="223" y="0"/>
                    <a:pt x="220" y="0"/>
                  </a:cubicBezTo>
                  <a:cubicBezTo>
                    <a:pt x="206" y="0"/>
                    <a:pt x="170" y="2"/>
                    <a:pt x="156" y="2"/>
                  </a:cubicBezTo>
                  <a:cubicBezTo>
                    <a:pt x="141" y="2"/>
                    <a:pt x="106" y="0"/>
                    <a:pt x="91" y="0"/>
                  </a:cubicBezTo>
                  <a:cubicBezTo>
                    <a:pt x="88" y="0"/>
                    <a:pt x="81" y="0"/>
                    <a:pt x="81" y="10"/>
                  </a:cubicBezTo>
                  <a:cubicBezTo>
                    <a:pt x="81" y="16"/>
                    <a:pt x="86" y="16"/>
                    <a:pt x="96" y="16"/>
                  </a:cubicBezTo>
                  <a:cubicBezTo>
                    <a:pt x="102" y="16"/>
                    <a:pt x="111" y="16"/>
                    <a:pt x="117" y="17"/>
                  </a:cubicBezTo>
                  <a:cubicBezTo>
                    <a:pt x="125" y="18"/>
                    <a:pt x="128" y="19"/>
                    <a:pt x="128" y="25"/>
                  </a:cubicBezTo>
                  <a:cubicBezTo>
                    <a:pt x="128" y="26"/>
                    <a:pt x="128" y="28"/>
                    <a:pt x="126" y="34"/>
                  </a:cubicBezTo>
                  <a:lnTo>
                    <a:pt x="60" y="302"/>
                  </a:lnTo>
                  <a:cubicBezTo>
                    <a:pt x="55" y="321"/>
                    <a:pt x="54" y="325"/>
                    <a:pt x="14" y="325"/>
                  </a:cubicBezTo>
                  <a:cubicBezTo>
                    <a:pt x="6" y="325"/>
                    <a:pt x="0" y="325"/>
                    <a:pt x="0" y="335"/>
                  </a:cubicBezTo>
                  <a:cubicBezTo>
                    <a:pt x="0" y="341"/>
                    <a:pt x="6" y="341"/>
                    <a:pt x="8" y="341"/>
                  </a:cubicBezTo>
                  <a:cubicBezTo>
                    <a:pt x="22" y="341"/>
                    <a:pt x="57" y="339"/>
                    <a:pt x="71" y="339"/>
                  </a:cubicBezTo>
                  <a:cubicBezTo>
                    <a:pt x="81" y="339"/>
                    <a:pt x="92" y="340"/>
                    <a:pt x="103" y="340"/>
                  </a:cubicBezTo>
                  <a:cubicBezTo>
                    <a:pt x="114" y="340"/>
                    <a:pt x="125" y="341"/>
                    <a:pt x="135" y="341"/>
                  </a:cubicBezTo>
                  <a:cubicBezTo>
                    <a:pt x="139" y="341"/>
                    <a:pt x="145" y="341"/>
                    <a:pt x="145" y="331"/>
                  </a:cubicBezTo>
                  <a:cubicBezTo>
                    <a:pt x="145" y="325"/>
                    <a:pt x="141" y="325"/>
                    <a:pt x="131" y="325"/>
                  </a:cubicBezTo>
                  <a:cubicBezTo>
                    <a:pt x="113" y="325"/>
                    <a:pt x="99" y="325"/>
                    <a:pt x="99" y="316"/>
                  </a:cubicBezTo>
                  <a:cubicBezTo>
                    <a:pt x="99" y="313"/>
                    <a:pt x="102" y="302"/>
                    <a:pt x="103" y="294"/>
                  </a:cubicBezTo>
                  <a:cubicBezTo>
                    <a:pt x="110" y="268"/>
                    <a:pt x="117" y="242"/>
                    <a:pt x="123" y="216"/>
                  </a:cubicBezTo>
                  <a:lnTo>
                    <a:pt x="198" y="158"/>
                  </a:lnTo>
                  <a:lnTo>
                    <a:pt x="255" y="292"/>
                  </a:lnTo>
                  <a:cubicBezTo>
                    <a:pt x="261" y="306"/>
                    <a:pt x="261" y="307"/>
                    <a:pt x="261" y="310"/>
                  </a:cubicBezTo>
                  <a:cubicBezTo>
                    <a:pt x="261" y="325"/>
                    <a:pt x="240" y="325"/>
                    <a:pt x="236" y="325"/>
                  </a:cubicBezTo>
                  <a:cubicBezTo>
                    <a:pt x="230" y="325"/>
                    <a:pt x="225" y="325"/>
                    <a:pt x="225" y="335"/>
                  </a:cubicBezTo>
                  <a:cubicBezTo>
                    <a:pt x="225" y="341"/>
                    <a:pt x="231" y="341"/>
                    <a:pt x="232" y="341"/>
                  </a:cubicBezTo>
                  <a:cubicBezTo>
                    <a:pt x="251" y="341"/>
                    <a:pt x="272" y="339"/>
                    <a:pt x="292" y="339"/>
                  </a:cubicBezTo>
                  <a:cubicBezTo>
                    <a:pt x="303" y="339"/>
                    <a:pt x="330" y="341"/>
                    <a:pt x="341" y="341"/>
                  </a:cubicBezTo>
                  <a:cubicBezTo>
                    <a:pt x="344" y="341"/>
                    <a:pt x="350" y="341"/>
                    <a:pt x="350" y="331"/>
                  </a:cubicBezTo>
                  <a:cubicBezTo>
                    <a:pt x="350" y="325"/>
                    <a:pt x="345" y="325"/>
                    <a:pt x="340" y="325"/>
                  </a:cubicBezTo>
                  <a:cubicBezTo>
                    <a:pt x="320" y="325"/>
                    <a:pt x="313" y="320"/>
                    <a:pt x="306" y="303"/>
                  </a:cubicBezTo>
                  <a:lnTo>
                    <a:pt x="235" y="139"/>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16" name="Freeform 168 1">
              <a:extLst>
                <a:ext uri="{FF2B5EF4-FFF2-40B4-BE49-F238E27FC236}">
                  <a16:creationId xmlns:a16="http://schemas.microsoft.com/office/drawing/2014/main" id="{AD4F2B1F-14C7-432A-AABE-6E10211B8EE3}"/>
                </a:ext>
              </a:extLst>
            </p:cNvPr>
            <p:cNvSpPr>
              <a:spLocks/>
            </p:cNvSpPr>
            <p:nvPr>
              <p:custDataLst>
                <p:tags r:id="rId123"/>
              </p:custDataLst>
            </p:nvPr>
          </p:nvSpPr>
          <p:spPr bwMode="auto">
            <a:xfrm>
              <a:off x="4597401" y="1906588"/>
              <a:ext cx="60325" cy="277813"/>
            </a:xfrm>
            <a:custGeom>
              <a:avLst/>
              <a:gdLst>
                <a:gd name="T0" fmla="*/ 116 w 116"/>
                <a:gd name="T1" fmla="*/ 493 h 498"/>
                <a:gd name="T2" fmla="*/ 107 w 116"/>
                <a:gd name="T3" fmla="*/ 482 h 498"/>
                <a:gd name="T4" fmla="*/ 29 w 116"/>
                <a:gd name="T5" fmla="*/ 249 h 498"/>
                <a:gd name="T6" fmla="*/ 109 w 116"/>
                <a:gd name="T7" fmla="*/ 13 h 498"/>
                <a:gd name="T8" fmla="*/ 116 w 116"/>
                <a:gd name="T9" fmla="*/ 5 h 498"/>
                <a:gd name="T10" fmla="*/ 111 w 116"/>
                <a:gd name="T11" fmla="*/ 0 h 498"/>
                <a:gd name="T12" fmla="*/ 32 w 116"/>
                <a:gd name="T13" fmla="*/ 97 h 498"/>
                <a:gd name="T14" fmla="*/ 0 w 116"/>
                <a:gd name="T15" fmla="*/ 249 h 498"/>
                <a:gd name="T16" fmla="*/ 33 w 116"/>
                <a:gd name="T17" fmla="*/ 405 h 498"/>
                <a:gd name="T18" fmla="*/ 111 w 116"/>
                <a:gd name="T19" fmla="*/ 498 h 498"/>
                <a:gd name="T20" fmla="*/ 116 w 116"/>
                <a:gd name="T21" fmla="*/ 493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6" h="498">
                  <a:moveTo>
                    <a:pt x="116" y="493"/>
                  </a:moveTo>
                  <a:cubicBezTo>
                    <a:pt x="116" y="492"/>
                    <a:pt x="116" y="491"/>
                    <a:pt x="107" y="482"/>
                  </a:cubicBezTo>
                  <a:cubicBezTo>
                    <a:pt x="45" y="420"/>
                    <a:pt x="29" y="325"/>
                    <a:pt x="29" y="249"/>
                  </a:cubicBezTo>
                  <a:cubicBezTo>
                    <a:pt x="29" y="162"/>
                    <a:pt x="48" y="75"/>
                    <a:pt x="109" y="13"/>
                  </a:cubicBezTo>
                  <a:cubicBezTo>
                    <a:pt x="116" y="7"/>
                    <a:pt x="116" y="6"/>
                    <a:pt x="116" y="5"/>
                  </a:cubicBezTo>
                  <a:cubicBezTo>
                    <a:pt x="116" y="1"/>
                    <a:pt x="114" y="0"/>
                    <a:pt x="111" y="0"/>
                  </a:cubicBezTo>
                  <a:cubicBezTo>
                    <a:pt x="106" y="0"/>
                    <a:pt x="61" y="34"/>
                    <a:pt x="32" y="97"/>
                  </a:cubicBezTo>
                  <a:cubicBezTo>
                    <a:pt x="6" y="152"/>
                    <a:pt x="0" y="207"/>
                    <a:pt x="0" y="249"/>
                  </a:cubicBezTo>
                  <a:cubicBezTo>
                    <a:pt x="0" y="288"/>
                    <a:pt x="6" y="348"/>
                    <a:pt x="33" y="405"/>
                  </a:cubicBezTo>
                  <a:cubicBezTo>
                    <a:pt x="63" y="466"/>
                    <a:pt x="106" y="498"/>
                    <a:pt x="111" y="498"/>
                  </a:cubicBezTo>
                  <a:cubicBezTo>
                    <a:pt x="114" y="498"/>
                    <a:pt x="116" y="497"/>
                    <a:pt x="116" y="493"/>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17" name="Freeform 169 1">
              <a:extLst>
                <a:ext uri="{FF2B5EF4-FFF2-40B4-BE49-F238E27FC236}">
                  <a16:creationId xmlns:a16="http://schemas.microsoft.com/office/drawing/2014/main" id="{F6013C8B-BAF0-432E-A621-F7939BE620E1}"/>
                </a:ext>
              </a:extLst>
            </p:cNvPr>
            <p:cNvSpPr>
              <a:spLocks/>
            </p:cNvSpPr>
            <p:nvPr>
              <p:custDataLst>
                <p:tags r:id="rId124"/>
              </p:custDataLst>
            </p:nvPr>
          </p:nvSpPr>
          <p:spPr bwMode="auto">
            <a:xfrm>
              <a:off x="4678363" y="1924051"/>
              <a:ext cx="214313" cy="190500"/>
            </a:xfrm>
            <a:custGeom>
              <a:avLst/>
              <a:gdLst>
                <a:gd name="T0" fmla="*/ 228 w 411"/>
                <a:gd name="T1" fmla="*/ 136 h 341"/>
                <a:gd name="T2" fmla="*/ 187 w 411"/>
                <a:gd name="T3" fmla="*/ 36 h 341"/>
                <a:gd name="T4" fmla="*/ 184 w 411"/>
                <a:gd name="T5" fmla="*/ 30 h 341"/>
                <a:gd name="T6" fmla="*/ 213 w 411"/>
                <a:gd name="T7" fmla="*/ 16 h 341"/>
                <a:gd name="T8" fmla="*/ 223 w 411"/>
                <a:gd name="T9" fmla="*/ 6 h 341"/>
                <a:gd name="T10" fmla="*/ 216 w 411"/>
                <a:gd name="T11" fmla="*/ 0 h 341"/>
                <a:gd name="T12" fmla="*/ 153 w 411"/>
                <a:gd name="T13" fmla="*/ 2 h 341"/>
                <a:gd name="T14" fmla="*/ 97 w 411"/>
                <a:gd name="T15" fmla="*/ 0 h 341"/>
                <a:gd name="T16" fmla="*/ 88 w 411"/>
                <a:gd name="T17" fmla="*/ 10 h 341"/>
                <a:gd name="T18" fmla="*/ 100 w 411"/>
                <a:gd name="T19" fmla="*/ 16 h 341"/>
                <a:gd name="T20" fmla="*/ 137 w 411"/>
                <a:gd name="T21" fmla="*/ 31 h 341"/>
                <a:gd name="T22" fmla="*/ 196 w 411"/>
                <a:gd name="T23" fmla="*/ 171 h 341"/>
                <a:gd name="T24" fmla="*/ 91 w 411"/>
                <a:gd name="T25" fmla="*/ 284 h 341"/>
                <a:gd name="T26" fmla="*/ 84 w 411"/>
                <a:gd name="T27" fmla="*/ 289 h 341"/>
                <a:gd name="T28" fmla="*/ 11 w 411"/>
                <a:gd name="T29" fmla="*/ 325 h 341"/>
                <a:gd name="T30" fmla="*/ 0 w 411"/>
                <a:gd name="T31" fmla="*/ 335 h 341"/>
                <a:gd name="T32" fmla="*/ 7 w 411"/>
                <a:gd name="T33" fmla="*/ 341 h 341"/>
                <a:gd name="T34" fmla="*/ 53 w 411"/>
                <a:gd name="T35" fmla="*/ 339 h 341"/>
                <a:gd name="T36" fmla="*/ 109 w 411"/>
                <a:gd name="T37" fmla="*/ 341 h 341"/>
                <a:gd name="T38" fmla="*/ 118 w 411"/>
                <a:gd name="T39" fmla="*/ 331 h 341"/>
                <a:gd name="T40" fmla="*/ 112 w 411"/>
                <a:gd name="T41" fmla="*/ 325 h 341"/>
                <a:gd name="T42" fmla="*/ 92 w 411"/>
                <a:gd name="T43" fmla="*/ 310 h 341"/>
                <a:gd name="T44" fmla="*/ 106 w 411"/>
                <a:gd name="T45" fmla="*/ 287 h 341"/>
                <a:gd name="T46" fmla="*/ 157 w 411"/>
                <a:gd name="T47" fmla="*/ 233 h 341"/>
                <a:gd name="T48" fmla="*/ 201 w 411"/>
                <a:gd name="T49" fmla="*/ 185 h 341"/>
                <a:gd name="T50" fmla="*/ 252 w 411"/>
                <a:gd name="T51" fmla="*/ 304 h 341"/>
                <a:gd name="T52" fmla="*/ 254 w 411"/>
                <a:gd name="T53" fmla="*/ 311 h 341"/>
                <a:gd name="T54" fmla="*/ 225 w 411"/>
                <a:gd name="T55" fmla="*/ 325 h 341"/>
                <a:gd name="T56" fmla="*/ 215 w 411"/>
                <a:gd name="T57" fmla="*/ 335 h 341"/>
                <a:gd name="T58" fmla="*/ 223 w 411"/>
                <a:gd name="T59" fmla="*/ 341 h 341"/>
                <a:gd name="T60" fmla="*/ 286 w 411"/>
                <a:gd name="T61" fmla="*/ 339 h 341"/>
                <a:gd name="T62" fmla="*/ 341 w 411"/>
                <a:gd name="T63" fmla="*/ 341 h 341"/>
                <a:gd name="T64" fmla="*/ 351 w 411"/>
                <a:gd name="T65" fmla="*/ 331 h 341"/>
                <a:gd name="T66" fmla="*/ 342 w 411"/>
                <a:gd name="T67" fmla="*/ 325 h 341"/>
                <a:gd name="T68" fmla="*/ 299 w 411"/>
                <a:gd name="T69" fmla="*/ 303 h 341"/>
                <a:gd name="T70" fmla="*/ 234 w 411"/>
                <a:gd name="T71" fmla="*/ 149 h 341"/>
                <a:gd name="T72" fmla="*/ 337 w 411"/>
                <a:gd name="T73" fmla="*/ 41 h 341"/>
                <a:gd name="T74" fmla="*/ 400 w 411"/>
                <a:gd name="T75" fmla="*/ 16 h 341"/>
                <a:gd name="T76" fmla="*/ 411 w 411"/>
                <a:gd name="T77" fmla="*/ 6 h 341"/>
                <a:gd name="T78" fmla="*/ 404 w 411"/>
                <a:gd name="T79" fmla="*/ 0 h 341"/>
                <a:gd name="T80" fmla="*/ 358 w 411"/>
                <a:gd name="T81" fmla="*/ 2 h 341"/>
                <a:gd name="T82" fmla="*/ 302 w 411"/>
                <a:gd name="T83" fmla="*/ 0 h 341"/>
                <a:gd name="T84" fmla="*/ 293 w 411"/>
                <a:gd name="T85" fmla="*/ 10 h 341"/>
                <a:gd name="T86" fmla="*/ 299 w 411"/>
                <a:gd name="T87" fmla="*/ 16 h 341"/>
                <a:gd name="T88" fmla="*/ 319 w 411"/>
                <a:gd name="T89" fmla="*/ 31 h 341"/>
                <a:gd name="T90" fmla="*/ 309 w 411"/>
                <a:gd name="T91" fmla="*/ 49 h 341"/>
                <a:gd name="T92" fmla="*/ 228 w 411"/>
                <a:gd name="T93" fmla="*/ 136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11" h="341">
                  <a:moveTo>
                    <a:pt x="228" y="136"/>
                  </a:moveTo>
                  <a:lnTo>
                    <a:pt x="187" y="36"/>
                  </a:lnTo>
                  <a:cubicBezTo>
                    <a:pt x="185" y="32"/>
                    <a:pt x="184" y="30"/>
                    <a:pt x="184" y="30"/>
                  </a:cubicBezTo>
                  <a:cubicBezTo>
                    <a:pt x="184" y="27"/>
                    <a:pt x="192" y="18"/>
                    <a:pt x="213" y="16"/>
                  </a:cubicBezTo>
                  <a:cubicBezTo>
                    <a:pt x="218" y="15"/>
                    <a:pt x="223" y="15"/>
                    <a:pt x="223" y="6"/>
                  </a:cubicBezTo>
                  <a:cubicBezTo>
                    <a:pt x="223" y="0"/>
                    <a:pt x="217" y="0"/>
                    <a:pt x="216" y="0"/>
                  </a:cubicBezTo>
                  <a:cubicBezTo>
                    <a:pt x="196" y="0"/>
                    <a:pt x="174" y="2"/>
                    <a:pt x="153" y="2"/>
                  </a:cubicBezTo>
                  <a:cubicBezTo>
                    <a:pt x="141" y="2"/>
                    <a:pt x="110" y="0"/>
                    <a:pt x="97" y="0"/>
                  </a:cubicBezTo>
                  <a:cubicBezTo>
                    <a:pt x="94" y="0"/>
                    <a:pt x="88" y="0"/>
                    <a:pt x="88" y="10"/>
                  </a:cubicBezTo>
                  <a:cubicBezTo>
                    <a:pt x="88" y="16"/>
                    <a:pt x="93" y="16"/>
                    <a:pt x="100" y="16"/>
                  </a:cubicBezTo>
                  <a:cubicBezTo>
                    <a:pt x="130" y="16"/>
                    <a:pt x="133" y="21"/>
                    <a:pt x="137" y="31"/>
                  </a:cubicBezTo>
                  <a:lnTo>
                    <a:pt x="196" y="171"/>
                  </a:lnTo>
                  <a:lnTo>
                    <a:pt x="91" y="284"/>
                  </a:lnTo>
                  <a:lnTo>
                    <a:pt x="84" y="289"/>
                  </a:lnTo>
                  <a:cubicBezTo>
                    <a:pt x="60" y="316"/>
                    <a:pt x="36" y="324"/>
                    <a:pt x="11" y="325"/>
                  </a:cubicBezTo>
                  <a:cubicBezTo>
                    <a:pt x="5" y="326"/>
                    <a:pt x="0" y="326"/>
                    <a:pt x="0" y="335"/>
                  </a:cubicBezTo>
                  <a:cubicBezTo>
                    <a:pt x="0" y="336"/>
                    <a:pt x="0" y="341"/>
                    <a:pt x="7" y="341"/>
                  </a:cubicBezTo>
                  <a:cubicBezTo>
                    <a:pt x="21" y="341"/>
                    <a:pt x="38" y="339"/>
                    <a:pt x="53" y="339"/>
                  </a:cubicBezTo>
                  <a:cubicBezTo>
                    <a:pt x="72" y="339"/>
                    <a:pt x="91" y="341"/>
                    <a:pt x="109" y="341"/>
                  </a:cubicBezTo>
                  <a:cubicBezTo>
                    <a:pt x="112" y="341"/>
                    <a:pt x="118" y="341"/>
                    <a:pt x="118" y="331"/>
                  </a:cubicBezTo>
                  <a:cubicBezTo>
                    <a:pt x="118" y="326"/>
                    <a:pt x="113" y="325"/>
                    <a:pt x="112" y="325"/>
                  </a:cubicBezTo>
                  <a:cubicBezTo>
                    <a:pt x="108" y="325"/>
                    <a:pt x="92" y="324"/>
                    <a:pt x="92" y="310"/>
                  </a:cubicBezTo>
                  <a:cubicBezTo>
                    <a:pt x="92" y="302"/>
                    <a:pt x="100" y="294"/>
                    <a:pt x="106" y="287"/>
                  </a:cubicBezTo>
                  <a:lnTo>
                    <a:pt x="157" y="233"/>
                  </a:lnTo>
                  <a:lnTo>
                    <a:pt x="201" y="185"/>
                  </a:lnTo>
                  <a:lnTo>
                    <a:pt x="252" y="304"/>
                  </a:lnTo>
                  <a:cubicBezTo>
                    <a:pt x="254" y="309"/>
                    <a:pt x="254" y="310"/>
                    <a:pt x="254" y="311"/>
                  </a:cubicBezTo>
                  <a:cubicBezTo>
                    <a:pt x="254" y="315"/>
                    <a:pt x="245" y="323"/>
                    <a:pt x="225" y="325"/>
                  </a:cubicBezTo>
                  <a:cubicBezTo>
                    <a:pt x="220" y="326"/>
                    <a:pt x="215" y="326"/>
                    <a:pt x="215" y="335"/>
                  </a:cubicBezTo>
                  <a:cubicBezTo>
                    <a:pt x="215" y="341"/>
                    <a:pt x="221" y="341"/>
                    <a:pt x="223" y="341"/>
                  </a:cubicBezTo>
                  <a:cubicBezTo>
                    <a:pt x="237" y="341"/>
                    <a:pt x="272" y="339"/>
                    <a:pt x="286" y="339"/>
                  </a:cubicBezTo>
                  <a:cubicBezTo>
                    <a:pt x="298" y="339"/>
                    <a:pt x="329" y="341"/>
                    <a:pt x="341" y="341"/>
                  </a:cubicBezTo>
                  <a:cubicBezTo>
                    <a:pt x="345" y="341"/>
                    <a:pt x="351" y="341"/>
                    <a:pt x="351" y="331"/>
                  </a:cubicBezTo>
                  <a:cubicBezTo>
                    <a:pt x="351" y="325"/>
                    <a:pt x="346" y="325"/>
                    <a:pt x="342" y="325"/>
                  </a:cubicBezTo>
                  <a:cubicBezTo>
                    <a:pt x="308" y="325"/>
                    <a:pt x="307" y="323"/>
                    <a:pt x="299" y="303"/>
                  </a:cubicBezTo>
                  <a:cubicBezTo>
                    <a:pt x="279" y="257"/>
                    <a:pt x="246" y="179"/>
                    <a:pt x="234" y="149"/>
                  </a:cubicBezTo>
                  <a:cubicBezTo>
                    <a:pt x="268" y="114"/>
                    <a:pt x="321" y="55"/>
                    <a:pt x="337" y="41"/>
                  </a:cubicBezTo>
                  <a:cubicBezTo>
                    <a:pt x="351" y="29"/>
                    <a:pt x="370" y="17"/>
                    <a:pt x="400" y="16"/>
                  </a:cubicBezTo>
                  <a:cubicBezTo>
                    <a:pt x="406" y="15"/>
                    <a:pt x="411" y="15"/>
                    <a:pt x="411" y="6"/>
                  </a:cubicBezTo>
                  <a:cubicBezTo>
                    <a:pt x="411" y="5"/>
                    <a:pt x="411" y="0"/>
                    <a:pt x="404" y="0"/>
                  </a:cubicBezTo>
                  <a:cubicBezTo>
                    <a:pt x="390" y="0"/>
                    <a:pt x="373" y="2"/>
                    <a:pt x="358" y="2"/>
                  </a:cubicBezTo>
                  <a:cubicBezTo>
                    <a:pt x="339" y="2"/>
                    <a:pt x="320" y="0"/>
                    <a:pt x="302" y="0"/>
                  </a:cubicBezTo>
                  <a:cubicBezTo>
                    <a:pt x="299" y="0"/>
                    <a:pt x="293" y="0"/>
                    <a:pt x="293" y="10"/>
                  </a:cubicBezTo>
                  <a:cubicBezTo>
                    <a:pt x="293" y="14"/>
                    <a:pt x="295" y="15"/>
                    <a:pt x="299" y="16"/>
                  </a:cubicBezTo>
                  <a:cubicBezTo>
                    <a:pt x="303" y="16"/>
                    <a:pt x="319" y="17"/>
                    <a:pt x="319" y="31"/>
                  </a:cubicBezTo>
                  <a:cubicBezTo>
                    <a:pt x="319" y="38"/>
                    <a:pt x="313" y="44"/>
                    <a:pt x="309" y="49"/>
                  </a:cubicBezTo>
                  <a:lnTo>
                    <a:pt x="228" y="136"/>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18" name="Freeform 170 1">
              <a:extLst>
                <a:ext uri="{FF2B5EF4-FFF2-40B4-BE49-F238E27FC236}">
                  <a16:creationId xmlns:a16="http://schemas.microsoft.com/office/drawing/2014/main" id="{F5032B32-175E-44D0-8467-C0169CD4F58E}"/>
                </a:ext>
              </a:extLst>
            </p:cNvPr>
            <p:cNvSpPr>
              <a:spLocks/>
            </p:cNvSpPr>
            <p:nvPr>
              <p:custDataLst>
                <p:tags r:id="rId125"/>
              </p:custDataLst>
            </p:nvPr>
          </p:nvSpPr>
          <p:spPr bwMode="auto">
            <a:xfrm>
              <a:off x="4922838" y="1924051"/>
              <a:ext cx="73025" cy="82550"/>
            </a:xfrm>
            <a:custGeom>
              <a:avLst/>
              <a:gdLst>
                <a:gd name="T0" fmla="*/ 82 w 142"/>
                <a:gd name="T1" fmla="*/ 75 h 150"/>
                <a:gd name="T2" fmla="*/ 132 w 142"/>
                <a:gd name="T3" fmla="*/ 53 h 150"/>
                <a:gd name="T4" fmla="*/ 142 w 142"/>
                <a:gd name="T5" fmla="*/ 43 h 150"/>
                <a:gd name="T6" fmla="*/ 131 w 142"/>
                <a:gd name="T7" fmla="*/ 31 h 150"/>
                <a:gd name="T8" fmla="*/ 124 w 142"/>
                <a:gd name="T9" fmla="*/ 35 h 150"/>
                <a:gd name="T10" fmla="*/ 76 w 142"/>
                <a:gd name="T11" fmla="*/ 66 h 150"/>
                <a:gd name="T12" fmla="*/ 82 w 142"/>
                <a:gd name="T13" fmla="*/ 15 h 150"/>
                <a:gd name="T14" fmla="*/ 71 w 142"/>
                <a:gd name="T15" fmla="*/ 0 h 150"/>
                <a:gd name="T16" fmla="*/ 60 w 142"/>
                <a:gd name="T17" fmla="*/ 10 h 150"/>
                <a:gd name="T18" fmla="*/ 62 w 142"/>
                <a:gd name="T19" fmla="*/ 27 h 150"/>
                <a:gd name="T20" fmla="*/ 66 w 142"/>
                <a:gd name="T21" fmla="*/ 66 h 150"/>
                <a:gd name="T22" fmla="*/ 19 w 142"/>
                <a:gd name="T23" fmla="*/ 35 h 150"/>
                <a:gd name="T24" fmla="*/ 11 w 142"/>
                <a:gd name="T25" fmla="*/ 31 h 150"/>
                <a:gd name="T26" fmla="*/ 0 w 142"/>
                <a:gd name="T27" fmla="*/ 43 h 150"/>
                <a:gd name="T28" fmla="*/ 8 w 142"/>
                <a:gd name="T29" fmla="*/ 53 h 150"/>
                <a:gd name="T30" fmla="*/ 60 w 142"/>
                <a:gd name="T31" fmla="*/ 75 h 150"/>
                <a:gd name="T32" fmla="*/ 10 w 142"/>
                <a:gd name="T33" fmla="*/ 96 h 150"/>
                <a:gd name="T34" fmla="*/ 0 w 142"/>
                <a:gd name="T35" fmla="*/ 107 h 150"/>
                <a:gd name="T36" fmla="*/ 11 w 142"/>
                <a:gd name="T37" fmla="*/ 118 h 150"/>
                <a:gd name="T38" fmla="*/ 19 w 142"/>
                <a:gd name="T39" fmla="*/ 115 h 150"/>
                <a:gd name="T40" fmla="*/ 66 w 142"/>
                <a:gd name="T41" fmla="*/ 83 h 150"/>
                <a:gd name="T42" fmla="*/ 60 w 142"/>
                <a:gd name="T43" fmla="*/ 140 h 150"/>
                <a:gd name="T44" fmla="*/ 71 w 142"/>
                <a:gd name="T45" fmla="*/ 150 h 150"/>
                <a:gd name="T46" fmla="*/ 82 w 142"/>
                <a:gd name="T47" fmla="*/ 140 h 150"/>
                <a:gd name="T48" fmla="*/ 80 w 142"/>
                <a:gd name="T49" fmla="*/ 123 h 150"/>
                <a:gd name="T50" fmla="*/ 76 w 142"/>
                <a:gd name="T51" fmla="*/ 83 h 150"/>
                <a:gd name="T52" fmla="*/ 118 w 142"/>
                <a:gd name="T53" fmla="*/ 111 h 150"/>
                <a:gd name="T54" fmla="*/ 131 w 142"/>
                <a:gd name="T55" fmla="*/ 118 h 150"/>
                <a:gd name="T56" fmla="*/ 142 w 142"/>
                <a:gd name="T57" fmla="*/ 107 h 150"/>
                <a:gd name="T58" fmla="*/ 135 w 142"/>
                <a:gd name="T59" fmla="*/ 97 h 150"/>
                <a:gd name="T60" fmla="*/ 82 w 142"/>
                <a:gd name="T61" fmla="*/ 75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42" h="150">
                  <a:moveTo>
                    <a:pt x="82" y="75"/>
                  </a:moveTo>
                  <a:cubicBezTo>
                    <a:pt x="111" y="63"/>
                    <a:pt x="124" y="58"/>
                    <a:pt x="132" y="53"/>
                  </a:cubicBezTo>
                  <a:cubicBezTo>
                    <a:pt x="139" y="51"/>
                    <a:pt x="142" y="49"/>
                    <a:pt x="142" y="43"/>
                  </a:cubicBezTo>
                  <a:cubicBezTo>
                    <a:pt x="142" y="37"/>
                    <a:pt x="137" y="31"/>
                    <a:pt x="131" y="31"/>
                  </a:cubicBezTo>
                  <a:cubicBezTo>
                    <a:pt x="129" y="31"/>
                    <a:pt x="128" y="31"/>
                    <a:pt x="124" y="35"/>
                  </a:cubicBezTo>
                  <a:lnTo>
                    <a:pt x="76" y="66"/>
                  </a:lnTo>
                  <a:lnTo>
                    <a:pt x="82" y="15"/>
                  </a:lnTo>
                  <a:cubicBezTo>
                    <a:pt x="82" y="8"/>
                    <a:pt x="82" y="0"/>
                    <a:pt x="71" y="0"/>
                  </a:cubicBezTo>
                  <a:cubicBezTo>
                    <a:pt x="67" y="0"/>
                    <a:pt x="60" y="3"/>
                    <a:pt x="60" y="10"/>
                  </a:cubicBezTo>
                  <a:cubicBezTo>
                    <a:pt x="60" y="13"/>
                    <a:pt x="62" y="24"/>
                    <a:pt x="62" y="27"/>
                  </a:cubicBezTo>
                  <a:cubicBezTo>
                    <a:pt x="63" y="33"/>
                    <a:pt x="65" y="58"/>
                    <a:pt x="66" y="66"/>
                  </a:cubicBezTo>
                  <a:lnTo>
                    <a:pt x="19" y="35"/>
                  </a:lnTo>
                  <a:cubicBezTo>
                    <a:pt x="15" y="33"/>
                    <a:pt x="14" y="31"/>
                    <a:pt x="11" y="31"/>
                  </a:cubicBezTo>
                  <a:cubicBezTo>
                    <a:pt x="5" y="31"/>
                    <a:pt x="0" y="37"/>
                    <a:pt x="0" y="43"/>
                  </a:cubicBezTo>
                  <a:cubicBezTo>
                    <a:pt x="0" y="50"/>
                    <a:pt x="5" y="51"/>
                    <a:pt x="8" y="53"/>
                  </a:cubicBezTo>
                  <a:lnTo>
                    <a:pt x="60" y="75"/>
                  </a:lnTo>
                  <a:cubicBezTo>
                    <a:pt x="32" y="87"/>
                    <a:pt x="19" y="92"/>
                    <a:pt x="10" y="96"/>
                  </a:cubicBezTo>
                  <a:cubicBezTo>
                    <a:pt x="4" y="99"/>
                    <a:pt x="0" y="101"/>
                    <a:pt x="0" y="107"/>
                  </a:cubicBezTo>
                  <a:cubicBezTo>
                    <a:pt x="0" y="113"/>
                    <a:pt x="5" y="118"/>
                    <a:pt x="11" y="118"/>
                  </a:cubicBezTo>
                  <a:cubicBezTo>
                    <a:pt x="14" y="118"/>
                    <a:pt x="14" y="118"/>
                    <a:pt x="19" y="115"/>
                  </a:cubicBezTo>
                  <a:lnTo>
                    <a:pt x="66" y="83"/>
                  </a:lnTo>
                  <a:lnTo>
                    <a:pt x="60" y="140"/>
                  </a:lnTo>
                  <a:cubicBezTo>
                    <a:pt x="60" y="147"/>
                    <a:pt x="67" y="150"/>
                    <a:pt x="71" y="150"/>
                  </a:cubicBezTo>
                  <a:cubicBezTo>
                    <a:pt x="75" y="150"/>
                    <a:pt x="82" y="147"/>
                    <a:pt x="82" y="140"/>
                  </a:cubicBezTo>
                  <a:cubicBezTo>
                    <a:pt x="82" y="136"/>
                    <a:pt x="81" y="126"/>
                    <a:pt x="80" y="123"/>
                  </a:cubicBezTo>
                  <a:cubicBezTo>
                    <a:pt x="80" y="117"/>
                    <a:pt x="77" y="91"/>
                    <a:pt x="76" y="83"/>
                  </a:cubicBezTo>
                  <a:lnTo>
                    <a:pt x="118" y="111"/>
                  </a:lnTo>
                  <a:cubicBezTo>
                    <a:pt x="127" y="118"/>
                    <a:pt x="128" y="118"/>
                    <a:pt x="131" y="118"/>
                  </a:cubicBezTo>
                  <a:cubicBezTo>
                    <a:pt x="137" y="118"/>
                    <a:pt x="142" y="113"/>
                    <a:pt x="142" y="107"/>
                  </a:cubicBezTo>
                  <a:cubicBezTo>
                    <a:pt x="142" y="100"/>
                    <a:pt x="138" y="98"/>
                    <a:pt x="135" y="97"/>
                  </a:cubicBezTo>
                  <a:lnTo>
                    <a:pt x="82" y="75"/>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19" name="Freeform 171 1">
              <a:extLst>
                <a:ext uri="{FF2B5EF4-FFF2-40B4-BE49-F238E27FC236}">
                  <a16:creationId xmlns:a16="http://schemas.microsoft.com/office/drawing/2014/main" id="{FBFA16C5-4B70-482C-B03D-DC7CF613079C}"/>
                </a:ext>
              </a:extLst>
            </p:cNvPr>
            <p:cNvSpPr>
              <a:spLocks/>
            </p:cNvSpPr>
            <p:nvPr>
              <p:custDataLst>
                <p:tags r:id="rId126"/>
              </p:custDataLst>
            </p:nvPr>
          </p:nvSpPr>
          <p:spPr bwMode="auto">
            <a:xfrm>
              <a:off x="5048251" y="2084388"/>
              <a:ext cx="30163" cy="84138"/>
            </a:xfrm>
            <a:custGeom>
              <a:avLst/>
              <a:gdLst>
                <a:gd name="T0" fmla="*/ 59 w 59"/>
                <a:gd name="T1" fmla="*/ 52 h 149"/>
                <a:gd name="T2" fmla="*/ 27 w 59"/>
                <a:gd name="T3" fmla="*/ 0 h 149"/>
                <a:gd name="T4" fmla="*/ 0 w 59"/>
                <a:gd name="T5" fmla="*/ 26 h 149"/>
                <a:gd name="T6" fmla="*/ 27 w 59"/>
                <a:gd name="T7" fmla="*/ 53 h 149"/>
                <a:gd name="T8" fmla="*/ 44 w 59"/>
                <a:gd name="T9" fmla="*/ 46 h 149"/>
                <a:gd name="T10" fmla="*/ 47 w 59"/>
                <a:gd name="T11" fmla="*/ 45 h 149"/>
                <a:gd name="T12" fmla="*/ 48 w 59"/>
                <a:gd name="T13" fmla="*/ 52 h 149"/>
                <a:gd name="T14" fmla="*/ 14 w 59"/>
                <a:gd name="T15" fmla="*/ 136 h 149"/>
                <a:gd name="T16" fmla="*/ 8 w 59"/>
                <a:gd name="T17" fmla="*/ 144 h 149"/>
                <a:gd name="T18" fmla="*/ 13 w 59"/>
                <a:gd name="T19" fmla="*/ 149 h 149"/>
                <a:gd name="T20" fmla="*/ 59 w 59"/>
                <a:gd name="T21" fmla="*/ 52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9" h="149">
                  <a:moveTo>
                    <a:pt x="59" y="52"/>
                  </a:moveTo>
                  <a:cubicBezTo>
                    <a:pt x="59" y="19"/>
                    <a:pt x="46" y="0"/>
                    <a:pt x="27" y="0"/>
                  </a:cubicBezTo>
                  <a:cubicBezTo>
                    <a:pt x="10" y="0"/>
                    <a:pt x="0" y="12"/>
                    <a:pt x="0" y="26"/>
                  </a:cubicBezTo>
                  <a:cubicBezTo>
                    <a:pt x="0" y="40"/>
                    <a:pt x="10" y="53"/>
                    <a:pt x="27" y="53"/>
                  </a:cubicBezTo>
                  <a:cubicBezTo>
                    <a:pt x="33" y="53"/>
                    <a:pt x="39" y="51"/>
                    <a:pt x="44" y="46"/>
                  </a:cubicBezTo>
                  <a:cubicBezTo>
                    <a:pt x="46" y="45"/>
                    <a:pt x="46" y="45"/>
                    <a:pt x="47" y="45"/>
                  </a:cubicBezTo>
                  <a:cubicBezTo>
                    <a:pt x="47" y="45"/>
                    <a:pt x="48" y="45"/>
                    <a:pt x="48" y="52"/>
                  </a:cubicBezTo>
                  <a:cubicBezTo>
                    <a:pt x="48" y="89"/>
                    <a:pt x="30" y="119"/>
                    <a:pt x="14" y="136"/>
                  </a:cubicBezTo>
                  <a:cubicBezTo>
                    <a:pt x="8" y="141"/>
                    <a:pt x="8" y="142"/>
                    <a:pt x="8" y="144"/>
                  </a:cubicBezTo>
                  <a:cubicBezTo>
                    <a:pt x="8" y="147"/>
                    <a:pt x="11" y="149"/>
                    <a:pt x="13" y="149"/>
                  </a:cubicBezTo>
                  <a:cubicBezTo>
                    <a:pt x="19" y="149"/>
                    <a:pt x="59" y="111"/>
                    <a:pt x="59" y="52"/>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20" name="Freeform 172 1">
              <a:extLst>
                <a:ext uri="{FF2B5EF4-FFF2-40B4-BE49-F238E27FC236}">
                  <a16:creationId xmlns:a16="http://schemas.microsoft.com/office/drawing/2014/main" id="{08FC6DC5-9F6A-44A9-B145-3BB077A5096A}"/>
                </a:ext>
              </a:extLst>
            </p:cNvPr>
            <p:cNvSpPr>
              <a:spLocks/>
            </p:cNvSpPr>
            <p:nvPr>
              <p:custDataLst>
                <p:tags r:id="rId127"/>
              </p:custDataLst>
            </p:nvPr>
          </p:nvSpPr>
          <p:spPr bwMode="auto">
            <a:xfrm>
              <a:off x="5148263" y="1924051"/>
              <a:ext cx="212725" cy="190500"/>
            </a:xfrm>
            <a:custGeom>
              <a:avLst/>
              <a:gdLst>
                <a:gd name="T0" fmla="*/ 229 w 411"/>
                <a:gd name="T1" fmla="*/ 136 h 341"/>
                <a:gd name="T2" fmla="*/ 187 w 411"/>
                <a:gd name="T3" fmla="*/ 36 h 341"/>
                <a:gd name="T4" fmla="*/ 184 w 411"/>
                <a:gd name="T5" fmla="*/ 30 h 341"/>
                <a:gd name="T6" fmla="*/ 214 w 411"/>
                <a:gd name="T7" fmla="*/ 16 h 341"/>
                <a:gd name="T8" fmla="*/ 224 w 411"/>
                <a:gd name="T9" fmla="*/ 6 h 341"/>
                <a:gd name="T10" fmla="*/ 216 w 411"/>
                <a:gd name="T11" fmla="*/ 0 h 341"/>
                <a:gd name="T12" fmla="*/ 153 w 411"/>
                <a:gd name="T13" fmla="*/ 2 h 341"/>
                <a:gd name="T14" fmla="*/ 98 w 411"/>
                <a:gd name="T15" fmla="*/ 0 h 341"/>
                <a:gd name="T16" fmla="*/ 89 w 411"/>
                <a:gd name="T17" fmla="*/ 10 h 341"/>
                <a:gd name="T18" fmla="*/ 100 w 411"/>
                <a:gd name="T19" fmla="*/ 16 h 341"/>
                <a:gd name="T20" fmla="*/ 138 w 411"/>
                <a:gd name="T21" fmla="*/ 31 h 341"/>
                <a:gd name="T22" fmla="*/ 196 w 411"/>
                <a:gd name="T23" fmla="*/ 171 h 341"/>
                <a:gd name="T24" fmla="*/ 91 w 411"/>
                <a:gd name="T25" fmla="*/ 284 h 341"/>
                <a:gd name="T26" fmla="*/ 85 w 411"/>
                <a:gd name="T27" fmla="*/ 289 h 341"/>
                <a:gd name="T28" fmla="*/ 11 w 411"/>
                <a:gd name="T29" fmla="*/ 325 h 341"/>
                <a:gd name="T30" fmla="*/ 0 w 411"/>
                <a:gd name="T31" fmla="*/ 335 h 341"/>
                <a:gd name="T32" fmla="*/ 7 w 411"/>
                <a:gd name="T33" fmla="*/ 341 h 341"/>
                <a:gd name="T34" fmla="*/ 54 w 411"/>
                <a:gd name="T35" fmla="*/ 339 h 341"/>
                <a:gd name="T36" fmla="*/ 110 w 411"/>
                <a:gd name="T37" fmla="*/ 341 h 341"/>
                <a:gd name="T38" fmla="*/ 119 w 411"/>
                <a:gd name="T39" fmla="*/ 331 h 341"/>
                <a:gd name="T40" fmla="*/ 113 w 411"/>
                <a:gd name="T41" fmla="*/ 325 h 341"/>
                <a:gd name="T42" fmla="*/ 93 w 411"/>
                <a:gd name="T43" fmla="*/ 310 h 341"/>
                <a:gd name="T44" fmla="*/ 106 w 411"/>
                <a:gd name="T45" fmla="*/ 287 h 341"/>
                <a:gd name="T46" fmla="*/ 157 w 411"/>
                <a:gd name="T47" fmla="*/ 233 h 341"/>
                <a:gd name="T48" fmla="*/ 202 w 411"/>
                <a:gd name="T49" fmla="*/ 185 h 341"/>
                <a:gd name="T50" fmla="*/ 252 w 411"/>
                <a:gd name="T51" fmla="*/ 304 h 341"/>
                <a:gd name="T52" fmla="*/ 255 w 411"/>
                <a:gd name="T53" fmla="*/ 311 h 341"/>
                <a:gd name="T54" fmla="*/ 226 w 411"/>
                <a:gd name="T55" fmla="*/ 325 h 341"/>
                <a:gd name="T56" fmla="*/ 216 w 411"/>
                <a:gd name="T57" fmla="*/ 335 h 341"/>
                <a:gd name="T58" fmla="*/ 223 w 411"/>
                <a:gd name="T59" fmla="*/ 341 h 341"/>
                <a:gd name="T60" fmla="*/ 286 w 411"/>
                <a:gd name="T61" fmla="*/ 339 h 341"/>
                <a:gd name="T62" fmla="*/ 341 w 411"/>
                <a:gd name="T63" fmla="*/ 341 h 341"/>
                <a:gd name="T64" fmla="*/ 351 w 411"/>
                <a:gd name="T65" fmla="*/ 331 h 341"/>
                <a:gd name="T66" fmla="*/ 342 w 411"/>
                <a:gd name="T67" fmla="*/ 325 h 341"/>
                <a:gd name="T68" fmla="*/ 299 w 411"/>
                <a:gd name="T69" fmla="*/ 303 h 341"/>
                <a:gd name="T70" fmla="*/ 235 w 411"/>
                <a:gd name="T71" fmla="*/ 149 h 341"/>
                <a:gd name="T72" fmla="*/ 337 w 411"/>
                <a:gd name="T73" fmla="*/ 41 h 341"/>
                <a:gd name="T74" fmla="*/ 400 w 411"/>
                <a:gd name="T75" fmla="*/ 16 h 341"/>
                <a:gd name="T76" fmla="*/ 411 w 411"/>
                <a:gd name="T77" fmla="*/ 6 h 341"/>
                <a:gd name="T78" fmla="*/ 405 w 411"/>
                <a:gd name="T79" fmla="*/ 0 h 341"/>
                <a:gd name="T80" fmla="*/ 358 w 411"/>
                <a:gd name="T81" fmla="*/ 2 h 341"/>
                <a:gd name="T82" fmla="*/ 303 w 411"/>
                <a:gd name="T83" fmla="*/ 0 h 341"/>
                <a:gd name="T84" fmla="*/ 293 w 411"/>
                <a:gd name="T85" fmla="*/ 10 h 341"/>
                <a:gd name="T86" fmla="*/ 299 w 411"/>
                <a:gd name="T87" fmla="*/ 16 h 341"/>
                <a:gd name="T88" fmla="*/ 319 w 411"/>
                <a:gd name="T89" fmla="*/ 31 h 341"/>
                <a:gd name="T90" fmla="*/ 310 w 411"/>
                <a:gd name="T91" fmla="*/ 49 h 341"/>
                <a:gd name="T92" fmla="*/ 229 w 411"/>
                <a:gd name="T93" fmla="*/ 136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11" h="341">
                  <a:moveTo>
                    <a:pt x="229" y="136"/>
                  </a:moveTo>
                  <a:lnTo>
                    <a:pt x="187" y="36"/>
                  </a:lnTo>
                  <a:cubicBezTo>
                    <a:pt x="185" y="32"/>
                    <a:pt x="184" y="30"/>
                    <a:pt x="184" y="30"/>
                  </a:cubicBezTo>
                  <a:cubicBezTo>
                    <a:pt x="184" y="27"/>
                    <a:pt x="193" y="18"/>
                    <a:pt x="214" y="16"/>
                  </a:cubicBezTo>
                  <a:cubicBezTo>
                    <a:pt x="219" y="15"/>
                    <a:pt x="224" y="15"/>
                    <a:pt x="224" y="6"/>
                  </a:cubicBezTo>
                  <a:cubicBezTo>
                    <a:pt x="224" y="0"/>
                    <a:pt x="218" y="0"/>
                    <a:pt x="216" y="0"/>
                  </a:cubicBezTo>
                  <a:cubicBezTo>
                    <a:pt x="196" y="0"/>
                    <a:pt x="174" y="2"/>
                    <a:pt x="153" y="2"/>
                  </a:cubicBezTo>
                  <a:cubicBezTo>
                    <a:pt x="141" y="2"/>
                    <a:pt x="110" y="0"/>
                    <a:pt x="98" y="0"/>
                  </a:cubicBezTo>
                  <a:cubicBezTo>
                    <a:pt x="95" y="0"/>
                    <a:pt x="89" y="0"/>
                    <a:pt x="89" y="10"/>
                  </a:cubicBezTo>
                  <a:cubicBezTo>
                    <a:pt x="89" y="16"/>
                    <a:pt x="94" y="16"/>
                    <a:pt x="100" y="16"/>
                  </a:cubicBezTo>
                  <a:cubicBezTo>
                    <a:pt x="130" y="16"/>
                    <a:pt x="133" y="21"/>
                    <a:pt x="138" y="31"/>
                  </a:cubicBezTo>
                  <a:lnTo>
                    <a:pt x="196" y="171"/>
                  </a:lnTo>
                  <a:lnTo>
                    <a:pt x="91" y="284"/>
                  </a:lnTo>
                  <a:lnTo>
                    <a:pt x="85" y="289"/>
                  </a:lnTo>
                  <a:cubicBezTo>
                    <a:pt x="60" y="316"/>
                    <a:pt x="37" y="324"/>
                    <a:pt x="11" y="325"/>
                  </a:cubicBezTo>
                  <a:cubicBezTo>
                    <a:pt x="5" y="326"/>
                    <a:pt x="0" y="326"/>
                    <a:pt x="0" y="335"/>
                  </a:cubicBezTo>
                  <a:cubicBezTo>
                    <a:pt x="0" y="336"/>
                    <a:pt x="0" y="341"/>
                    <a:pt x="7" y="341"/>
                  </a:cubicBezTo>
                  <a:cubicBezTo>
                    <a:pt x="22" y="341"/>
                    <a:pt x="38" y="339"/>
                    <a:pt x="54" y="339"/>
                  </a:cubicBezTo>
                  <a:cubicBezTo>
                    <a:pt x="72" y="339"/>
                    <a:pt x="92" y="341"/>
                    <a:pt x="110" y="341"/>
                  </a:cubicBezTo>
                  <a:cubicBezTo>
                    <a:pt x="113" y="341"/>
                    <a:pt x="119" y="341"/>
                    <a:pt x="119" y="331"/>
                  </a:cubicBezTo>
                  <a:cubicBezTo>
                    <a:pt x="119" y="326"/>
                    <a:pt x="114" y="325"/>
                    <a:pt x="113" y="325"/>
                  </a:cubicBezTo>
                  <a:cubicBezTo>
                    <a:pt x="108" y="325"/>
                    <a:pt x="93" y="324"/>
                    <a:pt x="93" y="310"/>
                  </a:cubicBezTo>
                  <a:cubicBezTo>
                    <a:pt x="93" y="302"/>
                    <a:pt x="100" y="294"/>
                    <a:pt x="106" y="287"/>
                  </a:cubicBezTo>
                  <a:lnTo>
                    <a:pt x="157" y="233"/>
                  </a:lnTo>
                  <a:lnTo>
                    <a:pt x="202" y="185"/>
                  </a:lnTo>
                  <a:lnTo>
                    <a:pt x="252" y="304"/>
                  </a:lnTo>
                  <a:cubicBezTo>
                    <a:pt x="254" y="309"/>
                    <a:pt x="255" y="310"/>
                    <a:pt x="255" y="311"/>
                  </a:cubicBezTo>
                  <a:cubicBezTo>
                    <a:pt x="255" y="315"/>
                    <a:pt x="245" y="323"/>
                    <a:pt x="226" y="325"/>
                  </a:cubicBezTo>
                  <a:cubicBezTo>
                    <a:pt x="220" y="326"/>
                    <a:pt x="216" y="326"/>
                    <a:pt x="216" y="335"/>
                  </a:cubicBezTo>
                  <a:cubicBezTo>
                    <a:pt x="216" y="341"/>
                    <a:pt x="221" y="341"/>
                    <a:pt x="223" y="341"/>
                  </a:cubicBezTo>
                  <a:cubicBezTo>
                    <a:pt x="237" y="341"/>
                    <a:pt x="272" y="339"/>
                    <a:pt x="286" y="339"/>
                  </a:cubicBezTo>
                  <a:cubicBezTo>
                    <a:pt x="299" y="339"/>
                    <a:pt x="329" y="341"/>
                    <a:pt x="341" y="341"/>
                  </a:cubicBezTo>
                  <a:cubicBezTo>
                    <a:pt x="345" y="341"/>
                    <a:pt x="351" y="341"/>
                    <a:pt x="351" y="331"/>
                  </a:cubicBezTo>
                  <a:cubicBezTo>
                    <a:pt x="351" y="325"/>
                    <a:pt x="346" y="325"/>
                    <a:pt x="342" y="325"/>
                  </a:cubicBezTo>
                  <a:cubicBezTo>
                    <a:pt x="309" y="325"/>
                    <a:pt x="308" y="323"/>
                    <a:pt x="299" y="303"/>
                  </a:cubicBezTo>
                  <a:cubicBezTo>
                    <a:pt x="280" y="257"/>
                    <a:pt x="246" y="179"/>
                    <a:pt x="235" y="149"/>
                  </a:cubicBezTo>
                  <a:cubicBezTo>
                    <a:pt x="269" y="114"/>
                    <a:pt x="321" y="55"/>
                    <a:pt x="337" y="41"/>
                  </a:cubicBezTo>
                  <a:cubicBezTo>
                    <a:pt x="351" y="29"/>
                    <a:pt x="370" y="17"/>
                    <a:pt x="400" y="16"/>
                  </a:cubicBezTo>
                  <a:cubicBezTo>
                    <a:pt x="407" y="15"/>
                    <a:pt x="411" y="15"/>
                    <a:pt x="411" y="6"/>
                  </a:cubicBezTo>
                  <a:cubicBezTo>
                    <a:pt x="411" y="5"/>
                    <a:pt x="411" y="0"/>
                    <a:pt x="405" y="0"/>
                  </a:cubicBezTo>
                  <a:cubicBezTo>
                    <a:pt x="390" y="0"/>
                    <a:pt x="373" y="2"/>
                    <a:pt x="358" y="2"/>
                  </a:cubicBezTo>
                  <a:cubicBezTo>
                    <a:pt x="339" y="2"/>
                    <a:pt x="321" y="0"/>
                    <a:pt x="303" y="0"/>
                  </a:cubicBezTo>
                  <a:cubicBezTo>
                    <a:pt x="300" y="0"/>
                    <a:pt x="293" y="0"/>
                    <a:pt x="293" y="10"/>
                  </a:cubicBezTo>
                  <a:cubicBezTo>
                    <a:pt x="293" y="14"/>
                    <a:pt x="296" y="15"/>
                    <a:pt x="299" y="16"/>
                  </a:cubicBezTo>
                  <a:cubicBezTo>
                    <a:pt x="304" y="16"/>
                    <a:pt x="319" y="17"/>
                    <a:pt x="319" y="31"/>
                  </a:cubicBezTo>
                  <a:cubicBezTo>
                    <a:pt x="319" y="38"/>
                    <a:pt x="314" y="44"/>
                    <a:pt x="310" y="49"/>
                  </a:cubicBezTo>
                  <a:lnTo>
                    <a:pt x="229" y="136"/>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21" name="Freeform 173 1">
              <a:extLst>
                <a:ext uri="{FF2B5EF4-FFF2-40B4-BE49-F238E27FC236}">
                  <a16:creationId xmlns:a16="http://schemas.microsoft.com/office/drawing/2014/main" id="{AC6FA55C-2F97-42F4-9C44-793E99984310}"/>
                </a:ext>
              </a:extLst>
            </p:cNvPr>
            <p:cNvSpPr>
              <a:spLocks/>
            </p:cNvSpPr>
            <p:nvPr>
              <p:custDataLst>
                <p:tags r:id="rId128"/>
              </p:custDataLst>
            </p:nvPr>
          </p:nvSpPr>
          <p:spPr bwMode="auto">
            <a:xfrm>
              <a:off x="5391151" y="1906588"/>
              <a:ext cx="60325" cy="277813"/>
            </a:xfrm>
            <a:custGeom>
              <a:avLst/>
              <a:gdLst>
                <a:gd name="T0" fmla="*/ 116 w 116"/>
                <a:gd name="T1" fmla="*/ 249 h 498"/>
                <a:gd name="T2" fmla="*/ 83 w 116"/>
                <a:gd name="T3" fmla="*/ 93 h 498"/>
                <a:gd name="T4" fmla="*/ 5 w 116"/>
                <a:gd name="T5" fmla="*/ 0 h 498"/>
                <a:gd name="T6" fmla="*/ 0 w 116"/>
                <a:gd name="T7" fmla="*/ 5 h 498"/>
                <a:gd name="T8" fmla="*/ 9 w 116"/>
                <a:gd name="T9" fmla="*/ 16 h 498"/>
                <a:gd name="T10" fmla="*/ 87 w 116"/>
                <a:gd name="T11" fmla="*/ 249 h 498"/>
                <a:gd name="T12" fmla="*/ 6 w 116"/>
                <a:gd name="T13" fmla="*/ 485 h 498"/>
                <a:gd name="T14" fmla="*/ 0 w 116"/>
                <a:gd name="T15" fmla="*/ 493 h 498"/>
                <a:gd name="T16" fmla="*/ 5 w 116"/>
                <a:gd name="T17" fmla="*/ 498 h 498"/>
                <a:gd name="T18" fmla="*/ 84 w 116"/>
                <a:gd name="T19" fmla="*/ 401 h 498"/>
                <a:gd name="T20" fmla="*/ 116 w 116"/>
                <a:gd name="T21" fmla="*/ 249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6" h="498">
                  <a:moveTo>
                    <a:pt x="116" y="249"/>
                  </a:moveTo>
                  <a:cubicBezTo>
                    <a:pt x="116" y="210"/>
                    <a:pt x="110" y="150"/>
                    <a:pt x="83" y="93"/>
                  </a:cubicBezTo>
                  <a:cubicBezTo>
                    <a:pt x="53" y="32"/>
                    <a:pt x="10" y="0"/>
                    <a:pt x="5" y="0"/>
                  </a:cubicBezTo>
                  <a:cubicBezTo>
                    <a:pt x="2" y="0"/>
                    <a:pt x="0" y="2"/>
                    <a:pt x="0" y="5"/>
                  </a:cubicBezTo>
                  <a:cubicBezTo>
                    <a:pt x="0" y="6"/>
                    <a:pt x="0" y="7"/>
                    <a:pt x="9" y="16"/>
                  </a:cubicBezTo>
                  <a:cubicBezTo>
                    <a:pt x="58" y="65"/>
                    <a:pt x="87" y="145"/>
                    <a:pt x="87" y="249"/>
                  </a:cubicBezTo>
                  <a:cubicBezTo>
                    <a:pt x="87" y="334"/>
                    <a:pt x="68" y="422"/>
                    <a:pt x="6" y="485"/>
                  </a:cubicBezTo>
                  <a:cubicBezTo>
                    <a:pt x="0" y="491"/>
                    <a:pt x="0" y="492"/>
                    <a:pt x="0" y="493"/>
                  </a:cubicBezTo>
                  <a:cubicBezTo>
                    <a:pt x="0" y="496"/>
                    <a:pt x="2" y="498"/>
                    <a:pt x="5" y="498"/>
                  </a:cubicBezTo>
                  <a:cubicBezTo>
                    <a:pt x="10" y="498"/>
                    <a:pt x="55" y="465"/>
                    <a:pt x="84" y="401"/>
                  </a:cubicBezTo>
                  <a:cubicBezTo>
                    <a:pt x="110" y="346"/>
                    <a:pt x="116" y="291"/>
                    <a:pt x="116" y="249"/>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22" name="Freeform 174 1">
              <a:extLst>
                <a:ext uri="{FF2B5EF4-FFF2-40B4-BE49-F238E27FC236}">
                  <a16:creationId xmlns:a16="http://schemas.microsoft.com/office/drawing/2014/main" id="{528DC85A-FC32-4A2D-AEF7-A5A354716A19}"/>
                </a:ext>
              </a:extLst>
            </p:cNvPr>
            <p:cNvSpPr>
              <a:spLocks/>
            </p:cNvSpPr>
            <p:nvPr>
              <p:custDataLst>
                <p:tags r:id="rId129"/>
              </p:custDataLst>
            </p:nvPr>
          </p:nvSpPr>
          <p:spPr bwMode="auto">
            <a:xfrm>
              <a:off x="6053138" y="1922463"/>
              <a:ext cx="117475" cy="195263"/>
            </a:xfrm>
            <a:custGeom>
              <a:avLst/>
              <a:gdLst>
                <a:gd name="T0" fmla="*/ 116 w 226"/>
                <a:gd name="T1" fmla="*/ 5 h 351"/>
                <a:gd name="T2" fmla="*/ 109 w 226"/>
                <a:gd name="T3" fmla="*/ 0 h 351"/>
                <a:gd name="T4" fmla="*/ 48 w 226"/>
                <a:gd name="T5" fmla="*/ 5 h 351"/>
                <a:gd name="T6" fmla="*/ 39 w 226"/>
                <a:gd name="T7" fmla="*/ 15 h 351"/>
                <a:gd name="T8" fmla="*/ 51 w 226"/>
                <a:gd name="T9" fmla="*/ 21 h 351"/>
                <a:gd name="T10" fmla="*/ 76 w 226"/>
                <a:gd name="T11" fmla="*/ 29 h 351"/>
                <a:gd name="T12" fmla="*/ 74 w 226"/>
                <a:gd name="T13" fmla="*/ 39 h 351"/>
                <a:gd name="T14" fmla="*/ 2 w 226"/>
                <a:gd name="T15" fmla="*/ 326 h 351"/>
                <a:gd name="T16" fmla="*/ 0 w 226"/>
                <a:gd name="T17" fmla="*/ 337 h 351"/>
                <a:gd name="T18" fmla="*/ 14 w 226"/>
                <a:gd name="T19" fmla="*/ 351 h 351"/>
                <a:gd name="T20" fmla="*/ 31 w 226"/>
                <a:gd name="T21" fmla="*/ 341 h 351"/>
                <a:gd name="T22" fmla="*/ 59 w 226"/>
                <a:gd name="T23" fmla="*/ 232 h 351"/>
                <a:gd name="T24" fmla="*/ 117 w 226"/>
                <a:gd name="T25" fmla="*/ 274 h 351"/>
                <a:gd name="T26" fmla="*/ 116 w 226"/>
                <a:gd name="T27" fmla="*/ 284 h 351"/>
                <a:gd name="T28" fmla="*/ 114 w 226"/>
                <a:gd name="T29" fmla="*/ 302 h 351"/>
                <a:gd name="T30" fmla="*/ 159 w 226"/>
                <a:gd name="T31" fmla="*/ 351 h 351"/>
                <a:gd name="T32" fmla="*/ 199 w 226"/>
                <a:gd name="T33" fmla="*/ 325 h 351"/>
                <a:gd name="T34" fmla="*/ 217 w 226"/>
                <a:gd name="T35" fmla="*/ 274 h 351"/>
                <a:gd name="T36" fmla="*/ 211 w 226"/>
                <a:gd name="T37" fmla="*/ 269 h 351"/>
                <a:gd name="T38" fmla="*/ 204 w 226"/>
                <a:gd name="T39" fmla="*/ 278 h 351"/>
                <a:gd name="T40" fmla="*/ 160 w 226"/>
                <a:gd name="T41" fmla="*/ 340 h 351"/>
                <a:gd name="T42" fmla="*/ 144 w 226"/>
                <a:gd name="T43" fmla="*/ 317 h 351"/>
                <a:gd name="T44" fmla="*/ 148 w 226"/>
                <a:gd name="T45" fmla="*/ 289 h 351"/>
                <a:gd name="T46" fmla="*/ 150 w 226"/>
                <a:gd name="T47" fmla="*/ 273 h 351"/>
                <a:gd name="T48" fmla="*/ 77 w 226"/>
                <a:gd name="T49" fmla="*/ 221 h 351"/>
                <a:gd name="T50" fmla="*/ 120 w 226"/>
                <a:gd name="T51" fmla="*/ 184 h 351"/>
                <a:gd name="T52" fmla="*/ 191 w 226"/>
                <a:gd name="T53" fmla="*/ 136 h 351"/>
                <a:gd name="T54" fmla="*/ 195 w 226"/>
                <a:gd name="T55" fmla="*/ 137 h 351"/>
                <a:gd name="T56" fmla="*/ 206 w 226"/>
                <a:gd name="T57" fmla="*/ 141 h 351"/>
                <a:gd name="T58" fmla="*/ 208 w 226"/>
                <a:gd name="T59" fmla="*/ 143 h 351"/>
                <a:gd name="T60" fmla="*/ 179 w 226"/>
                <a:gd name="T61" fmla="*/ 170 h 351"/>
                <a:gd name="T62" fmla="*/ 198 w 226"/>
                <a:gd name="T63" fmla="*/ 187 h 351"/>
                <a:gd name="T64" fmla="*/ 226 w 226"/>
                <a:gd name="T65" fmla="*/ 157 h 351"/>
                <a:gd name="T66" fmla="*/ 192 w 226"/>
                <a:gd name="T67" fmla="*/ 125 h 351"/>
                <a:gd name="T68" fmla="*/ 119 w 226"/>
                <a:gd name="T69" fmla="*/ 169 h 351"/>
                <a:gd name="T70" fmla="*/ 64 w 226"/>
                <a:gd name="T71" fmla="*/ 216 h 351"/>
                <a:gd name="T72" fmla="*/ 116 w 226"/>
                <a:gd name="T73" fmla="*/ 5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26" h="351">
                  <a:moveTo>
                    <a:pt x="116" y="5"/>
                  </a:moveTo>
                  <a:cubicBezTo>
                    <a:pt x="116" y="5"/>
                    <a:pt x="116" y="0"/>
                    <a:pt x="109" y="0"/>
                  </a:cubicBezTo>
                  <a:cubicBezTo>
                    <a:pt x="98" y="0"/>
                    <a:pt x="61" y="4"/>
                    <a:pt x="48" y="5"/>
                  </a:cubicBezTo>
                  <a:cubicBezTo>
                    <a:pt x="44" y="5"/>
                    <a:pt x="39" y="6"/>
                    <a:pt x="39" y="15"/>
                  </a:cubicBezTo>
                  <a:cubicBezTo>
                    <a:pt x="39" y="21"/>
                    <a:pt x="43" y="21"/>
                    <a:pt x="51" y="21"/>
                  </a:cubicBezTo>
                  <a:cubicBezTo>
                    <a:pt x="75" y="21"/>
                    <a:pt x="76" y="24"/>
                    <a:pt x="76" y="29"/>
                  </a:cubicBezTo>
                  <a:lnTo>
                    <a:pt x="74" y="39"/>
                  </a:lnTo>
                  <a:lnTo>
                    <a:pt x="2" y="326"/>
                  </a:lnTo>
                  <a:cubicBezTo>
                    <a:pt x="0" y="333"/>
                    <a:pt x="0" y="334"/>
                    <a:pt x="0" y="337"/>
                  </a:cubicBezTo>
                  <a:cubicBezTo>
                    <a:pt x="0" y="349"/>
                    <a:pt x="10" y="351"/>
                    <a:pt x="14" y="351"/>
                  </a:cubicBezTo>
                  <a:cubicBezTo>
                    <a:pt x="21" y="351"/>
                    <a:pt x="28" y="347"/>
                    <a:pt x="31" y="341"/>
                  </a:cubicBezTo>
                  <a:cubicBezTo>
                    <a:pt x="34" y="336"/>
                    <a:pt x="56" y="244"/>
                    <a:pt x="59" y="232"/>
                  </a:cubicBezTo>
                  <a:cubicBezTo>
                    <a:pt x="76" y="233"/>
                    <a:pt x="117" y="241"/>
                    <a:pt x="117" y="274"/>
                  </a:cubicBezTo>
                  <a:cubicBezTo>
                    <a:pt x="117" y="277"/>
                    <a:pt x="117" y="279"/>
                    <a:pt x="116" y="284"/>
                  </a:cubicBezTo>
                  <a:cubicBezTo>
                    <a:pt x="115" y="290"/>
                    <a:pt x="114" y="296"/>
                    <a:pt x="114" y="302"/>
                  </a:cubicBezTo>
                  <a:cubicBezTo>
                    <a:pt x="114" y="331"/>
                    <a:pt x="134" y="351"/>
                    <a:pt x="159" y="351"/>
                  </a:cubicBezTo>
                  <a:cubicBezTo>
                    <a:pt x="174" y="351"/>
                    <a:pt x="188" y="343"/>
                    <a:pt x="199" y="325"/>
                  </a:cubicBezTo>
                  <a:cubicBezTo>
                    <a:pt x="211" y="303"/>
                    <a:pt x="217" y="275"/>
                    <a:pt x="217" y="274"/>
                  </a:cubicBezTo>
                  <a:cubicBezTo>
                    <a:pt x="217" y="269"/>
                    <a:pt x="212" y="269"/>
                    <a:pt x="211" y="269"/>
                  </a:cubicBezTo>
                  <a:cubicBezTo>
                    <a:pt x="206" y="269"/>
                    <a:pt x="205" y="271"/>
                    <a:pt x="204" y="278"/>
                  </a:cubicBezTo>
                  <a:cubicBezTo>
                    <a:pt x="194" y="315"/>
                    <a:pt x="182" y="340"/>
                    <a:pt x="160" y="340"/>
                  </a:cubicBezTo>
                  <a:cubicBezTo>
                    <a:pt x="151" y="340"/>
                    <a:pt x="144" y="335"/>
                    <a:pt x="144" y="317"/>
                  </a:cubicBezTo>
                  <a:cubicBezTo>
                    <a:pt x="144" y="308"/>
                    <a:pt x="146" y="297"/>
                    <a:pt x="148" y="289"/>
                  </a:cubicBezTo>
                  <a:cubicBezTo>
                    <a:pt x="150" y="280"/>
                    <a:pt x="150" y="278"/>
                    <a:pt x="150" y="273"/>
                  </a:cubicBezTo>
                  <a:cubicBezTo>
                    <a:pt x="150" y="241"/>
                    <a:pt x="119" y="227"/>
                    <a:pt x="77" y="221"/>
                  </a:cubicBezTo>
                  <a:cubicBezTo>
                    <a:pt x="92" y="212"/>
                    <a:pt x="108" y="196"/>
                    <a:pt x="120" y="184"/>
                  </a:cubicBezTo>
                  <a:cubicBezTo>
                    <a:pt x="143" y="158"/>
                    <a:pt x="166" y="136"/>
                    <a:pt x="191" y="136"/>
                  </a:cubicBezTo>
                  <a:cubicBezTo>
                    <a:pt x="194" y="136"/>
                    <a:pt x="194" y="136"/>
                    <a:pt x="195" y="137"/>
                  </a:cubicBezTo>
                  <a:cubicBezTo>
                    <a:pt x="201" y="138"/>
                    <a:pt x="202" y="138"/>
                    <a:pt x="206" y="141"/>
                  </a:cubicBezTo>
                  <a:cubicBezTo>
                    <a:pt x="207" y="141"/>
                    <a:pt x="207" y="142"/>
                    <a:pt x="208" y="143"/>
                  </a:cubicBezTo>
                  <a:cubicBezTo>
                    <a:pt x="184" y="144"/>
                    <a:pt x="179" y="164"/>
                    <a:pt x="179" y="170"/>
                  </a:cubicBezTo>
                  <a:cubicBezTo>
                    <a:pt x="179" y="178"/>
                    <a:pt x="185" y="187"/>
                    <a:pt x="198" y="187"/>
                  </a:cubicBezTo>
                  <a:cubicBezTo>
                    <a:pt x="211" y="187"/>
                    <a:pt x="226" y="176"/>
                    <a:pt x="226" y="157"/>
                  </a:cubicBezTo>
                  <a:cubicBezTo>
                    <a:pt x="226" y="142"/>
                    <a:pt x="214" y="125"/>
                    <a:pt x="192" y="125"/>
                  </a:cubicBezTo>
                  <a:cubicBezTo>
                    <a:pt x="178" y="125"/>
                    <a:pt x="155" y="129"/>
                    <a:pt x="119" y="169"/>
                  </a:cubicBezTo>
                  <a:cubicBezTo>
                    <a:pt x="102" y="188"/>
                    <a:pt x="83" y="208"/>
                    <a:pt x="64" y="216"/>
                  </a:cubicBezTo>
                  <a:lnTo>
                    <a:pt x="116" y="5"/>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23" name="Freeform 175 1">
              <a:extLst>
                <a:ext uri="{FF2B5EF4-FFF2-40B4-BE49-F238E27FC236}">
                  <a16:creationId xmlns:a16="http://schemas.microsoft.com/office/drawing/2014/main" id="{046B6E55-968A-4B78-8C2E-1403A17FAAD9}"/>
                </a:ext>
              </a:extLst>
            </p:cNvPr>
            <p:cNvSpPr>
              <a:spLocks/>
            </p:cNvSpPr>
            <p:nvPr>
              <p:custDataLst>
                <p:tags r:id="rId130"/>
              </p:custDataLst>
            </p:nvPr>
          </p:nvSpPr>
          <p:spPr bwMode="auto">
            <a:xfrm>
              <a:off x="6207126" y="1906588"/>
              <a:ext cx="60325" cy="277813"/>
            </a:xfrm>
            <a:custGeom>
              <a:avLst/>
              <a:gdLst>
                <a:gd name="T0" fmla="*/ 116 w 116"/>
                <a:gd name="T1" fmla="*/ 493 h 498"/>
                <a:gd name="T2" fmla="*/ 107 w 116"/>
                <a:gd name="T3" fmla="*/ 482 h 498"/>
                <a:gd name="T4" fmla="*/ 29 w 116"/>
                <a:gd name="T5" fmla="*/ 249 h 498"/>
                <a:gd name="T6" fmla="*/ 109 w 116"/>
                <a:gd name="T7" fmla="*/ 13 h 498"/>
                <a:gd name="T8" fmla="*/ 116 w 116"/>
                <a:gd name="T9" fmla="*/ 5 h 498"/>
                <a:gd name="T10" fmla="*/ 111 w 116"/>
                <a:gd name="T11" fmla="*/ 0 h 498"/>
                <a:gd name="T12" fmla="*/ 31 w 116"/>
                <a:gd name="T13" fmla="*/ 97 h 498"/>
                <a:gd name="T14" fmla="*/ 0 w 116"/>
                <a:gd name="T15" fmla="*/ 249 h 498"/>
                <a:gd name="T16" fmla="*/ 33 w 116"/>
                <a:gd name="T17" fmla="*/ 405 h 498"/>
                <a:gd name="T18" fmla="*/ 111 w 116"/>
                <a:gd name="T19" fmla="*/ 498 h 498"/>
                <a:gd name="T20" fmla="*/ 116 w 116"/>
                <a:gd name="T21" fmla="*/ 493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6" h="498">
                  <a:moveTo>
                    <a:pt x="116" y="493"/>
                  </a:moveTo>
                  <a:cubicBezTo>
                    <a:pt x="116" y="492"/>
                    <a:pt x="116" y="491"/>
                    <a:pt x="107" y="482"/>
                  </a:cubicBezTo>
                  <a:cubicBezTo>
                    <a:pt x="45" y="420"/>
                    <a:pt x="29" y="325"/>
                    <a:pt x="29" y="249"/>
                  </a:cubicBezTo>
                  <a:cubicBezTo>
                    <a:pt x="29" y="162"/>
                    <a:pt x="48" y="75"/>
                    <a:pt x="109" y="13"/>
                  </a:cubicBezTo>
                  <a:cubicBezTo>
                    <a:pt x="116" y="7"/>
                    <a:pt x="116" y="6"/>
                    <a:pt x="116" y="5"/>
                  </a:cubicBezTo>
                  <a:cubicBezTo>
                    <a:pt x="116" y="1"/>
                    <a:pt x="114" y="0"/>
                    <a:pt x="111" y="0"/>
                  </a:cubicBezTo>
                  <a:cubicBezTo>
                    <a:pt x="106" y="0"/>
                    <a:pt x="61" y="34"/>
                    <a:pt x="31" y="97"/>
                  </a:cubicBezTo>
                  <a:cubicBezTo>
                    <a:pt x="6" y="152"/>
                    <a:pt x="0" y="207"/>
                    <a:pt x="0" y="249"/>
                  </a:cubicBezTo>
                  <a:cubicBezTo>
                    <a:pt x="0" y="288"/>
                    <a:pt x="5" y="348"/>
                    <a:pt x="33" y="405"/>
                  </a:cubicBezTo>
                  <a:cubicBezTo>
                    <a:pt x="63" y="466"/>
                    <a:pt x="106" y="498"/>
                    <a:pt x="111" y="498"/>
                  </a:cubicBezTo>
                  <a:cubicBezTo>
                    <a:pt x="114" y="498"/>
                    <a:pt x="116" y="497"/>
                    <a:pt x="116" y="493"/>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24" name="Freeform 176 1">
              <a:extLst>
                <a:ext uri="{FF2B5EF4-FFF2-40B4-BE49-F238E27FC236}">
                  <a16:creationId xmlns:a16="http://schemas.microsoft.com/office/drawing/2014/main" id="{217391A3-98D7-4754-A972-5D2F2257DC04}"/>
                </a:ext>
              </a:extLst>
            </p:cNvPr>
            <p:cNvSpPr>
              <a:spLocks/>
            </p:cNvSpPr>
            <p:nvPr>
              <p:custDataLst>
                <p:tags r:id="rId131"/>
              </p:custDataLst>
            </p:nvPr>
          </p:nvSpPr>
          <p:spPr bwMode="auto">
            <a:xfrm>
              <a:off x="6289676" y="1924051"/>
              <a:ext cx="212725" cy="190500"/>
            </a:xfrm>
            <a:custGeom>
              <a:avLst/>
              <a:gdLst>
                <a:gd name="T0" fmla="*/ 228 w 411"/>
                <a:gd name="T1" fmla="*/ 136 h 341"/>
                <a:gd name="T2" fmla="*/ 186 w 411"/>
                <a:gd name="T3" fmla="*/ 36 h 341"/>
                <a:gd name="T4" fmla="*/ 184 w 411"/>
                <a:gd name="T5" fmla="*/ 30 h 341"/>
                <a:gd name="T6" fmla="*/ 213 w 411"/>
                <a:gd name="T7" fmla="*/ 16 h 341"/>
                <a:gd name="T8" fmla="*/ 223 w 411"/>
                <a:gd name="T9" fmla="*/ 6 h 341"/>
                <a:gd name="T10" fmla="*/ 216 w 411"/>
                <a:gd name="T11" fmla="*/ 0 h 341"/>
                <a:gd name="T12" fmla="*/ 153 w 411"/>
                <a:gd name="T13" fmla="*/ 2 h 341"/>
                <a:gd name="T14" fmla="*/ 97 w 411"/>
                <a:gd name="T15" fmla="*/ 0 h 341"/>
                <a:gd name="T16" fmla="*/ 88 w 411"/>
                <a:gd name="T17" fmla="*/ 10 h 341"/>
                <a:gd name="T18" fmla="*/ 99 w 411"/>
                <a:gd name="T19" fmla="*/ 16 h 341"/>
                <a:gd name="T20" fmla="*/ 137 w 411"/>
                <a:gd name="T21" fmla="*/ 31 h 341"/>
                <a:gd name="T22" fmla="*/ 196 w 411"/>
                <a:gd name="T23" fmla="*/ 171 h 341"/>
                <a:gd name="T24" fmla="*/ 90 w 411"/>
                <a:gd name="T25" fmla="*/ 284 h 341"/>
                <a:gd name="T26" fmla="*/ 84 w 411"/>
                <a:gd name="T27" fmla="*/ 289 h 341"/>
                <a:gd name="T28" fmla="*/ 11 w 411"/>
                <a:gd name="T29" fmla="*/ 325 h 341"/>
                <a:gd name="T30" fmla="*/ 0 w 411"/>
                <a:gd name="T31" fmla="*/ 335 h 341"/>
                <a:gd name="T32" fmla="*/ 6 w 411"/>
                <a:gd name="T33" fmla="*/ 341 h 341"/>
                <a:gd name="T34" fmla="*/ 53 w 411"/>
                <a:gd name="T35" fmla="*/ 339 h 341"/>
                <a:gd name="T36" fmla="*/ 109 w 411"/>
                <a:gd name="T37" fmla="*/ 341 h 341"/>
                <a:gd name="T38" fmla="*/ 118 w 411"/>
                <a:gd name="T39" fmla="*/ 331 h 341"/>
                <a:gd name="T40" fmla="*/ 112 w 411"/>
                <a:gd name="T41" fmla="*/ 325 h 341"/>
                <a:gd name="T42" fmla="*/ 92 w 411"/>
                <a:gd name="T43" fmla="*/ 310 h 341"/>
                <a:gd name="T44" fmla="*/ 105 w 411"/>
                <a:gd name="T45" fmla="*/ 287 h 341"/>
                <a:gd name="T46" fmla="*/ 156 w 411"/>
                <a:gd name="T47" fmla="*/ 233 h 341"/>
                <a:gd name="T48" fmla="*/ 201 w 411"/>
                <a:gd name="T49" fmla="*/ 185 h 341"/>
                <a:gd name="T50" fmla="*/ 251 w 411"/>
                <a:gd name="T51" fmla="*/ 304 h 341"/>
                <a:gd name="T52" fmla="*/ 254 w 411"/>
                <a:gd name="T53" fmla="*/ 311 h 341"/>
                <a:gd name="T54" fmla="*/ 225 w 411"/>
                <a:gd name="T55" fmla="*/ 325 h 341"/>
                <a:gd name="T56" fmla="*/ 215 w 411"/>
                <a:gd name="T57" fmla="*/ 335 h 341"/>
                <a:gd name="T58" fmla="*/ 223 w 411"/>
                <a:gd name="T59" fmla="*/ 341 h 341"/>
                <a:gd name="T60" fmla="*/ 285 w 411"/>
                <a:gd name="T61" fmla="*/ 339 h 341"/>
                <a:gd name="T62" fmla="*/ 341 w 411"/>
                <a:gd name="T63" fmla="*/ 341 h 341"/>
                <a:gd name="T64" fmla="*/ 350 w 411"/>
                <a:gd name="T65" fmla="*/ 331 h 341"/>
                <a:gd name="T66" fmla="*/ 341 w 411"/>
                <a:gd name="T67" fmla="*/ 325 h 341"/>
                <a:gd name="T68" fmla="*/ 298 w 411"/>
                <a:gd name="T69" fmla="*/ 303 h 341"/>
                <a:gd name="T70" fmla="*/ 234 w 411"/>
                <a:gd name="T71" fmla="*/ 149 h 341"/>
                <a:gd name="T72" fmla="*/ 336 w 411"/>
                <a:gd name="T73" fmla="*/ 41 h 341"/>
                <a:gd name="T74" fmla="*/ 400 w 411"/>
                <a:gd name="T75" fmla="*/ 16 h 341"/>
                <a:gd name="T76" fmla="*/ 411 w 411"/>
                <a:gd name="T77" fmla="*/ 6 h 341"/>
                <a:gd name="T78" fmla="*/ 404 w 411"/>
                <a:gd name="T79" fmla="*/ 0 h 341"/>
                <a:gd name="T80" fmla="*/ 357 w 411"/>
                <a:gd name="T81" fmla="*/ 2 h 341"/>
                <a:gd name="T82" fmla="*/ 302 w 411"/>
                <a:gd name="T83" fmla="*/ 0 h 341"/>
                <a:gd name="T84" fmla="*/ 292 w 411"/>
                <a:gd name="T85" fmla="*/ 10 h 341"/>
                <a:gd name="T86" fmla="*/ 298 w 411"/>
                <a:gd name="T87" fmla="*/ 16 h 341"/>
                <a:gd name="T88" fmla="*/ 318 w 411"/>
                <a:gd name="T89" fmla="*/ 31 h 341"/>
                <a:gd name="T90" fmla="*/ 309 w 411"/>
                <a:gd name="T91" fmla="*/ 49 h 341"/>
                <a:gd name="T92" fmla="*/ 228 w 411"/>
                <a:gd name="T93" fmla="*/ 136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11" h="341">
                  <a:moveTo>
                    <a:pt x="228" y="136"/>
                  </a:moveTo>
                  <a:lnTo>
                    <a:pt x="186" y="36"/>
                  </a:lnTo>
                  <a:cubicBezTo>
                    <a:pt x="185" y="32"/>
                    <a:pt x="184" y="30"/>
                    <a:pt x="184" y="30"/>
                  </a:cubicBezTo>
                  <a:cubicBezTo>
                    <a:pt x="184" y="27"/>
                    <a:pt x="192" y="18"/>
                    <a:pt x="213" y="16"/>
                  </a:cubicBezTo>
                  <a:cubicBezTo>
                    <a:pt x="218" y="15"/>
                    <a:pt x="223" y="15"/>
                    <a:pt x="223" y="6"/>
                  </a:cubicBezTo>
                  <a:cubicBezTo>
                    <a:pt x="223" y="0"/>
                    <a:pt x="217" y="0"/>
                    <a:pt x="216" y="0"/>
                  </a:cubicBezTo>
                  <a:cubicBezTo>
                    <a:pt x="195" y="0"/>
                    <a:pt x="174" y="2"/>
                    <a:pt x="153" y="2"/>
                  </a:cubicBezTo>
                  <a:cubicBezTo>
                    <a:pt x="140" y="2"/>
                    <a:pt x="109" y="0"/>
                    <a:pt x="97" y="0"/>
                  </a:cubicBezTo>
                  <a:cubicBezTo>
                    <a:pt x="94" y="0"/>
                    <a:pt x="88" y="0"/>
                    <a:pt x="88" y="10"/>
                  </a:cubicBezTo>
                  <a:cubicBezTo>
                    <a:pt x="88" y="16"/>
                    <a:pt x="93" y="16"/>
                    <a:pt x="99" y="16"/>
                  </a:cubicBezTo>
                  <a:cubicBezTo>
                    <a:pt x="129" y="16"/>
                    <a:pt x="132" y="21"/>
                    <a:pt x="137" y="31"/>
                  </a:cubicBezTo>
                  <a:lnTo>
                    <a:pt x="196" y="171"/>
                  </a:lnTo>
                  <a:lnTo>
                    <a:pt x="90" y="284"/>
                  </a:lnTo>
                  <a:lnTo>
                    <a:pt x="84" y="289"/>
                  </a:lnTo>
                  <a:cubicBezTo>
                    <a:pt x="60" y="316"/>
                    <a:pt x="36" y="324"/>
                    <a:pt x="11" y="325"/>
                  </a:cubicBezTo>
                  <a:cubicBezTo>
                    <a:pt x="4" y="326"/>
                    <a:pt x="0" y="326"/>
                    <a:pt x="0" y="335"/>
                  </a:cubicBezTo>
                  <a:cubicBezTo>
                    <a:pt x="0" y="336"/>
                    <a:pt x="0" y="341"/>
                    <a:pt x="6" y="341"/>
                  </a:cubicBezTo>
                  <a:cubicBezTo>
                    <a:pt x="21" y="341"/>
                    <a:pt x="38" y="339"/>
                    <a:pt x="53" y="339"/>
                  </a:cubicBezTo>
                  <a:cubicBezTo>
                    <a:pt x="71" y="339"/>
                    <a:pt x="91" y="341"/>
                    <a:pt x="109" y="341"/>
                  </a:cubicBezTo>
                  <a:cubicBezTo>
                    <a:pt x="112" y="341"/>
                    <a:pt x="118" y="341"/>
                    <a:pt x="118" y="331"/>
                  </a:cubicBezTo>
                  <a:cubicBezTo>
                    <a:pt x="118" y="326"/>
                    <a:pt x="113" y="325"/>
                    <a:pt x="112" y="325"/>
                  </a:cubicBezTo>
                  <a:cubicBezTo>
                    <a:pt x="107" y="325"/>
                    <a:pt x="92" y="324"/>
                    <a:pt x="92" y="310"/>
                  </a:cubicBezTo>
                  <a:cubicBezTo>
                    <a:pt x="92" y="302"/>
                    <a:pt x="99" y="294"/>
                    <a:pt x="105" y="287"/>
                  </a:cubicBezTo>
                  <a:lnTo>
                    <a:pt x="156" y="233"/>
                  </a:lnTo>
                  <a:lnTo>
                    <a:pt x="201" y="185"/>
                  </a:lnTo>
                  <a:lnTo>
                    <a:pt x="251" y="304"/>
                  </a:lnTo>
                  <a:cubicBezTo>
                    <a:pt x="253" y="309"/>
                    <a:pt x="254" y="310"/>
                    <a:pt x="254" y="311"/>
                  </a:cubicBezTo>
                  <a:cubicBezTo>
                    <a:pt x="254" y="315"/>
                    <a:pt x="244" y="323"/>
                    <a:pt x="225" y="325"/>
                  </a:cubicBezTo>
                  <a:cubicBezTo>
                    <a:pt x="220" y="326"/>
                    <a:pt x="215" y="326"/>
                    <a:pt x="215" y="335"/>
                  </a:cubicBezTo>
                  <a:cubicBezTo>
                    <a:pt x="215" y="341"/>
                    <a:pt x="221" y="341"/>
                    <a:pt x="223" y="341"/>
                  </a:cubicBezTo>
                  <a:cubicBezTo>
                    <a:pt x="237" y="341"/>
                    <a:pt x="271" y="339"/>
                    <a:pt x="285" y="339"/>
                  </a:cubicBezTo>
                  <a:cubicBezTo>
                    <a:pt x="298" y="339"/>
                    <a:pt x="328" y="341"/>
                    <a:pt x="341" y="341"/>
                  </a:cubicBezTo>
                  <a:cubicBezTo>
                    <a:pt x="344" y="341"/>
                    <a:pt x="350" y="341"/>
                    <a:pt x="350" y="331"/>
                  </a:cubicBezTo>
                  <a:cubicBezTo>
                    <a:pt x="350" y="325"/>
                    <a:pt x="345" y="325"/>
                    <a:pt x="341" y="325"/>
                  </a:cubicBezTo>
                  <a:cubicBezTo>
                    <a:pt x="308" y="325"/>
                    <a:pt x="307" y="323"/>
                    <a:pt x="298" y="303"/>
                  </a:cubicBezTo>
                  <a:cubicBezTo>
                    <a:pt x="279" y="257"/>
                    <a:pt x="245" y="179"/>
                    <a:pt x="234" y="149"/>
                  </a:cubicBezTo>
                  <a:cubicBezTo>
                    <a:pt x="268" y="114"/>
                    <a:pt x="320" y="55"/>
                    <a:pt x="336" y="41"/>
                  </a:cubicBezTo>
                  <a:cubicBezTo>
                    <a:pt x="351" y="29"/>
                    <a:pt x="370" y="17"/>
                    <a:pt x="400" y="16"/>
                  </a:cubicBezTo>
                  <a:cubicBezTo>
                    <a:pt x="406" y="15"/>
                    <a:pt x="411" y="15"/>
                    <a:pt x="411" y="6"/>
                  </a:cubicBezTo>
                  <a:cubicBezTo>
                    <a:pt x="411" y="5"/>
                    <a:pt x="411" y="0"/>
                    <a:pt x="404" y="0"/>
                  </a:cubicBezTo>
                  <a:cubicBezTo>
                    <a:pt x="389" y="0"/>
                    <a:pt x="373" y="2"/>
                    <a:pt x="357" y="2"/>
                  </a:cubicBezTo>
                  <a:cubicBezTo>
                    <a:pt x="339" y="2"/>
                    <a:pt x="320" y="0"/>
                    <a:pt x="302" y="0"/>
                  </a:cubicBezTo>
                  <a:cubicBezTo>
                    <a:pt x="299" y="0"/>
                    <a:pt x="292" y="0"/>
                    <a:pt x="292" y="10"/>
                  </a:cubicBezTo>
                  <a:cubicBezTo>
                    <a:pt x="292" y="14"/>
                    <a:pt x="295" y="15"/>
                    <a:pt x="298" y="16"/>
                  </a:cubicBezTo>
                  <a:cubicBezTo>
                    <a:pt x="303" y="16"/>
                    <a:pt x="318" y="17"/>
                    <a:pt x="318" y="31"/>
                  </a:cubicBezTo>
                  <a:cubicBezTo>
                    <a:pt x="318" y="38"/>
                    <a:pt x="313" y="44"/>
                    <a:pt x="309" y="49"/>
                  </a:cubicBezTo>
                  <a:lnTo>
                    <a:pt x="228" y="136"/>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25" name="Freeform 177 1">
              <a:extLst>
                <a:ext uri="{FF2B5EF4-FFF2-40B4-BE49-F238E27FC236}">
                  <a16:creationId xmlns:a16="http://schemas.microsoft.com/office/drawing/2014/main" id="{D7F5133A-10FA-44DB-BF29-7B0566AA1162}"/>
                </a:ext>
              </a:extLst>
            </p:cNvPr>
            <p:cNvSpPr>
              <a:spLocks/>
            </p:cNvSpPr>
            <p:nvPr>
              <p:custDataLst>
                <p:tags r:id="rId132"/>
              </p:custDataLst>
            </p:nvPr>
          </p:nvSpPr>
          <p:spPr bwMode="auto">
            <a:xfrm>
              <a:off x="6532563" y="1924051"/>
              <a:ext cx="74613" cy="82550"/>
            </a:xfrm>
            <a:custGeom>
              <a:avLst/>
              <a:gdLst>
                <a:gd name="T0" fmla="*/ 82 w 142"/>
                <a:gd name="T1" fmla="*/ 75 h 150"/>
                <a:gd name="T2" fmla="*/ 132 w 142"/>
                <a:gd name="T3" fmla="*/ 53 h 150"/>
                <a:gd name="T4" fmla="*/ 142 w 142"/>
                <a:gd name="T5" fmla="*/ 43 h 150"/>
                <a:gd name="T6" fmla="*/ 131 w 142"/>
                <a:gd name="T7" fmla="*/ 31 h 150"/>
                <a:gd name="T8" fmla="*/ 123 w 142"/>
                <a:gd name="T9" fmla="*/ 35 h 150"/>
                <a:gd name="T10" fmla="*/ 76 w 142"/>
                <a:gd name="T11" fmla="*/ 66 h 150"/>
                <a:gd name="T12" fmla="*/ 81 w 142"/>
                <a:gd name="T13" fmla="*/ 15 h 150"/>
                <a:gd name="T14" fmla="*/ 71 w 142"/>
                <a:gd name="T15" fmla="*/ 0 h 150"/>
                <a:gd name="T16" fmla="*/ 60 w 142"/>
                <a:gd name="T17" fmla="*/ 10 h 150"/>
                <a:gd name="T18" fmla="*/ 62 w 142"/>
                <a:gd name="T19" fmla="*/ 27 h 150"/>
                <a:gd name="T20" fmla="*/ 66 w 142"/>
                <a:gd name="T21" fmla="*/ 66 h 150"/>
                <a:gd name="T22" fmla="*/ 19 w 142"/>
                <a:gd name="T23" fmla="*/ 35 h 150"/>
                <a:gd name="T24" fmla="*/ 11 w 142"/>
                <a:gd name="T25" fmla="*/ 31 h 150"/>
                <a:gd name="T26" fmla="*/ 0 w 142"/>
                <a:gd name="T27" fmla="*/ 43 h 150"/>
                <a:gd name="T28" fmla="*/ 7 w 142"/>
                <a:gd name="T29" fmla="*/ 53 h 150"/>
                <a:gd name="T30" fmla="*/ 60 w 142"/>
                <a:gd name="T31" fmla="*/ 75 h 150"/>
                <a:gd name="T32" fmla="*/ 10 w 142"/>
                <a:gd name="T33" fmla="*/ 96 h 150"/>
                <a:gd name="T34" fmla="*/ 0 w 142"/>
                <a:gd name="T35" fmla="*/ 107 h 150"/>
                <a:gd name="T36" fmla="*/ 11 w 142"/>
                <a:gd name="T37" fmla="*/ 118 h 150"/>
                <a:gd name="T38" fmla="*/ 18 w 142"/>
                <a:gd name="T39" fmla="*/ 115 h 150"/>
                <a:gd name="T40" fmla="*/ 66 w 142"/>
                <a:gd name="T41" fmla="*/ 83 h 150"/>
                <a:gd name="T42" fmla="*/ 60 w 142"/>
                <a:gd name="T43" fmla="*/ 140 h 150"/>
                <a:gd name="T44" fmla="*/ 71 w 142"/>
                <a:gd name="T45" fmla="*/ 150 h 150"/>
                <a:gd name="T46" fmla="*/ 82 w 142"/>
                <a:gd name="T47" fmla="*/ 140 h 150"/>
                <a:gd name="T48" fmla="*/ 80 w 142"/>
                <a:gd name="T49" fmla="*/ 123 h 150"/>
                <a:gd name="T50" fmla="*/ 76 w 142"/>
                <a:gd name="T51" fmla="*/ 83 h 150"/>
                <a:gd name="T52" fmla="*/ 118 w 142"/>
                <a:gd name="T53" fmla="*/ 111 h 150"/>
                <a:gd name="T54" fmla="*/ 131 w 142"/>
                <a:gd name="T55" fmla="*/ 118 h 150"/>
                <a:gd name="T56" fmla="*/ 142 w 142"/>
                <a:gd name="T57" fmla="*/ 107 h 150"/>
                <a:gd name="T58" fmla="*/ 134 w 142"/>
                <a:gd name="T59" fmla="*/ 97 h 150"/>
                <a:gd name="T60" fmla="*/ 82 w 142"/>
                <a:gd name="T61" fmla="*/ 75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42" h="150">
                  <a:moveTo>
                    <a:pt x="82" y="75"/>
                  </a:moveTo>
                  <a:cubicBezTo>
                    <a:pt x="110" y="63"/>
                    <a:pt x="123" y="58"/>
                    <a:pt x="132" y="53"/>
                  </a:cubicBezTo>
                  <a:cubicBezTo>
                    <a:pt x="138" y="51"/>
                    <a:pt x="142" y="49"/>
                    <a:pt x="142" y="43"/>
                  </a:cubicBezTo>
                  <a:cubicBezTo>
                    <a:pt x="142" y="37"/>
                    <a:pt x="137" y="31"/>
                    <a:pt x="131" y="31"/>
                  </a:cubicBezTo>
                  <a:cubicBezTo>
                    <a:pt x="128" y="31"/>
                    <a:pt x="128" y="31"/>
                    <a:pt x="123" y="35"/>
                  </a:cubicBezTo>
                  <a:lnTo>
                    <a:pt x="76" y="66"/>
                  </a:lnTo>
                  <a:lnTo>
                    <a:pt x="81" y="15"/>
                  </a:lnTo>
                  <a:cubicBezTo>
                    <a:pt x="82" y="8"/>
                    <a:pt x="81" y="0"/>
                    <a:pt x="71" y="0"/>
                  </a:cubicBezTo>
                  <a:cubicBezTo>
                    <a:pt x="67" y="0"/>
                    <a:pt x="60" y="3"/>
                    <a:pt x="60" y="10"/>
                  </a:cubicBezTo>
                  <a:cubicBezTo>
                    <a:pt x="60" y="13"/>
                    <a:pt x="61" y="24"/>
                    <a:pt x="62" y="27"/>
                  </a:cubicBezTo>
                  <a:cubicBezTo>
                    <a:pt x="62" y="33"/>
                    <a:pt x="65" y="58"/>
                    <a:pt x="66" y="66"/>
                  </a:cubicBezTo>
                  <a:lnTo>
                    <a:pt x="19" y="35"/>
                  </a:lnTo>
                  <a:cubicBezTo>
                    <a:pt x="15" y="33"/>
                    <a:pt x="14" y="31"/>
                    <a:pt x="11" y="31"/>
                  </a:cubicBezTo>
                  <a:cubicBezTo>
                    <a:pt x="5" y="31"/>
                    <a:pt x="0" y="37"/>
                    <a:pt x="0" y="43"/>
                  </a:cubicBezTo>
                  <a:cubicBezTo>
                    <a:pt x="0" y="50"/>
                    <a:pt x="4" y="51"/>
                    <a:pt x="7" y="53"/>
                  </a:cubicBezTo>
                  <a:lnTo>
                    <a:pt x="60" y="75"/>
                  </a:lnTo>
                  <a:cubicBezTo>
                    <a:pt x="31" y="87"/>
                    <a:pt x="19" y="92"/>
                    <a:pt x="10" y="96"/>
                  </a:cubicBezTo>
                  <a:cubicBezTo>
                    <a:pt x="3" y="99"/>
                    <a:pt x="0" y="101"/>
                    <a:pt x="0" y="107"/>
                  </a:cubicBezTo>
                  <a:cubicBezTo>
                    <a:pt x="0" y="113"/>
                    <a:pt x="5" y="118"/>
                    <a:pt x="11" y="118"/>
                  </a:cubicBezTo>
                  <a:cubicBezTo>
                    <a:pt x="13" y="118"/>
                    <a:pt x="14" y="118"/>
                    <a:pt x="18" y="115"/>
                  </a:cubicBezTo>
                  <a:lnTo>
                    <a:pt x="66" y="83"/>
                  </a:lnTo>
                  <a:lnTo>
                    <a:pt x="60" y="140"/>
                  </a:lnTo>
                  <a:cubicBezTo>
                    <a:pt x="60" y="147"/>
                    <a:pt x="67" y="150"/>
                    <a:pt x="71" y="150"/>
                  </a:cubicBezTo>
                  <a:cubicBezTo>
                    <a:pt x="75" y="150"/>
                    <a:pt x="82" y="147"/>
                    <a:pt x="82" y="140"/>
                  </a:cubicBezTo>
                  <a:cubicBezTo>
                    <a:pt x="82" y="136"/>
                    <a:pt x="80" y="126"/>
                    <a:pt x="80" y="123"/>
                  </a:cubicBezTo>
                  <a:cubicBezTo>
                    <a:pt x="79" y="117"/>
                    <a:pt x="77" y="91"/>
                    <a:pt x="76" y="83"/>
                  </a:cubicBezTo>
                  <a:lnTo>
                    <a:pt x="118" y="111"/>
                  </a:lnTo>
                  <a:cubicBezTo>
                    <a:pt x="127" y="118"/>
                    <a:pt x="128" y="118"/>
                    <a:pt x="131" y="118"/>
                  </a:cubicBezTo>
                  <a:cubicBezTo>
                    <a:pt x="137" y="118"/>
                    <a:pt x="142" y="113"/>
                    <a:pt x="142" y="107"/>
                  </a:cubicBezTo>
                  <a:cubicBezTo>
                    <a:pt x="142" y="100"/>
                    <a:pt x="137" y="98"/>
                    <a:pt x="134" y="97"/>
                  </a:cubicBezTo>
                  <a:lnTo>
                    <a:pt x="82" y="75"/>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26" name="Freeform 178 1">
              <a:extLst>
                <a:ext uri="{FF2B5EF4-FFF2-40B4-BE49-F238E27FC236}">
                  <a16:creationId xmlns:a16="http://schemas.microsoft.com/office/drawing/2014/main" id="{5867DE43-F556-4897-A2A2-B2D01AEE91DE}"/>
                </a:ext>
              </a:extLst>
            </p:cNvPr>
            <p:cNvSpPr>
              <a:spLocks/>
            </p:cNvSpPr>
            <p:nvPr>
              <p:custDataLst>
                <p:tags r:id="rId133"/>
              </p:custDataLst>
            </p:nvPr>
          </p:nvSpPr>
          <p:spPr bwMode="auto">
            <a:xfrm>
              <a:off x="6657976" y="2084388"/>
              <a:ext cx="30163" cy="84138"/>
            </a:xfrm>
            <a:custGeom>
              <a:avLst/>
              <a:gdLst>
                <a:gd name="T0" fmla="*/ 58 w 58"/>
                <a:gd name="T1" fmla="*/ 52 h 149"/>
                <a:gd name="T2" fmla="*/ 26 w 58"/>
                <a:gd name="T3" fmla="*/ 0 h 149"/>
                <a:gd name="T4" fmla="*/ 0 w 58"/>
                <a:gd name="T5" fmla="*/ 26 h 149"/>
                <a:gd name="T6" fmla="*/ 26 w 58"/>
                <a:gd name="T7" fmla="*/ 53 h 149"/>
                <a:gd name="T8" fmla="*/ 44 w 58"/>
                <a:gd name="T9" fmla="*/ 46 h 149"/>
                <a:gd name="T10" fmla="*/ 46 w 58"/>
                <a:gd name="T11" fmla="*/ 45 h 149"/>
                <a:gd name="T12" fmla="*/ 47 w 58"/>
                <a:gd name="T13" fmla="*/ 52 h 149"/>
                <a:gd name="T14" fmla="*/ 13 w 58"/>
                <a:gd name="T15" fmla="*/ 136 h 149"/>
                <a:gd name="T16" fmla="*/ 8 w 58"/>
                <a:gd name="T17" fmla="*/ 144 h 149"/>
                <a:gd name="T18" fmla="*/ 13 w 58"/>
                <a:gd name="T19" fmla="*/ 149 h 149"/>
                <a:gd name="T20" fmla="*/ 58 w 58"/>
                <a:gd name="T21" fmla="*/ 52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 h="149">
                  <a:moveTo>
                    <a:pt x="58" y="52"/>
                  </a:moveTo>
                  <a:cubicBezTo>
                    <a:pt x="58" y="19"/>
                    <a:pt x="46" y="0"/>
                    <a:pt x="26" y="0"/>
                  </a:cubicBezTo>
                  <a:cubicBezTo>
                    <a:pt x="10" y="0"/>
                    <a:pt x="0" y="12"/>
                    <a:pt x="0" y="26"/>
                  </a:cubicBezTo>
                  <a:cubicBezTo>
                    <a:pt x="0" y="40"/>
                    <a:pt x="10" y="53"/>
                    <a:pt x="26" y="53"/>
                  </a:cubicBezTo>
                  <a:cubicBezTo>
                    <a:pt x="32" y="53"/>
                    <a:pt x="39" y="51"/>
                    <a:pt x="44" y="46"/>
                  </a:cubicBezTo>
                  <a:cubicBezTo>
                    <a:pt x="45" y="45"/>
                    <a:pt x="46" y="45"/>
                    <a:pt x="46" y="45"/>
                  </a:cubicBezTo>
                  <a:cubicBezTo>
                    <a:pt x="47" y="45"/>
                    <a:pt x="47" y="45"/>
                    <a:pt x="47" y="52"/>
                  </a:cubicBezTo>
                  <a:cubicBezTo>
                    <a:pt x="47" y="89"/>
                    <a:pt x="30" y="119"/>
                    <a:pt x="13" y="136"/>
                  </a:cubicBezTo>
                  <a:cubicBezTo>
                    <a:pt x="8" y="141"/>
                    <a:pt x="8" y="142"/>
                    <a:pt x="8" y="144"/>
                  </a:cubicBezTo>
                  <a:cubicBezTo>
                    <a:pt x="8" y="147"/>
                    <a:pt x="10" y="149"/>
                    <a:pt x="13" y="149"/>
                  </a:cubicBezTo>
                  <a:cubicBezTo>
                    <a:pt x="18" y="149"/>
                    <a:pt x="58" y="111"/>
                    <a:pt x="58" y="52"/>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27" name="Freeform 179 1">
              <a:extLst>
                <a:ext uri="{FF2B5EF4-FFF2-40B4-BE49-F238E27FC236}">
                  <a16:creationId xmlns:a16="http://schemas.microsoft.com/office/drawing/2014/main" id="{16C6FCF2-93CA-46E0-9B7E-326A99B14BB9}"/>
                </a:ext>
              </a:extLst>
            </p:cNvPr>
            <p:cNvSpPr>
              <a:spLocks/>
            </p:cNvSpPr>
            <p:nvPr>
              <p:custDataLst>
                <p:tags r:id="rId134"/>
              </p:custDataLst>
            </p:nvPr>
          </p:nvSpPr>
          <p:spPr bwMode="auto">
            <a:xfrm>
              <a:off x="6757988" y="1924051"/>
              <a:ext cx="212725" cy="190500"/>
            </a:xfrm>
            <a:custGeom>
              <a:avLst/>
              <a:gdLst>
                <a:gd name="T0" fmla="*/ 228 w 411"/>
                <a:gd name="T1" fmla="*/ 136 h 341"/>
                <a:gd name="T2" fmla="*/ 187 w 411"/>
                <a:gd name="T3" fmla="*/ 36 h 341"/>
                <a:gd name="T4" fmla="*/ 184 w 411"/>
                <a:gd name="T5" fmla="*/ 30 h 341"/>
                <a:gd name="T6" fmla="*/ 213 w 411"/>
                <a:gd name="T7" fmla="*/ 16 h 341"/>
                <a:gd name="T8" fmla="*/ 223 w 411"/>
                <a:gd name="T9" fmla="*/ 6 h 341"/>
                <a:gd name="T10" fmla="*/ 216 w 411"/>
                <a:gd name="T11" fmla="*/ 0 h 341"/>
                <a:gd name="T12" fmla="*/ 153 w 411"/>
                <a:gd name="T13" fmla="*/ 2 h 341"/>
                <a:gd name="T14" fmla="*/ 97 w 411"/>
                <a:gd name="T15" fmla="*/ 0 h 341"/>
                <a:gd name="T16" fmla="*/ 88 w 411"/>
                <a:gd name="T17" fmla="*/ 10 h 341"/>
                <a:gd name="T18" fmla="*/ 100 w 411"/>
                <a:gd name="T19" fmla="*/ 16 h 341"/>
                <a:gd name="T20" fmla="*/ 137 w 411"/>
                <a:gd name="T21" fmla="*/ 31 h 341"/>
                <a:gd name="T22" fmla="*/ 196 w 411"/>
                <a:gd name="T23" fmla="*/ 171 h 341"/>
                <a:gd name="T24" fmla="*/ 91 w 411"/>
                <a:gd name="T25" fmla="*/ 284 h 341"/>
                <a:gd name="T26" fmla="*/ 84 w 411"/>
                <a:gd name="T27" fmla="*/ 289 h 341"/>
                <a:gd name="T28" fmla="*/ 11 w 411"/>
                <a:gd name="T29" fmla="*/ 325 h 341"/>
                <a:gd name="T30" fmla="*/ 0 w 411"/>
                <a:gd name="T31" fmla="*/ 335 h 341"/>
                <a:gd name="T32" fmla="*/ 6 w 411"/>
                <a:gd name="T33" fmla="*/ 341 h 341"/>
                <a:gd name="T34" fmla="*/ 53 w 411"/>
                <a:gd name="T35" fmla="*/ 339 h 341"/>
                <a:gd name="T36" fmla="*/ 109 w 411"/>
                <a:gd name="T37" fmla="*/ 341 h 341"/>
                <a:gd name="T38" fmla="*/ 118 w 411"/>
                <a:gd name="T39" fmla="*/ 331 h 341"/>
                <a:gd name="T40" fmla="*/ 112 w 411"/>
                <a:gd name="T41" fmla="*/ 325 h 341"/>
                <a:gd name="T42" fmla="*/ 92 w 411"/>
                <a:gd name="T43" fmla="*/ 310 h 341"/>
                <a:gd name="T44" fmla="*/ 106 w 411"/>
                <a:gd name="T45" fmla="*/ 287 h 341"/>
                <a:gd name="T46" fmla="*/ 157 w 411"/>
                <a:gd name="T47" fmla="*/ 233 h 341"/>
                <a:gd name="T48" fmla="*/ 201 w 411"/>
                <a:gd name="T49" fmla="*/ 185 h 341"/>
                <a:gd name="T50" fmla="*/ 252 w 411"/>
                <a:gd name="T51" fmla="*/ 304 h 341"/>
                <a:gd name="T52" fmla="*/ 254 w 411"/>
                <a:gd name="T53" fmla="*/ 311 h 341"/>
                <a:gd name="T54" fmla="*/ 225 w 411"/>
                <a:gd name="T55" fmla="*/ 325 h 341"/>
                <a:gd name="T56" fmla="*/ 215 w 411"/>
                <a:gd name="T57" fmla="*/ 335 h 341"/>
                <a:gd name="T58" fmla="*/ 223 w 411"/>
                <a:gd name="T59" fmla="*/ 341 h 341"/>
                <a:gd name="T60" fmla="*/ 286 w 411"/>
                <a:gd name="T61" fmla="*/ 339 h 341"/>
                <a:gd name="T62" fmla="*/ 341 w 411"/>
                <a:gd name="T63" fmla="*/ 341 h 341"/>
                <a:gd name="T64" fmla="*/ 351 w 411"/>
                <a:gd name="T65" fmla="*/ 331 h 341"/>
                <a:gd name="T66" fmla="*/ 342 w 411"/>
                <a:gd name="T67" fmla="*/ 325 h 341"/>
                <a:gd name="T68" fmla="*/ 299 w 411"/>
                <a:gd name="T69" fmla="*/ 303 h 341"/>
                <a:gd name="T70" fmla="*/ 234 w 411"/>
                <a:gd name="T71" fmla="*/ 149 h 341"/>
                <a:gd name="T72" fmla="*/ 337 w 411"/>
                <a:gd name="T73" fmla="*/ 41 h 341"/>
                <a:gd name="T74" fmla="*/ 400 w 411"/>
                <a:gd name="T75" fmla="*/ 16 h 341"/>
                <a:gd name="T76" fmla="*/ 411 w 411"/>
                <a:gd name="T77" fmla="*/ 6 h 341"/>
                <a:gd name="T78" fmla="*/ 404 w 411"/>
                <a:gd name="T79" fmla="*/ 0 h 341"/>
                <a:gd name="T80" fmla="*/ 358 w 411"/>
                <a:gd name="T81" fmla="*/ 2 h 341"/>
                <a:gd name="T82" fmla="*/ 302 w 411"/>
                <a:gd name="T83" fmla="*/ 0 h 341"/>
                <a:gd name="T84" fmla="*/ 293 w 411"/>
                <a:gd name="T85" fmla="*/ 10 h 341"/>
                <a:gd name="T86" fmla="*/ 299 w 411"/>
                <a:gd name="T87" fmla="*/ 16 h 341"/>
                <a:gd name="T88" fmla="*/ 319 w 411"/>
                <a:gd name="T89" fmla="*/ 31 h 341"/>
                <a:gd name="T90" fmla="*/ 309 w 411"/>
                <a:gd name="T91" fmla="*/ 49 h 341"/>
                <a:gd name="T92" fmla="*/ 228 w 411"/>
                <a:gd name="T93" fmla="*/ 136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11" h="341">
                  <a:moveTo>
                    <a:pt x="228" y="136"/>
                  </a:moveTo>
                  <a:lnTo>
                    <a:pt x="187" y="36"/>
                  </a:lnTo>
                  <a:cubicBezTo>
                    <a:pt x="185" y="32"/>
                    <a:pt x="184" y="30"/>
                    <a:pt x="184" y="30"/>
                  </a:cubicBezTo>
                  <a:cubicBezTo>
                    <a:pt x="184" y="27"/>
                    <a:pt x="193" y="18"/>
                    <a:pt x="213" y="16"/>
                  </a:cubicBezTo>
                  <a:cubicBezTo>
                    <a:pt x="218" y="15"/>
                    <a:pt x="223" y="15"/>
                    <a:pt x="223" y="6"/>
                  </a:cubicBezTo>
                  <a:cubicBezTo>
                    <a:pt x="223" y="0"/>
                    <a:pt x="217" y="0"/>
                    <a:pt x="216" y="0"/>
                  </a:cubicBezTo>
                  <a:cubicBezTo>
                    <a:pt x="196" y="0"/>
                    <a:pt x="174" y="2"/>
                    <a:pt x="153" y="2"/>
                  </a:cubicBezTo>
                  <a:cubicBezTo>
                    <a:pt x="141" y="2"/>
                    <a:pt x="110" y="0"/>
                    <a:pt x="97" y="0"/>
                  </a:cubicBezTo>
                  <a:cubicBezTo>
                    <a:pt x="94" y="0"/>
                    <a:pt x="88" y="0"/>
                    <a:pt x="88" y="10"/>
                  </a:cubicBezTo>
                  <a:cubicBezTo>
                    <a:pt x="88" y="16"/>
                    <a:pt x="93" y="16"/>
                    <a:pt x="100" y="16"/>
                  </a:cubicBezTo>
                  <a:cubicBezTo>
                    <a:pt x="130" y="16"/>
                    <a:pt x="133" y="21"/>
                    <a:pt x="137" y="31"/>
                  </a:cubicBezTo>
                  <a:lnTo>
                    <a:pt x="196" y="171"/>
                  </a:lnTo>
                  <a:lnTo>
                    <a:pt x="91" y="284"/>
                  </a:lnTo>
                  <a:lnTo>
                    <a:pt x="84" y="289"/>
                  </a:lnTo>
                  <a:cubicBezTo>
                    <a:pt x="60" y="316"/>
                    <a:pt x="36" y="324"/>
                    <a:pt x="11" y="325"/>
                  </a:cubicBezTo>
                  <a:cubicBezTo>
                    <a:pt x="4" y="326"/>
                    <a:pt x="0" y="326"/>
                    <a:pt x="0" y="335"/>
                  </a:cubicBezTo>
                  <a:cubicBezTo>
                    <a:pt x="0" y="336"/>
                    <a:pt x="0" y="341"/>
                    <a:pt x="6" y="341"/>
                  </a:cubicBezTo>
                  <a:cubicBezTo>
                    <a:pt x="21" y="341"/>
                    <a:pt x="38" y="339"/>
                    <a:pt x="53" y="339"/>
                  </a:cubicBezTo>
                  <a:cubicBezTo>
                    <a:pt x="72" y="339"/>
                    <a:pt x="91" y="341"/>
                    <a:pt x="109" y="341"/>
                  </a:cubicBezTo>
                  <a:cubicBezTo>
                    <a:pt x="112" y="341"/>
                    <a:pt x="118" y="341"/>
                    <a:pt x="118" y="331"/>
                  </a:cubicBezTo>
                  <a:cubicBezTo>
                    <a:pt x="118" y="326"/>
                    <a:pt x="113" y="325"/>
                    <a:pt x="112" y="325"/>
                  </a:cubicBezTo>
                  <a:cubicBezTo>
                    <a:pt x="108" y="325"/>
                    <a:pt x="92" y="324"/>
                    <a:pt x="92" y="310"/>
                  </a:cubicBezTo>
                  <a:cubicBezTo>
                    <a:pt x="92" y="302"/>
                    <a:pt x="100" y="294"/>
                    <a:pt x="106" y="287"/>
                  </a:cubicBezTo>
                  <a:lnTo>
                    <a:pt x="157" y="233"/>
                  </a:lnTo>
                  <a:lnTo>
                    <a:pt x="201" y="185"/>
                  </a:lnTo>
                  <a:lnTo>
                    <a:pt x="252" y="304"/>
                  </a:lnTo>
                  <a:cubicBezTo>
                    <a:pt x="254" y="309"/>
                    <a:pt x="254" y="310"/>
                    <a:pt x="254" y="311"/>
                  </a:cubicBezTo>
                  <a:cubicBezTo>
                    <a:pt x="254" y="315"/>
                    <a:pt x="245" y="323"/>
                    <a:pt x="225" y="325"/>
                  </a:cubicBezTo>
                  <a:cubicBezTo>
                    <a:pt x="220" y="326"/>
                    <a:pt x="215" y="326"/>
                    <a:pt x="215" y="335"/>
                  </a:cubicBezTo>
                  <a:cubicBezTo>
                    <a:pt x="215" y="341"/>
                    <a:pt x="221" y="341"/>
                    <a:pt x="223" y="341"/>
                  </a:cubicBezTo>
                  <a:cubicBezTo>
                    <a:pt x="237" y="341"/>
                    <a:pt x="272" y="339"/>
                    <a:pt x="286" y="339"/>
                  </a:cubicBezTo>
                  <a:cubicBezTo>
                    <a:pt x="298" y="339"/>
                    <a:pt x="329" y="341"/>
                    <a:pt x="341" y="341"/>
                  </a:cubicBezTo>
                  <a:cubicBezTo>
                    <a:pt x="345" y="341"/>
                    <a:pt x="351" y="341"/>
                    <a:pt x="351" y="331"/>
                  </a:cubicBezTo>
                  <a:cubicBezTo>
                    <a:pt x="351" y="325"/>
                    <a:pt x="346" y="325"/>
                    <a:pt x="342" y="325"/>
                  </a:cubicBezTo>
                  <a:cubicBezTo>
                    <a:pt x="308" y="325"/>
                    <a:pt x="307" y="323"/>
                    <a:pt x="299" y="303"/>
                  </a:cubicBezTo>
                  <a:cubicBezTo>
                    <a:pt x="279" y="257"/>
                    <a:pt x="246" y="179"/>
                    <a:pt x="234" y="149"/>
                  </a:cubicBezTo>
                  <a:cubicBezTo>
                    <a:pt x="268" y="114"/>
                    <a:pt x="321" y="55"/>
                    <a:pt x="337" y="41"/>
                  </a:cubicBezTo>
                  <a:cubicBezTo>
                    <a:pt x="351" y="29"/>
                    <a:pt x="370" y="17"/>
                    <a:pt x="400" y="16"/>
                  </a:cubicBezTo>
                  <a:cubicBezTo>
                    <a:pt x="406" y="15"/>
                    <a:pt x="411" y="15"/>
                    <a:pt x="411" y="6"/>
                  </a:cubicBezTo>
                  <a:cubicBezTo>
                    <a:pt x="411" y="5"/>
                    <a:pt x="411" y="0"/>
                    <a:pt x="404" y="0"/>
                  </a:cubicBezTo>
                  <a:cubicBezTo>
                    <a:pt x="389" y="0"/>
                    <a:pt x="373" y="2"/>
                    <a:pt x="358" y="2"/>
                  </a:cubicBezTo>
                  <a:cubicBezTo>
                    <a:pt x="339" y="2"/>
                    <a:pt x="320" y="0"/>
                    <a:pt x="302" y="0"/>
                  </a:cubicBezTo>
                  <a:cubicBezTo>
                    <a:pt x="299" y="0"/>
                    <a:pt x="293" y="0"/>
                    <a:pt x="293" y="10"/>
                  </a:cubicBezTo>
                  <a:cubicBezTo>
                    <a:pt x="293" y="14"/>
                    <a:pt x="295" y="15"/>
                    <a:pt x="299" y="16"/>
                  </a:cubicBezTo>
                  <a:cubicBezTo>
                    <a:pt x="303" y="16"/>
                    <a:pt x="319" y="17"/>
                    <a:pt x="319" y="31"/>
                  </a:cubicBezTo>
                  <a:cubicBezTo>
                    <a:pt x="319" y="38"/>
                    <a:pt x="313" y="44"/>
                    <a:pt x="309" y="49"/>
                  </a:cubicBezTo>
                  <a:lnTo>
                    <a:pt x="228" y="136"/>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28" name="Freeform 180 1">
              <a:extLst>
                <a:ext uri="{FF2B5EF4-FFF2-40B4-BE49-F238E27FC236}">
                  <a16:creationId xmlns:a16="http://schemas.microsoft.com/office/drawing/2014/main" id="{CE4F0DBF-9381-4EC2-A1E7-F778A207A0B3}"/>
                </a:ext>
              </a:extLst>
            </p:cNvPr>
            <p:cNvSpPr>
              <a:spLocks/>
            </p:cNvSpPr>
            <p:nvPr>
              <p:custDataLst>
                <p:tags r:id="rId135"/>
              </p:custDataLst>
            </p:nvPr>
          </p:nvSpPr>
          <p:spPr bwMode="auto">
            <a:xfrm>
              <a:off x="7000876" y="1924051"/>
              <a:ext cx="74613" cy="82550"/>
            </a:xfrm>
            <a:custGeom>
              <a:avLst/>
              <a:gdLst>
                <a:gd name="T0" fmla="*/ 82 w 142"/>
                <a:gd name="T1" fmla="*/ 75 h 150"/>
                <a:gd name="T2" fmla="*/ 132 w 142"/>
                <a:gd name="T3" fmla="*/ 53 h 150"/>
                <a:gd name="T4" fmla="*/ 142 w 142"/>
                <a:gd name="T5" fmla="*/ 43 h 150"/>
                <a:gd name="T6" fmla="*/ 131 w 142"/>
                <a:gd name="T7" fmla="*/ 31 h 150"/>
                <a:gd name="T8" fmla="*/ 124 w 142"/>
                <a:gd name="T9" fmla="*/ 35 h 150"/>
                <a:gd name="T10" fmla="*/ 76 w 142"/>
                <a:gd name="T11" fmla="*/ 66 h 150"/>
                <a:gd name="T12" fmla="*/ 81 w 142"/>
                <a:gd name="T13" fmla="*/ 15 h 150"/>
                <a:gd name="T14" fmla="*/ 71 w 142"/>
                <a:gd name="T15" fmla="*/ 0 h 150"/>
                <a:gd name="T16" fmla="*/ 60 w 142"/>
                <a:gd name="T17" fmla="*/ 10 h 150"/>
                <a:gd name="T18" fmla="*/ 62 w 142"/>
                <a:gd name="T19" fmla="*/ 27 h 150"/>
                <a:gd name="T20" fmla="*/ 66 w 142"/>
                <a:gd name="T21" fmla="*/ 66 h 150"/>
                <a:gd name="T22" fmla="*/ 19 w 142"/>
                <a:gd name="T23" fmla="*/ 35 h 150"/>
                <a:gd name="T24" fmla="*/ 11 w 142"/>
                <a:gd name="T25" fmla="*/ 31 h 150"/>
                <a:gd name="T26" fmla="*/ 0 w 142"/>
                <a:gd name="T27" fmla="*/ 43 h 150"/>
                <a:gd name="T28" fmla="*/ 8 w 142"/>
                <a:gd name="T29" fmla="*/ 53 h 150"/>
                <a:gd name="T30" fmla="*/ 60 w 142"/>
                <a:gd name="T31" fmla="*/ 75 h 150"/>
                <a:gd name="T32" fmla="*/ 10 w 142"/>
                <a:gd name="T33" fmla="*/ 96 h 150"/>
                <a:gd name="T34" fmla="*/ 0 w 142"/>
                <a:gd name="T35" fmla="*/ 107 h 150"/>
                <a:gd name="T36" fmla="*/ 11 w 142"/>
                <a:gd name="T37" fmla="*/ 118 h 150"/>
                <a:gd name="T38" fmla="*/ 18 w 142"/>
                <a:gd name="T39" fmla="*/ 115 h 150"/>
                <a:gd name="T40" fmla="*/ 66 w 142"/>
                <a:gd name="T41" fmla="*/ 83 h 150"/>
                <a:gd name="T42" fmla="*/ 60 w 142"/>
                <a:gd name="T43" fmla="*/ 140 h 150"/>
                <a:gd name="T44" fmla="*/ 71 w 142"/>
                <a:gd name="T45" fmla="*/ 150 h 150"/>
                <a:gd name="T46" fmla="*/ 82 w 142"/>
                <a:gd name="T47" fmla="*/ 140 h 150"/>
                <a:gd name="T48" fmla="*/ 80 w 142"/>
                <a:gd name="T49" fmla="*/ 123 h 150"/>
                <a:gd name="T50" fmla="*/ 76 w 142"/>
                <a:gd name="T51" fmla="*/ 83 h 150"/>
                <a:gd name="T52" fmla="*/ 118 w 142"/>
                <a:gd name="T53" fmla="*/ 111 h 150"/>
                <a:gd name="T54" fmla="*/ 131 w 142"/>
                <a:gd name="T55" fmla="*/ 118 h 150"/>
                <a:gd name="T56" fmla="*/ 142 w 142"/>
                <a:gd name="T57" fmla="*/ 107 h 150"/>
                <a:gd name="T58" fmla="*/ 134 w 142"/>
                <a:gd name="T59" fmla="*/ 97 h 150"/>
                <a:gd name="T60" fmla="*/ 82 w 142"/>
                <a:gd name="T61" fmla="*/ 75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42" h="150">
                  <a:moveTo>
                    <a:pt x="82" y="75"/>
                  </a:moveTo>
                  <a:cubicBezTo>
                    <a:pt x="110" y="63"/>
                    <a:pt x="123" y="58"/>
                    <a:pt x="132" y="53"/>
                  </a:cubicBezTo>
                  <a:cubicBezTo>
                    <a:pt x="139" y="51"/>
                    <a:pt x="142" y="49"/>
                    <a:pt x="142" y="43"/>
                  </a:cubicBezTo>
                  <a:cubicBezTo>
                    <a:pt x="142" y="37"/>
                    <a:pt x="137" y="31"/>
                    <a:pt x="131" y="31"/>
                  </a:cubicBezTo>
                  <a:cubicBezTo>
                    <a:pt x="129" y="31"/>
                    <a:pt x="128" y="31"/>
                    <a:pt x="124" y="35"/>
                  </a:cubicBezTo>
                  <a:lnTo>
                    <a:pt x="76" y="66"/>
                  </a:lnTo>
                  <a:lnTo>
                    <a:pt x="81" y="15"/>
                  </a:lnTo>
                  <a:cubicBezTo>
                    <a:pt x="82" y="8"/>
                    <a:pt x="81" y="0"/>
                    <a:pt x="71" y="0"/>
                  </a:cubicBezTo>
                  <a:cubicBezTo>
                    <a:pt x="67" y="0"/>
                    <a:pt x="60" y="3"/>
                    <a:pt x="60" y="10"/>
                  </a:cubicBezTo>
                  <a:cubicBezTo>
                    <a:pt x="60" y="13"/>
                    <a:pt x="62" y="24"/>
                    <a:pt x="62" y="27"/>
                  </a:cubicBezTo>
                  <a:cubicBezTo>
                    <a:pt x="63" y="33"/>
                    <a:pt x="65" y="58"/>
                    <a:pt x="66" y="66"/>
                  </a:cubicBezTo>
                  <a:lnTo>
                    <a:pt x="19" y="35"/>
                  </a:lnTo>
                  <a:cubicBezTo>
                    <a:pt x="15" y="33"/>
                    <a:pt x="14" y="31"/>
                    <a:pt x="11" y="31"/>
                  </a:cubicBezTo>
                  <a:cubicBezTo>
                    <a:pt x="5" y="31"/>
                    <a:pt x="0" y="37"/>
                    <a:pt x="0" y="43"/>
                  </a:cubicBezTo>
                  <a:cubicBezTo>
                    <a:pt x="0" y="50"/>
                    <a:pt x="4" y="51"/>
                    <a:pt x="8" y="53"/>
                  </a:cubicBezTo>
                  <a:lnTo>
                    <a:pt x="60" y="75"/>
                  </a:lnTo>
                  <a:cubicBezTo>
                    <a:pt x="32" y="87"/>
                    <a:pt x="19" y="92"/>
                    <a:pt x="10" y="96"/>
                  </a:cubicBezTo>
                  <a:cubicBezTo>
                    <a:pt x="3" y="99"/>
                    <a:pt x="0" y="101"/>
                    <a:pt x="0" y="107"/>
                  </a:cubicBezTo>
                  <a:cubicBezTo>
                    <a:pt x="0" y="113"/>
                    <a:pt x="5" y="118"/>
                    <a:pt x="11" y="118"/>
                  </a:cubicBezTo>
                  <a:cubicBezTo>
                    <a:pt x="13" y="118"/>
                    <a:pt x="14" y="118"/>
                    <a:pt x="18" y="115"/>
                  </a:cubicBezTo>
                  <a:lnTo>
                    <a:pt x="66" y="83"/>
                  </a:lnTo>
                  <a:lnTo>
                    <a:pt x="60" y="140"/>
                  </a:lnTo>
                  <a:cubicBezTo>
                    <a:pt x="60" y="147"/>
                    <a:pt x="67" y="150"/>
                    <a:pt x="71" y="150"/>
                  </a:cubicBezTo>
                  <a:cubicBezTo>
                    <a:pt x="75" y="150"/>
                    <a:pt x="82" y="147"/>
                    <a:pt x="82" y="140"/>
                  </a:cubicBezTo>
                  <a:cubicBezTo>
                    <a:pt x="82" y="136"/>
                    <a:pt x="80" y="126"/>
                    <a:pt x="80" y="123"/>
                  </a:cubicBezTo>
                  <a:cubicBezTo>
                    <a:pt x="79" y="117"/>
                    <a:pt x="77" y="91"/>
                    <a:pt x="76" y="83"/>
                  </a:cubicBezTo>
                  <a:lnTo>
                    <a:pt x="118" y="111"/>
                  </a:lnTo>
                  <a:cubicBezTo>
                    <a:pt x="127" y="118"/>
                    <a:pt x="128" y="118"/>
                    <a:pt x="131" y="118"/>
                  </a:cubicBezTo>
                  <a:cubicBezTo>
                    <a:pt x="137" y="118"/>
                    <a:pt x="142" y="113"/>
                    <a:pt x="142" y="107"/>
                  </a:cubicBezTo>
                  <a:cubicBezTo>
                    <a:pt x="142" y="100"/>
                    <a:pt x="138" y="98"/>
                    <a:pt x="134" y="97"/>
                  </a:cubicBezTo>
                  <a:lnTo>
                    <a:pt x="82" y="75"/>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29" name="Freeform 181 1">
              <a:extLst>
                <a:ext uri="{FF2B5EF4-FFF2-40B4-BE49-F238E27FC236}">
                  <a16:creationId xmlns:a16="http://schemas.microsoft.com/office/drawing/2014/main" id="{CF081D6A-B485-4A1F-BD68-78183871E817}"/>
                </a:ext>
              </a:extLst>
            </p:cNvPr>
            <p:cNvSpPr>
              <a:spLocks/>
            </p:cNvSpPr>
            <p:nvPr>
              <p:custDataLst>
                <p:tags r:id="rId136"/>
              </p:custDataLst>
            </p:nvPr>
          </p:nvSpPr>
          <p:spPr bwMode="auto">
            <a:xfrm>
              <a:off x="7119938" y="1906588"/>
              <a:ext cx="58738" cy="277813"/>
            </a:xfrm>
            <a:custGeom>
              <a:avLst/>
              <a:gdLst>
                <a:gd name="T0" fmla="*/ 115 w 115"/>
                <a:gd name="T1" fmla="*/ 249 h 498"/>
                <a:gd name="T2" fmla="*/ 83 w 115"/>
                <a:gd name="T3" fmla="*/ 93 h 498"/>
                <a:gd name="T4" fmla="*/ 5 w 115"/>
                <a:gd name="T5" fmla="*/ 0 h 498"/>
                <a:gd name="T6" fmla="*/ 0 w 115"/>
                <a:gd name="T7" fmla="*/ 5 h 498"/>
                <a:gd name="T8" fmla="*/ 9 w 115"/>
                <a:gd name="T9" fmla="*/ 16 h 498"/>
                <a:gd name="T10" fmla="*/ 87 w 115"/>
                <a:gd name="T11" fmla="*/ 249 h 498"/>
                <a:gd name="T12" fmla="*/ 6 w 115"/>
                <a:gd name="T13" fmla="*/ 485 h 498"/>
                <a:gd name="T14" fmla="*/ 0 w 115"/>
                <a:gd name="T15" fmla="*/ 493 h 498"/>
                <a:gd name="T16" fmla="*/ 5 w 115"/>
                <a:gd name="T17" fmla="*/ 498 h 498"/>
                <a:gd name="T18" fmla="*/ 84 w 115"/>
                <a:gd name="T19" fmla="*/ 401 h 498"/>
                <a:gd name="T20" fmla="*/ 115 w 115"/>
                <a:gd name="T21" fmla="*/ 249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5" h="498">
                  <a:moveTo>
                    <a:pt x="115" y="249"/>
                  </a:moveTo>
                  <a:cubicBezTo>
                    <a:pt x="115" y="210"/>
                    <a:pt x="110" y="150"/>
                    <a:pt x="83" y="93"/>
                  </a:cubicBezTo>
                  <a:cubicBezTo>
                    <a:pt x="53" y="32"/>
                    <a:pt x="10" y="0"/>
                    <a:pt x="5" y="0"/>
                  </a:cubicBezTo>
                  <a:cubicBezTo>
                    <a:pt x="2" y="0"/>
                    <a:pt x="0" y="2"/>
                    <a:pt x="0" y="5"/>
                  </a:cubicBezTo>
                  <a:cubicBezTo>
                    <a:pt x="0" y="6"/>
                    <a:pt x="0" y="7"/>
                    <a:pt x="9" y="16"/>
                  </a:cubicBezTo>
                  <a:cubicBezTo>
                    <a:pt x="58" y="65"/>
                    <a:pt x="87" y="145"/>
                    <a:pt x="87" y="249"/>
                  </a:cubicBezTo>
                  <a:cubicBezTo>
                    <a:pt x="87" y="334"/>
                    <a:pt x="68" y="422"/>
                    <a:pt x="6" y="485"/>
                  </a:cubicBezTo>
                  <a:cubicBezTo>
                    <a:pt x="0" y="491"/>
                    <a:pt x="0" y="492"/>
                    <a:pt x="0" y="493"/>
                  </a:cubicBezTo>
                  <a:cubicBezTo>
                    <a:pt x="0" y="496"/>
                    <a:pt x="2" y="498"/>
                    <a:pt x="5" y="498"/>
                  </a:cubicBezTo>
                  <a:cubicBezTo>
                    <a:pt x="10" y="498"/>
                    <a:pt x="55" y="465"/>
                    <a:pt x="84" y="401"/>
                  </a:cubicBezTo>
                  <a:cubicBezTo>
                    <a:pt x="109" y="346"/>
                    <a:pt x="115" y="291"/>
                    <a:pt x="115" y="249"/>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30" name="Freeform 182 1">
              <a:extLst>
                <a:ext uri="{FF2B5EF4-FFF2-40B4-BE49-F238E27FC236}">
                  <a16:creationId xmlns:a16="http://schemas.microsoft.com/office/drawing/2014/main" id="{7068D3D1-0550-486D-95E2-9896532DD6CD}"/>
                </a:ext>
              </a:extLst>
            </p:cNvPr>
            <p:cNvSpPr>
              <a:spLocks/>
            </p:cNvSpPr>
            <p:nvPr>
              <p:custDataLst>
                <p:tags r:id="rId137"/>
              </p:custDataLst>
            </p:nvPr>
          </p:nvSpPr>
          <p:spPr bwMode="auto">
            <a:xfrm>
              <a:off x="7208838" y="1547813"/>
              <a:ext cx="68263" cy="666750"/>
            </a:xfrm>
            <a:custGeom>
              <a:avLst/>
              <a:gdLst>
                <a:gd name="T0" fmla="*/ 104 w 131"/>
                <a:gd name="T1" fmla="*/ 1169 h 1197"/>
                <a:gd name="T2" fmla="*/ 0 w 131"/>
                <a:gd name="T3" fmla="*/ 1169 h 1197"/>
                <a:gd name="T4" fmla="*/ 0 w 131"/>
                <a:gd name="T5" fmla="*/ 1197 h 1197"/>
                <a:gd name="T6" fmla="*/ 131 w 131"/>
                <a:gd name="T7" fmla="*/ 1197 h 1197"/>
                <a:gd name="T8" fmla="*/ 131 w 131"/>
                <a:gd name="T9" fmla="*/ 0 h 1197"/>
                <a:gd name="T10" fmla="*/ 0 w 131"/>
                <a:gd name="T11" fmla="*/ 0 h 1197"/>
                <a:gd name="T12" fmla="*/ 0 w 131"/>
                <a:gd name="T13" fmla="*/ 28 h 1197"/>
                <a:gd name="T14" fmla="*/ 104 w 131"/>
                <a:gd name="T15" fmla="*/ 28 h 1197"/>
                <a:gd name="T16" fmla="*/ 104 w 131"/>
                <a:gd name="T17" fmla="*/ 1169 h 1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1" h="1197">
                  <a:moveTo>
                    <a:pt x="104" y="1169"/>
                  </a:moveTo>
                  <a:lnTo>
                    <a:pt x="0" y="1169"/>
                  </a:lnTo>
                  <a:lnTo>
                    <a:pt x="0" y="1197"/>
                  </a:lnTo>
                  <a:lnTo>
                    <a:pt x="131" y="1197"/>
                  </a:lnTo>
                  <a:lnTo>
                    <a:pt x="131" y="0"/>
                  </a:lnTo>
                  <a:lnTo>
                    <a:pt x="0" y="0"/>
                  </a:lnTo>
                  <a:lnTo>
                    <a:pt x="0" y="28"/>
                  </a:lnTo>
                  <a:lnTo>
                    <a:pt x="104" y="28"/>
                  </a:lnTo>
                  <a:lnTo>
                    <a:pt x="104" y="1169"/>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31" name="Freeform 183 1">
              <a:extLst>
                <a:ext uri="{FF2B5EF4-FFF2-40B4-BE49-F238E27FC236}">
                  <a16:creationId xmlns:a16="http://schemas.microsoft.com/office/drawing/2014/main" id="{E1D56FFF-645B-4645-8304-581E09A8C765}"/>
                </a:ext>
              </a:extLst>
            </p:cNvPr>
            <p:cNvSpPr>
              <a:spLocks/>
            </p:cNvSpPr>
            <p:nvPr>
              <p:custDataLst>
                <p:tags r:id="rId138"/>
              </p:custDataLst>
            </p:nvPr>
          </p:nvSpPr>
          <p:spPr bwMode="auto">
            <a:xfrm>
              <a:off x="7350126" y="1547813"/>
              <a:ext cx="128588" cy="666750"/>
            </a:xfrm>
            <a:custGeom>
              <a:avLst/>
              <a:gdLst>
                <a:gd name="T0" fmla="*/ 246 w 246"/>
                <a:gd name="T1" fmla="*/ 599 h 1197"/>
                <a:gd name="T2" fmla="*/ 74 w 246"/>
                <a:gd name="T3" fmla="*/ 56 h 1197"/>
                <a:gd name="T4" fmla="*/ 25 w 246"/>
                <a:gd name="T5" fmla="*/ 6 h 1197"/>
                <a:gd name="T6" fmla="*/ 11 w 246"/>
                <a:gd name="T7" fmla="*/ 0 h 1197"/>
                <a:gd name="T8" fmla="*/ 0 w 246"/>
                <a:gd name="T9" fmla="*/ 5 h 1197"/>
                <a:gd name="T10" fmla="*/ 3 w 246"/>
                <a:gd name="T11" fmla="*/ 10 h 1197"/>
                <a:gd name="T12" fmla="*/ 88 w 246"/>
                <a:gd name="T13" fmla="*/ 115 h 1197"/>
                <a:gd name="T14" fmla="*/ 204 w 246"/>
                <a:gd name="T15" fmla="*/ 598 h 1197"/>
                <a:gd name="T16" fmla="*/ 104 w 246"/>
                <a:gd name="T17" fmla="*/ 1054 h 1197"/>
                <a:gd name="T18" fmla="*/ 2 w 246"/>
                <a:gd name="T19" fmla="*/ 1187 h 1197"/>
                <a:gd name="T20" fmla="*/ 0 w 246"/>
                <a:gd name="T21" fmla="*/ 1192 h 1197"/>
                <a:gd name="T22" fmla="*/ 11 w 246"/>
                <a:gd name="T23" fmla="*/ 1197 h 1197"/>
                <a:gd name="T24" fmla="*/ 26 w 246"/>
                <a:gd name="T25" fmla="*/ 1189 h 1197"/>
                <a:gd name="T26" fmla="*/ 246 w 246"/>
                <a:gd name="T27" fmla="*/ 599 h 1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6" h="1197">
                  <a:moveTo>
                    <a:pt x="246" y="599"/>
                  </a:moveTo>
                  <a:cubicBezTo>
                    <a:pt x="246" y="403"/>
                    <a:pt x="201" y="205"/>
                    <a:pt x="74" y="56"/>
                  </a:cubicBezTo>
                  <a:cubicBezTo>
                    <a:pt x="64" y="45"/>
                    <a:pt x="45" y="24"/>
                    <a:pt x="25" y="6"/>
                  </a:cubicBezTo>
                  <a:cubicBezTo>
                    <a:pt x="19" y="0"/>
                    <a:pt x="18" y="0"/>
                    <a:pt x="11" y="0"/>
                  </a:cubicBezTo>
                  <a:cubicBezTo>
                    <a:pt x="5" y="0"/>
                    <a:pt x="0" y="0"/>
                    <a:pt x="0" y="5"/>
                  </a:cubicBezTo>
                  <a:cubicBezTo>
                    <a:pt x="0" y="7"/>
                    <a:pt x="2" y="9"/>
                    <a:pt x="3" y="10"/>
                  </a:cubicBezTo>
                  <a:cubicBezTo>
                    <a:pt x="21" y="28"/>
                    <a:pt x="54" y="62"/>
                    <a:pt x="88" y="115"/>
                  </a:cubicBezTo>
                  <a:cubicBezTo>
                    <a:pt x="168" y="244"/>
                    <a:pt x="204" y="406"/>
                    <a:pt x="204" y="598"/>
                  </a:cubicBezTo>
                  <a:cubicBezTo>
                    <a:pt x="204" y="732"/>
                    <a:pt x="186" y="905"/>
                    <a:pt x="104" y="1054"/>
                  </a:cubicBezTo>
                  <a:cubicBezTo>
                    <a:pt x="65" y="1125"/>
                    <a:pt x="23" y="1166"/>
                    <a:pt x="2" y="1187"/>
                  </a:cubicBezTo>
                  <a:cubicBezTo>
                    <a:pt x="1" y="1189"/>
                    <a:pt x="0" y="1190"/>
                    <a:pt x="0" y="1192"/>
                  </a:cubicBezTo>
                  <a:cubicBezTo>
                    <a:pt x="0" y="1197"/>
                    <a:pt x="5" y="1197"/>
                    <a:pt x="11" y="1197"/>
                  </a:cubicBezTo>
                  <a:cubicBezTo>
                    <a:pt x="18" y="1197"/>
                    <a:pt x="19" y="1197"/>
                    <a:pt x="26" y="1189"/>
                  </a:cubicBezTo>
                  <a:cubicBezTo>
                    <a:pt x="193" y="1037"/>
                    <a:pt x="246" y="809"/>
                    <a:pt x="246" y="599"/>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2" name="Group 31" descr="\documentclass{article}&#10;\usepackage{amsmath}&#10;\usepackage{amsfonts}&#10;\usepackage{amssymb}&#10;\usepackage{mathtools}&#10;\usepackage{physics}&#10;\pagestyle{empty}&#10;\begin{document}&#10;&#10;&#10;\begin{equation*}&#10;f(x^*) = k^{*T} \left( K^{-1} + \sigma_n^2 I \right) y&#10;\end{equation*}&#10;&#10;\end{document}" title="IguanaTex Vector Display">
            <a:extLst>
              <a:ext uri="{FF2B5EF4-FFF2-40B4-BE49-F238E27FC236}">
                <a16:creationId xmlns:a16="http://schemas.microsoft.com/office/drawing/2014/main" id="{24CBE290-B33C-4A61-ABCF-6009346A6285}"/>
              </a:ext>
            </a:extLst>
          </p:cNvPr>
          <p:cNvGrpSpPr>
            <a:grpSpLocks noChangeAspect="1"/>
          </p:cNvGrpSpPr>
          <p:nvPr>
            <p:custDataLst>
              <p:tags r:id="rId2"/>
            </p:custDataLst>
          </p:nvPr>
        </p:nvGrpSpPr>
        <p:grpSpPr>
          <a:xfrm>
            <a:off x="3020218" y="3354427"/>
            <a:ext cx="3103562" cy="381001"/>
            <a:chOff x="1068388" y="3600450"/>
            <a:chExt cx="3103562" cy="381001"/>
          </a:xfrm>
        </p:grpSpPr>
        <p:sp>
          <p:nvSpPr>
            <p:cNvPr id="11" name="Freeform 7">
              <a:extLst>
                <a:ext uri="{FF2B5EF4-FFF2-40B4-BE49-F238E27FC236}">
                  <a16:creationId xmlns:a16="http://schemas.microsoft.com/office/drawing/2014/main" id="{4CF9DFFB-ABD9-48EB-9670-FFBA99C5C8C0}"/>
                </a:ext>
              </a:extLst>
            </p:cNvPr>
            <p:cNvSpPr>
              <a:spLocks/>
            </p:cNvSpPr>
            <p:nvPr>
              <p:custDataLst>
                <p:tags r:id="rId64"/>
              </p:custDataLst>
            </p:nvPr>
          </p:nvSpPr>
          <p:spPr bwMode="auto">
            <a:xfrm>
              <a:off x="1068388" y="3656013"/>
              <a:ext cx="130175" cy="280988"/>
            </a:xfrm>
            <a:custGeom>
              <a:avLst/>
              <a:gdLst>
                <a:gd name="T0" fmla="*/ 157 w 249"/>
                <a:gd name="T1" fmla="*/ 152 h 454"/>
                <a:gd name="T2" fmla="*/ 200 w 249"/>
                <a:gd name="T3" fmla="*/ 152 h 454"/>
                <a:gd name="T4" fmla="*/ 215 w 249"/>
                <a:gd name="T5" fmla="*/ 142 h 454"/>
                <a:gd name="T6" fmla="*/ 201 w 249"/>
                <a:gd name="T7" fmla="*/ 137 h 454"/>
                <a:gd name="T8" fmla="*/ 160 w 249"/>
                <a:gd name="T9" fmla="*/ 137 h 454"/>
                <a:gd name="T10" fmla="*/ 170 w 249"/>
                <a:gd name="T11" fmla="*/ 80 h 454"/>
                <a:gd name="T12" fmla="*/ 182 w 249"/>
                <a:gd name="T13" fmla="*/ 28 h 454"/>
                <a:gd name="T14" fmla="*/ 206 w 249"/>
                <a:gd name="T15" fmla="*/ 11 h 454"/>
                <a:gd name="T16" fmla="*/ 230 w 249"/>
                <a:gd name="T17" fmla="*/ 20 h 454"/>
                <a:gd name="T18" fmla="*/ 203 w 249"/>
                <a:gd name="T19" fmla="*/ 47 h 454"/>
                <a:gd name="T20" fmla="*/ 222 w 249"/>
                <a:gd name="T21" fmla="*/ 64 h 454"/>
                <a:gd name="T22" fmla="*/ 249 w 249"/>
                <a:gd name="T23" fmla="*/ 34 h 454"/>
                <a:gd name="T24" fmla="*/ 206 w 249"/>
                <a:gd name="T25" fmla="*/ 0 h 454"/>
                <a:gd name="T26" fmla="*/ 142 w 249"/>
                <a:gd name="T27" fmla="*/ 58 h 454"/>
                <a:gd name="T28" fmla="*/ 126 w 249"/>
                <a:gd name="T29" fmla="*/ 137 h 454"/>
                <a:gd name="T30" fmla="*/ 91 w 249"/>
                <a:gd name="T31" fmla="*/ 137 h 454"/>
                <a:gd name="T32" fmla="*/ 76 w 249"/>
                <a:gd name="T33" fmla="*/ 146 h 454"/>
                <a:gd name="T34" fmla="*/ 90 w 249"/>
                <a:gd name="T35" fmla="*/ 152 h 454"/>
                <a:gd name="T36" fmla="*/ 123 w 249"/>
                <a:gd name="T37" fmla="*/ 152 h 454"/>
                <a:gd name="T38" fmla="*/ 86 w 249"/>
                <a:gd name="T39" fmla="*/ 350 h 454"/>
                <a:gd name="T40" fmla="*/ 43 w 249"/>
                <a:gd name="T41" fmla="*/ 443 h 454"/>
                <a:gd name="T42" fmla="*/ 19 w 249"/>
                <a:gd name="T43" fmla="*/ 434 h 454"/>
                <a:gd name="T44" fmla="*/ 46 w 249"/>
                <a:gd name="T45" fmla="*/ 407 h 454"/>
                <a:gd name="T46" fmla="*/ 28 w 249"/>
                <a:gd name="T47" fmla="*/ 390 h 454"/>
                <a:gd name="T48" fmla="*/ 0 w 249"/>
                <a:gd name="T49" fmla="*/ 420 h 454"/>
                <a:gd name="T50" fmla="*/ 43 w 249"/>
                <a:gd name="T51" fmla="*/ 454 h 454"/>
                <a:gd name="T52" fmla="*/ 99 w 249"/>
                <a:gd name="T53" fmla="*/ 406 h 454"/>
                <a:gd name="T54" fmla="*/ 127 w 249"/>
                <a:gd name="T55" fmla="*/ 311 h 454"/>
                <a:gd name="T56" fmla="*/ 157 w 249"/>
                <a:gd name="T57" fmla="*/ 152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49" h="454">
                  <a:moveTo>
                    <a:pt x="157" y="152"/>
                  </a:moveTo>
                  <a:lnTo>
                    <a:pt x="200" y="152"/>
                  </a:lnTo>
                  <a:cubicBezTo>
                    <a:pt x="210" y="152"/>
                    <a:pt x="215" y="152"/>
                    <a:pt x="215" y="142"/>
                  </a:cubicBezTo>
                  <a:cubicBezTo>
                    <a:pt x="215" y="137"/>
                    <a:pt x="210" y="137"/>
                    <a:pt x="201" y="137"/>
                  </a:cubicBezTo>
                  <a:lnTo>
                    <a:pt x="160" y="137"/>
                  </a:lnTo>
                  <a:lnTo>
                    <a:pt x="170" y="80"/>
                  </a:lnTo>
                  <a:cubicBezTo>
                    <a:pt x="172" y="69"/>
                    <a:pt x="179" y="34"/>
                    <a:pt x="182" y="28"/>
                  </a:cubicBezTo>
                  <a:cubicBezTo>
                    <a:pt x="187" y="18"/>
                    <a:pt x="195" y="11"/>
                    <a:pt x="206" y="11"/>
                  </a:cubicBezTo>
                  <a:cubicBezTo>
                    <a:pt x="208" y="11"/>
                    <a:pt x="221" y="11"/>
                    <a:pt x="230" y="20"/>
                  </a:cubicBezTo>
                  <a:cubicBezTo>
                    <a:pt x="208" y="22"/>
                    <a:pt x="203" y="39"/>
                    <a:pt x="203" y="47"/>
                  </a:cubicBezTo>
                  <a:cubicBezTo>
                    <a:pt x="203" y="58"/>
                    <a:pt x="212" y="64"/>
                    <a:pt x="222" y="64"/>
                  </a:cubicBezTo>
                  <a:cubicBezTo>
                    <a:pt x="235" y="64"/>
                    <a:pt x="249" y="53"/>
                    <a:pt x="249" y="34"/>
                  </a:cubicBezTo>
                  <a:cubicBezTo>
                    <a:pt x="249" y="11"/>
                    <a:pt x="226" y="0"/>
                    <a:pt x="206" y="0"/>
                  </a:cubicBezTo>
                  <a:cubicBezTo>
                    <a:pt x="189" y="0"/>
                    <a:pt x="157" y="9"/>
                    <a:pt x="142" y="58"/>
                  </a:cubicBezTo>
                  <a:cubicBezTo>
                    <a:pt x="139" y="69"/>
                    <a:pt x="138" y="74"/>
                    <a:pt x="126" y="137"/>
                  </a:cubicBezTo>
                  <a:lnTo>
                    <a:pt x="91" y="137"/>
                  </a:lnTo>
                  <a:cubicBezTo>
                    <a:pt x="82" y="137"/>
                    <a:pt x="76" y="137"/>
                    <a:pt x="76" y="146"/>
                  </a:cubicBezTo>
                  <a:cubicBezTo>
                    <a:pt x="76" y="152"/>
                    <a:pt x="81" y="152"/>
                    <a:pt x="90" y="152"/>
                  </a:cubicBezTo>
                  <a:lnTo>
                    <a:pt x="123" y="152"/>
                  </a:lnTo>
                  <a:lnTo>
                    <a:pt x="86" y="350"/>
                  </a:lnTo>
                  <a:cubicBezTo>
                    <a:pt x="77" y="398"/>
                    <a:pt x="68" y="443"/>
                    <a:pt x="43" y="443"/>
                  </a:cubicBezTo>
                  <a:cubicBezTo>
                    <a:pt x="41" y="443"/>
                    <a:pt x="28" y="443"/>
                    <a:pt x="19" y="434"/>
                  </a:cubicBezTo>
                  <a:cubicBezTo>
                    <a:pt x="42" y="433"/>
                    <a:pt x="46" y="415"/>
                    <a:pt x="46" y="407"/>
                  </a:cubicBezTo>
                  <a:cubicBezTo>
                    <a:pt x="46" y="396"/>
                    <a:pt x="37" y="390"/>
                    <a:pt x="28" y="390"/>
                  </a:cubicBezTo>
                  <a:cubicBezTo>
                    <a:pt x="15" y="390"/>
                    <a:pt x="0" y="401"/>
                    <a:pt x="0" y="420"/>
                  </a:cubicBezTo>
                  <a:cubicBezTo>
                    <a:pt x="0" y="442"/>
                    <a:pt x="22" y="454"/>
                    <a:pt x="43" y="454"/>
                  </a:cubicBezTo>
                  <a:cubicBezTo>
                    <a:pt x="70" y="454"/>
                    <a:pt x="90" y="425"/>
                    <a:pt x="99" y="406"/>
                  </a:cubicBezTo>
                  <a:cubicBezTo>
                    <a:pt x="115" y="375"/>
                    <a:pt x="126" y="314"/>
                    <a:pt x="127" y="311"/>
                  </a:cubicBezTo>
                  <a:lnTo>
                    <a:pt x="157" y="152"/>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8">
              <a:extLst>
                <a:ext uri="{FF2B5EF4-FFF2-40B4-BE49-F238E27FC236}">
                  <a16:creationId xmlns:a16="http://schemas.microsoft.com/office/drawing/2014/main" id="{B601CECA-A18A-4B2A-B944-70893D1D1746}"/>
                </a:ext>
              </a:extLst>
            </p:cNvPr>
            <p:cNvSpPr>
              <a:spLocks/>
            </p:cNvSpPr>
            <p:nvPr>
              <p:custDataLst>
                <p:tags r:id="rId65"/>
              </p:custDataLst>
            </p:nvPr>
          </p:nvSpPr>
          <p:spPr bwMode="auto">
            <a:xfrm>
              <a:off x="1236663" y="3641725"/>
              <a:ext cx="60325" cy="309563"/>
            </a:xfrm>
            <a:custGeom>
              <a:avLst/>
              <a:gdLst>
                <a:gd name="T0" fmla="*/ 115 w 115"/>
                <a:gd name="T1" fmla="*/ 495 h 500"/>
                <a:gd name="T2" fmla="*/ 107 w 115"/>
                <a:gd name="T3" fmla="*/ 484 h 500"/>
                <a:gd name="T4" fmla="*/ 28 w 115"/>
                <a:gd name="T5" fmla="*/ 250 h 500"/>
                <a:gd name="T6" fmla="*/ 109 w 115"/>
                <a:gd name="T7" fmla="*/ 14 h 500"/>
                <a:gd name="T8" fmla="*/ 115 w 115"/>
                <a:gd name="T9" fmla="*/ 5 h 500"/>
                <a:gd name="T10" fmla="*/ 110 w 115"/>
                <a:gd name="T11" fmla="*/ 0 h 500"/>
                <a:gd name="T12" fmla="*/ 31 w 115"/>
                <a:gd name="T13" fmla="*/ 98 h 500"/>
                <a:gd name="T14" fmla="*/ 0 w 115"/>
                <a:gd name="T15" fmla="*/ 250 h 500"/>
                <a:gd name="T16" fmla="*/ 32 w 115"/>
                <a:gd name="T17" fmla="*/ 406 h 500"/>
                <a:gd name="T18" fmla="*/ 110 w 115"/>
                <a:gd name="T19" fmla="*/ 500 h 500"/>
                <a:gd name="T20" fmla="*/ 115 w 115"/>
                <a:gd name="T21" fmla="*/ 495 h 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5" h="500">
                  <a:moveTo>
                    <a:pt x="115" y="495"/>
                  </a:moveTo>
                  <a:cubicBezTo>
                    <a:pt x="115" y="493"/>
                    <a:pt x="115" y="492"/>
                    <a:pt x="107" y="484"/>
                  </a:cubicBezTo>
                  <a:cubicBezTo>
                    <a:pt x="44" y="421"/>
                    <a:pt x="28" y="327"/>
                    <a:pt x="28" y="250"/>
                  </a:cubicBezTo>
                  <a:cubicBezTo>
                    <a:pt x="28" y="163"/>
                    <a:pt x="47" y="76"/>
                    <a:pt x="109" y="14"/>
                  </a:cubicBezTo>
                  <a:cubicBezTo>
                    <a:pt x="115" y="8"/>
                    <a:pt x="115" y="7"/>
                    <a:pt x="115" y="5"/>
                  </a:cubicBezTo>
                  <a:cubicBezTo>
                    <a:pt x="115" y="2"/>
                    <a:pt x="113" y="0"/>
                    <a:pt x="110" y="0"/>
                  </a:cubicBezTo>
                  <a:cubicBezTo>
                    <a:pt x="105" y="0"/>
                    <a:pt x="60" y="34"/>
                    <a:pt x="31" y="98"/>
                  </a:cubicBezTo>
                  <a:cubicBezTo>
                    <a:pt x="6" y="153"/>
                    <a:pt x="0" y="208"/>
                    <a:pt x="0" y="250"/>
                  </a:cubicBezTo>
                  <a:cubicBezTo>
                    <a:pt x="0" y="289"/>
                    <a:pt x="5" y="350"/>
                    <a:pt x="32" y="406"/>
                  </a:cubicBezTo>
                  <a:cubicBezTo>
                    <a:pt x="62" y="467"/>
                    <a:pt x="105" y="500"/>
                    <a:pt x="110" y="500"/>
                  </a:cubicBezTo>
                  <a:cubicBezTo>
                    <a:pt x="113" y="500"/>
                    <a:pt x="115" y="498"/>
                    <a:pt x="115" y="495"/>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9">
              <a:extLst>
                <a:ext uri="{FF2B5EF4-FFF2-40B4-BE49-F238E27FC236}">
                  <a16:creationId xmlns:a16="http://schemas.microsoft.com/office/drawing/2014/main" id="{D24301CE-D0A2-457B-A39A-36CCD182D5F1}"/>
                </a:ext>
              </a:extLst>
            </p:cNvPr>
            <p:cNvSpPr>
              <a:spLocks/>
            </p:cNvSpPr>
            <p:nvPr>
              <p:custDataLst>
                <p:tags r:id="rId66"/>
              </p:custDataLst>
            </p:nvPr>
          </p:nvSpPr>
          <p:spPr bwMode="auto">
            <a:xfrm>
              <a:off x="1319213" y="3736975"/>
              <a:ext cx="131762" cy="139700"/>
            </a:xfrm>
            <a:custGeom>
              <a:avLst/>
              <a:gdLst>
                <a:gd name="T0" fmla="*/ 152 w 249"/>
                <a:gd name="T1" fmla="*/ 70 h 227"/>
                <a:gd name="T2" fmla="*/ 202 w 249"/>
                <a:gd name="T3" fmla="*/ 11 h 227"/>
                <a:gd name="T4" fmla="*/ 227 w 249"/>
                <a:gd name="T5" fmla="*/ 18 h 227"/>
                <a:gd name="T6" fmla="*/ 203 w 249"/>
                <a:gd name="T7" fmla="*/ 45 h 227"/>
                <a:gd name="T8" fmla="*/ 222 w 249"/>
                <a:gd name="T9" fmla="*/ 62 h 227"/>
                <a:gd name="T10" fmla="*/ 249 w 249"/>
                <a:gd name="T11" fmla="*/ 33 h 227"/>
                <a:gd name="T12" fmla="*/ 202 w 249"/>
                <a:gd name="T13" fmla="*/ 0 h 227"/>
                <a:gd name="T14" fmla="*/ 150 w 249"/>
                <a:gd name="T15" fmla="*/ 38 h 227"/>
                <a:gd name="T16" fmla="*/ 96 w 249"/>
                <a:gd name="T17" fmla="*/ 0 h 227"/>
                <a:gd name="T18" fmla="*/ 16 w 249"/>
                <a:gd name="T19" fmla="*/ 77 h 227"/>
                <a:gd name="T20" fmla="*/ 22 w 249"/>
                <a:gd name="T21" fmla="*/ 82 h 227"/>
                <a:gd name="T22" fmla="*/ 28 w 249"/>
                <a:gd name="T23" fmla="*/ 77 h 227"/>
                <a:gd name="T24" fmla="*/ 95 w 249"/>
                <a:gd name="T25" fmla="*/ 11 h 227"/>
                <a:gd name="T26" fmla="*/ 122 w 249"/>
                <a:gd name="T27" fmla="*/ 45 h 227"/>
                <a:gd name="T28" fmla="*/ 95 w 249"/>
                <a:gd name="T29" fmla="*/ 164 h 227"/>
                <a:gd name="T30" fmla="*/ 48 w 249"/>
                <a:gd name="T31" fmla="*/ 216 h 227"/>
                <a:gd name="T32" fmla="*/ 23 w 249"/>
                <a:gd name="T33" fmla="*/ 209 h 227"/>
                <a:gd name="T34" fmla="*/ 46 w 249"/>
                <a:gd name="T35" fmla="*/ 182 h 227"/>
                <a:gd name="T36" fmla="*/ 28 w 249"/>
                <a:gd name="T37" fmla="*/ 165 h 227"/>
                <a:gd name="T38" fmla="*/ 0 w 249"/>
                <a:gd name="T39" fmla="*/ 194 h 227"/>
                <a:gd name="T40" fmla="*/ 47 w 249"/>
                <a:gd name="T41" fmla="*/ 227 h 227"/>
                <a:gd name="T42" fmla="*/ 100 w 249"/>
                <a:gd name="T43" fmla="*/ 189 h 227"/>
                <a:gd name="T44" fmla="*/ 153 w 249"/>
                <a:gd name="T45" fmla="*/ 227 h 227"/>
                <a:gd name="T46" fmla="*/ 233 w 249"/>
                <a:gd name="T47" fmla="*/ 150 h 227"/>
                <a:gd name="T48" fmla="*/ 227 w 249"/>
                <a:gd name="T49" fmla="*/ 145 h 227"/>
                <a:gd name="T50" fmla="*/ 221 w 249"/>
                <a:gd name="T51" fmla="*/ 150 h 227"/>
                <a:gd name="T52" fmla="*/ 154 w 249"/>
                <a:gd name="T53" fmla="*/ 216 h 227"/>
                <a:gd name="T54" fmla="*/ 127 w 249"/>
                <a:gd name="T55" fmla="*/ 183 h 227"/>
                <a:gd name="T56" fmla="*/ 136 w 249"/>
                <a:gd name="T57" fmla="*/ 139 h 227"/>
                <a:gd name="T58" fmla="*/ 152 w 249"/>
                <a:gd name="T59" fmla="*/ 7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49" h="227">
                  <a:moveTo>
                    <a:pt x="152" y="70"/>
                  </a:moveTo>
                  <a:cubicBezTo>
                    <a:pt x="155" y="57"/>
                    <a:pt x="167" y="11"/>
                    <a:pt x="202" y="11"/>
                  </a:cubicBezTo>
                  <a:cubicBezTo>
                    <a:pt x="204" y="11"/>
                    <a:pt x="216" y="11"/>
                    <a:pt x="227" y="18"/>
                  </a:cubicBezTo>
                  <a:cubicBezTo>
                    <a:pt x="213" y="20"/>
                    <a:pt x="203" y="33"/>
                    <a:pt x="203" y="45"/>
                  </a:cubicBezTo>
                  <a:cubicBezTo>
                    <a:pt x="203" y="53"/>
                    <a:pt x="208" y="62"/>
                    <a:pt x="222" y="62"/>
                  </a:cubicBezTo>
                  <a:cubicBezTo>
                    <a:pt x="233" y="62"/>
                    <a:pt x="249" y="53"/>
                    <a:pt x="249" y="33"/>
                  </a:cubicBezTo>
                  <a:cubicBezTo>
                    <a:pt x="249" y="7"/>
                    <a:pt x="219" y="0"/>
                    <a:pt x="202" y="0"/>
                  </a:cubicBezTo>
                  <a:cubicBezTo>
                    <a:pt x="173" y="0"/>
                    <a:pt x="156" y="27"/>
                    <a:pt x="150" y="38"/>
                  </a:cubicBezTo>
                  <a:cubicBezTo>
                    <a:pt x="138" y="5"/>
                    <a:pt x="111" y="0"/>
                    <a:pt x="96" y="0"/>
                  </a:cubicBezTo>
                  <a:cubicBezTo>
                    <a:pt x="44" y="0"/>
                    <a:pt x="16" y="65"/>
                    <a:pt x="16" y="77"/>
                  </a:cubicBezTo>
                  <a:cubicBezTo>
                    <a:pt x="16" y="82"/>
                    <a:pt x="21" y="82"/>
                    <a:pt x="22" y="82"/>
                  </a:cubicBezTo>
                  <a:cubicBezTo>
                    <a:pt x="26" y="82"/>
                    <a:pt x="27" y="81"/>
                    <a:pt x="28" y="77"/>
                  </a:cubicBezTo>
                  <a:cubicBezTo>
                    <a:pt x="45" y="24"/>
                    <a:pt x="78" y="11"/>
                    <a:pt x="95" y="11"/>
                  </a:cubicBezTo>
                  <a:cubicBezTo>
                    <a:pt x="105" y="11"/>
                    <a:pt x="122" y="16"/>
                    <a:pt x="122" y="45"/>
                  </a:cubicBezTo>
                  <a:cubicBezTo>
                    <a:pt x="122" y="60"/>
                    <a:pt x="114" y="94"/>
                    <a:pt x="95" y="164"/>
                  </a:cubicBezTo>
                  <a:cubicBezTo>
                    <a:pt x="87" y="195"/>
                    <a:pt x="70" y="216"/>
                    <a:pt x="48" y="216"/>
                  </a:cubicBezTo>
                  <a:cubicBezTo>
                    <a:pt x="45" y="216"/>
                    <a:pt x="33" y="216"/>
                    <a:pt x="23" y="209"/>
                  </a:cubicBezTo>
                  <a:cubicBezTo>
                    <a:pt x="35" y="207"/>
                    <a:pt x="46" y="196"/>
                    <a:pt x="46" y="182"/>
                  </a:cubicBezTo>
                  <a:cubicBezTo>
                    <a:pt x="46" y="169"/>
                    <a:pt x="35" y="165"/>
                    <a:pt x="28" y="165"/>
                  </a:cubicBezTo>
                  <a:cubicBezTo>
                    <a:pt x="13" y="165"/>
                    <a:pt x="0" y="178"/>
                    <a:pt x="0" y="194"/>
                  </a:cubicBezTo>
                  <a:cubicBezTo>
                    <a:pt x="0" y="217"/>
                    <a:pt x="25" y="227"/>
                    <a:pt x="47" y="227"/>
                  </a:cubicBezTo>
                  <a:cubicBezTo>
                    <a:pt x="80" y="227"/>
                    <a:pt x="98" y="192"/>
                    <a:pt x="100" y="189"/>
                  </a:cubicBezTo>
                  <a:cubicBezTo>
                    <a:pt x="106" y="207"/>
                    <a:pt x="124" y="227"/>
                    <a:pt x="153" y="227"/>
                  </a:cubicBezTo>
                  <a:cubicBezTo>
                    <a:pt x="205" y="227"/>
                    <a:pt x="233" y="162"/>
                    <a:pt x="233" y="150"/>
                  </a:cubicBezTo>
                  <a:cubicBezTo>
                    <a:pt x="233" y="145"/>
                    <a:pt x="229" y="145"/>
                    <a:pt x="227" y="145"/>
                  </a:cubicBezTo>
                  <a:cubicBezTo>
                    <a:pt x="223" y="145"/>
                    <a:pt x="222" y="147"/>
                    <a:pt x="221" y="150"/>
                  </a:cubicBezTo>
                  <a:cubicBezTo>
                    <a:pt x="204" y="204"/>
                    <a:pt x="170" y="216"/>
                    <a:pt x="154" y="216"/>
                  </a:cubicBezTo>
                  <a:cubicBezTo>
                    <a:pt x="135" y="216"/>
                    <a:pt x="127" y="200"/>
                    <a:pt x="127" y="183"/>
                  </a:cubicBezTo>
                  <a:cubicBezTo>
                    <a:pt x="127" y="172"/>
                    <a:pt x="130" y="161"/>
                    <a:pt x="136" y="139"/>
                  </a:cubicBezTo>
                  <a:lnTo>
                    <a:pt x="152" y="7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10">
              <a:extLst>
                <a:ext uri="{FF2B5EF4-FFF2-40B4-BE49-F238E27FC236}">
                  <a16:creationId xmlns:a16="http://schemas.microsoft.com/office/drawing/2014/main" id="{346A3D8D-8CB3-4DD8-831A-F9F3DA1CE149}"/>
                </a:ext>
              </a:extLst>
            </p:cNvPr>
            <p:cNvSpPr>
              <a:spLocks/>
            </p:cNvSpPr>
            <p:nvPr>
              <p:custDataLst>
                <p:tags r:id="rId67"/>
              </p:custDataLst>
            </p:nvPr>
          </p:nvSpPr>
          <p:spPr bwMode="auto">
            <a:xfrm>
              <a:off x="1477963" y="3644900"/>
              <a:ext cx="74612" cy="93663"/>
            </a:xfrm>
            <a:custGeom>
              <a:avLst/>
              <a:gdLst>
                <a:gd name="T0" fmla="*/ 81 w 141"/>
                <a:gd name="T1" fmla="*/ 75 h 150"/>
                <a:gd name="T2" fmla="*/ 131 w 141"/>
                <a:gd name="T3" fmla="*/ 53 h 150"/>
                <a:gd name="T4" fmla="*/ 141 w 141"/>
                <a:gd name="T5" fmla="*/ 43 h 150"/>
                <a:gd name="T6" fmla="*/ 130 w 141"/>
                <a:gd name="T7" fmla="*/ 31 h 150"/>
                <a:gd name="T8" fmla="*/ 123 w 141"/>
                <a:gd name="T9" fmla="*/ 35 h 150"/>
                <a:gd name="T10" fmla="*/ 76 w 141"/>
                <a:gd name="T11" fmla="*/ 66 h 150"/>
                <a:gd name="T12" fmla="*/ 81 w 141"/>
                <a:gd name="T13" fmla="*/ 15 h 150"/>
                <a:gd name="T14" fmla="*/ 70 w 141"/>
                <a:gd name="T15" fmla="*/ 0 h 150"/>
                <a:gd name="T16" fmla="*/ 60 w 141"/>
                <a:gd name="T17" fmla="*/ 10 h 150"/>
                <a:gd name="T18" fmla="*/ 61 w 141"/>
                <a:gd name="T19" fmla="*/ 27 h 150"/>
                <a:gd name="T20" fmla="*/ 65 w 141"/>
                <a:gd name="T21" fmla="*/ 66 h 150"/>
                <a:gd name="T22" fmla="*/ 18 w 141"/>
                <a:gd name="T23" fmla="*/ 35 h 150"/>
                <a:gd name="T24" fmla="*/ 10 w 141"/>
                <a:gd name="T25" fmla="*/ 31 h 150"/>
                <a:gd name="T26" fmla="*/ 0 w 141"/>
                <a:gd name="T27" fmla="*/ 43 h 150"/>
                <a:gd name="T28" fmla="*/ 7 w 141"/>
                <a:gd name="T29" fmla="*/ 53 h 150"/>
                <a:gd name="T30" fmla="*/ 60 w 141"/>
                <a:gd name="T31" fmla="*/ 75 h 150"/>
                <a:gd name="T32" fmla="*/ 9 w 141"/>
                <a:gd name="T33" fmla="*/ 96 h 150"/>
                <a:gd name="T34" fmla="*/ 0 w 141"/>
                <a:gd name="T35" fmla="*/ 107 h 150"/>
                <a:gd name="T36" fmla="*/ 10 w 141"/>
                <a:gd name="T37" fmla="*/ 118 h 150"/>
                <a:gd name="T38" fmla="*/ 18 w 141"/>
                <a:gd name="T39" fmla="*/ 115 h 150"/>
                <a:gd name="T40" fmla="*/ 65 w 141"/>
                <a:gd name="T41" fmla="*/ 83 h 150"/>
                <a:gd name="T42" fmla="*/ 60 w 141"/>
                <a:gd name="T43" fmla="*/ 140 h 150"/>
                <a:gd name="T44" fmla="*/ 70 w 141"/>
                <a:gd name="T45" fmla="*/ 150 h 150"/>
                <a:gd name="T46" fmla="*/ 81 w 141"/>
                <a:gd name="T47" fmla="*/ 140 h 150"/>
                <a:gd name="T48" fmla="*/ 80 w 141"/>
                <a:gd name="T49" fmla="*/ 123 h 150"/>
                <a:gd name="T50" fmla="*/ 76 w 141"/>
                <a:gd name="T51" fmla="*/ 83 h 150"/>
                <a:gd name="T52" fmla="*/ 118 w 141"/>
                <a:gd name="T53" fmla="*/ 111 h 150"/>
                <a:gd name="T54" fmla="*/ 130 w 141"/>
                <a:gd name="T55" fmla="*/ 118 h 150"/>
                <a:gd name="T56" fmla="*/ 141 w 141"/>
                <a:gd name="T57" fmla="*/ 107 h 150"/>
                <a:gd name="T58" fmla="*/ 134 w 141"/>
                <a:gd name="T59" fmla="*/ 97 h 150"/>
                <a:gd name="T60" fmla="*/ 81 w 141"/>
                <a:gd name="T61" fmla="*/ 75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41" h="150">
                  <a:moveTo>
                    <a:pt x="81" y="75"/>
                  </a:moveTo>
                  <a:cubicBezTo>
                    <a:pt x="110" y="62"/>
                    <a:pt x="123" y="58"/>
                    <a:pt x="131" y="53"/>
                  </a:cubicBezTo>
                  <a:cubicBezTo>
                    <a:pt x="138" y="51"/>
                    <a:pt x="141" y="49"/>
                    <a:pt x="141" y="43"/>
                  </a:cubicBezTo>
                  <a:cubicBezTo>
                    <a:pt x="141" y="37"/>
                    <a:pt x="137" y="31"/>
                    <a:pt x="130" y="31"/>
                  </a:cubicBezTo>
                  <a:cubicBezTo>
                    <a:pt x="128" y="31"/>
                    <a:pt x="127" y="31"/>
                    <a:pt x="123" y="35"/>
                  </a:cubicBezTo>
                  <a:lnTo>
                    <a:pt x="76" y="66"/>
                  </a:lnTo>
                  <a:lnTo>
                    <a:pt x="81" y="15"/>
                  </a:lnTo>
                  <a:cubicBezTo>
                    <a:pt x="82" y="8"/>
                    <a:pt x="81" y="0"/>
                    <a:pt x="70" y="0"/>
                  </a:cubicBezTo>
                  <a:cubicBezTo>
                    <a:pt x="66" y="0"/>
                    <a:pt x="60" y="2"/>
                    <a:pt x="60" y="10"/>
                  </a:cubicBezTo>
                  <a:cubicBezTo>
                    <a:pt x="60" y="13"/>
                    <a:pt x="61" y="24"/>
                    <a:pt x="61" y="27"/>
                  </a:cubicBezTo>
                  <a:cubicBezTo>
                    <a:pt x="62" y="33"/>
                    <a:pt x="65" y="58"/>
                    <a:pt x="65" y="66"/>
                  </a:cubicBezTo>
                  <a:lnTo>
                    <a:pt x="18" y="35"/>
                  </a:lnTo>
                  <a:cubicBezTo>
                    <a:pt x="15" y="32"/>
                    <a:pt x="14" y="31"/>
                    <a:pt x="10" y="31"/>
                  </a:cubicBezTo>
                  <a:cubicBezTo>
                    <a:pt x="4" y="31"/>
                    <a:pt x="0" y="37"/>
                    <a:pt x="0" y="43"/>
                  </a:cubicBezTo>
                  <a:cubicBezTo>
                    <a:pt x="0" y="50"/>
                    <a:pt x="4" y="51"/>
                    <a:pt x="7" y="53"/>
                  </a:cubicBezTo>
                  <a:lnTo>
                    <a:pt x="60" y="75"/>
                  </a:lnTo>
                  <a:cubicBezTo>
                    <a:pt x="31" y="87"/>
                    <a:pt x="18" y="92"/>
                    <a:pt x="9" y="96"/>
                  </a:cubicBezTo>
                  <a:cubicBezTo>
                    <a:pt x="3" y="99"/>
                    <a:pt x="0" y="100"/>
                    <a:pt x="0" y="107"/>
                  </a:cubicBezTo>
                  <a:cubicBezTo>
                    <a:pt x="0" y="113"/>
                    <a:pt x="4" y="118"/>
                    <a:pt x="10" y="118"/>
                  </a:cubicBezTo>
                  <a:cubicBezTo>
                    <a:pt x="13" y="118"/>
                    <a:pt x="14" y="118"/>
                    <a:pt x="18" y="115"/>
                  </a:cubicBezTo>
                  <a:lnTo>
                    <a:pt x="65" y="83"/>
                  </a:lnTo>
                  <a:lnTo>
                    <a:pt x="60" y="140"/>
                  </a:lnTo>
                  <a:cubicBezTo>
                    <a:pt x="60" y="147"/>
                    <a:pt x="66" y="150"/>
                    <a:pt x="70" y="150"/>
                  </a:cubicBezTo>
                  <a:cubicBezTo>
                    <a:pt x="75" y="150"/>
                    <a:pt x="81" y="147"/>
                    <a:pt x="81" y="140"/>
                  </a:cubicBezTo>
                  <a:cubicBezTo>
                    <a:pt x="81" y="136"/>
                    <a:pt x="80" y="126"/>
                    <a:pt x="80" y="123"/>
                  </a:cubicBezTo>
                  <a:cubicBezTo>
                    <a:pt x="79" y="117"/>
                    <a:pt x="76" y="91"/>
                    <a:pt x="76" y="83"/>
                  </a:cubicBezTo>
                  <a:lnTo>
                    <a:pt x="118" y="111"/>
                  </a:lnTo>
                  <a:cubicBezTo>
                    <a:pt x="127" y="118"/>
                    <a:pt x="127" y="118"/>
                    <a:pt x="130" y="118"/>
                  </a:cubicBezTo>
                  <a:cubicBezTo>
                    <a:pt x="137" y="118"/>
                    <a:pt x="141" y="113"/>
                    <a:pt x="141" y="107"/>
                  </a:cubicBezTo>
                  <a:cubicBezTo>
                    <a:pt x="141" y="100"/>
                    <a:pt x="137" y="98"/>
                    <a:pt x="134" y="97"/>
                  </a:cubicBezTo>
                  <a:lnTo>
                    <a:pt x="81" y="75"/>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1">
              <a:extLst>
                <a:ext uri="{FF2B5EF4-FFF2-40B4-BE49-F238E27FC236}">
                  <a16:creationId xmlns:a16="http://schemas.microsoft.com/office/drawing/2014/main" id="{8E02E768-9CDF-4148-AB91-0C4441DEAF33}"/>
                </a:ext>
              </a:extLst>
            </p:cNvPr>
            <p:cNvSpPr>
              <a:spLocks/>
            </p:cNvSpPr>
            <p:nvPr>
              <p:custDataLst>
                <p:tags r:id="rId68"/>
              </p:custDataLst>
            </p:nvPr>
          </p:nvSpPr>
          <p:spPr bwMode="auto">
            <a:xfrm>
              <a:off x="1597025" y="3641725"/>
              <a:ext cx="60325" cy="309563"/>
            </a:xfrm>
            <a:custGeom>
              <a:avLst/>
              <a:gdLst>
                <a:gd name="T0" fmla="*/ 116 w 116"/>
                <a:gd name="T1" fmla="*/ 250 h 500"/>
                <a:gd name="T2" fmla="*/ 83 w 116"/>
                <a:gd name="T3" fmla="*/ 94 h 500"/>
                <a:gd name="T4" fmla="*/ 5 w 116"/>
                <a:gd name="T5" fmla="*/ 0 h 500"/>
                <a:gd name="T6" fmla="*/ 0 w 116"/>
                <a:gd name="T7" fmla="*/ 5 h 500"/>
                <a:gd name="T8" fmla="*/ 10 w 116"/>
                <a:gd name="T9" fmla="*/ 17 h 500"/>
                <a:gd name="T10" fmla="*/ 87 w 116"/>
                <a:gd name="T11" fmla="*/ 250 h 500"/>
                <a:gd name="T12" fmla="*/ 7 w 116"/>
                <a:gd name="T13" fmla="*/ 486 h 500"/>
                <a:gd name="T14" fmla="*/ 0 w 116"/>
                <a:gd name="T15" fmla="*/ 495 h 500"/>
                <a:gd name="T16" fmla="*/ 5 w 116"/>
                <a:gd name="T17" fmla="*/ 500 h 500"/>
                <a:gd name="T18" fmla="*/ 84 w 116"/>
                <a:gd name="T19" fmla="*/ 403 h 500"/>
                <a:gd name="T20" fmla="*/ 116 w 116"/>
                <a:gd name="T21" fmla="*/ 250 h 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6" h="500">
                  <a:moveTo>
                    <a:pt x="116" y="250"/>
                  </a:moveTo>
                  <a:cubicBezTo>
                    <a:pt x="116" y="211"/>
                    <a:pt x="110" y="151"/>
                    <a:pt x="83" y="94"/>
                  </a:cubicBezTo>
                  <a:cubicBezTo>
                    <a:pt x="53" y="33"/>
                    <a:pt x="10" y="0"/>
                    <a:pt x="5" y="0"/>
                  </a:cubicBezTo>
                  <a:cubicBezTo>
                    <a:pt x="2" y="0"/>
                    <a:pt x="0" y="3"/>
                    <a:pt x="0" y="5"/>
                  </a:cubicBezTo>
                  <a:cubicBezTo>
                    <a:pt x="0" y="7"/>
                    <a:pt x="0" y="8"/>
                    <a:pt x="10" y="17"/>
                  </a:cubicBezTo>
                  <a:cubicBezTo>
                    <a:pt x="59" y="66"/>
                    <a:pt x="87" y="146"/>
                    <a:pt x="87" y="250"/>
                  </a:cubicBezTo>
                  <a:cubicBezTo>
                    <a:pt x="87" y="336"/>
                    <a:pt x="69" y="424"/>
                    <a:pt x="7" y="486"/>
                  </a:cubicBezTo>
                  <a:cubicBezTo>
                    <a:pt x="0" y="492"/>
                    <a:pt x="0" y="493"/>
                    <a:pt x="0" y="495"/>
                  </a:cubicBezTo>
                  <a:cubicBezTo>
                    <a:pt x="0" y="498"/>
                    <a:pt x="2" y="500"/>
                    <a:pt x="5" y="500"/>
                  </a:cubicBezTo>
                  <a:cubicBezTo>
                    <a:pt x="10" y="500"/>
                    <a:pt x="55" y="466"/>
                    <a:pt x="84" y="403"/>
                  </a:cubicBezTo>
                  <a:cubicBezTo>
                    <a:pt x="110" y="348"/>
                    <a:pt x="116" y="292"/>
                    <a:pt x="116" y="250"/>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2">
              <a:extLst>
                <a:ext uri="{FF2B5EF4-FFF2-40B4-BE49-F238E27FC236}">
                  <a16:creationId xmlns:a16="http://schemas.microsoft.com/office/drawing/2014/main" id="{5092DFB8-5A0C-4B24-B1D5-A81BF1CBD70B}"/>
                </a:ext>
              </a:extLst>
            </p:cNvPr>
            <p:cNvSpPr>
              <a:spLocks noEditPoints="1"/>
            </p:cNvSpPr>
            <p:nvPr>
              <p:custDataLst>
                <p:tags r:id="rId69"/>
              </p:custDataLst>
            </p:nvPr>
          </p:nvSpPr>
          <p:spPr bwMode="auto">
            <a:xfrm>
              <a:off x="1771650" y="3760788"/>
              <a:ext cx="173037" cy="71438"/>
            </a:xfrm>
            <a:custGeom>
              <a:avLst/>
              <a:gdLst>
                <a:gd name="T0" fmla="*/ 315 w 331"/>
                <a:gd name="T1" fmla="*/ 20 h 117"/>
                <a:gd name="T2" fmla="*/ 331 w 331"/>
                <a:gd name="T3" fmla="*/ 10 h 117"/>
                <a:gd name="T4" fmla="*/ 315 w 331"/>
                <a:gd name="T5" fmla="*/ 0 h 117"/>
                <a:gd name="T6" fmla="*/ 16 w 331"/>
                <a:gd name="T7" fmla="*/ 0 h 117"/>
                <a:gd name="T8" fmla="*/ 0 w 331"/>
                <a:gd name="T9" fmla="*/ 10 h 117"/>
                <a:gd name="T10" fmla="*/ 17 w 331"/>
                <a:gd name="T11" fmla="*/ 20 h 117"/>
                <a:gd name="T12" fmla="*/ 315 w 331"/>
                <a:gd name="T13" fmla="*/ 20 h 117"/>
                <a:gd name="T14" fmla="*/ 315 w 331"/>
                <a:gd name="T15" fmla="*/ 117 h 117"/>
                <a:gd name="T16" fmla="*/ 331 w 331"/>
                <a:gd name="T17" fmla="*/ 107 h 117"/>
                <a:gd name="T18" fmla="*/ 315 w 331"/>
                <a:gd name="T19" fmla="*/ 97 h 117"/>
                <a:gd name="T20" fmla="*/ 17 w 331"/>
                <a:gd name="T21" fmla="*/ 97 h 117"/>
                <a:gd name="T22" fmla="*/ 0 w 331"/>
                <a:gd name="T23" fmla="*/ 107 h 117"/>
                <a:gd name="T24" fmla="*/ 16 w 331"/>
                <a:gd name="T25" fmla="*/ 117 h 117"/>
                <a:gd name="T26" fmla="*/ 315 w 331"/>
                <a:gd name="T27" fmla="*/ 117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1" h="117">
                  <a:moveTo>
                    <a:pt x="315" y="20"/>
                  </a:moveTo>
                  <a:cubicBezTo>
                    <a:pt x="322" y="20"/>
                    <a:pt x="331" y="20"/>
                    <a:pt x="331" y="10"/>
                  </a:cubicBezTo>
                  <a:cubicBezTo>
                    <a:pt x="331" y="0"/>
                    <a:pt x="322" y="0"/>
                    <a:pt x="315" y="0"/>
                  </a:cubicBezTo>
                  <a:lnTo>
                    <a:pt x="16" y="0"/>
                  </a:lnTo>
                  <a:cubicBezTo>
                    <a:pt x="9" y="0"/>
                    <a:pt x="0" y="0"/>
                    <a:pt x="0" y="10"/>
                  </a:cubicBezTo>
                  <a:cubicBezTo>
                    <a:pt x="0" y="20"/>
                    <a:pt x="9" y="20"/>
                    <a:pt x="17" y="20"/>
                  </a:cubicBezTo>
                  <a:lnTo>
                    <a:pt x="315" y="20"/>
                  </a:lnTo>
                  <a:close/>
                  <a:moveTo>
                    <a:pt x="315" y="117"/>
                  </a:moveTo>
                  <a:cubicBezTo>
                    <a:pt x="322" y="117"/>
                    <a:pt x="331" y="117"/>
                    <a:pt x="331" y="107"/>
                  </a:cubicBezTo>
                  <a:cubicBezTo>
                    <a:pt x="331" y="97"/>
                    <a:pt x="322" y="97"/>
                    <a:pt x="315" y="97"/>
                  </a:cubicBezTo>
                  <a:lnTo>
                    <a:pt x="17" y="97"/>
                  </a:lnTo>
                  <a:cubicBezTo>
                    <a:pt x="9" y="97"/>
                    <a:pt x="0" y="97"/>
                    <a:pt x="0" y="107"/>
                  </a:cubicBezTo>
                  <a:cubicBezTo>
                    <a:pt x="0" y="117"/>
                    <a:pt x="9" y="117"/>
                    <a:pt x="16" y="117"/>
                  </a:cubicBezTo>
                  <a:lnTo>
                    <a:pt x="315" y="117"/>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3">
              <a:extLst>
                <a:ext uri="{FF2B5EF4-FFF2-40B4-BE49-F238E27FC236}">
                  <a16:creationId xmlns:a16="http://schemas.microsoft.com/office/drawing/2014/main" id="{8005BDF4-9E8F-473D-B89F-8253CC7A9A30}"/>
                </a:ext>
              </a:extLst>
            </p:cNvPr>
            <p:cNvSpPr>
              <a:spLocks/>
            </p:cNvSpPr>
            <p:nvPr>
              <p:custDataLst>
                <p:tags r:id="rId70"/>
              </p:custDataLst>
            </p:nvPr>
          </p:nvSpPr>
          <p:spPr bwMode="auto">
            <a:xfrm>
              <a:off x="2046288" y="3659188"/>
              <a:ext cx="119062" cy="217488"/>
            </a:xfrm>
            <a:custGeom>
              <a:avLst/>
              <a:gdLst>
                <a:gd name="T0" fmla="*/ 116 w 226"/>
                <a:gd name="T1" fmla="*/ 6 h 353"/>
                <a:gd name="T2" fmla="*/ 109 w 226"/>
                <a:gd name="T3" fmla="*/ 0 h 353"/>
                <a:gd name="T4" fmla="*/ 48 w 226"/>
                <a:gd name="T5" fmla="*/ 5 h 353"/>
                <a:gd name="T6" fmla="*/ 39 w 226"/>
                <a:gd name="T7" fmla="*/ 15 h 353"/>
                <a:gd name="T8" fmla="*/ 51 w 226"/>
                <a:gd name="T9" fmla="*/ 21 h 353"/>
                <a:gd name="T10" fmla="*/ 76 w 226"/>
                <a:gd name="T11" fmla="*/ 30 h 353"/>
                <a:gd name="T12" fmla="*/ 74 w 226"/>
                <a:gd name="T13" fmla="*/ 40 h 353"/>
                <a:gd name="T14" fmla="*/ 2 w 226"/>
                <a:gd name="T15" fmla="*/ 328 h 353"/>
                <a:gd name="T16" fmla="*/ 0 w 226"/>
                <a:gd name="T17" fmla="*/ 339 h 353"/>
                <a:gd name="T18" fmla="*/ 14 w 226"/>
                <a:gd name="T19" fmla="*/ 353 h 353"/>
                <a:gd name="T20" fmla="*/ 31 w 226"/>
                <a:gd name="T21" fmla="*/ 342 h 353"/>
                <a:gd name="T22" fmla="*/ 59 w 226"/>
                <a:gd name="T23" fmla="*/ 233 h 353"/>
                <a:gd name="T24" fmla="*/ 117 w 226"/>
                <a:gd name="T25" fmla="*/ 275 h 353"/>
                <a:gd name="T26" fmla="*/ 116 w 226"/>
                <a:gd name="T27" fmla="*/ 286 h 353"/>
                <a:gd name="T28" fmla="*/ 114 w 226"/>
                <a:gd name="T29" fmla="*/ 303 h 353"/>
                <a:gd name="T30" fmla="*/ 159 w 226"/>
                <a:gd name="T31" fmla="*/ 353 h 353"/>
                <a:gd name="T32" fmla="*/ 199 w 226"/>
                <a:gd name="T33" fmla="*/ 326 h 353"/>
                <a:gd name="T34" fmla="*/ 217 w 226"/>
                <a:gd name="T35" fmla="*/ 276 h 353"/>
                <a:gd name="T36" fmla="*/ 211 w 226"/>
                <a:gd name="T37" fmla="*/ 271 h 353"/>
                <a:gd name="T38" fmla="*/ 204 w 226"/>
                <a:gd name="T39" fmla="*/ 280 h 353"/>
                <a:gd name="T40" fmla="*/ 160 w 226"/>
                <a:gd name="T41" fmla="*/ 342 h 353"/>
                <a:gd name="T42" fmla="*/ 145 w 226"/>
                <a:gd name="T43" fmla="*/ 318 h 353"/>
                <a:gd name="T44" fmla="*/ 149 w 226"/>
                <a:gd name="T45" fmla="*/ 290 h 353"/>
                <a:gd name="T46" fmla="*/ 151 w 226"/>
                <a:gd name="T47" fmla="*/ 275 h 353"/>
                <a:gd name="T48" fmla="*/ 77 w 226"/>
                <a:gd name="T49" fmla="*/ 222 h 353"/>
                <a:gd name="T50" fmla="*/ 120 w 226"/>
                <a:gd name="T51" fmla="*/ 185 h 353"/>
                <a:gd name="T52" fmla="*/ 191 w 226"/>
                <a:gd name="T53" fmla="*/ 137 h 353"/>
                <a:gd name="T54" fmla="*/ 195 w 226"/>
                <a:gd name="T55" fmla="*/ 138 h 353"/>
                <a:gd name="T56" fmla="*/ 206 w 226"/>
                <a:gd name="T57" fmla="*/ 142 h 353"/>
                <a:gd name="T58" fmla="*/ 208 w 226"/>
                <a:gd name="T59" fmla="*/ 144 h 353"/>
                <a:gd name="T60" fmla="*/ 179 w 226"/>
                <a:gd name="T61" fmla="*/ 171 h 353"/>
                <a:gd name="T62" fmla="*/ 198 w 226"/>
                <a:gd name="T63" fmla="*/ 188 h 353"/>
                <a:gd name="T64" fmla="*/ 226 w 226"/>
                <a:gd name="T65" fmla="*/ 158 h 353"/>
                <a:gd name="T66" fmla="*/ 192 w 226"/>
                <a:gd name="T67" fmla="*/ 126 h 353"/>
                <a:gd name="T68" fmla="*/ 119 w 226"/>
                <a:gd name="T69" fmla="*/ 170 h 353"/>
                <a:gd name="T70" fmla="*/ 64 w 226"/>
                <a:gd name="T71" fmla="*/ 217 h 353"/>
                <a:gd name="T72" fmla="*/ 116 w 226"/>
                <a:gd name="T73" fmla="*/ 6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26" h="353">
                  <a:moveTo>
                    <a:pt x="116" y="6"/>
                  </a:moveTo>
                  <a:cubicBezTo>
                    <a:pt x="116" y="5"/>
                    <a:pt x="116" y="0"/>
                    <a:pt x="109" y="0"/>
                  </a:cubicBezTo>
                  <a:cubicBezTo>
                    <a:pt x="98" y="0"/>
                    <a:pt x="61" y="4"/>
                    <a:pt x="48" y="5"/>
                  </a:cubicBezTo>
                  <a:cubicBezTo>
                    <a:pt x="44" y="6"/>
                    <a:pt x="39" y="6"/>
                    <a:pt x="39" y="15"/>
                  </a:cubicBezTo>
                  <a:cubicBezTo>
                    <a:pt x="39" y="21"/>
                    <a:pt x="43" y="21"/>
                    <a:pt x="51" y="21"/>
                  </a:cubicBezTo>
                  <a:cubicBezTo>
                    <a:pt x="75" y="21"/>
                    <a:pt x="76" y="25"/>
                    <a:pt x="76" y="30"/>
                  </a:cubicBezTo>
                  <a:lnTo>
                    <a:pt x="74" y="40"/>
                  </a:lnTo>
                  <a:lnTo>
                    <a:pt x="2" y="328"/>
                  </a:lnTo>
                  <a:cubicBezTo>
                    <a:pt x="0" y="335"/>
                    <a:pt x="0" y="336"/>
                    <a:pt x="0" y="339"/>
                  </a:cubicBezTo>
                  <a:cubicBezTo>
                    <a:pt x="0" y="350"/>
                    <a:pt x="10" y="353"/>
                    <a:pt x="14" y="353"/>
                  </a:cubicBezTo>
                  <a:cubicBezTo>
                    <a:pt x="21" y="353"/>
                    <a:pt x="28" y="348"/>
                    <a:pt x="31" y="342"/>
                  </a:cubicBezTo>
                  <a:cubicBezTo>
                    <a:pt x="34" y="338"/>
                    <a:pt x="56" y="245"/>
                    <a:pt x="59" y="233"/>
                  </a:cubicBezTo>
                  <a:cubicBezTo>
                    <a:pt x="76" y="234"/>
                    <a:pt x="117" y="242"/>
                    <a:pt x="117" y="275"/>
                  </a:cubicBezTo>
                  <a:cubicBezTo>
                    <a:pt x="117" y="279"/>
                    <a:pt x="117" y="281"/>
                    <a:pt x="116" y="286"/>
                  </a:cubicBezTo>
                  <a:cubicBezTo>
                    <a:pt x="115" y="292"/>
                    <a:pt x="114" y="298"/>
                    <a:pt x="114" y="303"/>
                  </a:cubicBezTo>
                  <a:cubicBezTo>
                    <a:pt x="114" y="333"/>
                    <a:pt x="134" y="353"/>
                    <a:pt x="159" y="353"/>
                  </a:cubicBezTo>
                  <a:cubicBezTo>
                    <a:pt x="174" y="353"/>
                    <a:pt x="188" y="345"/>
                    <a:pt x="199" y="326"/>
                  </a:cubicBezTo>
                  <a:cubicBezTo>
                    <a:pt x="211" y="304"/>
                    <a:pt x="217" y="277"/>
                    <a:pt x="217" y="276"/>
                  </a:cubicBezTo>
                  <a:cubicBezTo>
                    <a:pt x="217" y="271"/>
                    <a:pt x="212" y="271"/>
                    <a:pt x="211" y="271"/>
                  </a:cubicBezTo>
                  <a:cubicBezTo>
                    <a:pt x="206" y="271"/>
                    <a:pt x="205" y="273"/>
                    <a:pt x="204" y="280"/>
                  </a:cubicBezTo>
                  <a:cubicBezTo>
                    <a:pt x="194" y="316"/>
                    <a:pt x="182" y="342"/>
                    <a:pt x="160" y="342"/>
                  </a:cubicBezTo>
                  <a:cubicBezTo>
                    <a:pt x="151" y="342"/>
                    <a:pt x="145" y="336"/>
                    <a:pt x="145" y="318"/>
                  </a:cubicBezTo>
                  <a:cubicBezTo>
                    <a:pt x="145" y="310"/>
                    <a:pt x="147" y="298"/>
                    <a:pt x="149" y="290"/>
                  </a:cubicBezTo>
                  <a:cubicBezTo>
                    <a:pt x="151" y="282"/>
                    <a:pt x="151" y="280"/>
                    <a:pt x="151" y="275"/>
                  </a:cubicBezTo>
                  <a:cubicBezTo>
                    <a:pt x="151" y="242"/>
                    <a:pt x="119" y="228"/>
                    <a:pt x="77" y="222"/>
                  </a:cubicBezTo>
                  <a:cubicBezTo>
                    <a:pt x="92" y="213"/>
                    <a:pt x="108" y="197"/>
                    <a:pt x="120" y="185"/>
                  </a:cubicBezTo>
                  <a:cubicBezTo>
                    <a:pt x="144" y="159"/>
                    <a:pt x="166" y="137"/>
                    <a:pt x="191" y="137"/>
                  </a:cubicBezTo>
                  <a:cubicBezTo>
                    <a:pt x="194" y="137"/>
                    <a:pt x="194" y="137"/>
                    <a:pt x="195" y="138"/>
                  </a:cubicBezTo>
                  <a:cubicBezTo>
                    <a:pt x="201" y="139"/>
                    <a:pt x="202" y="139"/>
                    <a:pt x="206" y="142"/>
                  </a:cubicBezTo>
                  <a:cubicBezTo>
                    <a:pt x="207" y="142"/>
                    <a:pt x="207" y="143"/>
                    <a:pt x="208" y="144"/>
                  </a:cubicBezTo>
                  <a:cubicBezTo>
                    <a:pt x="184" y="145"/>
                    <a:pt x="179" y="165"/>
                    <a:pt x="179" y="171"/>
                  </a:cubicBezTo>
                  <a:cubicBezTo>
                    <a:pt x="179" y="179"/>
                    <a:pt x="185" y="188"/>
                    <a:pt x="198" y="188"/>
                  </a:cubicBezTo>
                  <a:cubicBezTo>
                    <a:pt x="211" y="188"/>
                    <a:pt x="226" y="177"/>
                    <a:pt x="226" y="158"/>
                  </a:cubicBezTo>
                  <a:cubicBezTo>
                    <a:pt x="226" y="143"/>
                    <a:pt x="214" y="126"/>
                    <a:pt x="192" y="126"/>
                  </a:cubicBezTo>
                  <a:cubicBezTo>
                    <a:pt x="178" y="126"/>
                    <a:pt x="155" y="130"/>
                    <a:pt x="119" y="170"/>
                  </a:cubicBezTo>
                  <a:cubicBezTo>
                    <a:pt x="102" y="189"/>
                    <a:pt x="83" y="209"/>
                    <a:pt x="64" y="217"/>
                  </a:cubicBezTo>
                  <a:lnTo>
                    <a:pt x="116" y="6"/>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4">
              <a:extLst>
                <a:ext uri="{FF2B5EF4-FFF2-40B4-BE49-F238E27FC236}">
                  <a16:creationId xmlns:a16="http://schemas.microsoft.com/office/drawing/2014/main" id="{3A6F460F-8D28-4E35-8582-8C5B12DBEE99}"/>
                </a:ext>
              </a:extLst>
            </p:cNvPr>
            <p:cNvSpPr>
              <a:spLocks/>
            </p:cNvSpPr>
            <p:nvPr>
              <p:custDataLst>
                <p:tags r:id="rId71"/>
              </p:custDataLst>
            </p:nvPr>
          </p:nvSpPr>
          <p:spPr bwMode="auto">
            <a:xfrm>
              <a:off x="2192338" y="3644900"/>
              <a:ext cx="74612" cy="93663"/>
            </a:xfrm>
            <a:custGeom>
              <a:avLst/>
              <a:gdLst>
                <a:gd name="T0" fmla="*/ 81 w 141"/>
                <a:gd name="T1" fmla="*/ 75 h 150"/>
                <a:gd name="T2" fmla="*/ 131 w 141"/>
                <a:gd name="T3" fmla="*/ 53 h 150"/>
                <a:gd name="T4" fmla="*/ 141 w 141"/>
                <a:gd name="T5" fmla="*/ 43 h 150"/>
                <a:gd name="T6" fmla="*/ 130 w 141"/>
                <a:gd name="T7" fmla="*/ 31 h 150"/>
                <a:gd name="T8" fmla="*/ 123 w 141"/>
                <a:gd name="T9" fmla="*/ 35 h 150"/>
                <a:gd name="T10" fmla="*/ 76 w 141"/>
                <a:gd name="T11" fmla="*/ 66 h 150"/>
                <a:gd name="T12" fmla="*/ 81 w 141"/>
                <a:gd name="T13" fmla="*/ 15 h 150"/>
                <a:gd name="T14" fmla="*/ 70 w 141"/>
                <a:gd name="T15" fmla="*/ 0 h 150"/>
                <a:gd name="T16" fmla="*/ 60 w 141"/>
                <a:gd name="T17" fmla="*/ 10 h 150"/>
                <a:gd name="T18" fmla="*/ 61 w 141"/>
                <a:gd name="T19" fmla="*/ 27 h 150"/>
                <a:gd name="T20" fmla="*/ 65 w 141"/>
                <a:gd name="T21" fmla="*/ 66 h 150"/>
                <a:gd name="T22" fmla="*/ 18 w 141"/>
                <a:gd name="T23" fmla="*/ 35 h 150"/>
                <a:gd name="T24" fmla="*/ 10 w 141"/>
                <a:gd name="T25" fmla="*/ 31 h 150"/>
                <a:gd name="T26" fmla="*/ 0 w 141"/>
                <a:gd name="T27" fmla="*/ 43 h 150"/>
                <a:gd name="T28" fmla="*/ 7 w 141"/>
                <a:gd name="T29" fmla="*/ 53 h 150"/>
                <a:gd name="T30" fmla="*/ 60 w 141"/>
                <a:gd name="T31" fmla="*/ 75 h 150"/>
                <a:gd name="T32" fmla="*/ 9 w 141"/>
                <a:gd name="T33" fmla="*/ 96 h 150"/>
                <a:gd name="T34" fmla="*/ 0 w 141"/>
                <a:gd name="T35" fmla="*/ 107 h 150"/>
                <a:gd name="T36" fmla="*/ 10 w 141"/>
                <a:gd name="T37" fmla="*/ 118 h 150"/>
                <a:gd name="T38" fmla="*/ 18 w 141"/>
                <a:gd name="T39" fmla="*/ 115 h 150"/>
                <a:gd name="T40" fmla="*/ 65 w 141"/>
                <a:gd name="T41" fmla="*/ 83 h 150"/>
                <a:gd name="T42" fmla="*/ 60 w 141"/>
                <a:gd name="T43" fmla="*/ 140 h 150"/>
                <a:gd name="T44" fmla="*/ 70 w 141"/>
                <a:gd name="T45" fmla="*/ 150 h 150"/>
                <a:gd name="T46" fmla="*/ 81 w 141"/>
                <a:gd name="T47" fmla="*/ 140 h 150"/>
                <a:gd name="T48" fmla="*/ 79 w 141"/>
                <a:gd name="T49" fmla="*/ 123 h 150"/>
                <a:gd name="T50" fmla="*/ 76 w 141"/>
                <a:gd name="T51" fmla="*/ 83 h 150"/>
                <a:gd name="T52" fmla="*/ 117 w 141"/>
                <a:gd name="T53" fmla="*/ 111 h 150"/>
                <a:gd name="T54" fmla="*/ 130 w 141"/>
                <a:gd name="T55" fmla="*/ 118 h 150"/>
                <a:gd name="T56" fmla="*/ 141 w 141"/>
                <a:gd name="T57" fmla="*/ 107 h 150"/>
                <a:gd name="T58" fmla="*/ 134 w 141"/>
                <a:gd name="T59" fmla="*/ 97 h 150"/>
                <a:gd name="T60" fmla="*/ 81 w 141"/>
                <a:gd name="T61" fmla="*/ 75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41" h="150">
                  <a:moveTo>
                    <a:pt x="81" y="75"/>
                  </a:moveTo>
                  <a:cubicBezTo>
                    <a:pt x="110" y="62"/>
                    <a:pt x="123" y="58"/>
                    <a:pt x="131" y="53"/>
                  </a:cubicBezTo>
                  <a:cubicBezTo>
                    <a:pt x="138" y="51"/>
                    <a:pt x="141" y="49"/>
                    <a:pt x="141" y="43"/>
                  </a:cubicBezTo>
                  <a:cubicBezTo>
                    <a:pt x="141" y="37"/>
                    <a:pt x="137" y="31"/>
                    <a:pt x="130" y="31"/>
                  </a:cubicBezTo>
                  <a:cubicBezTo>
                    <a:pt x="128" y="31"/>
                    <a:pt x="127" y="31"/>
                    <a:pt x="123" y="35"/>
                  </a:cubicBezTo>
                  <a:lnTo>
                    <a:pt x="76" y="66"/>
                  </a:lnTo>
                  <a:lnTo>
                    <a:pt x="81" y="15"/>
                  </a:lnTo>
                  <a:cubicBezTo>
                    <a:pt x="81" y="8"/>
                    <a:pt x="81" y="0"/>
                    <a:pt x="70" y="0"/>
                  </a:cubicBezTo>
                  <a:cubicBezTo>
                    <a:pt x="66" y="0"/>
                    <a:pt x="60" y="2"/>
                    <a:pt x="60" y="10"/>
                  </a:cubicBezTo>
                  <a:cubicBezTo>
                    <a:pt x="60" y="13"/>
                    <a:pt x="61" y="24"/>
                    <a:pt x="61" y="27"/>
                  </a:cubicBezTo>
                  <a:cubicBezTo>
                    <a:pt x="62" y="33"/>
                    <a:pt x="64" y="58"/>
                    <a:pt x="65" y="66"/>
                  </a:cubicBezTo>
                  <a:lnTo>
                    <a:pt x="18" y="35"/>
                  </a:lnTo>
                  <a:cubicBezTo>
                    <a:pt x="15" y="32"/>
                    <a:pt x="13" y="31"/>
                    <a:pt x="10" y="31"/>
                  </a:cubicBezTo>
                  <a:cubicBezTo>
                    <a:pt x="4" y="31"/>
                    <a:pt x="0" y="37"/>
                    <a:pt x="0" y="43"/>
                  </a:cubicBezTo>
                  <a:cubicBezTo>
                    <a:pt x="0" y="50"/>
                    <a:pt x="4" y="51"/>
                    <a:pt x="7" y="53"/>
                  </a:cubicBezTo>
                  <a:lnTo>
                    <a:pt x="60" y="75"/>
                  </a:lnTo>
                  <a:cubicBezTo>
                    <a:pt x="31" y="87"/>
                    <a:pt x="18" y="92"/>
                    <a:pt x="9" y="96"/>
                  </a:cubicBezTo>
                  <a:cubicBezTo>
                    <a:pt x="3" y="99"/>
                    <a:pt x="0" y="100"/>
                    <a:pt x="0" y="107"/>
                  </a:cubicBezTo>
                  <a:cubicBezTo>
                    <a:pt x="0" y="113"/>
                    <a:pt x="4" y="118"/>
                    <a:pt x="10" y="118"/>
                  </a:cubicBezTo>
                  <a:cubicBezTo>
                    <a:pt x="13" y="118"/>
                    <a:pt x="13" y="118"/>
                    <a:pt x="18" y="115"/>
                  </a:cubicBezTo>
                  <a:lnTo>
                    <a:pt x="65" y="83"/>
                  </a:lnTo>
                  <a:lnTo>
                    <a:pt x="60" y="140"/>
                  </a:lnTo>
                  <a:cubicBezTo>
                    <a:pt x="60" y="147"/>
                    <a:pt x="66" y="150"/>
                    <a:pt x="70" y="150"/>
                  </a:cubicBezTo>
                  <a:cubicBezTo>
                    <a:pt x="75" y="150"/>
                    <a:pt x="81" y="147"/>
                    <a:pt x="81" y="140"/>
                  </a:cubicBezTo>
                  <a:cubicBezTo>
                    <a:pt x="81" y="136"/>
                    <a:pt x="80" y="126"/>
                    <a:pt x="79" y="123"/>
                  </a:cubicBezTo>
                  <a:cubicBezTo>
                    <a:pt x="79" y="117"/>
                    <a:pt x="76" y="91"/>
                    <a:pt x="76" y="83"/>
                  </a:cubicBezTo>
                  <a:lnTo>
                    <a:pt x="117" y="111"/>
                  </a:lnTo>
                  <a:cubicBezTo>
                    <a:pt x="126" y="118"/>
                    <a:pt x="127" y="118"/>
                    <a:pt x="130" y="118"/>
                  </a:cubicBezTo>
                  <a:cubicBezTo>
                    <a:pt x="137" y="118"/>
                    <a:pt x="141" y="113"/>
                    <a:pt x="141" y="107"/>
                  </a:cubicBezTo>
                  <a:cubicBezTo>
                    <a:pt x="141" y="100"/>
                    <a:pt x="137" y="98"/>
                    <a:pt x="134" y="97"/>
                  </a:cubicBezTo>
                  <a:lnTo>
                    <a:pt x="81" y="75"/>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5">
              <a:extLst>
                <a:ext uri="{FF2B5EF4-FFF2-40B4-BE49-F238E27FC236}">
                  <a16:creationId xmlns:a16="http://schemas.microsoft.com/office/drawing/2014/main" id="{CED5F7FA-4D2E-4FEB-9D5B-8FBCEF2061BE}"/>
                </a:ext>
              </a:extLst>
            </p:cNvPr>
            <p:cNvSpPr>
              <a:spLocks/>
            </p:cNvSpPr>
            <p:nvPr>
              <p:custDataLst>
                <p:tags r:id="rId72"/>
              </p:custDataLst>
            </p:nvPr>
          </p:nvSpPr>
          <p:spPr bwMode="auto">
            <a:xfrm>
              <a:off x="2292350" y="3600450"/>
              <a:ext cx="134937" cy="146050"/>
            </a:xfrm>
            <a:custGeom>
              <a:avLst/>
              <a:gdLst>
                <a:gd name="T0" fmla="*/ 154 w 260"/>
                <a:gd name="T1" fmla="*/ 25 h 236"/>
                <a:gd name="T2" fmla="*/ 165 w 260"/>
                <a:gd name="T3" fmla="*/ 13 h 236"/>
                <a:gd name="T4" fmla="*/ 186 w 260"/>
                <a:gd name="T5" fmla="*/ 12 h 236"/>
                <a:gd name="T6" fmla="*/ 225 w 260"/>
                <a:gd name="T7" fmla="*/ 15 h 236"/>
                <a:gd name="T8" fmla="*/ 241 w 260"/>
                <a:gd name="T9" fmla="*/ 43 h 236"/>
                <a:gd name="T10" fmla="*/ 239 w 260"/>
                <a:gd name="T11" fmla="*/ 71 h 236"/>
                <a:gd name="T12" fmla="*/ 238 w 260"/>
                <a:gd name="T13" fmla="*/ 75 h 236"/>
                <a:gd name="T14" fmla="*/ 244 w 260"/>
                <a:gd name="T15" fmla="*/ 80 h 236"/>
                <a:gd name="T16" fmla="*/ 251 w 260"/>
                <a:gd name="T17" fmla="*/ 71 h 236"/>
                <a:gd name="T18" fmla="*/ 260 w 260"/>
                <a:gd name="T19" fmla="*/ 5 h 236"/>
                <a:gd name="T20" fmla="*/ 250 w 260"/>
                <a:gd name="T21" fmla="*/ 0 h 236"/>
                <a:gd name="T22" fmla="*/ 35 w 260"/>
                <a:gd name="T23" fmla="*/ 0 h 236"/>
                <a:gd name="T24" fmla="*/ 23 w 260"/>
                <a:gd name="T25" fmla="*/ 7 h 236"/>
                <a:gd name="T26" fmla="*/ 1 w 260"/>
                <a:gd name="T27" fmla="*/ 69 h 236"/>
                <a:gd name="T28" fmla="*/ 0 w 260"/>
                <a:gd name="T29" fmla="*/ 75 h 236"/>
                <a:gd name="T30" fmla="*/ 6 w 260"/>
                <a:gd name="T31" fmla="*/ 80 h 236"/>
                <a:gd name="T32" fmla="*/ 13 w 260"/>
                <a:gd name="T33" fmla="*/ 72 h 236"/>
                <a:gd name="T34" fmla="*/ 98 w 260"/>
                <a:gd name="T35" fmla="*/ 12 h 236"/>
                <a:gd name="T36" fmla="*/ 112 w 260"/>
                <a:gd name="T37" fmla="*/ 12 h 236"/>
                <a:gd name="T38" fmla="*/ 123 w 260"/>
                <a:gd name="T39" fmla="*/ 16 h 236"/>
                <a:gd name="T40" fmla="*/ 122 w 260"/>
                <a:gd name="T41" fmla="*/ 23 h 236"/>
                <a:gd name="T42" fmla="*/ 76 w 260"/>
                <a:gd name="T43" fmla="*/ 207 h 236"/>
                <a:gd name="T44" fmla="*/ 35 w 260"/>
                <a:gd name="T45" fmla="*/ 223 h 236"/>
                <a:gd name="T46" fmla="*/ 19 w 260"/>
                <a:gd name="T47" fmla="*/ 231 h 236"/>
                <a:gd name="T48" fmla="*/ 25 w 260"/>
                <a:gd name="T49" fmla="*/ 236 h 236"/>
                <a:gd name="T50" fmla="*/ 55 w 260"/>
                <a:gd name="T51" fmla="*/ 235 h 236"/>
                <a:gd name="T52" fmla="*/ 85 w 260"/>
                <a:gd name="T53" fmla="*/ 235 h 236"/>
                <a:gd name="T54" fmla="*/ 116 w 260"/>
                <a:gd name="T55" fmla="*/ 235 h 236"/>
                <a:gd name="T56" fmla="*/ 146 w 260"/>
                <a:gd name="T57" fmla="*/ 236 h 236"/>
                <a:gd name="T58" fmla="*/ 154 w 260"/>
                <a:gd name="T59" fmla="*/ 228 h 236"/>
                <a:gd name="T60" fmla="*/ 139 w 260"/>
                <a:gd name="T61" fmla="*/ 223 h 236"/>
                <a:gd name="T62" fmla="*/ 119 w 260"/>
                <a:gd name="T63" fmla="*/ 223 h 236"/>
                <a:gd name="T64" fmla="*/ 107 w 260"/>
                <a:gd name="T65" fmla="*/ 216 h 236"/>
                <a:gd name="T66" fmla="*/ 108 w 260"/>
                <a:gd name="T67" fmla="*/ 208 h 236"/>
                <a:gd name="T68" fmla="*/ 154 w 260"/>
                <a:gd name="T69" fmla="*/ 25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60" h="236">
                  <a:moveTo>
                    <a:pt x="154" y="25"/>
                  </a:moveTo>
                  <a:cubicBezTo>
                    <a:pt x="157" y="15"/>
                    <a:pt x="157" y="14"/>
                    <a:pt x="165" y="13"/>
                  </a:cubicBezTo>
                  <a:cubicBezTo>
                    <a:pt x="167" y="12"/>
                    <a:pt x="179" y="12"/>
                    <a:pt x="186" y="12"/>
                  </a:cubicBezTo>
                  <a:cubicBezTo>
                    <a:pt x="207" y="12"/>
                    <a:pt x="216" y="12"/>
                    <a:pt x="225" y="15"/>
                  </a:cubicBezTo>
                  <a:cubicBezTo>
                    <a:pt x="241" y="20"/>
                    <a:pt x="241" y="30"/>
                    <a:pt x="241" y="43"/>
                  </a:cubicBezTo>
                  <a:cubicBezTo>
                    <a:pt x="241" y="48"/>
                    <a:pt x="241" y="53"/>
                    <a:pt x="239" y="71"/>
                  </a:cubicBezTo>
                  <a:lnTo>
                    <a:pt x="238" y="75"/>
                  </a:lnTo>
                  <a:cubicBezTo>
                    <a:pt x="238" y="78"/>
                    <a:pt x="241" y="80"/>
                    <a:pt x="244" y="80"/>
                  </a:cubicBezTo>
                  <a:cubicBezTo>
                    <a:pt x="249" y="80"/>
                    <a:pt x="250" y="77"/>
                    <a:pt x="251" y="71"/>
                  </a:cubicBezTo>
                  <a:lnTo>
                    <a:pt x="260" y="5"/>
                  </a:lnTo>
                  <a:cubicBezTo>
                    <a:pt x="260" y="0"/>
                    <a:pt x="256" y="0"/>
                    <a:pt x="250" y="0"/>
                  </a:cubicBezTo>
                  <a:lnTo>
                    <a:pt x="35" y="0"/>
                  </a:lnTo>
                  <a:cubicBezTo>
                    <a:pt x="26" y="0"/>
                    <a:pt x="26" y="0"/>
                    <a:pt x="23" y="7"/>
                  </a:cubicBezTo>
                  <a:lnTo>
                    <a:pt x="1" y="69"/>
                  </a:lnTo>
                  <a:cubicBezTo>
                    <a:pt x="1" y="70"/>
                    <a:pt x="0" y="74"/>
                    <a:pt x="0" y="75"/>
                  </a:cubicBezTo>
                  <a:cubicBezTo>
                    <a:pt x="0" y="77"/>
                    <a:pt x="0" y="80"/>
                    <a:pt x="6" y="80"/>
                  </a:cubicBezTo>
                  <a:cubicBezTo>
                    <a:pt x="10" y="80"/>
                    <a:pt x="11" y="78"/>
                    <a:pt x="13" y="72"/>
                  </a:cubicBezTo>
                  <a:cubicBezTo>
                    <a:pt x="33" y="16"/>
                    <a:pt x="45" y="12"/>
                    <a:pt x="98" y="12"/>
                  </a:cubicBezTo>
                  <a:lnTo>
                    <a:pt x="112" y="12"/>
                  </a:lnTo>
                  <a:cubicBezTo>
                    <a:pt x="123" y="12"/>
                    <a:pt x="123" y="13"/>
                    <a:pt x="123" y="16"/>
                  </a:cubicBezTo>
                  <a:cubicBezTo>
                    <a:pt x="123" y="16"/>
                    <a:pt x="123" y="18"/>
                    <a:pt x="122" y="23"/>
                  </a:cubicBezTo>
                  <a:lnTo>
                    <a:pt x="76" y="207"/>
                  </a:lnTo>
                  <a:cubicBezTo>
                    <a:pt x="73" y="220"/>
                    <a:pt x="71" y="223"/>
                    <a:pt x="35" y="223"/>
                  </a:cubicBezTo>
                  <a:cubicBezTo>
                    <a:pt x="22" y="223"/>
                    <a:pt x="19" y="223"/>
                    <a:pt x="19" y="231"/>
                  </a:cubicBezTo>
                  <a:cubicBezTo>
                    <a:pt x="19" y="232"/>
                    <a:pt x="20" y="236"/>
                    <a:pt x="25" y="236"/>
                  </a:cubicBezTo>
                  <a:cubicBezTo>
                    <a:pt x="35" y="236"/>
                    <a:pt x="45" y="235"/>
                    <a:pt x="55" y="235"/>
                  </a:cubicBezTo>
                  <a:cubicBezTo>
                    <a:pt x="65" y="235"/>
                    <a:pt x="75" y="235"/>
                    <a:pt x="85" y="235"/>
                  </a:cubicBezTo>
                  <a:cubicBezTo>
                    <a:pt x="95" y="235"/>
                    <a:pt x="107" y="235"/>
                    <a:pt x="116" y="235"/>
                  </a:cubicBezTo>
                  <a:cubicBezTo>
                    <a:pt x="126" y="235"/>
                    <a:pt x="136" y="236"/>
                    <a:pt x="146" y="236"/>
                  </a:cubicBezTo>
                  <a:cubicBezTo>
                    <a:pt x="149" y="236"/>
                    <a:pt x="154" y="236"/>
                    <a:pt x="154" y="228"/>
                  </a:cubicBezTo>
                  <a:cubicBezTo>
                    <a:pt x="154" y="223"/>
                    <a:pt x="150" y="223"/>
                    <a:pt x="139" y="223"/>
                  </a:cubicBezTo>
                  <a:cubicBezTo>
                    <a:pt x="133" y="223"/>
                    <a:pt x="126" y="223"/>
                    <a:pt x="119" y="223"/>
                  </a:cubicBezTo>
                  <a:cubicBezTo>
                    <a:pt x="107" y="222"/>
                    <a:pt x="107" y="220"/>
                    <a:pt x="107" y="216"/>
                  </a:cubicBezTo>
                  <a:cubicBezTo>
                    <a:pt x="107" y="214"/>
                    <a:pt x="107" y="213"/>
                    <a:pt x="108" y="208"/>
                  </a:cubicBezTo>
                  <a:lnTo>
                    <a:pt x="154" y="25"/>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
              <a:extLst>
                <a:ext uri="{FF2B5EF4-FFF2-40B4-BE49-F238E27FC236}">
                  <a16:creationId xmlns:a16="http://schemas.microsoft.com/office/drawing/2014/main" id="{74E5F250-E77B-43A2-9C49-8013454A493F}"/>
                </a:ext>
              </a:extLst>
            </p:cNvPr>
            <p:cNvSpPr>
              <a:spLocks/>
            </p:cNvSpPr>
            <p:nvPr>
              <p:custDataLst>
                <p:tags r:id="rId73"/>
              </p:custDataLst>
            </p:nvPr>
          </p:nvSpPr>
          <p:spPr bwMode="auto">
            <a:xfrm>
              <a:off x="2532063" y="3611563"/>
              <a:ext cx="68262" cy="369888"/>
            </a:xfrm>
            <a:custGeom>
              <a:avLst/>
              <a:gdLst>
                <a:gd name="T0" fmla="*/ 130 w 130"/>
                <a:gd name="T1" fmla="*/ 594 h 599"/>
                <a:gd name="T2" fmla="*/ 128 w 130"/>
                <a:gd name="T3" fmla="*/ 589 h 599"/>
                <a:gd name="T4" fmla="*/ 51 w 130"/>
                <a:gd name="T5" fmla="*/ 443 h 599"/>
                <a:gd name="T6" fmla="*/ 35 w 130"/>
                <a:gd name="T7" fmla="*/ 299 h 599"/>
                <a:gd name="T8" fmla="*/ 126 w 130"/>
                <a:gd name="T9" fmla="*/ 11 h 599"/>
                <a:gd name="T10" fmla="*/ 130 w 130"/>
                <a:gd name="T11" fmla="*/ 5 h 599"/>
                <a:gd name="T12" fmla="*/ 124 w 130"/>
                <a:gd name="T13" fmla="*/ 0 h 599"/>
                <a:gd name="T14" fmla="*/ 83 w 130"/>
                <a:gd name="T15" fmla="*/ 37 h 599"/>
                <a:gd name="T16" fmla="*/ 0 w 130"/>
                <a:gd name="T17" fmla="*/ 299 h 599"/>
                <a:gd name="T18" fmla="*/ 78 w 130"/>
                <a:gd name="T19" fmla="*/ 555 h 599"/>
                <a:gd name="T20" fmla="*/ 124 w 130"/>
                <a:gd name="T21" fmla="*/ 599 h 599"/>
                <a:gd name="T22" fmla="*/ 130 w 130"/>
                <a:gd name="T23" fmla="*/ 594 h 5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0" h="599">
                  <a:moveTo>
                    <a:pt x="130" y="594"/>
                  </a:moveTo>
                  <a:cubicBezTo>
                    <a:pt x="130" y="592"/>
                    <a:pt x="129" y="591"/>
                    <a:pt x="128" y="589"/>
                  </a:cubicBezTo>
                  <a:cubicBezTo>
                    <a:pt x="105" y="565"/>
                    <a:pt x="71" y="524"/>
                    <a:pt x="51" y="443"/>
                  </a:cubicBezTo>
                  <a:cubicBezTo>
                    <a:pt x="39" y="397"/>
                    <a:pt x="35" y="346"/>
                    <a:pt x="35" y="299"/>
                  </a:cubicBezTo>
                  <a:cubicBezTo>
                    <a:pt x="35" y="168"/>
                    <a:pt x="66" y="76"/>
                    <a:pt x="126" y="11"/>
                  </a:cubicBezTo>
                  <a:cubicBezTo>
                    <a:pt x="130" y="7"/>
                    <a:pt x="130" y="6"/>
                    <a:pt x="130" y="5"/>
                  </a:cubicBezTo>
                  <a:cubicBezTo>
                    <a:pt x="130" y="0"/>
                    <a:pt x="126" y="0"/>
                    <a:pt x="124" y="0"/>
                  </a:cubicBezTo>
                  <a:cubicBezTo>
                    <a:pt x="117" y="0"/>
                    <a:pt x="90" y="30"/>
                    <a:pt x="83" y="37"/>
                  </a:cubicBezTo>
                  <a:cubicBezTo>
                    <a:pt x="33" y="98"/>
                    <a:pt x="0" y="188"/>
                    <a:pt x="0" y="299"/>
                  </a:cubicBezTo>
                  <a:cubicBezTo>
                    <a:pt x="0" y="370"/>
                    <a:pt x="13" y="470"/>
                    <a:pt x="78" y="555"/>
                  </a:cubicBezTo>
                  <a:cubicBezTo>
                    <a:pt x="83" y="561"/>
                    <a:pt x="115" y="599"/>
                    <a:pt x="124" y="599"/>
                  </a:cubicBezTo>
                  <a:cubicBezTo>
                    <a:pt x="126" y="599"/>
                    <a:pt x="130" y="599"/>
                    <a:pt x="130" y="594"/>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7">
              <a:extLst>
                <a:ext uri="{FF2B5EF4-FFF2-40B4-BE49-F238E27FC236}">
                  <a16:creationId xmlns:a16="http://schemas.microsoft.com/office/drawing/2014/main" id="{5B162FCA-BED8-4B2B-A978-8B3FF884A855}"/>
                </a:ext>
              </a:extLst>
            </p:cNvPr>
            <p:cNvSpPr>
              <a:spLocks/>
            </p:cNvSpPr>
            <p:nvPr>
              <p:custDataLst>
                <p:tags r:id="rId74"/>
              </p:custDataLst>
            </p:nvPr>
          </p:nvSpPr>
          <p:spPr bwMode="auto">
            <a:xfrm>
              <a:off x="2620963" y="3662363"/>
              <a:ext cx="223837" cy="211138"/>
            </a:xfrm>
            <a:custGeom>
              <a:avLst/>
              <a:gdLst>
                <a:gd name="T0" fmla="*/ 235 w 424"/>
                <a:gd name="T1" fmla="*/ 139 h 341"/>
                <a:gd name="T2" fmla="*/ 232 w 424"/>
                <a:gd name="T3" fmla="*/ 132 h 341"/>
                <a:gd name="T4" fmla="*/ 247 w 424"/>
                <a:gd name="T5" fmla="*/ 121 h 341"/>
                <a:gd name="T6" fmla="*/ 334 w 424"/>
                <a:gd name="T7" fmla="*/ 53 h 341"/>
                <a:gd name="T8" fmla="*/ 415 w 424"/>
                <a:gd name="T9" fmla="*/ 15 h 341"/>
                <a:gd name="T10" fmla="*/ 424 w 424"/>
                <a:gd name="T11" fmla="*/ 5 h 341"/>
                <a:gd name="T12" fmla="*/ 419 w 424"/>
                <a:gd name="T13" fmla="*/ 0 h 341"/>
                <a:gd name="T14" fmla="*/ 383 w 424"/>
                <a:gd name="T15" fmla="*/ 1 h 341"/>
                <a:gd name="T16" fmla="*/ 328 w 424"/>
                <a:gd name="T17" fmla="*/ 0 h 341"/>
                <a:gd name="T18" fmla="*/ 318 w 424"/>
                <a:gd name="T19" fmla="*/ 10 h 341"/>
                <a:gd name="T20" fmla="*/ 324 w 424"/>
                <a:gd name="T21" fmla="*/ 15 h 341"/>
                <a:gd name="T22" fmla="*/ 340 w 424"/>
                <a:gd name="T23" fmla="*/ 26 h 341"/>
                <a:gd name="T24" fmla="*/ 322 w 424"/>
                <a:gd name="T25" fmla="*/ 49 h 341"/>
                <a:gd name="T26" fmla="*/ 127 w 424"/>
                <a:gd name="T27" fmla="*/ 199 h 341"/>
                <a:gd name="T28" fmla="*/ 167 w 424"/>
                <a:gd name="T29" fmla="*/ 38 h 341"/>
                <a:gd name="T30" fmla="*/ 209 w 424"/>
                <a:gd name="T31" fmla="*/ 15 h 341"/>
                <a:gd name="T32" fmla="*/ 226 w 424"/>
                <a:gd name="T33" fmla="*/ 5 h 341"/>
                <a:gd name="T34" fmla="*/ 219 w 424"/>
                <a:gd name="T35" fmla="*/ 0 h 341"/>
                <a:gd name="T36" fmla="*/ 155 w 424"/>
                <a:gd name="T37" fmla="*/ 1 h 341"/>
                <a:gd name="T38" fmla="*/ 91 w 424"/>
                <a:gd name="T39" fmla="*/ 0 h 341"/>
                <a:gd name="T40" fmla="*/ 81 w 424"/>
                <a:gd name="T41" fmla="*/ 9 h 341"/>
                <a:gd name="T42" fmla="*/ 96 w 424"/>
                <a:gd name="T43" fmla="*/ 15 h 341"/>
                <a:gd name="T44" fmla="*/ 117 w 424"/>
                <a:gd name="T45" fmla="*/ 16 h 341"/>
                <a:gd name="T46" fmla="*/ 128 w 424"/>
                <a:gd name="T47" fmla="*/ 24 h 341"/>
                <a:gd name="T48" fmla="*/ 126 w 424"/>
                <a:gd name="T49" fmla="*/ 34 h 341"/>
                <a:gd name="T50" fmla="*/ 59 w 424"/>
                <a:gd name="T51" fmla="*/ 302 h 341"/>
                <a:gd name="T52" fmla="*/ 14 w 424"/>
                <a:gd name="T53" fmla="*/ 326 h 341"/>
                <a:gd name="T54" fmla="*/ 0 w 424"/>
                <a:gd name="T55" fmla="*/ 335 h 341"/>
                <a:gd name="T56" fmla="*/ 7 w 424"/>
                <a:gd name="T57" fmla="*/ 341 h 341"/>
                <a:gd name="T58" fmla="*/ 71 w 424"/>
                <a:gd name="T59" fmla="*/ 340 h 341"/>
                <a:gd name="T60" fmla="*/ 102 w 424"/>
                <a:gd name="T61" fmla="*/ 340 h 341"/>
                <a:gd name="T62" fmla="*/ 135 w 424"/>
                <a:gd name="T63" fmla="*/ 341 h 341"/>
                <a:gd name="T64" fmla="*/ 145 w 424"/>
                <a:gd name="T65" fmla="*/ 331 h 341"/>
                <a:gd name="T66" fmla="*/ 131 w 424"/>
                <a:gd name="T67" fmla="*/ 326 h 341"/>
                <a:gd name="T68" fmla="*/ 98 w 424"/>
                <a:gd name="T69" fmla="*/ 317 h 341"/>
                <a:gd name="T70" fmla="*/ 103 w 424"/>
                <a:gd name="T71" fmla="*/ 295 h 341"/>
                <a:gd name="T72" fmla="*/ 123 w 424"/>
                <a:gd name="T73" fmla="*/ 216 h 341"/>
                <a:gd name="T74" fmla="*/ 197 w 424"/>
                <a:gd name="T75" fmla="*/ 158 h 341"/>
                <a:gd name="T76" fmla="*/ 255 w 424"/>
                <a:gd name="T77" fmla="*/ 293 h 341"/>
                <a:gd name="T78" fmla="*/ 261 w 424"/>
                <a:gd name="T79" fmla="*/ 310 h 341"/>
                <a:gd name="T80" fmla="*/ 235 w 424"/>
                <a:gd name="T81" fmla="*/ 326 h 341"/>
                <a:gd name="T82" fmla="*/ 224 w 424"/>
                <a:gd name="T83" fmla="*/ 336 h 341"/>
                <a:gd name="T84" fmla="*/ 231 w 424"/>
                <a:gd name="T85" fmla="*/ 341 h 341"/>
                <a:gd name="T86" fmla="*/ 292 w 424"/>
                <a:gd name="T87" fmla="*/ 340 h 341"/>
                <a:gd name="T88" fmla="*/ 341 w 424"/>
                <a:gd name="T89" fmla="*/ 341 h 341"/>
                <a:gd name="T90" fmla="*/ 350 w 424"/>
                <a:gd name="T91" fmla="*/ 331 h 341"/>
                <a:gd name="T92" fmla="*/ 340 w 424"/>
                <a:gd name="T93" fmla="*/ 326 h 341"/>
                <a:gd name="T94" fmla="*/ 305 w 424"/>
                <a:gd name="T95" fmla="*/ 303 h 341"/>
                <a:gd name="T96" fmla="*/ 235 w 424"/>
                <a:gd name="T97" fmla="*/ 139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24" h="341">
                  <a:moveTo>
                    <a:pt x="235" y="139"/>
                  </a:moveTo>
                  <a:cubicBezTo>
                    <a:pt x="234" y="138"/>
                    <a:pt x="232" y="134"/>
                    <a:pt x="232" y="132"/>
                  </a:cubicBezTo>
                  <a:cubicBezTo>
                    <a:pt x="232" y="132"/>
                    <a:pt x="241" y="125"/>
                    <a:pt x="247" y="121"/>
                  </a:cubicBezTo>
                  <a:lnTo>
                    <a:pt x="334" y="53"/>
                  </a:lnTo>
                  <a:cubicBezTo>
                    <a:pt x="381" y="19"/>
                    <a:pt x="400" y="17"/>
                    <a:pt x="415" y="15"/>
                  </a:cubicBezTo>
                  <a:cubicBezTo>
                    <a:pt x="419" y="15"/>
                    <a:pt x="424" y="14"/>
                    <a:pt x="424" y="5"/>
                  </a:cubicBezTo>
                  <a:cubicBezTo>
                    <a:pt x="424" y="3"/>
                    <a:pt x="423" y="0"/>
                    <a:pt x="419" y="0"/>
                  </a:cubicBezTo>
                  <a:cubicBezTo>
                    <a:pt x="408" y="0"/>
                    <a:pt x="395" y="1"/>
                    <a:pt x="383" y="1"/>
                  </a:cubicBezTo>
                  <a:cubicBezTo>
                    <a:pt x="365" y="1"/>
                    <a:pt x="346" y="0"/>
                    <a:pt x="328" y="0"/>
                  </a:cubicBezTo>
                  <a:cubicBezTo>
                    <a:pt x="324" y="0"/>
                    <a:pt x="318" y="0"/>
                    <a:pt x="318" y="10"/>
                  </a:cubicBezTo>
                  <a:cubicBezTo>
                    <a:pt x="318" y="13"/>
                    <a:pt x="321" y="15"/>
                    <a:pt x="324" y="15"/>
                  </a:cubicBezTo>
                  <a:cubicBezTo>
                    <a:pt x="335" y="16"/>
                    <a:pt x="340" y="19"/>
                    <a:pt x="340" y="26"/>
                  </a:cubicBezTo>
                  <a:cubicBezTo>
                    <a:pt x="340" y="35"/>
                    <a:pt x="325" y="46"/>
                    <a:pt x="322" y="49"/>
                  </a:cubicBezTo>
                  <a:lnTo>
                    <a:pt x="127" y="199"/>
                  </a:lnTo>
                  <a:lnTo>
                    <a:pt x="167" y="38"/>
                  </a:lnTo>
                  <a:cubicBezTo>
                    <a:pt x="172" y="20"/>
                    <a:pt x="173" y="15"/>
                    <a:pt x="209" y="15"/>
                  </a:cubicBezTo>
                  <a:cubicBezTo>
                    <a:pt x="222" y="15"/>
                    <a:pt x="226" y="15"/>
                    <a:pt x="226" y="5"/>
                  </a:cubicBezTo>
                  <a:cubicBezTo>
                    <a:pt x="226" y="1"/>
                    <a:pt x="222" y="0"/>
                    <a:pt x="219" y="0"/>
                  </a:cubicBezTo>
                  <a:cubicBezTo>
                    <a:pt x="205" y="0"/>
                    <a:pt x="169" y="1"/>
                    <a:pt x="155" y="1"/>
                  </a:cubicBezTo>
                  <a:cubicBezTo>
                    <a:pt x="141" y="1"/>
                    <a:pt x="105" y="0"/>
                    <a:pt x="91" y="0"/>
                  </a:cubicBezTo>
                  <a:cubicBezTo>
                    <a:pt x="88" y="0"/>
                    <a:pt x="81" y="0"/>
                    <a:pt x="81" y="9"/>
                  </a:cubicBezTo>
                  <a:cubicBezTo>
                    <a:pt x="81" y="15"/>
                    <a:pt x="86" y="15"/>
                    <a:pt x="96" y="15"/>
                  </a:cubicBezTo>
                  <a:cubicBezTo>
                    <a:pt x="102" y="15"/>
                    <a:pt x="111" y="16"/>
                    <a:pt x="117" y="16"/>
                  </a:cubicBezTo>
                  <a:cubicBezTo>
                    <a:pt x="125" y="17"/>
                    <a:pt x="128" y="19"/>
                    <a:pt x="128" y="24"/>
                  </a:cubicBezTo>
                  <a:cubicBezTo>
                    <a:pt x="128" y="26"/>
                    <a:pt x="127" y="28"/>
                    <a:pt x="126" y="34"/>
                  </a:cubicBezTo>
                  <a:lnTo>
                    <a:pt x="59" y="302"/>
                  </a:lnTo>
                  <a:cubicBezTo>
                    <a:pt x="54" y="322"/>
                    <a:pt x="53" y="326"/>
                    <a:pt x="14" y="326"/>
                  </a:cubicBezTo>
                  <a:cubicBezTo>
                    <a:pt x="5" y="326"/>
                    <a:pt x="0" y="326"/>
                    <a:pt x="0" y="335"/>
                  </a:cubicBezTo>
                  <a:cubicBezTo>
                    <a:pt x="0" y="341"/>
                    <a:pt x="6" y="341"/>
                    <a:pt x="7" y="341"/>
                  </a:cubicBezTo>
                  <a:cubicBezTo>
                    <a:pt x="21" y="341"/>
                    <a:pt x="57" y="340"/>
                    <a:pt x="71" y="340"/>
                  </a:cubicBezTo>
                  <a:cubicBezTo>
                    <a:pt x="81" y="340"/>
                    <a:pt x="92" y="340"/>
                    <a:pt x="102" y="340"/>
                  </a:cubicBezTo>
                  <a:cubicBezTo>
                    <a:pt x="113" y="340"/>
                    <a:pt x="124" y="341"/>
                    <a:pt x="135" y="341"/>
                  </a:cubicBezTo>
                  <a:cubicBezTo>
                    <a:pt x="138" y="341"/>
                    <a:pt x="145" y="341"/>
                    <a:pt x="145" y="331"/>
                  </a:cubicBezTo>
                  <a:cubicBezTo>
                    <a:pt x="145" y="326"/>
                    <a:pt x="140" y="326"/>
                    <a:pt x="131" y="326"/>
                  </a:cubicBezTo>
                  <a:cubicBezTo>
                    <a:pt x="112" y="326"/>
                    <a:pt x="98" y="326"/>
                    <a:pt x="98" y="317"/>
                  </a:cubicBezTo>
                  <a:cubicBezTo>
                    <a:pt x="98" y="313"/>
                    <a:pt x="101" y="302"/>
                    <a:pt x="103" y="295"/>
                  </a:cubicBezTo>
                  <a:cubicBezTo>
                    <a:pt x="110" y="269"/>
                    <a:pt x="116" y="242"/>
                    <a:pt x="123" y="216"/>
                  </a:cubicBezTo>
                  <a:lnTo>
                    <a:pt x="197" y="158"/>
                  </a:lnTo>
                  <a:lnTo>
                    <a:pt x="255" y="293"/>
                  </a:lnTo>
                  <a:cubicBezTo>
                    <a:pt x="261" y="306"/>
                    <a:pt x="261" y="307"/>
                    <a:pt x="261" y="310"/>
                  </a:cubicBezTo>
                  <a:cubicBezTo>
                    <a:pt x="261" y="325"/>
                    <a:pt x="240" y="326"/>
                    <a:pt x="235" y="326"/>
                  </a:cubicBezTo>
                  <a:cubicBezTo>
                    <a:pt x="230" y="326"/>
                    <a:pt x="224" y="326"/>
                    <a:pt x="224" y="336"/>
                  </a:cubicBezTo>
                  <a:cubicBezTo>
                    <a:pt x="224" y="341"/>
                    <a:pt x="230" y="341"/>
                    <a:pt x="231" y="341"/>
                  </a:cubicBezTo>
                  <a:cubicBezTo>
                    <a:pt x="251" y="341"/>
                    <a:pt x="272" y="340"/>
                    <a:pt x="292" y="340"/>
                  </a:cubicBezTo>
                  <a:cubicBezTo>
                    <a:pt x="303" y="340"/>
                    <a:pt x="330" y="341"/>
                    <a:pt x="341" y="341"/>
                  </a:cubicBezTo>
                  <a:cubicBezTo>
                    <a:pt x="343" y="341"/>
                    <a:pt x="350" y="341"/>
                    <a:pt x="350" y="331"/>
                  </a:cubicBezTo>
                  <a:cubicBezTo>
                    <a:pt x="350" y="326"/>
                    <a:pt x="344" y="326"/>
                    <a:pt x="340" y="326"/>
                  </a:cubicBezTo>
                  <a:cubicBezTo>
                    <a:pt x="319" y="325"/>
                    <a:pt x="313" y="321"/>
                    <a:pt x="305" y="303"/>
                  </a:cubicBezTo>
                  <a:lnTo>
                    <a:pt x="235" y="139"/>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18">
              <a:extLst>
                <a:ext uri="{FF2B5EF4-FFF2-40B4-BE49-F238E27FC236}">
                  <a16:creationId xmlns:a16="http://schemas.microsoft.com/office/drawing/2014/main" id="{152808CA-4DA6-4D6C-825D-B1593C61CD67}"/>
                </a:ext>
              </a:extLst>
            </p:cNvPr>
            <p:cNvSpPr>
              <a:spLocks/>
            </p:cNvSpPr>
            <p:nvPr>
              <p:custDataLst>
                <p:tags r:id="rId75"/>
              </p:custDataLst>
            </p:nvPr>
          </p:nvSpPr>
          <p:spPr bwMode="auto">
            <a:xfrm>
              <a:off x="2871788" y="3686175"/>
              <a:ext cx="123825" cy="11113"/>
            </a:xfrm>
            <a:custGeom>
              <a:avLst/>
              <a:gdLst>
                <a:gd name="T0" fmla="*/ 222 w 236"/>
                <a:gd name="T1" fmla="*/ 17 h 17"/>
                <a:gd name="T2" fmla="*/ 236 w 236"/>
                <a:gd name="T3" fmla="*/ 9 h 17"/>
                <a:gd name="T4" fmla="*/ 222 w 236"/>
                <a:gd name="T5" fmla="*/ 0 h 17"/>
                <a:gd name="T6" fmla="*/ 14 w 236"/>
                <a:gd name="T7" fmla="*/ 0 h 17"/>
                <a:gd name="T8" fmla="*/ 0 w 236"/>
                <a:gd name="T9" fmla="*/ 8 h 17"/>
                <a:gd name="T10" fmla="*/ 14 w 236"/>
                <a:gd name="T11" fmla="*/ 17 h 17"/>
                <a:gd name="T12" fmla="*/ 222 w 236"/>
                <a:gd name="T13" fmla="*/ 17 h 17"/>
              </a:gdLst>
              <a:ahLst/>
              <a:cxnLst>
                <a:cxn ang="0">
                  <a:pos x="T0" y="T1"/>
                </a:cxn>
                <a:cxn ang="0">
                  <a:pos x="T2" y="T3"/>
                </a:cxn>
                <a:cxn ang="0">
                  <a:pos x="T4" y="T5"/>
                </a:cxn>
                <a:cxn ang="0">
                  <a:pos x="T6" y="T7"/>
                </a:cxn>
                <a:cxn ang="0">
                  <a:pos x="T8" y="T9"/>
                </a:cxn>
                <a:cxn ang="0">
                  <a:pos x="T10" y="T11"/>
                </a:cxn>
                <a:cxn ang="0">
                  <a:pos x="T12" y="T13"/>
                </a:cxn>
              </a:cxnLst>
              <a:rect l="0" t="0" r="r" b="b"/>
              <a:pathLst>
                <a:path w="236" h="17">
                  <a:moveTo>
                    <a:pt x="222" y="17"/>
                  </a:moveTo>
                  <a:cubicBezTo>
                    <a:pt x="227" y="17"/>
                    <a:pt x="236" y="17"/>
                    <a:pt x="236" y="9"/>
                  </a:cubicBezTo>
                  <a:cubicBezTo>
                    <a:pt x="236" y="0"/>
                    <a:pt x="228" y="0"/>
                    <a:pt x="222" y="0"/>
                  </a:cubicBezTo>
                  <a:lnTo>
                    <a:pt x="14" y="0"/>
                  </a:lnTo>
                  <a:cubicBezTo>
                    <a:pt x="8" y="0"/>
                    <a:pt x="0" y="0"/>
                    <a:pt x="0" y="8"/>
                  </a:cubicBezTo>
                  <a:cubicBezTo>
                    <a:pt x="0" y="17"/>
                    <a:pt x="8" y="17"/>
                    <a:pt x="14" y="17"/>
                  </a:cubicBezTo>
                  <a:lnTo>
                    <a:pt x="222" y="17"/>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19">
              <a:extLst>
                <a:ext uri="{FF2B5EF4-FFF2-40B4-BE49-F238E27FC236}">
                  <a16:creationId xmlns:a16="http://schemas.microsoft.com/office/drawing/2014/main" id="{BA9A4B49-C423-49B0-8BDD-E117BEE24FD6}"/>
                </a:ext>
              </a:extLst>
            </p:cNvPr>
            <p:cNvSpPr>
              <a:spLocks/>
            </p:cNvSpPr>
            <p:nvPr>
              <p:custDataLst>
                <p:tags r:id="rId76"/>
              </p:custDataLst>
            </p:nvPr>
          </p:nvSpPr>
          <p:spPr bwMode="auto">
            <a:xfrm>
              <a:off x="3035300" y="3602038"/>
              <a:ext cx="66675" cy="144463"/>
            </a:xfrm>
            <a:custGeom>
              <a:avLst/>
              <a:gdLst>
                <a:gd name="T0" fmla="*/ 79 w 127"/>
                <a:gd name="T1" fmla="*/ 10 h 232"/>
                <a:gd name="T2" fmla="*/ 68 w 127"/>
                <a:gd name="T3" fmla="*/ 0 h 232"/>
                <a:gd name="T4" fmla="*/ 0 w 127"/>
                <a:gd name="T5" fmla="*/ 22 h 232"/>
                <a:gd name="T6" fmla="*/ 0 w 127"/>
                <a:gd name="T7" fmla="*/ 35 h 232"/>
                <a:gd name="T8" fmla="*/ 50 w 127"/>
                <a:gd name="T9" fmla="*/ 25 h 232"/>
                <a:gd name="T10" fmla="*/ 50 w 127"/>
                <a:gd name="T11" fmla="*/ 203 h 232"/>
                <a:gd name="T12" fmla="*/ 15 w 127"/>
                <a:gd name="T13" fmla="*/ 219 h 232"/>
                <a:gd name="T14" fmla="*/ 2 w 127"/>
                <a:gd name="T15" fmla="*/ 219 h 232"/>
                <a:gd name="T16" fmla="*/ 2 w 127"/>
                <a:gd name="T17" fmla="*/ 232 h 232"/>
                <a:gd name="T18" fmla="*/ 64 w 127"/>
                <a:gd name="T19" fmla="*/ 231 h 232"/>
                <a:gd name="T20" fmla="*/ 127 w 127"/>
                <a:gd name="T21" fmla="*/ 232 h 232"/>
                <a:gd name="T22" fmla="*/ 127 w 127"/>
                <a:gd name="T23" fmla="*/ 219 h 232"/>
                <a:gd name="T24" fmla="*/ 113 w 127"/>
                <a:gd name="T25" fmla="*/ 219 h 232"/>
                <a:gd name="T26" fmla="*/ 79 w 127"/>
                <a:gd name="T27" fmla="*/ 203 h 232"/>
                <a:gd name="T28" fmla="*/ 79 w 127"/>
                <a:gd name="T29" fmla="*/ 10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7" h="232">
                  <a:moveTo>
                    <a:pt x="79" y="10"/>
                  </a:moveTo>
                  <a:cubicBezTo>
                    <a:pt x="79" y="0"/>
                    <a:pt x="78" y="0"/>
                    <a:pt x="68" y="0"/>
                  </a:cubicBezTo>
                  <a:cubicBezTo>
                    <a:pt x="46" y="22"/>
                    <a:pt x="14" y="22"/>
                    <a:pt x="0" y="22"/>
                  </a:cubicBezTo>
                  <a:lnTo>
                    <a:pt x="0" y="35"/>
                  </a:lnTo>
                  <a:cubicBezTo>
                    <a:pt x="8" y="35"/>
                    <a:pt x="31" y="35"/>
                    <a:pt x="50" y="25"/>
                  </a:cubicBezTo>
                  <a:lnTo>
                    <a:pt x="50" y="203"/>
                  </a:lnTo>
                  <a:cubicBezTo>
                    <a:pt x="50" y="215"/>
                    <a:pt x="50" y="219"/>
                    <a:pt x="15" y="219"/>
                  </a:cubicBezTo>
                  <a:lnTo>
                    <a:pt x="2" y="219"/>
                  </a:lnTo>
                  <a:lnTo>
                    <a:pt x="2" y="232"/>
                  </a:lnTo>
                  <a:cubicBezTo>
                    <a:pt x="9" y="232"/>
                    <a:pt x="51" y="231"/>
                    <a:pt x="64" y="231"/>
                  </a:cubicBezTo>
                  <a:cubicBezTo>
                    <a:pt x="75" y="231"/>
                    <a:pt x="119" y="232"/>
                    <a:pt x="127" y="232"/>
                  </a:cubicBezTo>
                  <a:lnTo>
                    <a:pt x="127" y="219"/>
                  </a:lnTo>
                  <a:lnTo>
                    <a:pt x="113" y="219"/>
                  </a:lnTo>
                  <a:cubicBezTo>
                    <a:pt x="79" y="219"/>
                    <a:pt x="79" y="215"/>
                    <a:pt x="79" y="203"/>
                  </a:cubicBezTo>
                  <a:lnTo>
                    <a:pt x="79" y="1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20">
              <a:extLst>
                <a:ext uri="{FF2B5EF4-FFF2-40B4-BE49-F238E27FC236}">
                  <a16:creationId xmlns:a16="http://schemas.microsoft.com/office/drawing/2014/main" id="{58ADF6B3-4EB5-4C28-8C5C-0F2166974591}"/>
                </a:ext>
              </a:extLst>
            </p:cNvPr>
            <p:cNvSpPr>
              <a:spLocks/>
            </p:cNvSpPr>
            <p:nvPr>
              <p:custDataLst>
                <p:tags r:id="rId77"/>
              </p:custDataLst>
            </p:nvPr>
          </p:nvSpPr>
          <p:spPr bwMode="auto">
            <a:xfrm>
              <a:off x="3205163" y="3694113"/>
              <a:ext cx="174625" cy="204788"/>
            </a:xfrm>
            <a:custGeom>
              <a:avLst/>
              <a:gdLst>
                <a:gd name="T0" fmla="*/ 176 w 331"/>
                <a:gd name="T1" fmla="*/ 176 h 333"/>
                <a:gd name="T2" fmla="*/ 315 w 331"/>
                <a:gd name="T3" fmla="*/ 176 h 333"/>
                <a:gd name="T4" fmla="*/ 331 w 331"/>
                <a:gd name="T5" fmla="*/ 166 h 333"/>
                <a:gd name="T6" fmla="*/ 315 w 331"/>
                <a:gd name="T7" fmla="*/ 156 h 333"/>
                <a:gd name="T8" fmla="*/ 176 w 331"/>
                <a:gd name="T9" fmla="*/ 156 h 333"/>
                <a:gd name="T10" fmla="*/ 176 w 331"/>
                <a:gd name="T11" fmla="*/ 16 h 333"/>
                <a:gd name="T12" fmla="*/ 166 w 331"/>
                <a:gd name="T13" fmla="*/ 0 h 333"/>
                <a:gd name="T14" fmla="*/ 156 w 331"/>
                <a:gd name="T15" fmla="*/ 16 h 333"/>
                <a:gd name="T16" fmla="*/ 156 w 331"/>
                <a:gd name="T17" fmla="*/ 156 h 333"/>
                <a:gd name="T18" fmla="*/ 16 w 331"/>
                <a:gd name="T19" fmla="*/ 156 h 333"/>
                <a:gd name="T20" fmla="*/ 0 w 331"/>
                <a:gd name="T21" fmla="*/ 166 h 333"/>
                <a:gd name="T22" fmla="*/ 16 w 331"/>
                <a:gd name="T23" fmla="*/ 176 h 333"/>
                <a:gd name="T24" fmla="*/ 156 w 331"/>
                <a:gd name="T25" fmla="*/ 176 h 333"/>
                <a:gd name="T26" fmla="*/ 156 w 331"/>
                <a:gd name="T27" fmla="*/ 316 h 333"/>
                <a:gd name="T28" fmla="*/ 166 w 331"/>
                <a:gd name="T29" fmla="*/ 333 h 333"/>
                <a:gd name="T30" fmla="*/ 176 w 331"/>
                <a:gd name="T31" fmla="*/ 316 h 333"/>
                <a:gd name="T32" fmla="*/ 176 w 331"/>
                <a:gd name="T33" fmla="*/ 176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31" h="333">
                  <a:moveTo>
                    <a:pt x="176" y="176"/>
                  </a:moveTo>
                  <a:lnTo>
                    <a:pt x="315" y="176"/>
                  </a:lnTo>
                  <a:cubicBezTo>
                    <a:pt x="322" y="176"/>
                    <a:pt x="331" y="176"/>
                    <a:pt x="331" y="166"/>
                  </a:cubicBezTo>
                  <a:cubicBezTo>
                    <a:pt x="331" y="156"/>
                    <a:pt x="322" y="156"/>
                    <a:pt x="315" y="156"/>
                  </a:cubicBezTo>
                  <a:lnTo>
                    <a:pt x="176" y="156"/>
                  </a:lnTo>
                  <a:lnTo>
                    <a:pt x="176" y="16"/>
                  </a:lnTo>
                  <a:cubicBezTo>
                    <a:pt x="176" y="9"/>
                    <a:pt x="176" y="0"/>
                    <a:pt x="166" y="0"/>
                  </a:cubicBezTo>
                  <a:cubicBezTo>
                    <a:pt x="156" y="0"/>
                    <a:pt x="156" y="9"/>
                    <a:pt x="156" y="16"/>
                  </a:cubicBezTo>
                  <a:lnTo>
                    <a:pt x="156" y="156"/>
                  </a:lnTo>
                  <a:lnTo>
                    <a:pt x="16" y="156"/>
                  </a:lnTo>
                  <a:cubicBezTo>
                    <a:pt x="9" y="156"/>
                    <a:pt x="0" y="156"/>
                    <a:pt x="0" y="166"/>
                  </a:cubicBezTo>
                  <a:cubicBezTo>
                    <a:pt x="0" y="176"/>
                    <a:pt x="9" y="176"/>
                    <a:pt x="16" y="176"/>
                  </a:cubicBezTo>
                  <a:lnTo>
                    <a:pt x="156" y="176"/>
                  </a:lnTo>
                  <a:lnTo>
                    <a:pt x="156" y="316"/>
                  </a:lnTo>
                  <a:cubicBezTo>
                    <a:pt x="156" y="323"/>
                    <a:pt x="156" y="333"/>
                    <a:pt x="166" y="333"/>
                  </a:cubicBezTo>
                  <a:cubicBezTo>
                    <a:pt x="176" y="333"/>
                    <a:pt x="176" y="323"/>
                    <a:pt x="176" y="316"/>
                  </a:cubicBezTo>
                  <a:lnTo>
                    <a:pt x="176" y="176"/>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21">
              <a:extLst>
                <a:ext uri="{FF2B5EF4-FFF2-40B4-BE49-F238E27FC236}">
                  <a16:creationId xmlns:a16="http://schemas.microsoft.com/office/drawing/2014/main" id="{C27E3811-FCA5-4E22-95D2-8924B2BEE2E4}"/>
                </a:ext>
              </a:extLst>
            </p:cNvPr>
            <p:cNvSpPr>
              <a:spLocks noEditPoints="1"/>
            </p:cNvSpPr>
            <p:nvPr>
              <p:custDataLst>
                <p:tags r:id="rId78"/>
              </p:custDataLst>
            </p:nvPr>
          </p:nvSpPr>
          <p:spPr bwMode="auto">
            <a:xfrm>
              <a:off x="3462338" y="3740150"/>
              <a:ext cx="138112" cy="136525"/>
            </a:xfrm>
            <a:custGeom>
              <a:avLst/>
              <a:gdLst>
                <a:gd name="T0" fmla="*/ 239 w 264"/>
                <a:gd name="T1" fmla="*/ 29 h 221"/>
                <a:gd name="T2" fmla="*/ 264 w 264"/>
                <a:gd name="T3" fmla="*/ 12 h 221"/>
                <a:gd name="T4" fmla="*/ 244 w 264"/>
                <a:gd name="T5" fmla="*/ 0 h 221"/>
                <a:gd name="T6" fmla="*/ 131 w 264"/>
                <a:gd name="T7" fmla="*/ 0 h 221"/>
                <a:gd name="T8" fmla="*/ 0 w 264"/>
                <a:gd name="T9" fmla="*/ 142 h 221"/>
                <a:gd name="T10" fmla="*/ 75 w 264"/>
                <a:gd name="T11" fmla="*/ 221 h 221"/>
                <a:gd name="T12" fmla="*/ 200 w 264"/>
                <a:gd name="T13" fmla="*/ 83 h 221"/>
                <a:gd name="T14" fmla="*/ 185 w 264"/>
                <a:gd name="T15" fmla="*/ 29 h 221"/>
                <a:gd name="T16" fmla="*/ 239 w 264"/>
                <a:gd name="T17" fmla="*/ 29 h 221"/>
                <a:gd name="T18" fmla="*/ 75 w 264"/>
                <a:gd name="T19" fmla="*/ 210 h 221"/>
                <a:gd name="T20" fmla="*/ 31 w 264"/>
                <a:gd name="T21" fmla="*/ 156 h 221"/>
                <a:gd name="T22" fmla="*/ 54 w 264"/>
                <a:gd name="T23" fmla="*/ 70 h 221"/>
                <a:gd name="T24" fmla="*/ 122 w 264"/>
                <a:gd name="T25" fmla="*/ 29 h 221"/>
                <a:gd name="T26" fmla="*/ 168 w 264"/>
                <a:gd name="T27" fmla="*/ 77 h 221"/>
                <a:gd name="T28" fmla="*/ 141 w 264"/>
                <a:gd name="T29" fmla="*/ 167 h 221"/>
                <a:gd name="T30" fmla="*/ 75 w 264"/>
                <a:gd name="T31" fmla="*/ 210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4" h="221">
                  <a:moveTo>
                    <a:pt x="239" y="29"/>
                  </a:moveTo>
                  <a:cubicBezTo>
                    <a:pt x="246" y="29"/>
                    <a:pt x="264" y="29"/>
                    <a:pt x="264" y="12"/>
                  </a:cubicBezTo>
                  <a:cubicBezTo>
                    <a:pt x="264" y="0"/>
                    <a:pt x="253" y="0"/>
                    <a:pt x="244" y="0"/>
                  </a:cubicBezTo>
                  <a:lnTo>
                    <a:pt x="131" y="0"/>
                  </a:lnTo>
                  <a:cubicBezTo>
                    <a:pt x="55" y="0"/>
                    <a:pt x="0" y="82"/>
                    <a:pt x="0" y="142"/>
                  </a:cubicBezTo>
                  <a:cubicBezTo>
                    <a:pt x="0" y="186"/>
                    <a:pt x="30" y="221"/>
                    <a:pt x="75" y="221"/>
                  </a:cubicBezTo>
                  <a:cubicBezTo>
                    <a:pt x="134" y="221"/>
                    <a:pt x="200" y="160"/>
                    <a:pt x="200" y="83"/>
                  </a:cubicBezTo>
                  <a:cubicBezTo>
                    <a:pt x="200" y="75"/>
                    <a:pt x="200" y="51"/>
                    <a:pt x="185" y="29"/>
                  </a:cubicBezTo>
                  <a:lnTo>
                    <a:pt x="239" y="29"/>
                  </a:lnTo>
                  <a:close/>
                  <a:moveTo>
                    <a:pt x="75" y="210"/>
                  </a:moveTo>
                  <a:cubicBezTo>
                    <a:pt x="51" y="210"/>
                    <a:pt x="31" y="192"/>
                    <a:pt x="31" y="156"/>
                  </a:cubicBezTo>
                  <a:cubicBezTo>
                    <a:pt x="31" y="141"/>
                    <a:pt x="37" y="100"/>
                    <a:pt x="54" y="70"/>
                  </a:cubicBezTo>
                  <a:cubicBezTo>
                    <a:pt x="75" y="36"/>
                    <a:pt x="105" y="29"/>
                    <a:pt x="122" y="29"/>
                  </a:cubicBezTo>
                  <a:cubicBezTo>
                    <a:pt x="164" y="29"/>
                    <a:pt x="168" y="62"/>
                    <a:pt x="168" y="77"/>
                  </a:cubicBezTo>
                  <a:cubicBezTo>
                    <a:pt x="168" y="101"/>
                    <a:pt x="158" y="142"/>
                    <a:pt x="141" y="167"/>
                  </a:cubicBezTo>
                  <a:cubicBezTo>
                    <a:pt x="122" y="197"/>
                    <a:pt x="95" y="210"/>
                    <a:pt x="75" y="210"/>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22">
              <a:extLst>
                <a:ext uri="{FF2B5EF4-FFF2-40B4-BE49-F238E27FC236}">
                  <a16:creationId xmlns:a16="http://schemas.microsoft.com/office/drawing/2014/main" id="{F7EDD424-4537-46E6-A135-6B6774E4D5FB}"/>
                </a:ext>
              </a:extLst>
            </p:cNvPr>
            <p:cNvSpPr>
              <a:spLocks/>
            </p:cNvSpPr>
            <p:nvPr>
              <p:custDataLst>
                <p:tags r:id="rId79"/>
              </p:custDataLst>
            </p:nvPr>
          </p:nvSpPr>
          <p:spPr bwMode="auto">
            <a:xfrm>
              <a:off x="3622675" y="3602038"/>
              <a:ext cx="80962" cy="144463"/>
            </a:xfrm>
            <a:custGeom>
              <a:avLst/>
              <a:gdLst>
                <a:gd name="T0" fmla="*/ 154 w 154"/>
                <a:gd name="T1" fmla="*/ 168 h 232"/>
                <a:gd name="T2" fmla="*/ 142 w 154"/>
                <a:gd name="T3" fmla="*/ 168 h 232"/>
                <a:gd name="T4" fmla="*/ 133 w 154"/>
                <a:gd name="T5" fmla="*/ 200 h 232"/>
                <a:gd name="T6" fmla="*/ 98 w 154"/>
                <a:gd name="T7" fmla="*/ 202 h 232"/>
                <a:gd name="T8" fmla="*/ 34 w 154"/>
                <a:gd name="T9" fmla="*/ 202 h 232"/>
                <a:gd name="T10" fmla="*/ 104 w 154"/>
                <a:gd name="T11" fmla="*/ 144 h 232"/>
                <a:gd name="T12" fmla="*/ 154 w 154"/>
                <a:gd name="T13" fmla="*/ 68 h 232"/>
                <a:gd name="T14" fmla="*/ 72 w 154"/>
                <a:gd name="T15" fmla="*/ 0 h 232"/>
                <a:gd name="T16" fmla="*/ 0 w 154"/>
                <a:gd name="T17" fmla="*/ 63 h 232"/>
                <a:gd name="T18" fmla="*/ 18 w 154"/>
                <a:gd name="T19" fmla="*/ 82 h 232"/>
                <a:gd name="T20" fmla="*/ 37 w 154"/>
                <a:gd name="T21" fmla="*/ 64 h 232"/>
                <a:gd name="T22" fmla="*/ 16 w 154"/>
                <a:gd name="T23" fmla="*/ 45 h 232"/>
                <a:gd name="T24" fmla="*/ 67 w 154"/>
                <a:gd name="T25" fmla="*/ 13 h 232"/>
                <a:gd name="T26" fmla="*/ 120 w 154"/>
                <a:gd name="T27" fmla="*/ 68 h 232"/>
                <a:gd name="T28" fmla="*/ 87 w 154"/>
                <a:gd name="T29" fmla="*/ 135 h 232"/>
                <a:gd name="T30" fmla="*/ 3 w 154"/>
                <a:gd name="T31" fmla="*/ 218 h 232"/>
                <a:gd name="T32" fmla="*/ 0 w 154"/>
                <a:gd name="T33" fmla="*/ 232 h 232"/>
                <a:gd name="T34" fmla="*/ 143 w 154"/>
                <a:gd name="T35" fmla="*/ 232 h 232"/>
                <a:gd name="T36" fmla="*/ 154 w 154"/>
                <a:gd name="T37" fmla="*/ 168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4" h="232">
                  <a:moveTo>
                    <a:pt x="154" y="168"/>
                  </a:moveTo>
                  <a:lnTo>
                    <a:pt x="142" y="168"/>
                  </a:lnTo>
                  <a:cubicBezTo>
                    <a:pt x="141" y="176"/>
                    <a:pt x="137" y="197"/>
                    <a:pt x="133" y="200"/>
                  </a:cubicBezTo>
                  <a:cubicBezTo>
                    <a:pt x="130" y="202"/>
                    <a:pt x="103" y="202"/>
                    <a:pt x="98" y="202"/>
                  </a:cubicBezTo>
                  <a:lnTo>
                    <a:pt x="34" y="202"/>
                  </a:lnTo>
                  <a:cubicBezTo>
                    <a:pt x="71" y="170"/>
                    <a:pt x="83" y="160"/>
                    <a:pt x="104" y="144"/>
                  </a:cubicBezTo>
                  <a:cubicBezTo>
                    <a:pt x="130" y="123"/>
                    <a:pt x="154" y="101"/>
                    <a:pt x="154" y="68"/>
                  </a:cubicBezTo>
                  <a:cubicBezTo>
                    <a:pt x="154" y="26"/>
                    <a:pt x="117" y="0"/>
                    <a:pt x="72" y="0"/>
                  </a:cubicBezTo>
                  <a:cubicBezTo>
                    <a:pt x="29" y="0"/>
                    <a:pt x="0" y="30"/>
                    <a:pt x="0" y="63"/>
                  </a:cubicBezTo>
                  <a:cubicBezTo>
                    <a:pt x="0" y="80"/>
                    <a:pt x="15" y="82"/>
                    <a:pt x="18" y="82"/>
                  </a:cubicBezTo>
                  <a:cubicBezTo>
                    <a:pt x="26" y="82"/>
                    <a:pt x="37" y="76"/>
                    <a:pt x="37" y="64"/>
                  </a:cubicBezTo>
                  <a:cubicBezTo>
                    <a:pt x="37" y="57"/>
                    <a:pt x="34" y="45"/>
                    <a:pt x="16" y="45"/>
                  </a:cubicBezTo>
                  <a:cubicBezTo>
                    <a:pt x="27" y="20"/>
                    <a:pt x="51" y="13"/>
                    <a:pt x="67" y="13"/>
                  </a:cubicBezTo>
                  <a:cubicBezTo>
                    <a:pt x="102" y="13"/>
                    <a:pt x="120" y="40"/>
                    <a:pt x="120" y="68"/>
                  </a:cubicBezTo>
                  <a:cubicBezTo>
                    <a:pt x="120" y="99"/>
                    <a:pt x="98" y="123"/>
                    <a:pt x="87" y="135"/>
                  </a:cubicBezTo>
                  <a:lnTo>
                    <a:pt x="3" y="218"/>
                  </a:lnTo>
                  <a:cubicBezTo>
                    <a:pt x="0" y="221"/>
                    <a:pt x="0" y="222"/>
                    <a:pt x="0" y="232"/>
                  </a:cubicBezTo>
                  <a:lnTo>
                    <a:pt x="143" y="232"/>
                  </a:lnTo>
                  <a:lnTo>
                    <a:pt x="154" y="168"/>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3">
              <a:extLst>
                <a:ext uri="{FF2B5EF4-FFF2-40B4-BE49-F238E27FC236}">
                  <a16:creationId xmlns:a16="http://schemas.microsoft.com/office/drawing/2014/main" id="{B4921312-5211-4846-9254-2E23C851AE95}"/>
                </a:ext>
              </a:extLst>
            </p:cNvPr>
            <p:cNvSpPr>
              <a:spLocks/>
            </p:cNvSpPr>
            <p:nvPr>
              <p:custDataLst>
                <p:tags r:id="rId80"/>
              </p:custDataLst>
            </p:nvPr>
          </p:nvSpPr>
          <p:spPr bwMode="auto">
            <a:xfrm>
              <a:off x="3609975" y="3854450"/>
              <a:ext cx="112712" cy="96838"/>
            </a:xfrm>
            <a:custGeom>
              <a:avLst/>
              <a:gdLst>
                <a:gd name="T0" fmla="*/ 26 w 213"/>
                <a:gd name="T1" fmla="*/ 132 h 158"/>
                <a:gd name="T2" fmla="*/ 23 w 213"/>
                <a:gd name="T3" fmla="*/ 147 h 158"/>
                <a:gd name="T4" fmla="*/ 35 w 213"/>
                <a:gd name="T5" fmla="*/ 158 h 158"/>
                <a:gd name="T6" fmla="*/ 48 w 213"/>
                <a:gd name="T7" fmla="*/ 150 h 158"/>
                <a:gd name="T8" fmla="*/ 55 w 213"/>
                <a:gd name="T9" fmla="*/ 128 h 158"/>
                <a:gd name="T10" fmla="*/ 62 w 213"/>
                <a:gd name="T11" fmla="*/ 97 h 158"/>
                <a:gd name="T12" fmla="*/ 68 w 213"/>
                <a:gd name="T13" fmla="*/ 74 h 158"/>
                <a:gd name="T14" fmla="*/ 83 w 213"/>
                <a:gd name="T15" fmla="*/ 42 h 158"/>
                <a:gd name="T16" fmla="*/ 135 w 213"/>
                <a:gd name="T17" fmla="*/ 10 h 158"/>
                <a:gd name="T18" fmla="*/ 156 w 213"/>
                <a:gd name="T19" fmla="*/ 35 h 158"/>
                <a:gd name="T20" fmla="*/ 135 w 213"/>
                <a:gd name="T21" fmla="*/ 109 h 158"/>
                <a:gd name="T22" fmla="*/ 130 w 213"/>
                <a:gd name="T23" fmla="*/ 128 h 158"/>
                <a:gd name="T24" fmla="*/ 163 w 213"/>
                <a:gd name="T25" fmla="*/ 158 h 158"/>
                <a:gd name="T26" fmla="*/ 213 w 213"/>
                <a:gd name="T27" fmla="*/ 104 h 158"/>
                <a:gd name="T28" fmla="*/ 208 w 213"/>
                <a:gd name="T29" fmla="*/ 100 h 158"/>
                <a:gd name="T30" fmla="*/ 201 w 213"/>
                <a:gd name="T31" fmla="*/ 106 h 158"/>
                <a:gd name="T32" fmla="*/ 164 w 213"/>
                <a:gd name="T33" fmla="*/ 148 h 158"/>
                <a:gd name="T34" fmla="*/ 155 w 213"/>
                <a:gd name="T35" fmla="*/ 136 h 158"/>
                <a:gd name="T36" fmla="*/ 163 w 213"/>
                <a:gd name="T37" fmla="*/ 107 h 158"/>
                <a:gd name="T38" fmla="*/ 182 w 213"/>
                <a:gd name="T39" fmla="*/ 40 h 158"/>
                <a:gd name="T40" fmla="*/ 137 w 213"/>
                <a:gd name="T41" fmla="*/ 0 h 158"/>
                <a:gd name="T42" fmla="*/ 78 w 213"/>
                <a:gd name="T43" fmla="*/ 32 h 158"/>
                <a:gd name="T44" fmla="*/ 40 w 213"/>
                <a:gd name="T45" fmla="*/ 0 h 158"/>
                <a:gd name="T46" fmla="*/ 13 w 213"/>
                <a:gd name="T47" fmla="*/ 19 h 158"/>
                <a:gd name="T48" fmla="*/ 0 w 213"/>
                <a:gd name="T49" fmla="*/ 54 h 158"/>
                <a:gd name="T50" fmla="*/ 6 w 213"/>
                <a:gd name="T51" fmla="*/ 58 h 158"/>
                <a:gd name="T52" fmla="*/ 14 w 213"/>
                <a:gd name="T53" fmla="*/ 48 h 158"/>
                <a:gd name="T54" fmla="*/ 39 w 213"/>
                <a:gd name="T55" fmla="*/ 10 h 158"/>
                <a:gd name="T56" fmla="*/ 51 w 213"/>
                <a:gd name="T57" fmla="*/ 27 h 158"/>
                <a:gd name="T58" fmla="*/ 45 w 213"/>
                <a:gd name="T59" fmla="*/ 56 h 158"/>
                <a:gd name="T60" fmla="*/ 38 w 213"/>
                <a:gd name="T61" fmla="*/ 88 h 158"/>
                <a:gd name="T62" fmla="*/ 26 w 213"/>
                <a:gd name="T63" fmla="*/ 132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13" h="158">
                  <a:moveTo>
                    <a:pt x="26" y="132"/>
                  </a:moveTo>
                  <a:cubicBezTo>
                    <a:pt x="25" y="137"/>
                    <a:pt x="23" y="146"/>
                    <a:pt x="23" y="147"/>
                  </a:cubicBezTo>
                  <a:cubicBezTo>
                    <a:pt x="23" y="154"/>
                    <a:pt x="29" y="158"/>
                    <a:pt x="35" y="158"/>
                  </a:cubicBezTo>
                  <a:cubicBezTo>
                    <a:pt x="41" y="158"/>
                    <a:pt x="47" y="153"/>
                    <a:pt x="48" y="150"/>
                  </a:cubicBezTo>
                  <a:cubicBezTo>
                    <a:pt x="50" y="147"/>
                    <a:pt x="53" y="136"/>
                    <a:pt x="55" y="128"/>
                  </a:cubicBezTo>
                  <a:cubicBezTo>
                    <a:pt x="56" y="122"/>
                    <a:pt x="60" y="106"/>
                    <a:pt x="62" y="97"/>
                  </a:cubicBezTo>
                  <a:cubicBezTo>
                    <a:pt x="64" y="89"/>
                    <a:pt x="67" y="82"/>
                    <a:pt x="68" y="74"/>
                  </a:cubicBezTo>
                  <a:cubicBezTo>
                    <a:pt x="72" y="59"/>
                    <a:pt x="73" y="56"/>
                    <a:pt x="83" y="42"/>
                  </a:cubicBezTo>
                  <a:cubicBezTo>
                    <a:pt x="93" y="28"/>
                    <a:pt x="109" y="10"/>
                    <a:pt x="135" y="10"/>
                  </a:cubicBezTo>
                  <a:cubicBezTo>
                    <a:pt x="155" y="10"/>
                    <a:pt x="156" y="28"/>
                    <a:pt x="156" y="35"/>
                  </a:cubicBezTo>
                  <a:cubicBezTo>
                    <a:pt x="156" y="55"/>
                    <a:pt x="141" y="94"/>
                    <a:pt x="135" y="109"/>
                  </a:cubicBezTo>
                  <a:cubicBezTo>
                    <a:pt x="131" y="119"/>
                    <a:pt x="130" y="122"/>
                    <a:pt x="130" y="128"/>
                  </a:cubicBezTo>
                  <a:cubicBezTo>
                    <a:pt x="130" y="146"/>
                    <a:pt x="145" y="158"/>
                    <a:pt x="163" y="158"/>
                  </a:cubicBezTo>
                  <a:cubicBezTo>
                    <a:pt x="198" y="158"/>
                    <a:pt x="213" y="110"/>
                    <a:pt x="213" y="104"/>
                  </a:cubicBezTo>
                  <a:cubicBezTo>
                    <a:pt x="213" y="100"/>
                    <a:pt x="209" y="100"/>
                    <a:pt x="208" y="100"/>
                  </a:cubicBezTo>
                  <a:cubicBezTo>
                    <a:pt x="203" y="100"/>
                    <a:pt x="202" y="102"/>
                    <a:pt x="201" y="106"/>
                  </a:cubicBezTo>
                  <a:cubicBezTo>
                    <a:pt x="193" y="134"/>
                    <a:pt x="178" y="148"/>
                    <a:pt x="164" y="148"/>
                  </a:cubicBezTo>
                  <a:cubicBezTo>
                    <a:pt x="157" y="148"/>
                    <a:pt x="155" y="143"/>
                    <a:pt x="155" y="136"/>
                  </a:cubicBezTo>
                  <a:cubicBezTo>
                    <a:pt x="155" y="128"/>
                    <a:pt x="157" y="123"/>
                    <a:pt x="163" y="107"/>
                  </a:cubicBezTo>
                  <a:cubicBezTo>
                    <a:pt x="168" y="97"/>
                    <a:pt x="182" y="60"/>
                    <a:pt x="182" y="40"/>
                  </a:cubicBezTo>
                  <a:cubicBezTo>
                    <a:pt x="182" y="6"/>
                    <a:pt x="155" y="0"/>
                    <a:pt x="137" y="0"/>
                  </a:cubicBezTo>
                  <a:cubicBezTo>
                    <a:pt x="108" y="0"/>
                    <a:pt x="88" y="18"/>
                    <a:pt x="78" y="32"/>
                  </a:cubicBezTo>
                  <a:cubicBezTo>
                    <a:pt x="75" y="8"/>
                    <a:pt x="55" y="0"/>
                    <a:pt x="40" y="0"/>
                  </a:cubicBezTo>
                  <a:cubicBezTo>
                    <a:pt x="25" y="0"/>
                    <a:pt x="17" y="11"/>
                    <a:pt x="13" y="19"/>
                  </a:cubicBezTo>
                  <a:cubicBezTo>
                    <a:pt x="5" y="32"/>
                    <a:pt x="0" y="52"/>
                    <a:pt x="0" y="54"/>
                  </a:cubicBezTo>
                  <a:cubicBezTo>
                    <a:pt x="0" y="58"/>
                    <a:pt x="5" y="58"/>
                    <a:pt x="6" y="58"/>
                  </a:cubicBezTo>
                  <a:cubicBezTo>
                    <a:pt x="11" y="58"/>
                    <a:pt x="11" y="57"/>
                    <a:pt x="14" y="48"/>
                  </a:cubicBezTo>
                  <a:cubicBezTo>
                    <a:pt x="19" y="27"/>
                    <a:pt x="26" y="10"/>
                    <a:pt x="39" y="10"/>
                  </a:cubicBezTo>
                  <a:cubicBezTo>
                    <a:pt x="48" y="10"/>
                    <a:pt x="51" y="18"/>
                    <a:pt x="51" y="27"/>
                  </a:cubicBezTo>
                  <a:cubicBezTo>
                    <a:pt x="51" y="34"/>
                    <a:pt x="48" y="47"/>
                    <a:pt x="45" y="56"/>
                  </a:cubicBezTo>
                  <a:cubicBezTo>
                    <a:pt x="43" y="66"/>
                    <a:pt x="39" y="80"/>
                    <a:pt x="38" y="88"/>
                  </a:cubicBezTo>
                  <a:lnTo>
                    <a:pt x="26" y="132"/>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4">
              <a:extLst>
                <a:ext uri="{FF2B5EF4-FFF2-40B4-BE49-F238E27FC236}">
                  <a16:creationId xmlns:a16="http://schemas.microsoft.com/office/drawing/2014/main" id="{BF8061D6-7DFE-443A-9EC7-2045FE0C7080}"/>
                </a:ext>
              </a:extLst>
            </p:cNvPr>
            <p:cNvSpPr>
              <a:spLocks/>
            </p:cNvSpPr>
            <p:nvPr>
              <p:custDataLst>
                <p:tags r:id="rId81"/>
              </p:custDataLst>
            </p:nvPr>
          </p:nvSpPr>
          <p:spPr bwMode="auto">
            <a:xfrm>
              <a:off x="3752850" y="3662363"/>
              <a:ext cx="120650" cy="211138"/>
            </a:xfrm>
            <a:custGeom>
              <a:avLst/>
              <a:gdLst>
                <a:gd name="T0" fmla="*/ 169 w 231"/>
                <a:gd name="T1" fmla="*/ 38 h 341"/>
                <a:gd name="T2" fmla="*/ 215 w 231"/>
                <a:gd name="T3" fmla="*/ 15 h 341"/>
                <a:gd name="T4" fmla="*/ 231 w 231"/>
                <a:gd name="T5" fmla="*/ 6 h 341"/>
                <a:gd name="T6" fmla="*/ 223 w 231"/>
                <a:gd name="T7" fmla="*/ 0 h 341"/>
                <a:gd name="T8" fmla="*/ 157 w 231"/>
                <a:gd name="T9" fmla="*/ 1 h 341"/>
                <a:gd name="T10" fmla="*/ 91 w 231"/>
                <a:gd name="T11" fmla="*/ 0 h 341"/>
                <a:gd name="T12" fmla="*/ 81 w 231"/>
                <a:gd name="T13" fmla="*/ 10 h 341"/>
                <a:gd name="T14" fmla="*/ 95 w 231"/>
                <a:gd name="T15" fmla="*/ 15 h 341"/>
                <a:gd name="T16" fmla="*/ 130 w 231"/>
                <a:gd name="T17" fmla="*/ 25 h 341"/>
                <a:gd name="T18" fmla="*/ 129 w 231"/>
                <a:gd name="T19" fmla="*/ 33 h 341"/>
                <a:gd name="T20" fmla="*/ 61 w 231"/>
                <a:gd name="T21" fmla="*/ 302 h 341"/>
                <a:gd name="T22" fmla="*/ 16 w 231"/>
                <a:gd name="T23" fmla="*/ 326 h 341"/>
                <a:gd name="T24" fmla="*/ 0 w 231"/>
                <a:gd name="T25" fmla="*/ 336 h 341"/>
                <a:gd name="T26" fmla="*/ 7 w 231"/>
                <a:gd name="T27" fmla="*/ 341 h 341"/>
                <a:gd name="T28" fmla="*/ 73 w 231"/>
                <a:gd name="T29" fmla="*/ 340 h 341"/>
                <a:gd name="T30" fmla="*/ 140 w 231"/>
                <a:gd name="T31" fmla="*/ 341 h 341"/>
                <a:gd name="T32" fmla="*/ 149 w 231"/>
                <a:gd name="T33" fmla="*/ 332 h 341"/>
                <a:gd name="T34" fmla="*/ 135 w 231"/>
                <a:gd name="T35" fmla="*/ 326 h 341"/>
                <a:gd name="T36" fmla="*/ 113 w 231"/>
                <a:gd name="T37" fmla="*/ 325 h 341"/>
                <a:gd name="T38" fmla="*/ 101 w 231"/>
                <a:gd name="T39" fmla="*/ 316 h 341"/>
                <a:gd name="T40" fmla="*/ 103 w 231"/>
                <a:gd name="T41" fmla="*/ 305 h 341"/>
                <a:gd name="T42" fmla="*/ 169 w 231"/>
                <a:gd name="T43" fmla="*/ 38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1" h="341">
                  <a:moveTo>
                    <a:pt x="169" y="38"/>
                  </a:moveTo>
                  <a:cubicBezTo>
                    <a:pt x="174" y="20"/>
                    <a:pt x="175" y="15"/>
                    <a:pt x="215" y="15"/>
                  </a:cubicBezTo>
                  <a:cubicBezTo>
                    <a:pt x="227" y="15"/>
                    <a:pt x="231" y="15"/>
                    <a:pt x="231" y="6"/>
                  </a:cubicBezTo>
                  <a:cubicBezTo>
                    <a:pt x="231" y="0"/>
                    <a:pt x="225" y="0"/>
                    <a:pt x="223" y="0"/>
                  </a:cubicBezTo>
                  <a:cubicBezTo>
                    <a:pt x="209" y="0"/>
                    <a:pt x="172" y="1"/>
                    <a:pt x="157" y="1"/>
                  </a:cubicBezTo>
                  <a:cubicBezTo>
                    <a:pt x="143" y="1"/>
                    <a:pt x="106" y="0"/>
                    <a:pt x="91" y="0"/>
                  </a:cubicBezTo>
                  <a:cubicBezTo>
                    <a:pt x="88" y="0"/>
                    <a:pt x="81" y="0"/>
                    <a:pt x="81" y="10"/>
                  </a:cubicBezTo>
                  <a:cubicBezTo>
                    <a:pt x="81" y="15"/>
                    <a:pt x="86" y="15"/>
                    <a:pt x="95" y="15"/>
                  </a:cubicBezTo>
                  <a:cubicBezTo>
                    <a:pt x="116" y="15"/>
                    <a:pt x="130" y="15"/>
                    <a:pt x="130" y="25"/>
                  </a:cubicBezTo>
                  <a:cubicBezTo>
                    <a:pt x="130" y="27"/>
                    <a:pt x="130" y="28"/>
                    <a:pt x="129" y="33"/>
                  </a:cubicBezTo>
                  <a:lnTo>
                    <a:pt x="61" y="302"/>
                  </a:lnTo>
                  <a:cubicBezTo>
                    <a:pt x="57" y="321"/>
                    <a:pt x="55" y="326"/>
                    <a:pt x="16" y="326"/>
                  </a:cubicBezTo>
                  <a:cubicBezTo>
                    <a:pt x="4" y="326"/>
                    <a:pt x="0" y="326"/>
                    <a:pt x="0" y="336"/>
                  </a:cubicBezTo>
                  <a:cubicBezTo>
                    <a:pt x="0" y="341"/>
                    <a:pt x="6" y="341"/>
                    <a:pt x="7" y="341"/>
                  </a:cubicBezTo>
                  <a:cubicBezTo>
                    <a:pt x="22" y="341"/>
                    <a:pt x="58" y="340"/>
                    <a:pt x="73" y="340"/>
                  </a:cubicBezTo>
                  <a:cubicBezTo>
                    <a:pt x="88" y="340"/>
                    <a:pt x="125" y="341"/>
                    <a:pt x="140" y="341"/>
                  </a:cubicBezTo>
                  <a:cubicBezTo>
                    <a:pt x="143" y="341"/>
                    <a:pt x="149" y="341"/>
                    <a:pt x="149" y="332"/>
                  </a:cubicBezTo>
                  <a:cubicBezTo>
                    <a:pt x="149" y="326"/>
                    <a:pt x="145" y="326"/>
                    <a:pt x="135" y="326"/>
                  </a:cubicBezTo>
                  <a:cubicBezTo>
                    <a:pt x="126" y="326"/>
                    <a:pt x="123" y="326"/>
                    <a:pt x="113" y="325"/>
                  </a:cubicBezTo>
                  <a:cubicBezTo>
                    <a:pt x="103" y="324"/>
                    <a:pt x="101" y="322"/>
                    <a:pt x="101" y="316"/>
                  </a:cubicBezTo>
                  <a:cubicBezTo>
                    <a:pt x="101" y="312"/>
                    <a:pt x="102" y="308"/>
                    <a:pt x="103" y="305"/>
                  </a:cubicBezTo>
                  <a:lnTo>
                    <a:pt x="169" y="38"/>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5">
              <a:extLst>
                <a:ext uri="{FF2B5EF4-FFF2-40B4-BE49-F238E27FC236}">
                  <a16:creationId xmlns:a16="http://schemas.microsoft.com/office/drawing/2014/main" id="{23B8BF27-DB8E-430D-864A-108B26033395}"/>
                </a:ext>
              </a:extLst>
            </p:cNvPr>
            <p:cNvSpPr>
              <a:spLocks/>
            </p:cNvSpPr>
            <p:nvPr>
              <p:custDataLst>
                <p:tags r:id="rId82"/>
              </p:custDataLst>
            </p:nvPr>
          </p:nvSpPr>
          <p:spPr bwMode="auto">
            <a:xfrm>
              <a:off x="3890963" y="3611563"/>
              <a:ext cx="68262" cy="369888"/>
            </a:xfrm>
            <a:custGeom>
              <a:avLst/>
              <a:gdLst>
                <a:gd name="T0" fmla="*/ 130 w 130"/>
                <a:gd name="T1" fmla="*/ 299 h 599"/>
                <a:gd name="T2" fmla="*/ 52 w 130"/>
                <a:gd name="T3" fmla="*/ 44 h 599"/>
                <a:gd name="T4" fmla="*/ 6 w 130"/>
                <a:gd name="T5" fmla="*/ 0 h 599"/>
                <a:gd name="T6" fmla="*/ 0 w 130"/>
                <a:gd name="T7" fmla="*/ 5 h 599"/>
                <a:gd name="T8" fmla="*/ 3 w 130"/>
                <a:gd name="T9" fmla="*/ 10 h 599"/>
                <a:gd name="T10" fmla="*/ 80 w 130"/>
                <a:gd name="T11" fmla="*/ 156 h 599"/>
                <a:gd name="T12" fmla="*/ 96 w 130"/>
                <a:gd name="T13" fmla="*/ 299 h 599"/>
                <a:gd name="T14" fmla="*/ 78 w 130"/>
                <a:gd name="T15" fmla="*/ 449 h 599"/>
                <a:gd name="T16" fmla="*/ 4 w 130"/>
                <a:gd name="T17" fmla="*/ 587 h 599"/>
                <a:gd name="T18" fmla="*/ 0 w 130"/>
                <a:gd name="T19" fmla="*/ 594 h 599"/>
                <a:gd name="T20" fmla="*/ 6 w 130"/>
                <a:gd name="T21" fmla="*/ 599 h 599"/>
                <a:gd name="T22" fmla="*/ 47 w 130"/>
                <a:gd name="T23" fmla="*/ 561 h 599"/>
                <a:gd name="T24" fmla="*/ 130 w 130"/>
                <a:gd name="T25" fmla="*/ 299 h 5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0" h="599">
                  <a:moveTo>
                    <a:pt x="130" y="299"/>
                  </a:moveTo>
                  <a:cubicBezTo>
                    <a:pt x="130" y="229"/>
                    <a:pt x="118" y="128"/>
                    <a:pt x="52" y="44"/>
                  </a:cubicBezTo>
                  <a:cubicBezTo>
                    <a:pt x="47" y="38"/>
                    <a:pt x="15" y="0"/>
                    <a:pt x="6" y="0"/>
                  </a:cubicBezTo>
                  <a:cubicBezTo>
                    <a:pt x="3" y="0"/>
                    <a:pt x="0" y="1"/>
                    <a:pt x="0" y="5"/>
                  </a:cubicBezTo>
                  <a:cubicBezTo>
                    <a:pt x="0" y="7"/>
                    <a:pt x="1" y="8"/>
                    <a:pt x="3" y="10"/>
                  </a:cubicBezTo>
                  <a:cubicBezTo>
                    <a:pt x="27" y="36"/>
                    <a:pt x="59" y="76"/>
                    <a:pt x="80" y="156"/>
                  </a:cubicBezTo>
                  <a:cubicBezTo>
                    <a:pt x="91" y="201"/>
                    <a:pt x="96" y="253"/>
                    <a:pt x="96" y="299"/>
                  </a:cubicBezTo>
                  <a:cubicBezTo>
                    <a:pt x="96" y="349"/>
                    <a:pt x="91" y="400"/>
                    <a:pt x="78" y="449"/>
                  </a:cubicBezTo>
                  <a:cubicBezTo>
                    <a:pt x="59" y="519"/>
                    <a:pt x="30" y="559"/>
                    <a:pt x="4" y="587"/>
                  </a:cubicBezTo>
                  <a:cubicBezTo>
                    <a:pt x="0" y="592"/>
                    <a:pt x="0" y="593"/>
                    <a:pt x="0" y="594"/>
                  </a:cubicBezTo>
                  <a:cubicBezTo>
                    <a:pt x="0" y="598"/>
                    <a:pt x="3" y="599"/>
                    <a:pt x="6" y="599"/>
                  </a:cubicBezTo>
                  <a:cubicBezTo>
                    <a:pt x="13" y="599"/>
                    <a:pt x="41" y="568"/>
                    <a:pt x="47" y="561"/>
                  </a:cubicBezTo>
                  <a:cubicBezTo>
                    <a:pt x="98" y="501"/>
                    <a:pt x="130" y="411"/>
                    <a:pt x="130" y="299"/>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26">
              <a:extLst>
                <a:ext uri="{FF2B5EF4-FFF2-40B4-BE49-F238E27FC236}">
                  <a16:creationId xmlns:a16="http://schemas.microsoft.com/office/drawing/2014/main" id="{795248B2-D2CB-439C-A7F1-381263DB545C}"/>
                </a:ext>
              </a:extLst>
            </p:cNvPr>
            <p:cNvSpPr>
              <a:spLocks/>
            </p:cNvSpPr>
            <p:nvPr>
              <p:custDataLst>
                <p:tags r:id="rId83"/>
              </p:custDataLst>
            </p:nvPr>
          </p:nvSpPr>
          <p:spPr bwMode="auto">
            <a:xfrm>
              <a:off x="4051300" y="3736975"/>
              <a:ext cx="120650" cy="200025"/>
            </a:xfrm>
            <a:custGeom>
              <a:avLst/>
              <a:gdLst>
                <a:gd name="T0" fmla="*/ 228 w 230"/>
                <a:gd name="T1" fmla="*/ 31 h 323"/>
                <a:gd name="T2" fmla="*/ 230 w 230"/>
                <a:gd name="T3" fmla="*/ 19 h 323"/>
                <a:gd name="T4" fmla="*/ 215 w 230"/>
                <a:gd name="T5" fmla="*/ 6 h 323"/>
                <a:gd name="T6" fmla="*/ 198 w 230"/>
                <a:gd name="T7" fmla="*/ 16 h 323"/>
                <a:gd name="T8" fmla="*/ 191 w 230"/>
                <a:gd name="T9" fmla="*/ 43 h 323"/>
                <a:gd name="T10" fmla="*/ 181 w 230"/>
                <a:gd name="T11" fmla="*/ 83 h 323"/>
                <a:gd name="T12" fmla="*/ 158 w 230"/>
                <a:gd name="T13" fmla="*/ 173 h 323"/>
                <a:gd name="T14" fmla="*/ 102 w 230"/>
                <a:gd name="T15" fmla="*/ 216 h 323"/>
                <a:gd name="T16" fmla="*/ 71 w 230"/>
                <a:gd name="T17" fmla="*/ 175 h 323"/>
                <a:gd name="T18" fmla="*/ 97 w 230"/>
                <a:gd name="T19" fmla="*/ 77 h 323"/>
                <a:gd name="T20" fmla="*/ 107 w 230"/>
                <a:gd name="T21" fmla="*/ 41 h 323"/>
                <a:gd name="T22" fmla="*/ 66 w 230"/>
                <a:gd name="T23" fmla="*/ 0 h 323"/>
                <a:gd name="T24" fmla="*/ 0 w 230"/>
                <a:gd name="T25" fmla="*/ 77 h 323"/>
                <a:gd name="T26" fmla="*/ 6 w 230"/>
                <a:gd name="T27" fmla="*/ 82 h 323"/>
                <a:gd name="T28" fmla="*/ 14 w 230"/>
                <a:gd name="T29" fmla="*/ 73 h 323"/>
                <a:gd name="T30" fmla="*/ 64 w 230"/>
                <a:gd name="T31" fmla="*/ 11 h 323"/>
                <a:gd name="T32" fmla="*/ 77 w 230"/>
                <a:gd name="T33" fmla="*/ 27 h 323"/>
                <a:gd name="T34" fmla="*/ 68 w 230"/>
                <a:gd name="T35" fmla="*/ 62 h 323"/>
                <a:gd name="T36" fmla="*/ 39 w 230"/>
                <a:gd name="T37" fmla="*/ 167 h 323"/>
                <a:gd name="T38" fmla="*/ 100 w 230"/>
                <a:gd name="T39" fmla="*/ 227 h 323"/>
                <a:gd name="T40" fmla="*/ 150 w 230"/>
                <a:gd name="T41" fmla="*/ 204 h 323"/>
                <a:gd name="T42" fmla="*/ 118 w 230"/>
                <a:gd name="T43" fmla="*/ 281 h 323"/>
                <a:gd name="T44" fmla="*/ 63 w 230"/>
                <a:gd name="T45" fmla="*/ 312 h 323"/>
                <a:gd name="T46" fmla="*/ 25 w 230"/>
                <a:gd name="T47" fmla="*/ 291 h 323"/>
                <a:gd name="T48" fmla="*/ 47 w 230"/>
                <a:gd name="T49" fmla="*/ 285 h 323"/>
                <a:gd name="T50" fmla="*/ 57 w 230"/>
                <a:gd name="T51" fmla="*/ 265 h 323"/>
                <a:gd name="T52" fmla="*/ 38 w 230"/>
                <a:gd name="T53" fmla="*/ 248 h 323"/>
                <a:gd name="T54" fmla="*/ 10 w 230"/>
                <a:gd name="T55" fmla="*/ 280 h 323"/>
                <a:gd name="T56" fmla="*/ 63 w 230"/>
                <a:gd name="T57" fmla="*/ 323 h 323"/>
                <a:gd name="T58" fmla="*/ 180 w 230"/>
                <a:gd name="T59" fmla="*/ 222 h 323"/>
                <a:gd name="T60" fmla="*/ 228 w 230"/>
                <a:gd name="T61" fmla="*/ 31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30" h="323">
                  <a:moveTo>
                    <a:pt x="228" y="31"/>
                  </a:moveTo>
                  <a:cubicBezTo>
                    <a:pt x="230" y="24"/>
                    <a:pt x="230" y="23"/>
                    <a:pt x="230" y="19"/>
                  </a:cubicBezTo>
                  <a:cubicBezTo>
                    <a:pt x="230" y="10"/>
                    <a:pt x="223" y="6"/>
                    <a:pt x="215" y="6"/>
                  </a:cubicBezTo>
                  <a:cubicBezTo>
                    <a:pt x="210" y="6"/>
                    <a:pt x="202" y="9"/>
                    <a:pt x="198" y="16"/>
                  </a:cubicBezTo>
                  <a:cubicBezTo>
                    <a:pt x="197" y="19"/>
                    <a:pt x="193" y="34"/>
                    <a:pt x="191" y="43"/>
                  </a:cubicBezTo>
                  <a:cubicBezTo>
                    <a:pt x="187" y="56"/>
                    <a:pt x="184" y="70"/>
                    <a:pt x="181" y="83"/>
                  </a:cubicBezTo>
                  <a:lnTo>
                    <a:pt x="158" y="173"/>
                  </a:lnTo>
                  <a:cubicBezTo>
                    <a:pt x="156" y="181"/>
                    <a:pt x="135" y="216"/>
                    <a:pt x="102" y="216"/>
                  </a:cubicBezTo>
                  <a:cubicBezTo>
                    <a:pt x="77" y="216"/>
                    <a:pt x="71" y="194"/>
                    <a:pt x="71" y="175"/>
                  </a:cubicBezTo>
                  <a:cubicBezTo>
                    <a:pt x="71" y="152"/>
                    <a:pt x="80" y="121"/>
                    <a:pt x="97" y="77"/>
                  </a:cubicBezTo>
                  <a:cubicBezTo>
                    <a:pt x="105" y="57"/>
                    <a:pt x="107" y="51"/>
                    <a:pt x="107" y="41"/>
                  </a:cubicBezTo>
                  <a:cubicBezTo>
                    <a:pt x="107" y="19"/>
                    <a:pt x="91" y="0"/>
                    <a:pt x="66" y="0"/>
                  </a:cubicBezTo>
                  <a:cubicBezTo>
                    <a:pt x="18" y="0"/>
                    <a:pt x="0" y="73"/>
                    <a:pt x="0" y="77"/>
                  </a:cubicBezTo>
                  <a:cubicBezTo>
                    <a:pt x="0" y="82"/>
                    <a:pt x="5" y="82"/>
                    <a:pt x="6" y="82"/>
                  </a:cubicBezTo>
                  <a:cubicBezTo>
                    <a:pt x="11" y="82"/>
                    <a:pt x="11" y="81"/>
                    <a:pt x="14" y="73"/>
                  </a:cubicBezTo>
                  <a:cubicBezTo>
                    <a:pt x="27" y="26"/>
                    <a:pt x="47" y="11"/>
                    <a:pt x="64" y="11"/>
                  </a:cubicBezTo>
                  <a:cubicBezTo>
                    <a:pt x="68" y="11"/>
                    <a:pt x="77" y="11"/>
                    <a:pt x="77" y="27"/>
                  </a:cubicBezTo>
                  <a:cubicBezTo>
                    <a:pt x="77" y="40"/>
                    <a:pt x="72" y="53"/>
                    <a:pt x="68" y="62"/>
                  </a:cubicBezTo>
                  <a:cubicBezTo>
                    <a:pt x="48" y="115"/>
                    <a:pt x="39" y="144"/>
                    <a:pt x="39" y="167"/>
                  </a:cubicBezTo>
                  <a:cubicBezTo>
                    <a:pt x="39" y="212"/>
                    <a:pt x="71" y="227"/>
                    <a:pt x="100" y="227"/>
                  </a:cubicBezTo>
                  <a:cubicBezTo>
                    <a:pt x="119" y="227"/>
                    <a:pt x="136" y="218"/>
                    <a:pt x="150" y="204"/>
                  </a:cubicBezTo>
                  <a:cubicBezTo>
                    <a:pt x="144" y="230"/>
                    <a:pt x="138" y="255"/>
                    <a:pt x="118" y="281"/>
                  </a:cubicBezTo>
                  <a:cubicBezTo>
                    <a:pt x="105" y="298"/>
                    <a:pt x="86" y="312"/>
                    <a:pt x="63" y="312"/>
                  </a:cubicBezTo>
                  <a:cubicBezTo>
                    <a:pt x="56" y="312"/>
                    <a:pt x="34" y="311"/>
                    <a:pt x="25" y="291"/>
                  </a:cubicBezTo>
                  <a:cubicBezTo>
                    <a:pt x="33" y="291"/>
                    <a:pt x="40" y="291"/>
                    <a:pt x="47" y="285"/>
                  </a:cubicBezTo>
                  <a:cubicBezTo>
                    <a:pt x="52" y="281"/>
                    <a:pt x="57" y="274"/>
                    <a:pt x="57" y="265"/>
                  </a:cubicBezTo>
                  <a:cubicBezTo>
                    <a:pt x="57" y="250"/>
                    <a:pt x="43" y="248"/>
                    <a:pt x="38" y="248"/>
                  </a:cubicBezTo>
                  <a:cubicBezTo>
                    <a:pt x="27" y="248"/>
                    <a:pt x="10" y="256"/>
                    <a:pt x="10" y="280"/>
                  </a:cubicBezTo>
                  <a:cubicBezTo>
                    <a:pt x="10" y="305"/>
                    <a:pt x="32" y="323"/>
                    <a:pt x="63" y="323"/>
                  </a:cubicBezTo>
                  <a:cubicBezTo>
                    <a:pt x="115" y="323"/>
                    <a:pt x="166" y="278"/>
                    <a:pt x="180" y="222"/>
                  </a:cubicBezTo>
                  <a:lnTo>
                    <a:pt x="228" y="31"/>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54" name="Group 453" descr="\documentclass{article}&#10;\usepackage{amsmath}&#10;\usepackage{amsfonts}&#10;\usepackage{amssymb}&#10;\usepackage{mathtools}&#10;\usepackage{physics}&#10;\pagestyle{empty}&#10;\begin{document}&#10;&#10;&#10;\begin{equation*}&#10;V(x^*) = k(x^*,x^*) - k^{*T} \left( K^{-1} + \sigma_n^2 I \right) y&#10;\end{equation*}&#10;&#10;\end{document}" title="IguanaTex Vector Display">
            <a:extLst>
              <a:ext uri="{FF2B5EF4-FFF2-40B4-BE49-F238E27FC236}">
                <a16:creationId xmlns:a16="http://schemas.microsoft.com/office/drawing/2014/main" id="{6D3F54C6-4E8B-4815-831C-682108C9DC0F}"/>
              </a:ext>
            </a:extLst>
          </p:cNvPr>
          <p:cNvGrpSpPr>
            <a:grpSpLocks noChangeAspect="1"/>
          </p:cNvGrpSpPr>
          <p:nvPr>
            <p:custDataLst>
              <p:tags r:id="rId3"/>
            </p:custDataLst>
          </p:nvPr>
        </p:nvGrpSpPr>
        <p:grpSpPr>
          <a:xfrm>
            <a:off x="2352673" y="3949700"/>
            <a:ext cx="4438651" cy="379412"/>
            <a:chOff x="4870451" y="3395663"/>
            <a:chExt cx="4438651" cy="379412"/>
          </a:xfrm>
        </p:grpSpPr>
        <p:sp>
          <p:nvSpPr>
            <p:cNvPr id="40" name="Freeform 33">
              <a:extLst>
                <a:ext uri="{FF2B5EF4-FFF2-40B4-BE49-F238E27FC236}">
                  <a16:creationId xmlns:a16="http://schemas.microsoft.com/office/drawing/2014/main" id="{81486ECE-CA67-4F02-8E78-EE9D2D8E8916}"/>
                </a:ext>
              </a:extLst>
            </p:cNvPr>
            <p:cNvSpPr>
              <a:spLocks/>
            </p:cNvSpPr>
            <p:nvPr>
              <p:custDataLst>
                <p:tags r:id="rId35"/>
              </p:custDataLst>
            </p:nvPr>
          </p:nvSpPr>
          <p:spPr bwMode="auto">
            <a:xfrm>
              <a:off x="4870451" y="3457575"/>
              <a:ext cx="184150" cy="217487"/>
            </a:xfrm>
            <a:custGeom>
              <a:avLst/>
              <a:gdLst>
                <a:gd name="T0" fmla="*/ 285 w 356"/>
                <a:gd name="T1" fmla="*/ 57 h 352"/>
                <a:gd name="T2" fmla="*/ 349 w 356"/>
                <a:gd name="T3" fmla="*/ 15 h 352"/>
                <a:gd name="T4" fmla="*/ 356 w 356"/>
                <a:gd name="T5" fmla="*/ 6 h 352"/>
                <a:gd name="T6" fmla="*/ 349 w 356"/>
                <a:gd name="T7" fmla="*/ 0 h 352"/>
                <a:gd name="T8" fmla="*/ 308 w 356"/>
                <a:gd name="T9" fmla="*/ 1 h 352"/>
                <a:gd name="T10" fmla="*/ 259 w 356"/>
                <a:gd name="T11" fmla="*/ 0 h 352"/>
                <a:gd name="T12" fmla="*/ 249 w 356"/>
                <a:gd name="T13" fmla="*/ 9 h 352"/>
                <a:gd name="T14" fmla="*/ 257 w 356"/>
                <a:gd name="T15" fmla="*/ 15 h 352"/>
                <a:gd name="T16" fmla="*/ 280 w 356"/>
                <a:gd name="T17" fmla="*/ 32 h 352"/>
                <a:gd name="T18" fmla="*/ 273 w 356"/>
                <a:gd name="T19" fmla="*/ 51 h 352"/>
                <a:gd name="T20" fmla="*/ 120 w 356"/>
                <a:gd name="T21" fmla="*/ 295 h 352"/>
                <a:gd name="T22" fmla="*/ 86 w 356"/>
                <a:gd name="T23" fmla="*/ 30 h 352"/>
                <a:gd name="T24" fmla="*/ 120 w 356"/>
                <a:gd name="T25" fmla="*/ 15 h 352"/>
                <a:gd name="T26" fmla="*/ 133 w 356"/>
                <a:gd name="T27" fmla="*/ 5 h 352"/>
                <a:gd name="T28" fmla="*/ 126 w 356"/>
                <a:gd name="T29" fmla="*/ 0 h 352"/>
                <a:gd name="T30" fmla="*/ 64 w 356"/>
                <a:gd name="T31" fmla="*/ 1 h 352"/>
                <a:gd name="T32" fmla="*/ 36 w 356"/>
                <a:gd name="T33" fmla="*/ 1 h 352"/>
                <a:gd name="T34" fmla="*/ 10 w 356"/>
                <a:gd name="T35" fmla="*/ 0 h 352"/>
                <a:gd name="T36" fmla="*/ 0 w 356"/>
                <a:gd name="T37" fmla="*/ 9 h 352"/>
                <a:gd name="T38" fmla="*/ 12 w 356"/>
                <a:gd name="T39" fmla="*/ 15 h 352"/>
                <a:gd name="T40" fmla="*/ 42 w 356"/>
                <a:gd name="T41" fmla="*/ 32 h 352"/>
                <a:gd name="T42" fmla="*/ 82 w 356"/>
                <a:gd name="T43" fmla="*/ 341 h 352"/>
                <a:gd name="T44" fmla="*/ 92 w 356"/>
                <a:gd name="T45" fmla="*/ 352 h 352"/>
                <a:gd name="T46" fmla="*/ 106 w 356"/>
                <a:gd name="T47" fmla="*/ 343 h 352"/>
                <a:gd name="T48" fmla="*/ 285 w 356"/>
                <a:gd name="T49" fmla="*/ 57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56" h="352">
                  <a:moveTo>
                    <a:pt x="285" y="57"/>
                  </a:moveTo>
                  <a:cubicBezTo>
                    <a:pt x="310" y="18"/>
                    <a:pt x="331" y="16"/>
                    <a:pt x="349" y="15"/>
                  </a:cubicBezTo>
                  <a:cubicBezTo>
                    <a:pt x="355" y="15"/>
                    <a:pt x="356" y="6"/>
                    <a:pt x="356" y="6"/>
                  </a:cubicBezTo>
                  <a:cubicBezTo>
                    <a:pt x="356" y="2"/>
                    <a:pt x="353" y="0"/>
                    <a:pt x="349" y="0"/>
                  </a:cubicBezTo>
                  <a:cubicBezTo>
                    <a:pt x="336" y="0"/>
                    <a:pt x="322" y="1"/>
                    <a:pt x="308" y="1"/>
                  </a:cubicBezTo>
                  <a:cubicBezTo>
                    <a:pt x="292" y="1"/>
                    <a:pt x="275" y="0"/>
                    <a:pt x="259" y="0"/>
                  </a:cubicBezTo>
                  <a:cubicBezTo>
                    <a:pt x="256" y="0"/>
                    <a:pt x="249" y="0"/>
                    <a:pt x="249" y="9"/>
                  </a:cubicBezTo>
                  <a:cubicBezTo>
                    <a:pt x="249" y="15"/>
                    <a:pt x="254" y="15"/>
                    <a:pt x="257" y="15"/>
                  </a:cubicBezTo>
                  <a:cubicBezTo>
                    <a:pt x="271" y="16"/>
                    <a:pt x="280" y="21"/>
                    <a:pt x="280" y="32"/>
                  </a:cubicBezTo>
                  <a:cubicBezTo>
                    <a:pt x="280" y="39"/>
                    <a:pt x="273" y="50"/>
                    <a:pt x="273" y="51"/>
                  </a:cubicBezTo>
                  <a:lnTo>
                    <a:pt x="120" y="295"/>
                  </a:lnTo>
                  <a:lnTo>
                    <a:pt x="86" y="30"/>
                  </a:lnTo>
                  <a:cubicBezTo>
                    <a:pt x="86" y="22"/>
                    <a:pt x="97" y="15"/>
                    <a:pt x="120" y="15"/>
                  </a:cubicBezTo>
                  <a:cubicBezTo>
                    <a:pt x="127" y="15"/>
                    <a:pt x="133" y="15"/>
                    <a:pt x="133" y="5"/>
                  </a:cubicBezTo>
                  <a:cubicBezTo>
                    <a:pt x="133" y="1"/>
                    <a:pt x="129" y="0"/>
                    <a:pt x="126" y="0"/>
                  </a:cubicBezTo>
                  <a:cubicBezTo>
                    <a:pt x="106" y="0"/>
                    <a:pt x="84" y="1"/>
                    <a:pt x="64" y="1"/>
                  </a:cubicBezTo>
                  <a:cubicBezTo>
                    <a:pt x="55" y="1"/>
                    <a:pt x="45" y="1"/>
                    <a:pt x="36" y="1"/>
                  </a:cubicBezTo>
                  <a:cubicBezTo>
                    <a:pt x="27" y="1"/>
                    <a:pt x="18" y="0"/>
                    <a:pt x="10" y="0"/>
                  </a:cubicBezTo>
                  <a:cubicBezTo>
                    <a:pt x="6" y="0"/>
                    <a:pt x="0" y="0"/>
                    <a:pt x="0" y="9"/>
                  </a:cubicBezTo>
                  <a:cubicBezTo>
                    <a:pt x="0" y="15"/>
                    <a:pt x="5" y="15"/>
                    <a:pt x="12" y="15"/>
                  </a:cubicBezTo>
                  <a:cubicBezTo>
                    <a:pt x="40" y="15"/>
                    <a:pt x="41" y="20"/>
                    <a:pt x="42" y="32"/>
                  </a:cubicBezTo>
                  <a:lnTo>
                    <a:pt x="82" y="341"/>
                  </a:lnTo>
                  <a:cubicBezTo>
                    <a:pt x="83" y="351"/>
                    <a:pt x="85" y="352"/>
                    <a:pt x="92" y="352"/>
                  </a:cubicBezTo>
                  <a:cubicBezTo>
                    <a:pt x="100" y="352"/>
                    <a:pt x="102" y="350"/>
                    <a:pt x="106" y="343"/>
                  </a:cubicBezTo>
                  <a:lnTo>
                    <a:pt x="285" y="57"/>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34">
              <a:extLst>
                <a:ext uri="{FF2B5EF4-FFF2-40B4-BE49-F238E27FC236}">
                  <a16:creationId xmlns:a16="http://schemas.microsoft.com/office/drawing/2014/main" id="{57672F83-9E28-4D30-8250-62E708F61E78}"/>
                </a:ext>
              </a:extLst>
            </p:cNvPr>
            <p:cNvSpPr>
              <a:spLocks/>
            </p:cNvSpPr>
            <p:nvPr>
              <p:custDataLst>
                <p:tags r:id="rId36"/>
              </p:custDataLst>
            </p:nvPr>
          </p:nvSpPr>
          <p:spPr bwMode="auto">
            <a:xfrm>
              <a:off x="5089526" y="3436938"/>
              <a:ext cx="60325" cy="307975"/>
            </a:xfrm>
            <a:custGeom>
              <a:avLst/>
              <a:gdLst>
                <a:gd name="T0" fmla="*/ 115 w 115"/>
                <a:gd name="T1" fmla="*/ 495 h 500"/>
                <a:gd name="T2" fmla="*/ 107 w 115"/>
                <a:gd name="T3" fmla="*/ 484 h 500"/>
                <a:gd name="T4" fmla="*/ 29 w 115"/>
                <a:gd name="T5" fmla="*/ 250 h 500"/>
                <a:gd name="T6" fmla="*/ 109 w 115"/>
                <a:gd name="T7" fmla="*/ 14 h 500"/>
                <a:gd name="T8" fmla="*/ 115 w 115"/>
                <a:gd name="T9" fmla="*/ 5 h 500"/>
                <a:gd name="T10" fmla="*/ 110 w 115"/>
                <a:gd name="T11" fmla="*/ 0 h 500"/>
                <a:gd name="T12" fmla="*/ 31 w 115"/>
                <a:gd name="T13" fmla="*/ 98 h 500"/>
                <a:gd name="T14" fmla="*/ 0 w 115"/>
                <a:gd name="T15" fmla="*/ 250 h 500"/>
                <a:gd name="T16" fmla="*/ 33 w 115"/>
                <a:gd name="T17" fmla="*/ 406 h 500"/>
                <a:gd name="T18" fmla="*/ 110 w 115"/>
                <a:gd name="T19" fmla="*/ 500 h 500"/>
                <a:gd name="T20" fmla="*/ 115 w 115"/>
                <a:gd name="T21" fmla="*/ 495 h 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5" h="500">
                  <a:moveTo>
                    <a:pt x="115" y="495"/>
                  </a:moveTo>
                  <a:cubicBezTo>
                    <a:pt x="115" y="493"/>
                    <a:pt x="115" y="492"/>
                    <a:pt x="107" y="484"/>
                  </a:cubicBezTo>
                  <a:cubicBezTo>
                    <a:pt x="45" y="421"/>
                    <a:pt x="29" y="327"/>
                    <a:pt x="29" y="250"/>
                  </a:cubicBezTo>
                  <a:cubicBezTo>
                    <a:pt x="29" y="163"/>
                    <a:pt x="48" y="76"/>
                    <a:pt x="109" y="14"/>
                  </a:cubicBezTo>
                  <a:cubicBezTo>
                    <a:pt x="115" y="8"/>
                    <a:pt x="115" y="7"/>
                    <a:pt x="115" y="5"/>
                  </a:cubicBezTo>
                  <a:cubicBezTo>
                    <a:pt x="115" y="2"/>
                    <a:pt x="113" y="0"/>
                    <a:pt x="110" y="0"/>
                  </a:cubicBezTo>
                  <a:cubicBezTo>
                    <a:pt x="105" y="0"/>
                    <a:pt x="61" y="34"/>
                    <a:pt x="31" y="98"/>
                  </a:cubicBezTo>
                  <a:cubicBezTo>
                    <a:pt x="6" y="153"/>
                    <a:pt x="0" y="208"/>
                    <a:pt x="0" y="250"/>
                  </a:cubicBezTo>
                  <a:cubicBezTo>
                    <a:pt x="0" y="289"/>
                    <a:pt x="5" y="350"/>
                    <a:pt x="33" y="406"/>
                  </a:cubicBezTo>
                  <a:cubicBezTo>
                    <a:pt x="63" y="467"/>
                    <a:pt x="105" y="500"/>
                    <a:pt x="110" y="500"/>
                  </a:cubicBezTo>
                  <a:cubicBezTo>
                    <a:pt x="113" y="500"/>
                    <a:pt x="115" y="498"/>
                    <a:pt x="115" y="495"/>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35">
              <a:extLst>
                <a:ext uri="{FF2B5EF4-FFF2-40B4-BE49-F238E27FC236}">
                  <a16:creationId xmlns:a16="http://schemas.microsoft.com/office/drawing/2014/main" id="{20F24A20-F2AA-4BE1-A4AE-192838EFF9C4}"/>
                </a:ext>
              </a:extLst>
            </p:cNvPr>
            <p:cNvSpPr>
              <a:spLocks/>
            </p:cNvSpPr>
            <p:nvPr>
              <p:custDataLst>
                <p:tags r:id="rId37"/>
              </p:custDataLst>
            </p:nvPr>
          </p:nvSpPr>
          <p:spPr bwMode="auto">
            <a:xfrm>
              <a:off x="5172076" y="3530600"/>
              <a:ext cx="130175" cy="141287"/>
            </a:xfrm>
            <a:custGeom>
              <a:avLst/>
              <a:gdLst>
                <a:gd name="T0" fmla="*/ 152 w 248"/>
                <a:gd name="T1" fmla="*/ 70 h 227"/>
                <a:gd name="T2" fmla="*/ 201 w 248"/>
                <a:gd name="T3" fmla="*/ 11 h 227"/>
                <a:gd name="T4" fmla="*/ 226 w 248"/>
                <a:gd name="T5" fmla="*/ 18 h 227"/>
                <a:gd name="T6" fmla="*/ 202 w 248"/>
                <a:gd name="T7" fmla="*/ 45 h 227"/>
                <a:gd name="T8" fmla="*/ 221 w 248"/>
                <a:gd name="T9" fmla="*/ 62 h 227"/>
                <a:gd name="T10" fmla="*/ 248 w 248"/>
                <a:gd name="T11" fmla="*/ 33 h 227"/>
                <a:gd name="T12" fmla="*/ 201 w 248"/>
                <a:gd name="T13" fmla="*/ 0 h 227"/>
                <a:gd name="T14" fmla="*/ 149 w 248"/>
                <a:gd name="T15" fmla="*/ 38 h 227"/>
                <a:gd name="T16" fmla="*/ 95 w 248"/>
                <a:gd name="T17" fmla="*/ 0 h 227"/>
                <a:gd name="T18" fmla="*/ 15 w 248"/>
                <a:gd name="T19" fmla="*/ 77 h 227"/>
                <a:gd name="T20" fmla="*/ 21 w 248"/>
                <a:gd name="T21" fmla="*/ 82 h 227"/>
                <a:gd name="T22" fmla="*/ 27 w 248"/>
                <a:gd name="T23" fmla="*/ 77 h 227"/>
                <a:gd name="T24" fmla="*/ 94 w 248"/>
                <a:gd name="T25" fmla="*/ 11 h 227"/>
                <a:gd name="T26" fmla="*/ 121 w 248"/>
                <a:gd name="T27" fmla="*/ 45 h 227"/>
                <a:gd name="T28" fmla="*/ 94 w 248"/>
                <a:gd name="T29" fmla="*/ 164 h 227"/>
                <a:gd name="T30" fmla="*/ 47 w 248"/>
                <a:gd name="T31" fmla="*/ 216 h 227"/>
                <a:gd name="T32" fmla="*/ 22 w 248"/>
                <a:gd name="T33" fmla="*/ 209 h 227"/>
                <a:gd name="T34" fmla="*/ 45 w 248"/>
                <a:gd name="T35" fmla="*/ 182 h 227"/>
                <a:gd name="T36" fmla="*/ 27 w 248"/>
                <a:gd name="T37" fmla="*/ 165 h 227"/>
                <a:gd name="T38" fmla="*/ 0 w 248"/>
                <a:gd name="T39" fmla="*/ 194 h 227"/>
                <a:gd name="T40" fmla="*/ 46 w 248"/>
                <a:gd name="T41" fmla="*/ 227 h 227"/>
                <a:gd name="T42" fmla="*/ 99 w 248"/>
                <a:gd name="T43" fmla="*/ 189 h 227"/>
                <a:gd name="T44" fmla="*/ 153 w 248"/>
                <a:gd name="T45" fmla="*/ 227 h 227"/>
                <a:gd name="T46" fmla="*/ 232 w 248"/>
                <a:gd name="T47" fmla="*/ 150 h 227"/>
                <a:gd name="T48" fmla="*/ 226 w 248"/>
                <a:gd name="T49" fmla="*/ 145 h 227"/>
                <a:gd name="T50" fmla="*/ 220 w 248"/>
                <a:gd name="T51" fmla="*/ 150 h 227"/>
                <a:gd name="T52" fmla="*/ 154 w 248"/>
                <a:gd name="T53" fmla="*/ 216 h 227"/>
                <a:gd name="T54" fmla="*/ 126 w 248"/>
                <a:gd name="T55" fmla="*/ 183 h 227"/>
                <a:gd name="T56" fmla="*/ 135 w 248"/>
                <a:gd name="T57" fmla="*/ 139 h 227"/>
                <a:gd name="T58" fmla="*/ 152 w 248"/>
                <a:gd name="T59" fmla="*/ 7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48" h="227">
                  <a:moveTo>
                    <a:pt x="152" y="70"/>
                  </a:moveTo>
                  <a:cubicBezTo>
                    <a:pt x="155" y="57"/>
                    <a:pt x="166" y="11"/>
                    <a:pt x="201" y="11"/>
                  </a:cubicBezTo>
                  <a:cubicBezTo>
                    <a:pt x="203" y="11"/>
                    <a:pt x="215" y="11"/>
                    <a:pt x="226" y="18"/>
                  </a:cubicBezTo>
                  <a:cubicBezTo>
                    <a:pt x="212" y="20"/>
                    <a:pt x="202" y="33"/>
                    <a:pt x="202" y="45"/>
                  </a:cubicBezTo>
                  <a:cubicBezTo>
                    <a:pt x="202" y="53"/>
                    <a:pt x="207" y="62"/>
                    <a:pt x="221" y="62"/>
                  </a:cubicBezTo>
                  <a:cubicBezTo>
                    <a:pt x="232" y="62"/>
                    <a:pt x="248" y="53"/>
                    <a:pt x="248" y="33"/>
                  </a:cubicBezTo>
                  <a:cubicBezTo>
                    <a:pt x="248" y="7"/>
                    <a:pt x="218" y="0"/>
                    <a:pt x="201" y="0"/>
                  </a:cubicBezTo>
                  <a:cubicBezTo>
                    <a:pt x="173" y="0"/>
                    <a:pt x="155" y="27"/>
                    <a:pt x="149" y="38"/>
                  </a:cubicBezTo>
                  <a:cubicBezTo>
                    <a:pt x="137" y="5"/>
                    <a:pt x="110" y="0"/>
                    <a:pt x="95" y="0"/>
                  </a:cubicBezTo>
                  <a:cubicBezTo>
                    <a:pt x="43" y="0"/>
                    <a:pt x="15" y="65"/>
                    <a:pt x="15" y="77"/>
                  </a:cubicBezTo>
                  <a:cubicBezTo>
                    <a:pt x="15" y="82"/>
                    <a:pt x="20" y="82"/>
                    <a:pt x="21" y="82"/>
                  </a:cubicBezTo>
                  <a:cubicBezTo>
                    <a:pt x="25" y="82"/>
                    <a:pt x="26" y="81"/>
                    <a:pt x="27" y="77"/>
                  </a:cubicBezTo>
                  <a:cubicBezTo>
                    <a:pt x="44" y="24"/>
                    <a:pt x="77" y="11"/>
                    <a:pt x="94" y="11"/>
                  </a:cubicBezTo>
                  <a:cubicBezTo>
                    <a:pt x="104" y="11"/>
                    <a:pt x="121" y="16"/>
                    <a:pt x="121" y="45"/>
                  </a:cubicBezTo>
                  <a:cubicBezTo>
                    <a:pt x="121" y="60"/>
                    <a:pt x="113" y="94"/>
                    <a:pt x="94" y="164"/>
                  </a:cubicBezTo>
                  <a:cubicBezTo>
                    <a:pt x="86" y="195"/>
                    <a:pt x="69" y="216"/>
                    <a:pt x="47" y="216"/>
                  </a:cubicBezTo>
                  <a:cubicBezTo>
                    <a:pt x="44" y="216"/>
                    <a:pt x="32" y="216"/>
                    <a:pt x="22" y="209"/>
                  </a:cubicBezTo>
                  <a:cubicBezTo>
                    <a:pt x="34" y="207"/>
                    <a:pt x="45" y="196"/>
                    <a:pt x="45" y="182"/>
                  </a:cubicBezTo>
                  <a:cubicBezTo>
                    <a:pt x="45" y="169"/>
                    <a:pt x="34" y="165"/>
                    <a:pt x="27" y="165"/>
                  </a:cubicBezTo>
                  <a:cubicBezTo>
                    <a:pt x="12" y="165"/>
                    <a:pt x="0" y="178"/>
                    <a:pt x="0" y="194"/>
                  </a:cubicBezTo>
                  <a:cubicBezTo>
                    <a:pt x="0" y="217"/>
                    <a:pt x="24" y="227"/>
                    <a:pt x="46" y="227"/>
                  </a:cubicBezTo>
                  <a:cubicBezTo>
                    <a:pt x="79" y="227"/>
                    <a:pt x="97" y="192"/>
                    <a:pt x="99" y="189"/>
                  </a:cubicBezTo>
                  <a:cubicBezTo>
                    <a:pt x="105" y="207"/>
                    <a:pt x="123" y="227"/>
                    <a:pt x="153" y="227"/>
                  </a:cubicBezTo>
                  <a:cubicBezTo>
                    <a:pt x="204" y="227"/>
                    <a:pt x="232" y="162"/>
                    <a:pt x="232" y="150"/>
                  </a:cubicBezTo>
                  <a:cubicBezTo>
                    <a:pt x="232" y="145"/>
                    <a:pt x="228" y="145"/>
                    <a:pt x="226" y="145"/>
                  </a:cubicBezTo>
                  <a:cubicBezTo>
                    <a:pt x="222" y="145"/>
                    <a:pt x="221" y="147"/>
                    <a:pt x="220" y="150"/>
                  </a:cubicBezTo>
                  <a:cubicBezTo>
                    <a:pt x="203" y="204"/>
                    <a:pt x="170" y="216"/>
                    <a:pt x="154" y="216"/>
                  </a:cubicBezTo>
                  <a:cubicBezTo>
                    <a:pt x="134" y="216"/>
                    <a:pt x="126" y="200"/>
                    <a:pt x="126" y="183"/>
                  </a:cubicBezTo>
                  <a:cubicBezTo>
                    <a:pt x="126" y="172"/>
                    <a:pt x="129" y="161"/>
                    <a:pt x="135" y="139"/>
                  </a:cubicBezTo>
                  <a:lnTo>
                    <a:pt x="152" y="7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36">
              <a:extLst>
                <a:ext uri="{FF2B5EF4-FFF2-40B4-BE49-F238E27FC236}">
                  <a16:creationId xmlns:a16="http://schemas.microsoft.com/office/drawing/2014/main" id="{30AF1B5B-5B97-453D-B4A9-67B626974A57}"/>
                </a:ext>
              </a:extLst>
            </p:cNvPr>
            <p:cNvSpPr>
              <a:spLocks/>
            </p:cNvSpPr>
            <p:nvPr>
              <p:custDataLst>
                <p:tags r:id="rId38"/>
              </p:custDataLst>
            </p:nvPr>
          </p:nvSpPr>
          <p:spPr bwMode="auto">
            <a:xfrm>
              <a:off x="5329239" y="3440113"/>
              <a:ext cx="73025" cy="93662"/>
            </a:xfrm>
            <a:custGeom>
              <a:avLst/>
              <a:gdLst>
                <a:gd name="T0" fmla="*/ 81 w 141"/>
                <a:gd name="T1" fmla="*/ 75 h 150"/>
                <a:gd name="T2" fmla="*/ 132 w 141"/>
                <a:gd name="T3" fmla="*/ 53 h 150"/>
                <a:gd name="T4" fmla="*/ 141 w 141"/>
                <a:gd name="T5" fmla="*/ 43 h 150"/>
                <a:gd name="T6" fmla="*/ 131 w 141"/>
                <a:gd name="T7" fmla="*/ 31 h 150"/>
                <a:gd name="T8" fmla="*/ 123 w 141"/>
                <a:gd name="T9" fmla="*/ 35 h 150"/>
                <a:gd name="T10" fmla="*/ 76 w 141"/>
                <a:gd name="T11" fmla="*/ 66 h 150"/>
                <a:gd name="T12" fmla="*/ 81 w 141"/>
                <a:gd name="T13" fmla="*/ 15 h 150"/>
                <a:gd name="T14" fmla="*/ 71 w 141"/>
                <a:gd name="T15" fmla="*/ 0 h 150"/>
                <a:gd name="T16" fmla="*/ 60 w 141"/>
                <a:gd name="T17" fmla="*/ 10 h 150"/>
                <a:gd name="T18" fmla="*/ 62 w 141"/>
                <a:gd name="T19" fmla="*/ 27 h 150"/>
                <a:gd name="T20" fmla="*/ 65 w 141"/>
                <a:gd name="T21" fmla="*/ 66 h 150"/>
                <a:gd name="T22" fmla="*/ 18 w 141"/>
                <a:gd name="T23" fmla="*/ 35 h 150"/>
                <a:gd name="T24" fmla="*/ 11 w 141"/>
                <a:gd name="T25" fmla="*/ 31 h 150"/>
                <a:gd name="T26" fmla="*/ 0 w 141"/>
                <a:gd name="T27" fmla="*/ 43 h 150"/>
                <a:gd name="T28" fmla="*/ 7 w 141"/>
                <a:gd name="T29" fmla="*/ 53 h 150"/>
                <a:gd name="T30" fmla="*/ 60 w 141"/>
                <a:gd name="T31" fmla="*/ 75 h 150"/>
                <a:gd name="T32" fmla="*/ 10 w 141"/>
                <a:gd name="T33" fmla="*/ 96 h 150"/>
                <a:gd name="T34" fmla="*/ 0 w 141"/>
                <a:gd name="T35" fmla="*/ 107 h 150"/>
                <a:gd name="T36" fmla="*/ 11 w 141"/>
                <a:gd name="T37" fmla="*/ 118 h 150"/>
                <a:gd name="T38" fmla="*/ 18 w 141"/>
                <a:gd name="T39" fmla="*/ 115 h 150"/>
                <a:gd name="T40" fmla="*/ 65 w 141"/>
                <a:gd name="T41" fmla="*/ 83 h 150"/>
                <a:gd name="T42" fmla="*/ 60 w 141"/>
                <a:gd name="T43" fmla="*/ 140 h 150"/>
                <a:gd name="T44" fmla="*/ 71 w 141"/>
                <a:gd name="T45" fmla="*/ 150 h 150"/>
                <a:gd name="T46" fmla="*/ 81 w 141"/>
                <a:gd name="T47" fmla="*/ 140 h 150"/>
                <a:gd name="T48" fmla="*/ 80 w 141"/>
                <a:gd name="T49" fmla="*/ 123 h 150"/>
                <a:gd name="T50" fmla="*/ 76 w 141"/>
                <a:gd name="T51" fmla="*/ 83 h 150"/>
                <a:gd name="T52" fmla="*/ 118 w 141"/>
                <a:gd name="T53" fmla="*/ 111 h 150"/>
                <a:gd name="T54" fmla="*/ 131 w 141"/>
                <a:gd name="T55" fmla="*/ 118 h 150"/>
                <a:gd name="T56" fmla="*/ 141 w 141"/>
                <a:gd name="T57" fmla="*/ 107 h 150"/>
                <a:gd name="T58" fmla="*/ 134 w 141"/>
                <a:gd name="T59" fmla="*/ 97 h 150"/>
                <a:gd name="T60" fmla="*/ 81 w 141"/>
                <a:gd name="T61" fmla="*/ 75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41" h="150">
                  <a:moveTo>
                    <a:pt x="81" y="75"/>
                  </a:moveTo>
                  <a:cubicBezTo>
                    <a:pt x="110" y="62"/>
                    <a:pt x="123" y="58"/>
                    <a:pt x="132" y="53"/>
                  </a:cubicBezTo>
                  <a:cubicBezTo>
                    <a:pt x="138" y="51"/>
                    <a:pt x="141" y="49"/>
                    <a:pt x="141" y="43"/>
                  </a:cubicBezTo>
                  <a:cubicBezTo>
                    <a:pt x="141" y="37"/>
                    <a:pt x="137" y="31"/>
                    <a:pt x="131" y="31"/>
                  </a:cubicBezTo>
                  <a:cubicBezTo>
                    <a:pt x="128" y="31"/>
                    <a:pt x="127" y="31"/>
                    <a:pt x="123" y="35"/>
                  </a:cubicBezTo>
                  <a:lnTo>
                    <a:pt x="76" y="66"/>
                  </a:lnTo>
                  <a:lnTo>
                    <a:pt x="81" y="15"/>
                  </a:lnTo>
                  <a:cubicBezTo>
                    <a:pt x="82" y="8"/>
                    <a:pt x="81" y="0"/>
                    <a:pt x="71" y="0"/>
                  </a:cubicBezTo>
                  <a:cubicBezTo>
                    <a:pt x="66" y="0"/>
                    <a:pt x="60" y="2"/>
                    <a:pt x="60" y="10"/>
                  </a:cubicBezTo>
                  <a:cubicBezTo>
                    <a:pt x="60" y="13"/>
                    <a:pt x="61" y="24"/>
                    <a:pt x="62" y="27"/>
                  </a:cubicBezTo>
                  <a:cubicBezTo>
                    <a:pt x="62" y="33"/>
                    <a:pt x="65" y="58"/>
                    <a:pt x="65" y="66"/>
                  </a:cubicBezTo>
                  <a:lnTo>
                    <a:pt x="18" y="35"/>
                  </a:lnTo>
                  <a:cubicBezTo>
                    <a:pt x="15" y="32"/>
                    <a:pt x="14" y="31"/>
                    <a:pt x="11" y="31"/>
                  </a:cubicBezTo>
                  <a:cubicBezTo>
                    <a:pt x="4" y="31"/>
                    <a:pt x="0" y="37"/>
                    <a:pt x="0" y="43"/>
                  </a:cubicBezTo>
                  <a:cubicBezTo>
                    <a:pt x="0" y="50"/>
                    <a:pt x="4" y="51"/>
                    <a:pt x="7" y="53"/>
                  </a:cubicBezTo>
                  <a:lnTo>
                    <a:pt x="60" y="75"/>
                  </a:lnTo>
                  <a:cubicBezTo>
                    <a:pt x="31" y="87"/>
                    <a:pt x="18" y="92"/>
                    <a:pt x="10" y="96"/>
                  </a:cubicBezTo>
                  <a:cubicBezTo>
                    <a:pt x="3" y="99"/>
                    <a:pt x="0" y="100"/>
                    <a:pt x="0" y="107"/>
                  </a:cubicBezTo>
                  <a:cubicBezTo>
                    <a:pt x="0" y="113"/>
                    <a:pt x="4" y="118"/>
                    <a:pt x="11" y="118"/>
                  </a:cubicBezTo>
                  <a:cubicBezTo>
                    <a:pt x="13" y="118"/>
                    <a:pt x="14" y="118"/>
                    <a:pt x="18" y="115"/>
                  </a:cubicBezTo>
                  <a:lnTo>
                    <a:pt x="65" y="83"/>
                  </a:lnTo>
                  <a:lnTo>
                    <a:pt x="60" y="140"/>
                  </a:lnTo>
                  <a:cubicBezTo>
                    <a:pt x="60" y="147"/>
                    <a:pt x="66" y="150"/>
                    <a:pt x="71" y="150"/>
                  </a:cubicBezTo>
                  <a:cubicBezTo>
                    <a:pt x="75" y="150"/>
                    <a:pt x="81" y="147"/>
                    <a:pt x="81" y="140"/>
                  </a:cubicBezTo>
                  <a:cubicBezTo>
                    <a:pt x="81" y="136"/>
                    <a:pt x="80" y="126"/>
                    <a:pt x="80" y="123"/>
                  </a:cubicBezTo>
                  <a:cubicBezTo>
                    <a:pt x="79" y="117"/>
                    <a:pt x="77" y="91"/>
                    <a:pt x="76" y="83"/>
                  </a:cubicBezTo>
                  <a:lnTo>
                    <a:pt x="118" y="111"/>
                  </a:lnTo>
                  <a:cubicBezTo>
                    <a:pt x="127" y="118"/>
                    <a:pt x="127" y="118"/>
                    <a:pt x="131" y="118"/>
                  </a:cubicBezTo>
                  <a:cubicBezTo>
                    <a:pt x="137" y="118"/>
                    <a:pt x="141" y="113"/>
                    <a:pt x="141" y="107"/>
                  </a:cubicBezTo>
                  <a:cubicBezTo>
                    <a:pt x="141" y="100"/>
                    <a:pt x="137" y="98"/>
                    <a:pt x="134" y="97"/>
                  </a:cubicBezTo>
                  <a:lnTo>
                    <a:pt x="81" y="75"/>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37">
              <a:extLst>
                <a:ext uri="{FF2B5EF4-FFF2-40B4-BE49-F238E27FC236}">
                  <a16:creationId xmlns:a16="http://schemas.microsoft.com/office/drawing/2014/main" id="{B8C28788-B0B8-4526-862A-A00DCDF67D75}"/>
                </a:ext>
              </a:extLst>
            </p:cNvPr>
            <p:cNvSpPr>
              <a:spLocks/>
            </p:cNvSpPr>
            <p:nvPr>
              <p:custDataLst>
                <p:tags r:id="rId39"/>
              </p:custDataLst>
            </p:nvPr>
          </p:nvSpPr>
          <p:spPr bwMode="auto">
            <a:xfrm>
              <a:off x="5446714" y="3436938"/>
              <a:ext cx="60325" cy="307975"/>
            </a:xfrm>
            <a:custGeom>
              <a:avLst/>
              <a:gdLst>
                <a:gd name="T0" fmla="*/ 116 w 116"/>
                <a:gd name="T1" fmla="*/ 250 h 500"/>
                <a:gd name="T2" fmla="*/ 83 w 116"/>
                <a:gd name="T3" fmla="*/ 94 h 500"/>
                <a:gd name="T4" fmla="*/ 5 w 116"/>
                <a:gd name="T5" fmla="*/ 0 h 500"/>
                <a:gd name="T6" fmla="*/ 0 w 116"/>
                <a:gd name="T7" fmla="*/ 5 h 500"/>
                <a:gd name="T8" fmla="*/ 10 w 116"/>
                <a:gd name="T9" fmla="*/ 17 h 500"/>
                <a:gd name="T10" fmla="*/ 87 w 116"/>
                <a:gd name="T11" fmla="*/ 250 h 500"/>
                <a:gd name="T12" fmla="*/ 7 w 116"/>
                <a:gd name="T13" fmla="*/ 486 h 500"/>
                <a:gd name="T14" fmla="*/ 0 w 116"/>
                <a:gd name="T15" fmla="*/ 495 h 500"/>
                <a:gd name="T16" fmla="*/ 5 w 116"/>
                <a:gd name="T17" fmla="*/ 500 h 500"/>
                <a:gd name="T18" fmla="*/ 84 w 116"/>
                <a:gd name="T19" fmla="*/ 403 h 500"/>
                <a:gd name="T20" fmla="*/ 116 w 116"/>
                <a:gd name="T21" fmla="*/ 250 h 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6" h="500">
                  <a:moveTo>
                    <a:pt x="116" y="250"/>
                  </a:moveTo>
                  <a:cubicBezTo>
                    <a:pt x="116" y="211"/>
                    <a:pt x="110" y="151"/>
                    <a:pt x="83" y="94"/>
                  </a:cubicBezTo>
                  <a:cubicBezTo>
                    <a:pt x="53" y="33"/>
                    <a:pt x="10" y="0"/>
                    <a:pt x="5" y="0"/>
                  </a:cubicBezTo>
                  <a:cubicBezTo>
                    <a:pt x="2" y="0"/>
                    <a:pt x="0" y="3"/>
                    <a:pt x="0" y="5"/>
                  </a:cubicBezTo>
                  <a:cubicBezTo>
                    <a:pt x="0" y="7"/>
                    <a:pt x="0" y="8"/>
                    <a:pt x="10" y="17"/>
                  </a:cubicBezTo>
                  <a:cubicBezTo>
                    <a:pt x="59" y="66"/>
                    <a:pt x="87" y="146"/>
                    <a:pt x="87" y="250"/>
                  </a:cubicBezTo>
                  <a:cubicBezTo>
                    <a:pt x="87" y="336"/>
                    <a:pt x="69" y="424"/>
                    <a:pt x="7" y="486"/>
                  </a:cubicBezTo>
                  <a:cubicBezTo>
                    <a:pt x="0" y="492"/>
                    <a:pt x="0" y="493"/>
                    <a:pt x="0" y="495"/>
                  </a:cubicBezTo>
                  <a:cubicBezTo>
                    <a:pt x="0" y="498"/>
                    <a:pt x="2" y="500"/>
                    <a:pt x="5" y="500"/>
                  </a:cubicBezTo>
                  <a:cubicBezTo>
                    <a:pt x="10" y="500"/>
                    <a:pt x="55" y="466"/>
                    <a:pt x="84" y="403"/>
                  </a:cubicBezTo>
                  <a:cubicBezTo>
                    <a:pt x="110" y="348"/>
                    <a:pt x="116" y="292"/>
                    <a:pt x="116" y="250"/>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38">
              <a:extLst>
                <a:ext uri="{FF2B5EF4-FFF2-40B4-BE49-F238E27FC236}">
                  <a16:creationId xmlns:a16="http://schemas.microsoft.com/office/drawing/2014/main" id="{A6E2D743-69F3-4526-BCE8-110273110DBC}"/>
                </a:ext>
              </a:extLst>
            </p:cNvPr>
            <p:cNvSpPr>
              <a:spLocks noEditPoints="1"/>
            </p:cNvSpPr>
            <p:nvPr>
              <p:custDataLst>
                <p:tags r:id="rId40"/>
              </p:custDataLst>
            </p:nvPr>
          </p:nvSpPr>
          <p:spPr bwMode="auto">
            <a:xfrm>
              <a:off x="5619751" y="3554413"/>
              <a:ext cx="173038" cy="73025"/>
            </a:xfrm>
            <a:custGeom>
              <a:avLst/>
              <a:gdLst>
                <a:gd name="T0" fmla="*/ 315 w 332"/>
                <a:gd name="T1" fmla="*/ 20 h 117"/>
                <a:gd name="T2" fmla="*/ 332 w 332"/>
                <a:gd name="T3" fmla="*/ 10 h 117"/>
                <a:gd name="T4" fmla="*/ 315 w 332"/>
                <a:gd name="T5" fmla="*/ 0 h 117"/>
                <a:gd name="T6" fmla="*/ 16 w 332"/>
                <a:gd name="T7" fmla="*/ 0 h 117"/>
                <a:gd name="T8" fmla="*/ 0 w 332"/>
                <a:gd name="T9" fmla="*/ 10 h 117"/>
                <a:gd name="T10" fmla="*/ 17 w 332"/>
                <a:gd name="T11" fmla="*/ 20 h 117"/>
                <a:gd name="T12" fmla="*/ 315 w 332"/>
                <a:gd name="T13" fmla="*/ 20 h 117"/>
                <a:gd name="T14" fmla="*/ 315 w 332"/>
                <a:gd name="T15" fmla="*/ 117 h 117"/>
                <a:gd name="T16" fmla="*/ 332 w 332"/>
                <a:gd name="T17" fmla="*/ 107 h 117"/>
                <a:gd name="T18" fmla="*/ 315 w 332"/>
                <a:gd name="T19" fmla="*/ 97 h 117"/>
                <a:gd name="T20" fmla="*/ 17 w 332"/>
                <a:gd name="T21" fmla="*/ 97 h 117"/>
                <a:gd name="T22" fmla="*/ 0 w 332"/>
                <a:gd name="T23" fmla="*/ 107 h 117"/>
                <a:gd name="T24" fmla="*/ 16 w 332"/>
                <a:gd name="T25" fmla="*/ 117 h 117"/>
                <a:gd name="T26" fmla="*/ 315 w 332"/>
                <a:gd name="T27" fmla="*/ 117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2" h="117">
                  <a:moveTo>
                    <a:pt x="315" y="20"/>
                  </a:moveTo>
                  <a:cubicBezTo>
                    <a:pt x="322" y="20"/>
                    <a:pt x="332" y="20"/>
                    <a:pt x="332" y="10"/>
                  </a:cubicBezTo>
                  <a:cubicBezTo>
                    <a:pt x="332" y="0"/>
                    <a:pt x="322" y="0"/>
                    <a:pt x="315" y="0"/>
                  </a:cubicBezTo>
                  <a:lnTo>
                    <a:pt x="16" y="0"/>
                  </a:lnTo>
                  <a:cubicBezTo>
                    <a:pt x="9" y="0"/>
                    <a:pt x="0" y="0"/>
                    <a:pt x="0" y="10"/>
                  </a:cubicBezTo>
                  <a:cubicBezTo>
                    <a:pt x="0" y="20"/>
                    <a:pt x="9" y="20"/>
                    <a:pt x="17" y="20"/>
                  </a:cubicBezTo>
                  <a:lnTo>
                    <a:pt x="315" y="20"/>
                  </a:lnTo>
                  <a:close/>
                  <a:moveTo>
                    <a:pt x="315" y="117"/>
                  </a:moveTo>
                  <a:cubicBezTo>
                    <a:pt x="322" y="117"/>
                    <a:pt x="332" y="117"/>
                    <a:pt x="332" y="107"/>
                  </a:cubicBezTo>
                  <a:cubicBezTo>
                    <a:pt x="332" y="97"/>
                    <a:pt x="322" y="97"/>
                    <a:pt x="315" y="97"/>
                  </a:cubicBezTo>
                  <a:lnTo>
                    <a:pt x="17" y="97"/>
                  </a:lnTo>
                  <a:cubicBezTo>
                    <a:pt x="9" y="97"/>
                    <a:pt x="0" y="97"/>
                    <a:pt x="0" y="107"/>
                  </a:cubicBezTo>
                  <a:cubicBezTo>
                    <a:pt x="0" y="117"/>
                    <a:pt x="9" y="117"/>
                    <a:pt x="16" y="117"/>
                  </a:cubicBezTo>
                  <a:lnTo>
                    <a:pt x="315" y="117"/>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39">
              <a:extLst>
                <a:ext uri="{FF2B5EF4-FFF2-40B4-BE49-F238E27FC236}">
                  <a16:creationId xmlns:a16="http://schemas.microsoft.com/office/drawing/2014/main" id="{B829479A-F9EF-4F5E-B766-3634751BD56D}"/>
                </a:ext>
              </a:extLst>
            </p:cNvPr>
            <p:cNvSpPr>
              <a:spLocks/>
            </p:cNvSpPr>
            <p:nvPr>
              <p:custDataLst>
                <p:tags r:id="rId41"/>
              </p:custDataLst>
            </p:nvPr>
          </p:nvSpPr>
          <p:spPr bwMode="auto">
            <a:xfrm>
              <a:off x="5892801" y="3454400"/>
              <a:ext cx="117475" cy="217487"/>
            </a:xfrm>
            <a:custGeom>
              <a:avLst/>
              <a:gdLst>
                <a:gd name="T0" fmla="*/ 116 w 226"/>
                <a:gd name="T1" fmla="*/ 6 h 353"/>
                <a:gd name="T2" fmla="*/ 109 w 226"/>
                <a:gd name="T3" fmla="*/ 0 h 353"/>
                <a:gd name="T4" fmla="*/ 49 w 226"/>
                <a:gd name="T5" fmla="*/ 5 h 353"/>
                <a:gd name="T6" fmla="*/ 39 w 226"/>
                <a:gd name="T7" fmla="*/ 15 h 353"/>
                <a:gd name="T8" fmla="*/ 51 w 226"/>
                <a:gd name="T9" fmla="*/ 21 h 353"/>
                <a:gd name="T10" fmla="*/ 76 w 226"/>
                <a:gd name="T11" fmla="*/ 30 h 353"/>
                <a:gd name="T12" fmla="*/ 74 w 226"/>
                <a:gd name="T13" fmla="*/ 40 h 353"/>
                <a:gd name="T14" fmla="*/ 2 w 226"/>
                <a:gd name="T15" fmla="*/ 328 h 353"/>
                <a:gd name="T16" fmla="*/ 0 w 226"/>
                <a:gd name="T17" fmla="*/ 339 h 353"/>
                <a:gd name="T18" fmla="*/ 15 w 226"/>
                <a:gd name="T19" fmla="*/ 353 h 353"/>
                <a:gd name="T20" fmla="*/ 32 w 226"/>
                <a:gd name="T21" fmla="*/ 342 h 353"/>
                <a:gd name="T22" fmla="*/ 60 w 226"/>
                <a:gd name="T23" fmla="*/ 233 h 353"/>
                <a:gd name="T24" fmla="*/ 117 w 226"/>
                <a:gd name="T25" fmla="*/ 275 h 353"/>
                <a:gd name="T26" fmla="*/ 116 w 226"/>
                <a:gd name="T27" fmla="*/ 286 h 353"/>
                <a:gd name="T28" fmla="*/ 114 w 226"/>
                <a:gd name="T29" fmla="*/ 303 h 353"/>
                <a:gd name="T30" fmla="*/ 160 w 226"/>
                <a:gd name="T31" fmla="*/ 353 h 353"/>
                <a:gd name="T32" fmla="*/ 199 w 226"/>
                <a:gd name="T33" fmla="*/ 326 h 353"/>
                <a:gd name="T34" fmla="*/ 217 w 226"/>
                <a:gd name="T35" fmla="*/ 276 h 353"/>
                <a:gd name="T36" fmla="*/ 211 w 226"/>
                <a:gd name="T37" fmla="*/ 271 h 353"/>
                <a:gd name="T38" fmla="*/ 204 w 226"/>
                <a:gd name="T39" fmla="*/ 280 h 353"/>
                <a:gd name="T40" fmla="*/ 161 w 226"/>
                <a:gd name="T41" fmla="*/ 342 h 353"/>
                <a:gd name="T42" fmla="*/ 145 w 226"/>
                <a:gd name="T43" fmla="*/ 318 h 353"/>
                <a:gd name="T44" fmla="*/ 149 w 226"/>
                <a:gd name="T45" fmla="*/ 290 h 353"/>
                <a:gd name="T46" fmla="*/ 151 w 226"/>
                <a:gd name="T47" fmla="*/ 275 h 353"/>
                <a:gd name="T48" fmla="*/ 77 w 226"/>
                <a:gd name="T49" fmla="*/ 222 h 353"/>
                <a:gd name="T50" fmla="*/ 120 w 226"/>
                <a:gd name="T51" fmla="*/ 185 h 353"/>
                <a:gd name="T52" fmla="*/ 191 w 226"/>
                <a:gd name="T53" fmla="*/ 137 h 353"/>
                <a:gd name="T54" fmla="*/ 196 w 226"/>
                <a:gd name="T55" fmla="*/ 138 h 353"/>
                <a:gd name="T56" fmla="*/ 206 w 226"/>
                <a:gd name="T57" fmla="*/ 142 h 353"/>
                <a:gd name="T58" fmla="*/ 208 w 226"/>
                <a:gd name="T59" fmla="*/ 144 h 353"/>
                <a:gd name="T60" fmla="*/ 180 w 226"/>
                <a:gd name="T61" fmla="*/ 171 h 353"/>
                <a:gd name="T62" fmla="*/ 199 w 226"/>
                <a:gd name="T63" fmla="*/ 188 h 353"/>
                <a:gd name="T64" fmla="*/ 226 w 226"/>
                <a:gd name="T65" fmla="*/ 158 h 353"/>
                <a:gd name="T66" fmla="*/ 192 w 226"/>
                <a:gd name="T67" fmla="*/ 126 h 353"/>
                <a:gd name="T68" fmla="*/ 119 w 226"/>
                <a:gd name="T69" fmla="*/ 170 h 353"/>
                <a:gd name="T70" fmla="*/ 64 w 226"/>
                <a:gd name="T71" fmla="*/ 217 h 353"/>
                <a:gd name="T72" fmla="*/ 116 w 226"/>
                <a:gd name="T73" fmla="*/ 6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26" h="353">
                  <a:moveTo>
                    <a:pt x="116" y="6"/>
                  </a:moveTo>
                  <a:cubicBezTo>
                    <a:pt x="116" y="5"/>
                    <a:pt x="116" y="0"/>
                    <a:pt x="109" y="0"/>
                  </a:cubicBezTo>
                  <a:cubicBezTo>
                    <a:pt x="98" y="0"/>
                    <a:pt x="62" y="4"/>
                    <a:pt x="49" y="5"/>
                  </a:cubicBezTo>
                  <a:cubicBezTo>
                    <a:pt x="45" y="6"/>
                    <a:pt x="39" y="6"/>
                    <a:pt x="39" y="15"/>
                  </a:cubicBezTo>
                  <a:cubicBezTo>
                    <a:pt x="39" y="21"/>
                    <a:pt x="44" y="21"/>
                    <a:pt x="51" y="21"/>
                  </a:cubicBezTo>
                  <a:cubicBezTo>
                    <a:pt x="75" y="21"/>
                    <a:pt x="76" y="25"/>
                    <a:pt x="76" y="30"/>
                  </a:cubicBezTo>
                  <a:lnTo>
                    <a:pt x="74" y="40"/>
                  </a:lnTo>
                  <a:lnTo>
                    <a:pt x="2" y="328"/>
                  </a:lnTo>
                  <a:cubicBezTo>
                    <a:pt x="0" y="335"/>
                    <a:pt x="0" y="336"/>
                    <a:pt x="0" y="339"/>
                  </a:cubicBezTo>
                  <a:cubicBezTo>
                    <a:pt x="0" y="350"/>
                    <a:pt x="10" y="353"/>
                    <a:pt x="15" y="353"/>
                  </a:cubicBezTo>
                  <a:cubicBezTo>
                    <a:pt x="21" y="353"/>
                    <a:pt x="29" y="348"/>
                    <a:pt x="32" y="342"/>
                  </a:cubicBezTo>
                  <a:cubicBezTo>
                    <a:pt x="34" y="338"/>
                    <a:pt x="57" y="245"/>
                    <a:pt x="60" y="233"/>
                  </a:cubicBezTo>
                  <a:cubicBezTo>
                    <a:pt x="76" y="234"/>
                    <a:pt x="117" y="242"/>
                    <a:pt x="117" y="275"/>
                  </a:cubicBezTo>
                  <a:cubicBezTo>
                    <a:pt x="117" y="279"/>
                    <a:pt x="117" y="281"/>
                    <a:pt x="116" y="286"/>
                  </a:cubicBezTo>
                  <a:cubicBezTo>
                    <a:pt x="115" y="292"/>
                    <a:pt x="114" y="298"/>
                    <a:pt x="114" y="303"/>
                  </a:cubicBezTo>
                  <a:cubicBezTo>
                    <a:pt x="114" y="333"/>
                    <a:pt x="134" y="353"/>
                    <a:pt x="160" y="353"/>
                  </a:cubicBezTo>
                  <a:cubicBezTo>
                    <a:pt x="175" y="353"/>
                    <a:pt x="188" y="345"/>
                    <a:pt x="199" y="326"/>
                  </a:cubicBezTo>
                  <a:cubicBezTo>
                    <a:pt x="212" y="304"/>
                    <a:pt x="217" y="277"/>
                    <a:pt x="217" y="276"/>
                  </a:cubicBezTo>
                  <a:cubicBezTo>
                    <a:pt x="217" y="271"/>
                    <a:pt x="213" y="271"/>
                    <a:pt x="211" y="271"/>
                  </a:cubicBezTo>
                  <a:cubicBezTo>
                    <a:pt x="206" y="271"/>
                    <a:pt x="206" y="273"/>
                    <a:pt x="204" y="280"/>
                  </a:cubicBezTo>
                  <a:cubicBezTo>
                    <a:pt x="194" y="316"/>
                    <a:pt x="183" y="342"/>
                    <a:pt x="161" y="342"/>
                  </a:cubicBezTo>
                  <a:cubicBezTo>
                    <a:pt x="151" y="342"/>
                    <a:pt x="145" y="336"/>
                    <a:pt x="145" y="318"/>
                  </a:cubicBezTo>
                  <a:cubicBezTo>
                    <a:pt x="145" y="310"/>
                    <a:pt x="147" y="298"/>
                    <a:pt x="149" y="290"/>
                  </a:cubicBezTo>
                  <a:cubicBezTo>
                    <a:pt x="151" y="282"/>
                    <a:pt x="151" y="280"/>
                    <a:pt x="151" y="275"/>
                  </a:cubicBezTo>
                  <a:cubicBezTo>
                    <a:pt x="151" y="242"/>
                    <a:pt x="119" y="228"/>
                    <a:pt x="77" y="222"/>
                  </a:cubicBezTo>
                  <a:cubicBezTo>
                    <a:pt x="92" y="213"/>
                    <a:pt x="108" y="197"/>
                    <a:pt x="120" y="185"/>
                  </a:cubicBezTo>
                  <a:cubicBezTo>
                    <a:pt x="144" y="159"/>
                    <a:pt x="167" y="137"/>
                    <a:pt x="191" y="137"/>
                  </a:cubicBezTo>
                  <a:cubicBezTo>
                    <a:pt x="194" y="137"/>
                    <a:pt x="195" y="137"/>
                    <a:pt x="196" y="138"/>
                  </a:cubicBezTo>
                  <a:cubicBezTo>
                    <a:pt x="202" y="139"/>
                    <a:pt x="202" y="139"/>
                    <a:pt x="206" y="142"/>
                  </a:cubicBezTo>
                  <a:cubicBezTo>
                    <a:pt x="207" y="142"/>
                    <a:pt x="207" y="143"/>
                    <a:pt x="208" y="144"/>
                  </a:cubicBezTo>
                  <a:cubicBezTo>
                    <a:pt x="184" y="145"/>
                    <a:pt x="180" y="165"/>
                    <a:pt x="180" y="171"/>
                  </a:cubicBezTo>
                  <a:cubicBezTo>
                    <a:pt x="180" y="179"/>
                    <a:pt x="185" y="188"/>
                    <a:pt x="199" y="188"/>
                  </a:cubicBezTo>
                  <a:cubicBezTo>
                    <a:pt x="212" y="188"/>
                    <a:pt x="226" y="177"/>
                    <a:pt x="226" y="158"/>
                  </a:cubicBezTo>
                  <a:cubicBezTo>
                    <a:pt x="226" y="143"/>
                    <a:pt x="215" y="126"/>
                    <a:pt x="192" y="126"/>
                  </a:cubicBezTo>
                  <a:cubicBezTo>
                    <a:pt x="178" y="126"/>
                    <a:pt x="155" y="130"/>
                    <a:pt x="119" y="170"/>
                  </a:cubicBezTo>
                  <a:cubicBezTo>
                    <a:pt x="102" y="189"/>
                    <a:pt x="83" y="209"/>
                    <a:pt x="64" y="217"/>
                  </a:cubicBezTo>
                  <a:lnTo>
                    <a:pt x="116" y="6"/>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40">
              <a:extLst>
                <a:ext uri="{FF2B5EF4-FFF2-40B4-BE49-F238E27FC236}">
                  <a16:creationId xmlns:a16="http://schemas.microsoft.com/office/drawing/2014/main" id="{EA11BC6A-1FC1-41BE-AE14-5992BE0FD209}"/>
                </a:ext>
              </a:extLst>
            </p:cNvPr>
            <p:cNvSpPr>
              <a:spLocks/>
            </p:cNvSpPr>
            <p:nvPr>
              <p:custDataLst>
                <p:tags r:id="rId42"/>
              </p:custDataLst>
            </p:nvPr>
          </p:nvSpPr>
          <p:spPr bwMode="auto">
            <a:xfrm>
              <a:off x="6046789" y="3436938"/>
              <a:ext cx="60325" cy="307975"/>
            </a:xfrm>
            <a:custGeom>
              <a:avLst/>
              <a:gdLst>
                <a:gd name="T0" fmla="*/ 116 w 116"/>
                <a:gd name="T1" fmla="*/ 495 h 500"/>
                <a:gd name="T2" fmla="*/ 107 w 116"/>
                <a:gd name="T3" fmla="*/ 484 h 500"/>
                <a:gd name="T4" fmla="*/ 29 w 116"/>
                <a:gd name="T5" fmla="*/ 250 h 500"/>
                <a:gd name="T6" fmla="*/ 109 w 116"/>
                <a:gd name="T7" fmla="*/ 14 h 500"/>
                <a:gd name="T8" fmla="*/ 116 w 116"/>
                <a:gd name="T9" fmla="*/ 5 h 500"/>
                <a:gd name="T10" fmla="*/ 111 w 116"/>
                <a:gd name="T11" fmla="*/ 0 h 500"/>
                <a:gd name="T12" fmla="*/ 32 w 116"/>
                <a:gd name="T13" fmla="*/ 98 h 500"/>
                <a:gd name="T14" fmla="*/ 0 w 116"/>
                <a:gd name="T15" fmla="*/ 250 h 500"/>
                <a:gd name="T16" fmla="*/ 33 w 116"/>
                <a:gd name="T17" fmla="*/ 406 h 500"/>
                <a:gd name="T18" fmla="*/ 111 w 116"/>
                <a:gd name="T19" fmla="*/ 500 h 500"/>
                <a:gd name="T20" fmla="*/ 116 w 116"/>
                <a:gd name="T21" fmla="*/ 495 h 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6" h="500">
                  <a:moveTo>
                    <a:pt x="116" y="495"/>
                  </a:moveTo>
                  <a:cubicBezTo>
                    <a:pt x="116" y="493"/>
                    <a:pt x="116" y="492"/>
                    <a:pt x="107" y="484"/>
                  </a:cubicBezTo>
                  <a:cubicBezTo>
                    <a:pt x="45" y="421"/>
                    <a:pt x="29" y="327"/>
                    <a:pt x="29" y="250"/>
                  </a:cubicBezTo>
                  <a:cubicBezTo>
                    <a:pt x="29" y="163"/>
                    <a:pt x="48" y="76"/>
                    <a:pt x="109" y="14"/>
                  </a:cubicBezTo>
                  <a:cubicBezTo>
                    <a:pt x="116" y="8"/>
                    <a:pt x="116" y="7"/>
                    <a:pt x="116" y="5"/>
                  </a:cubicBezTo>
                  <a:cubicBezTo>
                    <a:pt x="116" y="2"/>
                    <a:pt x="114" y="0"/>
                    <a:pt x="111" y="0"/>
                  </a:cubicBezTo>
                  <a:cubicBezTo>
                    <a:pt x="106" y="0"/>
                    <a:pt x="61" y="34"/>
                    <a:pt x="32" y="98"/>
                  </a:cubicBezTo>
                  <a:cubicBezTo>
                    <a:pt x="6" y="153"/>
                    <a:pt x="0" y="208"/>
                    <a:pt x="0" y="250"/>
                  </a:cubicBezTo>
                  <a:cubicBezTo>
                    <a:pt x="0" y="289"/>
                    <a:pt x="6" y="350"/>
                    <a:pt x="33" y="406"/>
                  </a:cubicBezTo>
                  <a:cubicBezTo>
                    <a:pt x="63" y="467"/>
                    <a:pt x="106" y="500"/>
                    <a:pt x="111" y="500"/>
                  </a:cubicBezTo>
                  <a:cubicBezTo>
                    <a:pt x="114" y="500"/>
                    <a:pt x="116" y="498"/>
                    <a:pt x="116" y="495"/>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41">
              <a:extLst>
                <a:ext uri="{FF2B5EF4-FFF2-40B4-BE49-F238E27FC236}">
                  <a16:creationId xmlns:a16="http://schemas.microsoft.com/office/drawing/2014/main" id="{0C733AE8-8259-487B-880F-C216AA6C623C}"/>
                </a:ext>
              </a:extLst>
            </p:cNvPr>
            <p:cNvSpPr>
              <a:spLocks/>
            </p:cNvSpPr>
            <p:nvPr>
              <p:custDataLst>
                <p:tags r:id="rId43"/>
              </p:custDataLst>
            </p:nvPr>
          </p:nvSpPr>
          <p:spPr bwMode="auto">
            <a:xfrm>
              <a:off x="6129339" y="3530600"/>
              <a:ext cx="128588" cy="141287"/>
            </a:xfrm>
            <a:custGeom>
              <a:avLst/>
              <a:gdLst>
                <a:gd name="T0" fmla="*/ 152 w 248"/>
                <a:gd name="T1" fmla="*/ 70 h 227"/>
                <a:gd name="T2" fmla="*/ 201 w 248"/>
                <a:gd name="T3" fmla="*/ 11 h 227"/>
                <a:gd name="T4" fmla="*/ 226 w 248"/>
                <a:gd name="T5" fmla="*/ 18 h 227"/>
                <a:gd name="T6" fmla="*/ 202 w 248"/>
                <a:gd name="T7" fmla="*/ 45 h 227"/>
                <a:gd name="T8" fmla="*/ 221 w 248"/>
                <a:gd name="T9" fmla="*/ 62 h 227"/>
                <a:gd name="T10" fmla="*/ 248 w 248"/>
                <a:gd name="T11" fmla="*/ 33 h 227"/>
                <a:gd name="T12" fmla="*/ 202 w 248"/>
                <a:gd name="T13" fmla="*/ 0 h 227"/>
                <a:gd name="T14" fmla="*/ 150 w 248"/>
                <a:gd name="T15" fmla="*/ 38 h 227"/>
                <a:gd name="T16" fmla="*/ 96 w 248"/>
                <a:gd name="T17" fmla="*/ 0 h 227"/>
                <a:gd name="T18" fmla="*/ 15 w 248"/>
                <a:gd name="T19" fmla="*/ 77 h 227"/>
                <a:gd name="T20" fmla="*/ 21 w 248"/>
                <a:gd name="T21" fmla="*/ 82 h 227"/>
                <a:gd name="T22" fmla="*/ 28 w 248"/>
                <a:gd name="T23" fmla="*/ 77 h 227"/>
                <a:gd name="T24" fmla="*/ 95 w 248"/>
                <a:gd name="T25" fmla="*/ 11 h 227"/>
                <a:gd name="T26" fmla="*/ 122 w 248"/>
                <a:gd name="T27" fmla="*/ 45 h 227"/>
                <a:gd name="T28" fmla="*/ 95 w 248"/>
                <a:gd name="T29" fmla="*/ 164 h 227"/>
                <a:gd name="T30" fmla="*/ 47 w 248"/>
                <a:gd name="T31" fmla="*/ 216 h 227"/>
                <a:gd name="T32" fmla="*/ 22 w 248"/>
                <a:gd name="T33" fmla="*/ 209 h 227"/>
                <a:gd name="T34" fmla="*/ 46 w 248"/>
                <a:gd name="T35" fmla="*/ 182 h 227"/>
                <a:gd name="T36" fmla="*/ 27 w 248"/>
                <a:gd name="T37" fmla="*/ 165 h 227"/>
                <a:gd name="T38" fmla="*/ 0 w 248"/>
                <a:gd name="T39" fmla="*/ 194 h 227"/>
                <a:gd name="T40" fmla="*/ 47 w 248"/>
                <a:gd name="T41" fmla="*/ 227 h 227"/>
                <a:gd name="T42" fmla="*/ 99 w 248"/>
                <a:gd name="T43" fmla="*/ 189 h 227"/>
                <a:gd name="T44" fmla="*/ 153 w 248"/>
                <a:gd name="T45" fmla="*/ 227 h 227"/>
                <a:gd name="T46" fmla="*/ 233 w 248"/>
                <a:gd name="T47" fmla="*/ 150 h 227"/>
                <a:gd name="T48" fmla="*/ 227 w 248"/>
                <a:gd name="T49" fmla="*/ 145 h 227"/>
                <a:gd name="T50" fmla="*/ 220 w 248"/>
                <a:gd name="T51" fmla="*/ 150 h 227"/>
                <a:gd name="T52" fmla="*/ 154 w 248"/>
                <a:gd name="T53" fmla="*/ 216 h 227"/>
                <a:gd name="T54" fmla="*/ 127 w 248"/>
                <a:gd name="T55" fmla="*/ 183 h 227"/>
                <a:gd name="T56" fmla="*/ 135 w 248"/>
                <a:gd name="T57" fmla="*/ 139 h 227"/>
                <a:gd name="T58" fmla="*/ 152 w 248"/>
                <a:gd name="T59" fmla="*/ 7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48" h="227">
                  <a:moveTo>
                    <a:pt x="152" y="70"/>
                  </a:moveTo>
                  <a:cubicBezTo>
                    <a:pt x="155" y="57"/>
                    <a:pt x="166" y="11"/>
                    <a:pt x="201" y="11"/>
                  </a:cubicBezTo>
                  <a:cubicBezTo>
                    <a:pt x="204" y="11"/>
                    <a:pt x="216" y="11"/>
                    <a:pt x="226" y="18"/>
                  </a:cubicBezTo>
                  <a:cubicBezTo>
                    <a:pt x="212" y="20"/>
                    <a:pt x="202" y="33"/>
                    <a:pt x="202" y="45"/>
                  </a:cubicBezTo>
                  <a:cubicBezTo>
                    <a:pt x="202" y="53"/>
                    <a:pt x="208" y="62"/>
                    <a:pt x="221" y="62"/>
                  </a:cubicBezTo>
                  <a:cubicBezTo>
                    <a:pt x="232" y="62"/>
                    <a:pt x="248" y="53"/>
                    <a:pt x="248" y="33"/>
                  </a:cubicBezTo>
                  <a:cubicBezTo>
                    <a:pt x="248" y="7"/>
                    <a:pt x="219" y="0"/>
                    <a:pt x="202" y="0"/>
                  </a:cubicBezTo>
                  <a:cubicBezTo>
                    <a:pt x="173" y="0"/>
                    <a:pt x="156" y="27"/>
                    <a:pt x="150" y="38"/>
                  </a:cubicBezTo>
                  <a:cubicBezTo>
                    <a:pt x="137" y="5"/>
                    <a:pt x="110" y="0"/>
                    <a:pt x="96" y="0"/>
                  </a:cubicBezTo>
                  <a:cubicBezTo>
                    <a:pt x="44" y="0"/>
                    <a:pt x="15" y="65"/>
                    <a:pt x="15" y="77"/>
                  </a:cubicBezTo>
                  <a:cubicBezTo>
                    <a:pt x="15" y="82"/>
                    <a:pt x="20" y="82"/>
                    <a:pt x="21" y="82"/>
                  </a:cubicBezTo>
                  <a:cubicBezTo>
                    <a:pt x="25" y="82"/>
                    <a:pt x="27" y="81"/>
                    <a:pt x="28" y="77"/>
                  </a:cubicBezTo>
                  <a:cubicBezTo>
                    <a:pt x="45" y="24"/>
                    <a:pt x="78" y="11"/>
                    <a:pt x="95" y="11"/>
                  </a:cubicBezTo>
                  <a:cubicBezTo>
                    <a:pt x="104" y="11"/>
                    <a:pt x="122" y="16"/>
                    <a:pt x="122" y="45"/>
                  </a:cubicBezTo>
                  <a:cubicBezTo>
                    <a:pt x="122" y="60"/>
                    <a:pt x="113" y="94"/>
                    <a:pt x="95" y="164"/>
                  </a:cubicBezTo>
                  <a:cubicBezTo>
                    <a:pt x="87" y="195"/>
                    <a:pt x="69" y="216"/>
                    <a:pt x="47" y="216"/>
                  </a:cubicBezTo>
                  <a:cubicBezTo>
                    <a:pt x="44" y="216"/>
                    <a:pt x="33" y="216"/>
                    <a:pt x="22" y="209"/>
                  </a:cubicBezTo>
                  <a:cubicBezTo>
                    <a:pt x="35" y="207"/>
                    <a:pt x="46" y="196"/>
                    <a:pt x="46" y="182"/>
                  </a:cubicBezTo>
                  <a:cubicBezTo>
                    <a:pt x="46" y="169"/>
                    <a:pt x="35" y="165"/>
                    <a:pt x="27" y="165"/>
                  </a:cubicBezTo>
                  <a:cubicBezTo>
                    <a:pt x="12" y="165"/>
                    <a:pt x="0" y="178"/>
                    <a:pt x="0" y="194"/>
                  </a:cubicBezTo>
                  <a:cubicBezTo>
                    <a:pt x="0" y="217"/>
                    <a:pt x="25" y="227"/>
                    <a:pt x="47" y="227"/>
                  </a:cubicBezTo>
                  <a:cubicBezTo>
                    <a:pt x="80" y="227"/>
                    <a:pt x="98" y="192"/>
                    <a:pt x="99" y="189"/>
                  </a:cubicBezTo>
                  <a:cubicBezTo>
                    <a:pt x="105" y="207"/>
                    <a:pt x="123" y="227"/>
                    <a:pt x="153" y="227"/>
                  </a:cubicBezTo>
                  <a:cubicBezTo>
                    <a:pt x="204" y="227"/>
                    <a:pt x="233" y="162"/>
                    <a:pt x="233" y="150"/>
                  </a:cubicBezTo>
                  <a:cubicBezTo>
                    <a:pt x="233" y="145"/>
                    <a:pt x="228" y="145"/>
                    <a:pt x="227" y="145"/>
                  </a:cubicBezTo>
                  <a:cubicBezTo>
                    <a:pt x="222" y="145"/>
                    <a:pt x="221" y="147"/>
                    <a:pt x="220" y="150"/>
                  </a:cubicBezTo>
                  <a:cubicBezTo>
                    <a:pt x="204" y="204"/>
                    <a:pt x="170" y="216"/>
                    <a:pt x="154" y="216"/>
                  </a:cubicBezTo>
                  <a:cubicBezTo>
                    <a:pt x="135" y="216"/>
                    <a:pt x="127" y="200"/>
                    <a:pt x="127" y="183"/>
                  </a:cubicBezTo>
                  <a:cubicBezTo>
                    <a:pt x="127" y="172"/>
                    <a:pt x="130" y="161"/>
                    <a:pt x="135" y="139"/>
                  </a:cubicBezTo>
                  <a:lnTo>
                    <a:pt x="152" y="7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42">
              <a:extLst>
                <a:ext uri="{FF2B5EF4-FFF2-40B4-BE49-F238E27FC236}">
                  <a16:creationId xmlns:a16="http://schemas.microsoft.com/office/drawing/2014/main" id="{A904EE6C-F1D0-43CE-944A-83476E151B1F}"/>
                </a:ext>
              </a:extLst>
            </p:cNvPr>
            <p:cNvSpPr>
              <a:spLocks/>
            </p:cNvSpPr>
            <p:nvPr>
              <p:custDataLst>
                <p:tags r:id="rId44"/>
              </p:custDataLst>
            </p:nvPr>
          </p:nvSpPr>
          <p:spPr bwMode="auto">
            <a:xfrm>
              <a:off x="6286501" y="3440113"/>
              <a:ext cx="73025" cy="93662"/>
            </a:xfrm>
            <a:custGeom>
              <a:avLst/>
              <a:gdLst>
                <a:gd name="T0" fmla="*/ 82 w 142"/>
                <a:gd name="T1" fmla="*/ 75 h 150"/>
                <a:gd name="T2" fmla="*/ 132 w 142"/>
                <a:gd name="T3" fmla="*/ 53 h 150"/>
                <a:gd name="T4" fmla="*/ 142 w 142"/>
                <a:gd name="T5" fmla="*/ 43 h 150"/>
                <a:gd name="T6" fmla="*/ 131 w 142"/>
                <a:gd name="T7" fmla="*/ 31 h 150"/>
                <a:gd name="T8" fmla="*/ 124 w 142"/>
                <a:gd name="T9" fmla="*/ 35 h 150"/>
                <a:gd name="T10" fmla="*/ 76 w 142"/>
                <a:gd name="T11" fmla="*/ 66 h 150"/>
                <a:gd name="T12" fmla="*/ 81 w 142"/>
                <a:gd name="T13" fmla="*/ 15 h 150"/>
                <a:gd name="T14" fmla="*/ 71 w 142"/>
                <a:gd name="T15" fmla="*/ 0 h 150"/>
                <a:gd name="T16" fmla="*/ 60 w 142"/>
                <a:gd name="T17" fmla="*/ 10 h 150"/>
                <a:gd name="T18" fmla="*/ 62 w 142"/>
                <a:gd name="T19" fmla="*/ 27 h 150"/>
                <a:gd name="T20" fmla="*/ 66 w 142"/>
                <a:gd name="T21" fmla="*/ 66 h 150"/>
                <a:gd name="T22" fmla="*/ 19 w 142"/>
                <a:gd name="T23" fmla="*/ 35 h 150"/>
                <a:gd name="T24" fmla="*/ 11 w 142"/>
                <a:gd name="T25" fmla="*/ 31 h 150"/>
                <a:gd name="T26" fmla="*/ 0 w 142"/>
                <a:gd name="T27" fmla="*/ 43 h 150"/>
                <a:gd name="T28" fmla="*/ 8 w 142"/>
                <a:gd name="T29" fmla="*/ 53 h 150"/>
                <a:gd name="T30" fmla="*/ 60 w 142"/>
                <a:gd name="T31" fmla="*/ 75 h 150"/>
                <a:gd name="T32" fmla="*/ 10 w 142"/>
                <a:gd name="T33" fmla="*/ 96 h 150"/>
                <a:gd name="T34" fmla="*/ 0 w 142"/>
                <a:gd name="T35" fmla="*/ 107 h 150"/>
                <a:gd name="T36" fmla="*/ 11 w 142"/>
                <a:gd name="T37" fmla="*/ 118 h 150"/>
                <a:gd name="T38" fmla="*/ 18 w 142"/>
                <a:gd name="T39" fmla="*/ 115 h 150"/>
                <a:gd name="T40" fmla="*/ 66 w 142"/>
                <a:gd name="T41" fmla="*/ 83 h 150"/>
                <a:gd name="T42" fmla="*/ 60 w 142"/>
                <a:gd name="T43" fmla="*/ 140 h 150"/>
                <a:gd name="T44" fmla="*/ 71 w 142"/>
                <a:gd name="T45" fmla="*/ 150 h 150"/>
                <a:gd name="T46" fmla="*/ 82 w 142"/>
                <a:gd name="T47" fmla="*/ 140 h 150"/>
                <a:gd name="T48" fmla="*/ 80 w 142"/>
                <a:gd name="T49" fmla="*/ 123 h 150"/>
                <a:gd name="T50" fmla="*/ 76 w 142"/>
                <a:gd name="T51" fmla="*/ 83 h 150"/>
                <a:gd name="T52" fmla="*/ 118 w 142"/>
                <a:gd name="T53" fmla="*/ 111 h 150"/>
                <a:gd name="T54" fmla="*/ 131 w 142"/>
                <a:gd name="T55" fmla="*/ 118 h 150"/>
                <a:gd name="T56" fmla="*/ 142 w 142"/>
                <a:gd name="T57" fmla="*/ 107 h 150"/>
                <a:gd name="T58" fmla="*/ 134 w 142"/>
                <a:gd name="T59" fmla="*/ 97 h 150"/>
                <a:gd name="T60" fmla="*/ 82 w 142"/>
                <a:gd name="T61" fmla="*/ 75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42" h="150">
                  <a:moveTo>
                    <a:pt x="82" y="75"/>
                  </a:moveTo>
                  <a:cubicBezTo>
                    <a:pt x="110" y="62"/>
                    <a:pt x="123" y="58"/>
                    <a:pt x="132" y="53"/>
                  </a:cubicBezTo>
                  <a:cubicBezTo>
                    <a:pt x="139" y="51"/>
                    <a:pt x="142" y="49"/>
                    <a:pt x="142" y="43"/>
                  </a:cubicBezTo>
                  <a:cubicBezTo>
                    <a:pt x="142" y="37"/>
                    <a:pt x="137" y="31"/>
                    <a:pt x="131" y="31"/>
                  </a:cubicBezTo>
                  <a:cubicBezTo>
                    <a:pt x="129" y="31"/>
                    <a:pt x="128" y="31"/>
                    <a:pt x="124" y="35"/>
                  </a:cubicBezTo>
                  <a:lnTo>
                    <a:pt x="76" y="66"/>
                  </a:lnTo>
                  <a:lnTo>
                    <a:pt x="81" y="15"/>
                  </a:lnTo>
                  <a:cubicBezTo>
                    <a:pt x="82" y="8"/>
                    <a:pt x="81" y="0"/>
                    <a:pt x="71" y="0"/>
                  </a:cubicBezTo>
                  <a:cubicBezTo>
                    <a:pt x="67" y="0"/>
                    <a:pt x="60" y="2"/>
                    <a:pt x="60" y="10"/>
                  </a:cubicBezTo>
                  <a:cubicBezTo>
                    <a:pt x="60" y="13"/>
                    <a:pt x="62" y="24"/>
                    <a:pt x="62" y="27"/>
                  </a:cubicBezTo>
                  <a:cubicBezTo>
                    <a:pt x="63" y="33"/>
                    <a:pt x="65" y="58"/>
                    <a:pt x="66" y="66"/>
                  </a:cubicBezTo>
                  <a:lnTo>
                    <a:pt x="19" y="35"/>
                  </a:lnTo>
                  <a:cubicBezTo>
                    <a:pt x="15" y="32"/>
                    <a:pt x="14" y="31"/>
                    <a:pt x="11" y="31"/>
                  </a:cubicBezTo>
                  <a:cubicBezTo>
                    <a:pt x="5" y="31"/>
                    <a:pt x="0" y="37"/>
                    <a:pt x="0" y="43"/>
                  </a:cubicBezTo>
                  <a:cubicBezTo>
                    <a:pt x="0" y="50"/>
                    <a:pt x="4" y="51"/>
                    <a:pt x="8" y="53"/>
                  </a:cubicBezTo>
                  <a:lnTo>
                    <a:pt x="60" y="75"/>
                  </a:lnTo>
                  <a:cubicBezTo>
                    <a:pt x="32" y="87"/>
                    <a:pt x="19" y="92"/>
                    <a:pt x="10" y="96"/>
                  </a:cubicBezTo>
                  <a:cubicBezTo>
                    <a:pt x="3" y="99"/>
                    <a:pt x="0" y="100"/>
                    <a:pt x="0" y="107"/>
                  </a:cubicBezTo>
                  <a:cubicBezTo>
                    <a:pt x="0" y="113"/>
                    <a:pt x="5" y="118"/>
                    <a:pt x="11" y="118"/>
                  </a:cubicBezTo>
                  <a:cubicBezTo>
                    <a:pt x="14" y="118"/>
                    <a:pt x="14" y="118"/>
                    <a:pt x="18" y="115"/>
                  </a:cubicBezTo>
                  <a:lnTo>
                    <a:pt x="66" y="83"/>
                  </a:lnTo>
                  <a:lnTo>
                    <a:pt x="60" y="140"/>
                  </a:lnTo>
                  <a:cubicBezTo>
                    <a:pt x="60" y="147"/>
                    <a:pt x="67" y="150"/>
                    <a:pt x="71" y="150"/>
                  </a:cubicBezTo>
                  <a:cubicBezTo>
                    <a:pt x="75" y="150"/>
                    <a:pt x="82" y="147"/>
                    <a:pt x="82" y="140"/>
                  </a:cubicBezTo>
                  <a:cubicBezTo>
                    <a:pt x="82" y="136"/>
                    <a:pt x="80" y="126"/>
                    <a:pt x="80" y="123"/>
                  </a:cubicBezTo>
                  <a:cubicBezTo>
                    <a:pt x="79" y="117"/>
                    <a:pt x="77" y="91"/>
                    <a:pt x="76" y="83"/>
                  </a:cubicBezTo>
                  <a:lnTo>
                    <a:pt x="118" y="111"/>
                  </a:lnTo>
                  <a:cubicBezTo>
                    <a:pt x="127" y="118"/>
                    <a:pt x="128" y="118"/>
                    <a:pt x="131" y="118"/>
                  </a:cubicBezTo>
                  <a:cubicBezTo>
                    <a:pt x="137" y="118"/>
                    <a:pt x="142" y="113"/>
                    <a:pt x="142" y="107"/>
                  </a:cubicBezTo>
                  <a:cubicBezTo>
                    <a:pt x="142" y="100"/>
                    <a:pt x="138" y="98"/>
                    <a:pt x="134" y="97"/>
                  </a:cubicBezTo>
                  <a:lnTo>
                    <a:pt x="82" y="75"/>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43">
              <a:extLst>
                <a:ext uri="{FF2B5EF4-FFF2-40B4-BE49-F238E27FC236}">
                  <a16:creationId xmlns:a16="http://schemas.microsoft.com/office/drawing/2014/main" id="{C9152A45-C861-4B68-94DD-D9E031B0DAC3}"/>
                </a:ext>
              </a:extLst>
            </p:cNvPr>
            <p:cNvSpPr>
              <a:spLocks/>
            </p:cNvSpPr>
            <p:nvPr>
              <p:custDataLst>
                <p:tags r:id="rId45"/>
              </p:custDataLst>
            </p:nvPr>
          </p:nvSpPr>
          <p:spPr bwMode="auto">
            <a:xfrm>
              <a:off x="6411914" y="3635375"/>
              <a:ext cx="30163" cy="92075"/>
            </a:xfrm>
            <a:custGeom>
              <a:avLst/>
              <a:gdLst>
                <a:gd name="T0" fmla="*/ 58 w 58"/>
                <a:gd name="T1" fmla="*/ 53 h 149"/>
                <a:gd name="T2" fmla="*/ 27 w 58"/>
                <a:gd name="T3" fmla="*/ 0 h 149"/>
                <a:gd name="T4" fmla="*/ 0 w 58"/>
                <a:gd name="T5" fmla="*/ 27 h 149"/>
                <a:gd name="T6" fmla="*/ 27 w 58"/>
                <a:gd name="T7" fmla="*/ 53 h 149"/>
                <a:gd name="T8" fmla="*/ 44 w 58"/>
                <a:gd name="T9" fmla="*/ 47 h 149"/>
                <a:gd name="T10" fmla="*/ 46 w 58"/>
                <a:gd name="T11" fmla="*/ 45 h 149"/>
                <a:gd name="T12" fmla="*/ 47 w 58"/>
                <a:gd name="T13" fmla="*/ 53 h 149"/>
                <a:gd name="T14" fmla="*/ 14 w 58"/>
                <a:gd name="T15" fmla="*/ 136 h 149"/>
                <a:gd name="T16" fmla="*/ 8 w 58"/>
                <a:gd name="T17" fmla="*/ 144 h 149"/>
                <a:gd name="T18" fmla="*/ 13 w 58"/>
                <a:gd name="T19" fmla="*/ 149 h 149"/>
                <a:gd name="T20" fmla="*/ 58 w 58"/>
                <a:gd name="T21" fmla="*/ 53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 h="149">
                  <a:moveTo>
                    <a:pt x="58" y="53"/>
                  </a:moveTo>
                  <a:cubicBezTo>
                    <a:pt x="58" y="20"/>
                    <a:pt x="46" y="0"/>
                    <a:pt x="27" y="0"/>
                  </a:cubicBezTo>
                  <a:cubicBezTo>
                    <a:pt x="10" y="0"/>
                    <a:pt x="0" y="13"/>
                    <a:pt x="0" y="27"/>
                  </a:cubicBezTo>
                  <a:cubicBezTo>
                    <a:pt x="0" y="40"/>
                    <a:pt x="10" y="53"/>
                    <a:pt x="27" y="53"/>
                  </a:cubicBezTo>
                  <a:cubicBezTo>
                    <a:pt x="32" y="53"/>
                    <a:pt x="39" y="51"/>
                    <a:pt x="44" y="47"/>
                  </a:cubicBezTo>
                  <a:cubicBezTo>
                    <a:pt x="45" y="46"/>
                    <a:pt x="46" y="45"/>
                    <a:pt x="46" y="45"/>
                  </a:cubicBezTo>
                  <a:cubicBezTo>
                    <a:pt x="47" y="45"/>
                    <a:pt x="47" y="46"/>
                    <a:pt x="47" y="53"/>
                  </a:cubicBezTo>
                  <a:cubicBezTo>
                    <a:pt x="47" y="90"/>
                    <a:pt x="30" y="119"/>
                    <a:pt x="14" y="136"/>
                  </a:cubicBezTo>
                  <a:cubicBezTo>
                    <a:pt x="8" y="141"/>
                    <a:pt x="8" y="142"/>
                    <a:pt x="8" y="144"/>
                  </a:cubicBezTo>
                  <a:cubicBezTo>
                    <a:pt x="8" y="147"/>
                    <a:pt x="11" y="149"/>
                    <a:pt x="13" y="149"/>
                  </a:cubicBezTo>
                  <a:cubicBezTo>
                    <a:pt x="19" y="149"/>
                    <a:pt x="58" y="111"/>
                    <a:pt x="58" y="53"/>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44">
              <a:extLst>
                <a:ext uri="{FF2B5EF4-FFF2-40B4-BE49-F238E27FC236}">
                  <a16:creationId xmlns:a16="http://schemas.microsoft.com/office/drawing/2014/main" id="{7A31352C-D95C-4793-861D-A3ACE576D02B}"/>
                </a:ext>
              </a:extLst>
            </p:cNvPr>
            <p:cNvSpPr>
              <a:spLocks/>
            </p:cNvSpPr>
            <p:nvPr>
              <p:custDataLst>
                <p:tags r:id="rId46"/>
              </p:custDataLst>
            </p:nvPr>
          </p:nvSpPr>
          <p:spPr bwMode="auto">
            <a:xfrm>
              <a:off x="6511926" y="3530600"/>
              <a:ext cx="130175" cy="141287"/>
            </a:xfrm>
            <a:custGeom>
              <a:avLst/>
              <a:gdLst>
                <a:gd name="T0" fmla="*/ 152 w 249"/>
                <a:gd name="T1" fmla="*/ 70 h 227"/>
                <a:gd name="T2" fmla="*/ 202 w 249"/>
                <a:gd name="T3" fmla="*/ 11 h 227"/>
                <a:gd name="T4" fmla="*/ 227 w 249"/>
                <a:gd name="T5" fmla="*/ 18 h 227"/>
                <a:gd name="T6" fmla="*/ 203 w 249"/>
                <a:gd name="T7" fmla="*/ 45 h 227"/>
                <a:gd name="T8" fmla="*/ 222 w 249"/>
                <a:gd name="T9" fmla="*/ 62 h 227"/>
                <a:gd name="T10" fmla="*/ 249 w 249"/>
                <a:gd name="T11" fmla="*/ 33 h 227"/>
                <a:gd name="T12" fmla="*/ 202 w 249"/>
                <a:gd name="T13" fmla="*/ 0 h 227"/>
                <a:gd name="T14" fmla="*/ 150 w 249"/>
                <a:gd name="T15" fmla="*/ 38 h 227"/>
                <a:gd name="T16" fmla="*/ 96 w 249"/>
                <a:gd name="T17" fmla="*/ 0 h 227"/>
                <a:gd name="T18" fmla="*/ 16 w 249"/>
                <a:gd name="T19" fmla="*/ 77 h 227"/>
                <a:gd name="T20" fmla="*/ 22 w 249"/>
                <a:gd name="T21" fmla="*/ 82 h 227"/>
                <a:gd name="T22" fmla="*/ 28 w 249"/>
                <a:gd name="T23" fmla="*/ 77 h 227"/>
                <a:gd name="T24" fmla="*/ 95 w 249"/>
                <a:gd name="T25" fmla="*/ 11 h 227"/>
                <a:gd name="T26" fmla="*/ 122 w 249"/>
                <a:gd name="T27" fmla="*/ 45 h 227"/>
                <a:gd name="T28" fmla="*/ 95 w 249"/>
                <a:gd name="T29" fmla="*/ 164 h 227"/>
                <a:gd name="T30" fmla="*/ 48 w 249"/>
                <a:gd name="T31" fmla="*/ 216 h 227"/>
                <a:gd name="T32" fmla="*/ 23 w 249"/>
                <a:gd name="T33" fmla="*/ 209 h 227"/>
                <a:gd name="T34" fmla="*/ 46 w 249"/>
                <a:gd name="T35" fmla="*/ 182 h 227"/>
                <a:gd name="T36" fmla="*/ 28 w 249"/>
                <a:gd name="T37" fmla="*/ 165 h 227"/>
                <a:gd name="T38" fmla="*/ 0 w 249"/>
                <a:gd name="T39" fmla="*/ 194 h 227"/>
                <a:gd name="T40" fmla="*/ 47 w 249"/>
                <a:gd name="T41" fmla="*/ 227 h 227"/>
                <a:gd name="T42" fmla="*/ 99 w 249"/>
                <a:gd name="T43" fmla="*/ 189 h 227"/>
                <a:gd name="T44" fmla="*/ 153 w 249"/>
                <a:gd name="T45" fmla="*/ 227 h 227"/>
                <a:gd name="T46" fmla="*/ 233 w 249"/>
                <a:gd name="T47" fmla="*/ 150 h 227"/>
                <a:gd name="T48" fmla="*/ 227 w 249"/>
                <a:gd name="T49" fmla="*/ 145 h 227"/>
                <a:gd name="T50" fmla="*/ 221 w 249"/>
                <a:gd name="T51" fmla="*/ 150 h 227"/>
                <a:gd name="T52" fmla="*/ 154 w 249"/>
                <a:gd name="T53" fmla="*/ 216 h 227"/>
                <a:gd name="T54" fmla="*/ 127 w 249"/>
                <a:gd name="T55" fmla="*/ 183 h 227"/>
                <a:gd name="T56" fmla="*/ 135 w 249"/>
                <a:gd name="T57" fmla="*/ 139 h 227"/>
                <a:gd name="T58" fmla="*/ 152 w 249"/>
                <a:gd name="T59" fmla="*/ 7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49" h="227">
                  <a:moveTo>
                    <a:pt x="152" y="70"/>
                  </a:moveTo>
                  <a:cubicBezTo>
                    <a:pt x="155" y="57"/>
                    <a:pt x="167" y="11"/>
                    <a:pt x="202" y="11"/>
                  </a:cubicBezTo>
                  <a:cubicBezTo>
                    <a:pt x="204" y="11"/>
                    <a:pt x="216" y="11"/>
                    <a:pt x="227" y="18"/>
                  </a:cubicBezTo>
                  <a:cubicBezTo>
                    <a:pt x="213" y="20"/>
                    <a:pt x="203" y="33"/>
                    <a:pt x="203" y="45"/>
                  </a:cubicBezTo>
                  <a:cubicBezTo>
                    <a:pt x="203" y="53"/>
                    <a:pt x="208" y="62"/>
                    <a:pt x="222" y="62"/>
                  </a:cubicBezTo>
                  <a:cubicBezTo>
                    <a:pt x="233" y="62"/>
                    <a:pt x="249" y="53"/>
                    <a:pt x="249" y="33"/>
                  </a:cubicBezTo>
                  <a:cubicBezTo>
                    <a:pt x="249" y="7"/>
                    <a:pt x="219" y="0"/>
                    <a:pt x="202" y="0"/>
                  </a:cubicBezTo>
                  <a:cubicBezTo>
                    <a:pt x="173" y="0"/>
                    <a:pt x="156" y="27"/>
                    <a:pt x="150" y="38"/>
                  </a:cubicBezTo>
                  <a:cubicBezTo>
                    <a:pt x="137" y="5"/>
                    <a:pt x="110" y="0"/>
                    <a:pt x="96" y="0"/>
                  </a:cubicBezTo>
                  <a:cubicBezTo>
                    <a:pt x="44" y="0"/>
                    <a:pt x="16" y="65"/>
                    <a:pt x="16" y="77"/>
                  </a:cubicBezTo>
                  <a:cubicBezTo>
                    <a:pt x="16" y="82"/>
                    <a:pt x="21" y="82"/>
                    <a:pt x="22" y="82"/>
                  </a:cubicBezTo>
                  <a:cubicBezTo>
                    <a:pt x="26" y="82"/>
                    <a:pt x="27" y="81"/>
                    <a:pt x="28" y="77"/>
                  </a:cubicBezTo>
                  <a:cubicBezTo>
                    <a:pt x="45" y="24"/>
                    <a:pt x="78" y="11"/>
                    <a:pt x="95" y="11"/>
                  </a:cubicBezTo>
                  <a:cubicBezTo>
                    <a:pt x="104" y="11"/>
                    <a:pt x="122" y="16"/>
                    <a:pt x="122" y="45"/>
                  </a:cubicBezTo>
                  <a:cubicBezTo>
                    <a:pt x="122" y="60"/>
                    <a:pt x="113" y="94"/>
                    <a:pt x="95" y="164"/>
                  </a:cubicBezTo>
                  <a:cubicBezTo>
                    <a:pt x="87" y="195"/>
                    <a:pt x="70" y="216"/>
                    <a:pt x="48" y="216"/>
                  </a:cubicBezTo>
                  <a:cubicBezTo>
                    <a:pt x="45" y="216"/>
                    <a:pt x="33" y="216"/>
                    <a:pt x="23" y="209"/>
                  </a:cubicBezTo>
                  <a:cubicBezTo>
                    <a:pt x="35" y="207"/>
                    <a:pt x="46" y="196"/>
                    <a:pt x="46" y="182"/>
                  </a:cubicBezTo>
                  <a:cubicBezTo>
                    <a:pt x="46" y="169"/>
                    <a:pt x="35" y="165"/>
                    <a:pt x="28" y="165"/>
                  </a:cubicBezTo>
                  <a:cubicBezTo>
                    <a:pt x="13" y="165"/>
                    <a:pt x="0" y="178"/>
                    <a:pt x="0" y="194"/>
                  </a:cubicBezTo>
                  <a:cubicBezTo>
                    <a:pt x="0" y="217"/>
                    <a:pt x="25" y="227"/>
                    <a:pt x="47" y="227"/>
                  </a:cubicBezTo>
                  <a:cubicBezTo>
                    <a:pt x="80" y="227"/>
                    <a:pt x="98" y="192"/>
                    <a:pt x="99" y="189"/>
                  </a:cubicBezTo>
                  <a:cubicBezTo>
                    <a:pt x="105" y="207"/>
                    <a:pt x="123" y="227"/>
                    <a:pt x="153" y="227"/>
                  </a:cubicBezTo>
                  <a:cubicBezTo>
                    <a:pt x="205" y="227"/>
                    <a:pt x="233" y="162"/>
                    <a:pt x="233" y="150"/>
                  </a:cubicBezTo>
                  <a:cubicBezTo>
                    <a:pt x="233" y="145"/>
                    <a:pt x="229" y="145"/>
                    <a:pt x="227" y="145"/>
                  </a:cubicBezTo>
                  <a:cubicBezTo>
                    <a:pt x="223" y="145"/>
                    <a:pt x="222" y="147"/>
                    <a:pt x="221" y="150"/>
                  </a:cubicBezTo>
                  <a:cubicBezTo>
                    <a:pt x="204" y="204"/>
                    <a:pt x="170" y="216"/>
                    <a:pt x="154" y="216"/>
                  </a:cubicBezTo>
                  <a:cubicBezTo>
                    <a:pt x="135" y="216"/>
                    <a:pt x="127" y="200"/>
                    <a:pt x="127" y="183"/>
                  </a:cubicBezTo>
                  <a:cubicBezTo>
                    <a:pt x="127" y="172"/>
                    <a:pt x="130" y="161"/>
                    <a:pt x="135" y="139"/>
                  </a:cubicBezTo>
                  <a:lnTo>
                    <a:pt x="152" y="7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45">
              <a:extLst>
                <a:ext uri="{FF2B5EF4-FFF2-40B4-BE49-F238E27FC236}">
                  <a16:creationId xmlns:a16="http://schemas.microsoft.com/office/drawing/2014/main" id="{8B569D85-4AEB-4A6F-9224-47BE24135DED}"/>
                </a:ext>
              </a:extLst>
            </p:cNvPr>
            <p:cNvSpPr>
              <a:spLocks/>
            </p:cNvSpPr>
            <p:nvPr>
              <p:custDataLst>
                <p:tags r:id="rId47"/>
              </p:custDataLst>
            </p:nvPr>
          </p:nvSpPr>
          <p:spPr bwMode="auto">
            <a:xfrm>
              <a:off x="6669089" y="3440113"/>
              <a:ext cx="73025" cy="93662"/>
            </a:xfrm>
            <a:custGeom>
              <a:avLst/>
              <a:gdLst>
                <a:gd name="T0" fmla="*/ 82 w 142"/>
                <a:gd name="T1" fmla="*/ 75 h 150"/>
                <a:gd name="T2" fmla="*/ 132 w 142"/>
                <a:gd name="T3" fmla="*/ 53 h 150"/>
                <a:gd name="T4" fmla="*/ 142 w 142"/>
                <a:gd name="T5" fmla="*/ 43 h 150"/>
                <a:gd name="T6" fmla="*/ 131 w 142"/>
                <a:gd name="T7" fmla="*/ 31 h 150"/>
                <a:gd name="T8" fmla="*/ 124 w 142"/>
                <a:gd name="T9" fmla="*/ 35 h 150"/>
                <a:gd name="T10" fmla="*/ 76 w 142"/>
                <a:gd name="T11" fmla="*/ 66 h 150"/>
                <a:gd name="T12" fmla="*/ 82 w 142"/>
                <a:gd name="T13" fmla="*/ 15 h 150"/>
                <a:gd name="T14" fmla="*/ 71 w 142"/>
                <a:gd name="T15" fmla="*/ 0 h 150"/>
                <a:gd name="T16" fmla="*/ 60 w 142"/>
                <a:gd name="T17" fmla="*/ 10 h 150"/>
                <a:gd name="T18" fmla="*/ 62 w 142"/>
                <a:gd name="T19" fmla="*/ 27 h 150"/>
                <a:gd name="T20" fmla="*/ 66 w 142"/>
                <a:gd name="T21" fmla="*/ 66 h 150"/>
                <a:gd name="T22" fmla="*/ 19 w 142"/>
                <a:gd name="T23" fmla="*/ 35 h 150"/>
                <a:gd name="T24" fmla="*/ 11 w 142"/>
                <a:gd name="T25" fmla="*/ 31 h 150"/>
                <a:gd name="T26" fmla="*/ 0 w 142"/>
                <a:gd name="T27" fmla="*/ 43 h 150"/>
                <a:gd name="T28" fmla="*/ 8 w 142"/>
                <a:gd name="T29" fmla="*/ 53 h 150"/>
                <a:gd name="T30" fmla="*/ 60 w 142"/>
                <a:gd name="T31" fmla="*/ 75 h 150"/>
                <a:gd name="T32" fmla="*/ 10 w 142"/>
                <a:gd name="T33" fmla="*/ 96 h 150"/>
                <a:gd name="T34" fmla="*/ 0 w 142"/>
                <a:gd name="T35" fmla="*/ 107 h 150"/>
                <a:gd name="T36" fmla="*/ 11 w 142"/>
                <a:gd name="T37" fmla="*/ 118 h 150"/>
                <a:gd name="T38" fmla="*/ 18 w 142"/>
                <a:gd name="T39" fmla="*/ 115 h 150"/>
                <a:gd name="T40" fmla="*/ 66 w 142"/>
                <a:gd name="T41" fmla="*/ 83 h 150"/>
                <a:gd name="T42" fmla="*/ 60 w 142"/>
                <a:gd name="T43" fmla="*/ 140 h 150"/>
                <a:gd name="T44" fmla="*/ 71 w 142"/>
                <a:gd name="T45" fmla="*/ 150 h 150"/>
                <a:gd name="T46" fmla="*/ 82 w 142"/>
                <a:gd name="T47" fmla="*/ 140 h 150"/>
                <a:gd name="T48" fmla="*/ 80 w 142"/>
                <a:gd name="T49" fmla="*/ 123 h 150"/>
                <a:gd name="T50" fmla="*/ 76 w 142"/>
                <a:gd name="T51" fmla="*/ 83 h 150"/>
                <a:gd name="T52" fmla="*/ 118 w 142"/>
                <a:gd name="T53" fmla="*/ 111 h 150"/>
                <a:gd name="T54" fmla="*/ 131 w 142"/>
                <a:gd name="T55" fmla="*/ 118 h 150"/>
                <a:gd name="T56" fmla="*/ 142 w 142"/>
                <a:gd name="T57" fmla="*/ 107 h 150"/>
                <a:gd name="T58" fmla="*/ 135 w 142"/>
                <a:gd name="T59" fmla="*/ 97 h 150"/>
                <a:gd name="T60" fmla="*/ 82 w 142"/>
                <a:gd name="T61" fmla="*/ 75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42" h="150">
                  <a:moveTo>
                    <a:pt x="82" y="75"/>
                  </a:moveTo>
                  <a:cubicBezTo>
                    <a:pt x="111" y="62"/>
                    <a:pt x="123" y="58"/>
                    <a:pt x="132" y="53"/>
                  </a:cubicBezTo>
                  <a:cubicBezTo>
                    <a:pt x="139" y="51"/>
                    <a:pt x="142" y="49"/>
                    <a:pt x="142" y="43"/>
                  </a:cubicBezTo>
                  <a:cubicBezTo>
                    <a:pt x="142" y="37"/>
                    <a:pt x="137" y="31"/>
                    <a:pt x="131" y="31"/>
                  </a:cubicBezTo>
                  <a:cubicBezTo>
                    <a:pt x="129" y="31"/>
                    <a:pt x="128" y="31"/>
                    <a:pt x="124" y="35"/>
                  </a:cubicBezTo>
                  <a:lnTo>
                    <a:pt x="76" y="66"/>
                  </a:lnTo>
                  <a:lnTo>
                    <a:pt x="82" y="15"/>
                  </a:lnTo>
                  <a:cubicBezTo>
                    <a:pt x="82" y="8"/>
                    <a:pt x="82" y="0"/>
                    <a:pt x="71" y="0"/>
                  </a:cubicBezTo>
                  <a:cubicBezTo>
                    <a:pt x="67" y="0"/>
                    <a:pt x="60" y="2"/>
                    <a:pt x="60" y="10"/>
                  </a:cubicBezTo>
                  <a:cubicBezTo>
                    <a:pt x="60" y="13"/>
                    <a:pt x="62" y="24"/>
                    <a:pt x="62" y="27"/>
                  </a:cubicBezTo>
                  <a:cubicBezTo>
                    <a:pt x="63" y="33"/>
                    <a:pt x="65" y="58"/>
                    <a:pt x="66" y="66"/>
                  </a:cubicBezTo>
                  <a:lnTo>
                    <a:pt x="19" y="35"/>
                  </a:lnTo>
                  <a:cubicBezTo>
                    <a:pt x="15" y="32"/>
                    <a:pt x="14" y="31"/>
                    <a:pt x="11" y="31"/>
                  </a:cubicBezTo>
                  <a:cubicBezTo>
                    <a:pt x="5" y="31"/>
                    <a:pt x="0" y="37"/>
                    <a:pt x="0" y="43"/>
                  </a:cubicBezTo>
                  <a:cubicBezTo>
                    <a:pt x="0" y="50"/>
                    <a:pt x="5" y="51"/>
                    <a:pt x="8" y="53"/>
                  </a:cubicBezTo>
                  <a:lnTo>
                    <a:pt x="60" y="75"/>
                  </a:lnTo>
                  <a:cubicBezTo>
                    <a:pt x="32" y="87"/>
                    <a:pt x="19" y="92"/>
                    <a:pt x="10" y="96"/>
                  </a:cubicBezTo>
                  <a:cubicBezTo>
                    <a:pt x="4" y="99"/>
                    <a:pt x="0" y="100"/>
                    <a:pt x="0" y="107"/>
                  </a:cubicBezTo>
                  <a:cubicBezTo>
                    <a:pt x="0" y="113"/>
                    <a:pt x="5" y="118"/>
                    <a:pt x="11" y="118"/>
                  </a:cubicBezTo>
                  <a:cubicBezTo>
                    <a:pt x="14" y="118"/>
                    <a:pt x="14" y="118"/>
                    <a:pt x="18" y="115"/>
                  </a:cubicBezTo>
                  <a:lnTo>
                    <a:pt x="66" y="83"/>
                  </a:lnTo>
                  <a:lnTo>
                    <a:pt x="60" y="140"/>
                  </a:lnTo>
                  <a:cubicBezTo>
                    <a:pt x="60" y="147"/>
                    <a:pt x="67" y="150"/>
                    <a:pt x="71" y="150"/>
                  </a:cubicBezTo>
                  <a:cubicBezTo>
                    <a:pt x="75" y="150"/>
                    <a:pt x="82" y="147"/>
                    <a:pt x="82" y="140"/>
                  </a:cubicBezTo>
                  <a:cubicBezTo>
                    <a:pt x="82" y="136"/>
                    <a:pt x="81" y="126"/>
                    <a:pt x="80" y="123"/>
                  </a:cubicBezTo>
                  <a:cubicBezTo>
                    <a:pt x="80" y="117"/>
                    <a:pt x="77" y="91"/>
                    <a:pt x="76" y="83"/>
                  </a:cubicBezTo>
                  <a:lnTo>
                    <a:pt x="118" y="111"/>
                  </a:lnTo>
                  <a:cubicBezTo>
                    <a:pt x="127" y="118"/>
                    <a:pt x="128" y="118"/>
                    <a:pt x="131" y="118"/>
                  </a:cubicBezTo>
                  <a:cubicBezTo>
                    <a:pt x="137" y="118"/>
                    <a:pt x="142" y="113"/>
                    <a:pt x="142" y="107"/>
                  </a:cubicBezTo>
                  <a:cubicBezTo>
                    <a:pt x="142" y="100"/>
                    <a:pt x="138" y="98"/>
                    <a:pt x="135" y="97"/>
                  </a:cubicBezTo>
                  <a:lnTo>
                    <a:pt x="82" y="75"/>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46">
              <a:extLst>
                <a:ext uri="{FF2B5EF4-FFF2-40B4-BE49-F238E27FC236}">
                  <a16:creationId xmlns:a16="http://schemas.microsoft.com/office/drawing/2014/main" id="{564D33D5-311F-466B-935A-4137E566DA8E}"/>
                </a:ext>
              </a:extLst>
            </p:cNvPr>
            <p:cNvSpPr>
              <a:spLocks/>
            </p:cNvSpPr>
            <p:nvPr>
              <p:custDataLst>
                <p:tags r:id="rId48"/>
              </p:custDataLst>
            </p:nvPr>
          </p:nvSpPr>
          <p:spPr bwMode="auto">
            <a:xfrm>
              <a:off x="6786564" y="3436938"/>
              <a:ext cx="60325" cy="307975"/>
            </a:xfrm>
            <a:custGeom>
              <a:avLst/>
              <a:gdLst>
                <a:gd name="T0" fmla="*/ 115 w 115"/>
                <a:gd name="T1" fmla="*/ 250 h 500"/>
                <a:gd name="T2" fmla="*/ 82 w 115"/>
                <a:gd name="T3" fmla="*/ 94 h 500"/>
                <a:gd name="T4" fmla="*/ 5 w 115"/>
                <a:gd name="T5" fmla="*/ 0 h 500"/>
                <a:gd name="T6" fmla="*/ 0 w 115"/>
                <a:gd name="T7" fmla="*/ 5 h 500"/>
                <a:gd name="T8" fmla="*/ 9 w 115"/>
                <a:gd name="T9" fmla="*/ 17 h 500"/>
                <a:gd name="T10" fmla="*/ 86 w 115"/>
                <a:gd name="T11" fmla="*/ 250 h 500"/>
                <a:gd name="T12" fmla="*/ 6 w 115"/>
                <a:gd name="T13" fmla="*/ 486 h 500"/>
                <a:gd name="T14" fmla="*/ 0 w 115"/>
                <a:gd name="T15" fmla="*/ 495 h 500"/>
                <a:gd name="T16" fmla="*/ 5 w 115"/>
                <a:gd name="T17" fmla="*/ 500 h 500"/>
                <a:gd name="T18" fmla="*/ 84 w 115"/>
                <a:gd name="T19" fmla="*/ 403 h 500"/>
                <a:gd name="T20" fmla="*/ 115 w 115"/>
                <a:gd name="T21" fmla="*/ 250 h 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5" h="500">
                  <a:moveTo>
                    <a:pt x="115" y="250"/>
                  </a:moveTo>
                  <a:cubicBezTo>
                    <a:pt x="115" y="211"/>
                    <a:pt x="110" y="151"/>
                    <a:pt x="82" y="94"/>
                  </a:cubicBezTo>
                  <a:cubicBezTo>
                    <a:pt x="53" y="33"/>
                    <a:pt x="10" y="0"/>
                    <a:pt x="5" y="0"/>
                  </a:cubicBezTo>
                  <a:cubicBezTo>
                    <a:pt x="2" y="0"/>
                    <a:pt x="0" y="3"/>
                    <a:pt x="0" y="5"/>
                  </a:cubicBezTo>
                  <a:cubicBezTo>
                    <a:pt x="0" y="7"/>
                    <a:pt x="0" y="8"/>
                    <a:pt x="9" y="17"/>
                  </a:cubicBezTo>
                  <a:cubicBezTo>
                    <a:pt x="58" y="66"/>
                    <a:pt x="86" y="146"/>
                    <a:pt x="86" y="250"/>
                  </a:cubicBezTo>
                  <a:cubicBezTo>
                    <a:pt x="86" y="336"/>
                    <a:pt x="68" y="424"/>
                    <a:pt x="6" y="486"/>
                  </a:cubicBezTo>
                  <a:cubicBezTo>
                    <a:pt x="0" y="492"/>
                    <a:pt x="0" y="493"/>
                    <a:pt x="0" y="495"/>
                  </a:cubicBezTo>
                  <a:cubicBezTo>
                    <a:pt x="0" y="498"/>
                    <a:pt x="2" y="500"/>
                    <a:pt x="5" y="500"/>
                  </a:cubicBezTo>
                  <a:cubicBezTo>
                    <a:pt x="10" y="500"/>
                    <a:pt x="55" y="466"/>
                    <a:pt x="84" y="403"/>
                  </a:cubicBezTo>
                  <a:cubicBezTo>
                    <a:pt x="109" y="348"/>
                    <a:pt x="115" y="292"/>
                    <a:pt x="115" y="250"/>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47">
              <a:extLst>
                <a:ext uri="{FF2B5EF4-FFF2-40B4-BE49-F238E27FC236}">
                  <a16:creationId xmlns:a16="http://schemas.microsoft.com/office/drawing/2014/main" id="{8562DC51-FE59-43B6-BE69-6783903B0CDD}"/>
                </a:ext>
              </a:extLst>
            </p:cNvPr>
            <p:cNvSpPr>
              <a:spLocks/>
            </p:cNvSpPr>
            <p:nvPr>
              <p:custDataLst>
                <p:tags r:id="rId49"/>
              </p:custDataLst>
            </p:nvPr>
          </p:nvSpPr>
          <p:spPr bwMode="auto">
            <a:xfrm>
              <a:off x="6951664" y="3584575"/>
              <a:ext cx="158750" cy="12700"/>
            </a:xfrm>
            <a:custGeom>
              <a:avLst/>
              <a:gdLst>
                <a:gd name="T0" fmla="*/ 287 w 305"/>
                <a:gd name="T1" fmla="*/ 20 h 20"/>
                <a:gd name="T2" fmla="*/ 305 w 305"/>
                <a:gd name="T3" fmla="*/ 10 h 20"/>
                <a:gd name="T4" fmla="*/ 287 w 305"/>
                <a:gd name="T5" fmla="*/ 0 h 20"/>
                <a:gd name="T6" fmla="*/ 18 w 305"/>
                <a:gd name="T7" fmla="*/ 0 h 20"/>
                <a:gd name="T8" fmla="*/ 0 w 305"/>
                <a:gd name="T9" fmla="*/ 10 h 20"/>
                <a:gd name="T10" fmla="*/ 18 w 305"/>
                <a:gd name="T11" fmla="*/ 20 h 20"/>
                <a:gd name="T12" fmla="*/ 287 w 305"/>
                <a:gd name="T13" fmla="*/ 20 h 20"/>
              </a:gdLst>
              <a:ahLst/>
              <a:cxnLst>
                <a:cxn ang="0">
                  <a:pos x="T0" y="T1"/>
                </a:cxn>
                <a:cxn ang="0">
                  <a:pos x="T2" y="T3"/>
                </a:cxn>
                <a:cxn ang="0">
                  <a:pos x="T4" y="T5"/>
                </a:cxn>
                <a:cxn ang="0">
                  <a:pos x="T6" y="T7"/>
                </a:cxn>
                <a:cxn ang="0">
                  <a:pos x="T8" y="T9"/>
                </a:cxn>
                <a:cxn ang="0">
                  <a:pos x="T10" y="T11"/>
                </a:cxn>
                <a:cxn ang="0">
                  <a:pos x="T12" y="T13"/>
                </a:cxn>
              </a:cxnLst>
              <a:rect l="0" t="0" r="r" b="b"/>
              <a:pathLst>
                <a:path w="305" h="20">
                  <a:moveTo>
                    <a:pt x="287" y="20"/>
                  </a:moveTo>
                  <a:cubicBezTo>
                    <a:pt x="296" y="20"/>
                    <a:pt x="305" y="20"/>
                    <a:pt x="305" y="10"/>
                  </a:cubicBezTo>
                  <a:cubicBezTo>
                    <a:pt x="305" y="0"/>
                    <a:pt x="296" y="0"/>
                    <a:pt x="287" y="0"/>
                  </a:cubicBezTo>
                  <a:lnTo>
                    <a:pt x="18" y="0"/>
                  </a:lnTo>
                  <a:cubicBezTo>
                    <a:pt x="9" y="0"/>
                    <a:pt x="0" y="0"/>
                    <a:pt x="0" y="10"/>
                  </a:cubicBezTo>
                  <a:cubicBezTo>
                    <a:pt x="0" y="20"/>
                    <a:pt x="9" y="20"/>
                    <a:pt x="18" y="20"/>
                  </a:cubicBezTo>
                  <a:lnTo>
                    <a:pt x="287" y="2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48">
              <a:extLst>
                <a:ext uri="{FF2B5EF4-FFF2-40B4-BE49-F238E27FC236}">
                  <a16:creationId xmlns:a16="http://schemas.microsoft.com/office/drawing/2014/main" id="{E5BBE7AE-FCB4-41DC-A86F-9B2F1FF41AA6}"/>
                </a:ext>
              </a:extLst>
            </p:cNvPr>
            <p:cNvSpPr>
              <a:spLocks/>
            </p:cNvSpPr>
            <p:nvPr>
              <p:custDataLst>
                <p:tags r:id="rId50"/>
              </p:custDataLst>
            </p:nvPr>
          </p:nvSpPr>
          <p:spPr bwMode="auto">
            <a:xfrm>
              <a:off x="7202489" y="3454400"/>
              <a:ext cx="117475" cy="217487"/>
            </a:xfrm>
            <a:custGeom>
              <a:avLst/>
              <a:gdLst>
                <a:gd name="T0" fmla="*/ 116 w 226"/>
                <a:gd name="T1" fmla="*/ 6 h 353"/>
                <a:gd name="T2" fmla="*/ 109 w 226"/>
                <a:gd name="T3" fmla="*/ 0 h 353"/>
                <a:gd name="T4" fmla="*/ 49 w 226"/>
                <a:gd name="T5" fmla="*/ 5 h 353"/>
                <a:gd name="T6" fmla="*/ 39 w 226"/>
                <a:gd name="T7" fmla="*/ 15 h 353"/>
                <a:gd name="T8" fmla="*/ 51 w 226"/>
                <a:gd name="T9" fmla="*/ 21 h 353"/>
                <a:gd name="T10" fmla="*/ 76 w 226"/>
                <a:gd name="T11" fmla="*/ 30 h 353"/>
                <a:gd name="T12" fmla="*/ 75 w 226"/>
                <a:gd name="T13" fmla="*/ 40 h 353"/>
                <a:gd name="T14" fmla="*/ 2 w 226"/>
                <a:gd name="T15" fmla="*/ 328 h 353"/>
                <a:gd name="T16" fmla="*/ 0 w 226"/>
                <a:gd name="T17" fmla="*/ 339 h 353"/>
                <a:gd name="T18" fmla="*/ 15 w 226"/>
                <a:gd name="T19" fmla="*/ 353 h 353"/>
                <a:gd name="T20" fmla="*/ 32 w 226"/>
                <a:gd name="T21" fmla="*/ 342 h 353"/>
                <a:gd name="T22" fmla="*/ 60 w 226"/>
                <a:gd name="T23" fmla="*/ 233 h 353"/>
                <a:gd name="T24" fmla="*/ 117 w 226"/>
                <a:gd name="T25" fmla="*/ 275 h 353"/>
                <a:gd name="T26" fmla="*/ 116 w 226"/>
                <a:gd name="T27" fmla="*/ 286 h 353"/>
                <a:gd name="T28" fmla="*/ 114 w 226"/>
                <a:gd name="T29" fmla="*/ 303 h 353"/>
                <a:gd name="T30" fmla="*/ 160 w 226"/>
                <a:gd name="T31" fmla="*/ 353 h 353"/>
                <a:gd name="T32" fmla="*/ 199 w 226"/>
                <a:gd name="T33" fmla="*/ 326 h 353"/>
                <a:gd name="T34" fmla="*/ 217 w 226"/>
                <a:gd name="T35" fmla="*/ 276 h 353"/>
                <a:gd name="T36" fmla="*/ 211 w 226"/>
                <a:gd name="T37" fmla="*/ 271 h 353"/>
                <a:gd name="T38" fmla="*/ 204 w 226"/>
                <a:gd name="T39" fmla="*/ 280 h 353"/>
                <a:gd name="T40" fmla="*/ 161 w 226"/>
                <a:gd name="T41" fmla="*/ 342 h 353"/>
                <a:gd name="T42" fmla="*/ 145 w 226"/>
                <a:gd name="T43" fmla="*/ 318 h 353"/>
                <a:gd name="T44" fmla="*/ 149 w 226"/>
                <a:gd name="T45" fmla="*/ 290 h 353"/>
                <a:gd name="T46" fmla="*/ 151 w 226"/>
                <a:gd name="T47" fmla="*/ 275 h 353"/>
                <a:gd name="T48" fmla="*/ 77 w 226"/>
                <a:gd name="T49" fmla="*/ 222 h 353"/>
                <a:gd name="T50" fmla="*/ 120 w 226"/>
                <a:gd name="T51" fmla="*/ 185 h 353"/>
                <a:gd name="T52" fmla="*/ 191 w 226"/>
                <a:gd name="T53" fmla="*/ 137 h 353"/>
                <a:gd name="T54" fmla="*/ 196 w 226"/>
                <a:gd name="T55" fmla="*/ 138 h 353"/>
                <a:gd name="T56" fmla="*/ 206 w 226"/>
                <a:gd name="T57" fmla="*/ 142 h 353"/>
                <a:gd name="T58" fmla="*/ 208 w 226"/>
                <a:gd name="T59" fmla="*/ 144 h 353"/>
                <a:gd name="T60" fmla="*/ 180 w 226"/>
                <a:gd name="T61" fmla="*/ 171 h 353"/>
                <a:gd name="T62" fmla="*/ 199 w 226"/>
                <a:gd name="T63" fmla="*/ 188 h 353"/>
                <a:gd name="T64" fmla="*/ 226 w 226"/>
                <a:gd name="T65" fmla="*/ 158 h 353"/>
                <a:gd name="T66" fmla="*/ 192 w 226"/>
                <a:gd name="T67" fmla="*/ 126 h 353"/>
                <a:gd name="T68" fmla="*/ 119 w 226"/>
                <a:gd name="T69" fmla="*/ 170 h 353"/>
                <a:gd name="T70" fmla="*/ 64 w 226"/>
                <a:gd name="T71" fmla="*/ 217 h 353"/>
                <a:gd name="T72" fmla="*/ 116 w 226"/>
                <a:gd name="T73" fmla="*/ 6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26" h="353">
                  <a:moveTo>
                    <a:pt x="116" y="6"/>
                  </a:moveTo>
                  <a:cubicBezTo>
                    <a:pt x="116" y="5"/>
                    <a:pt x="116" y="0"/>
                    <a:pt x="109" y="0"/>
                  </a:cubicBezTo>
                  <a:cubicBezTo>
                    <a:pt x="98" y="0"/>
                    <a:pt x="62" y="4"/>
                    <a:pt x="49" y="5"/>
                  </a:cubicBezTo>
                  <a:cubicBezTo>
                    <a:pt x="45" y="6"/>
                    <a:pt x="39" y="6"/>
                    <a:pt x="39" y="15"/>
                  </a:cubicBezTo>
                  <a:cubicBezTo>
                    <a:pt x="39" y="21"/>
                    <a:pt x="44" y="21"/>
                    <a:pt x="51" y="21"/>
                  </a:cubicBezTo>
                  <a:cubicBezTo>
                    <a:pt x="75" y="21"/>
                    <a:pt x="76" y="25"/>
                    <a:pt x="76" y="30"/>
                  </a:cubicBezTo>
                  <a:lnTo>
                    <a:pt x="75" y="40"/>
                  </a:lnTo>
                  <a:lnTo>
                    <a:pt x="2" y="328"/>
                  </a:lnTo>
                  <a:cubicBezTo>
                    <a:pt x="0" y="335"/>
                    <a:pt x="0" y="336"/>
                    <a:pt x="0" y="339"/>
                  </a:cubicBezTo>
                  <a:cubicBezTo>
                    <a:pt x="0" y="350"/>
                    <a:pt x="10" y="353"/>
                    <a:pt x="15" y="353"/>
                  </a:cubicBezTo>
                  <a:cubicBezTo>
                    <a:pt x="21" y="353"/>
                    <a:pt x="29" y="348"/>
                    <a:pt x="32" y="342"/>
                  </a:cubicBezTo>
                  <a:cubicBezTo>
                    <a:pt x="34" y="338"/>
                    <a:pt x="57" y="245"/>
                    <a:pt x="60" y="233"/>
                  </a:cubicBezTo>
                  <a:cubicBezTo>
                    <a:pt x="77" y="234"/>
                    <a:pt x="117" y="242"/>
                    <a:pt x="117" y="275"/>
                  </a:cubicBezTo>
                  <a:cubicBezTo>
                    <a:pt x="117" y="279"/>
                    <a:pt x="117" y="281"/>
                    <a:pt x="116" y="286"/>
                  </a:cubicBezTo>
                  <a:cubicBezTo>
                    <a:pt x="115" y="292"/>
                    <a:pt x="114" y="298"/>
                    <a:pt x="114" y="303"/>
                  </a:cubicBezTo>
                  <a:cubicBezTo>
                    <a:pt x="114" y="333"/>
                    <a:pt x="134" y="353"/>
                    <a:pt x="160" y="353"/>
                  </a:cubicBezTo>
                  <a:cubicBezTo>
                    <a:pt x="175" y="353"/>
                    <a:pt x="188" y="345"/>
                    <a:pt x="199" y="326"/>
                  </a:cubicBezTo>
                  <a:cubicBezTo>
                    <a:pt x="212" y="304"/>
                    <a:pt x="217" y="277"/>
                    <a:pt x="217" y="276"/>
                  </a:cubicBezTo>
                  <a:cubicBezTo>
                    <a:pt x="217" y="271"/>
                    <a:pt x="213" y="271"/>
                    <a:pt x="211" y="271"/>
                  </a:cubicBezTo>
                  <a:cubicBezTo>
                    <a:pt x="206" y="271"/>
                    <a:pt x="206" y="273"/>
                    <a:pt x="204" y="280"/>
                  </a:cubicBezTo>
                  <a:cubicBezTo>
                    <a:pt x="194" y="316"/>
                    <a:pt x="183" y="342"/>
                    <a:pt x="161" y="342"/>
                  </a:cubicBezTo>
                  <a:cubicBezTo>
                    <a:pt x="151" y="342"/>
                    <a:pt x="145" y="336"/>
                    <a:pt x="145" y="318"/>
                  </a:cubicBezTo>
                  <a:cubicBezTo>
                    <a:pt x="145" y="310"/>
                    <a:pt x="147" y="298"/>
                    <a:pt x="149" y="290"/>
                  </a:cubicBezTo>
                  <a:cubicBezTo>
                    <a:pt x="151" y="282"/>
                    <a:pt x="151" y="280"/>
                    <a:pt x="151" y="275"/>
                  </a:cubicBezTo>
                  <a:cubicBezTo>
                    <a:pt x="151" y="242"/>
                    <a:pt x="119" y="228"/>
                    <a:pt x="77" y="222"/>
                  </a:cubicBezTo>
                  <a:cubicBezTo>
                    <a:pt x="93" y="213"/>
                    <a:pt x="108" y="197"/>
                    <a:pt x="120" y="185"/>
                  </a:cubicBezTo>
                  <a:cubicBezTo>
                    <a:pt x="144" y="159"/>
                    <a:pt x="167" y="137"/>
                    <a:pt x="191" y="137"/>
                  </a:cubicBezTo>
                  <a:cubicBezTo>
                    <a:pt x="194" y="137"/>
                    <a:pt x="195" y="137"/>
                    <a:pt x="196" y="138"/>
                  </a:cubicBezTo>
                  <a:cubicBezTo>
                    <a:pt x="202" y="139"/>
                    <a:pt x="202" y="139"/>
                    <a:pt x="206" y="142"/>
                  </a:cubicBezTo>
                  <a:cubicBezTo>
                    <a:pt x="207" y="142"/>
                    <a:pt x="207" y="143"/>
                    <a:pt x="208" y="144"/>
                  </a:cubicBezTo>
                  <a:cubicBezTo>
                    <a:pt x="184" y="145"/>
                    <a:pt x="180" y="165"/>
                    <a:pt x="180" y="171"/>
                  </a:cubicBezTo>
                  <a:cubicBezTo>
                    <a:pt x="180" y="179"/>
                    <a:pt x="185" y="188"/>
                    <a:pt x="199" y="188"/>
                  </a:cubicBezTo>
                  <a:cubicBezTo>
                    <a:pt x="212" y="188"/>
                    <a:pt x="226" y="177"/>
                    <a:pt x="226" y="158"/>
                  </a:cubicBezTo>
                  <a:cubicBezTo>
                    <a:pt x="226" y="143"/>
                    <a:pt x="215" y="126"/>
                    <a:pt x="192" y="126"/>
                  </a:cubicBezTo>
                  <a:cubicBezTo>
                    <a:pt x="178" y="126"/>
                    <a:pt x="155" y="130"/>
                    <a:pt x="119" y="170"/>
                  </a:cubicBezTo>
                  <a:cubicBezTo>
                    <a:pt x="103" y="189"/>
                    <a:pt x="83" y="209"/>
                    <a:pt x="64" y="217"/>
                  </a:cubicBezTo>
                  <a:lnTo>
                    <a:pt x="116" y="6"/>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49">
              <a:extLst>
                <a:ext uri="{FF2B5EF4-FFF2-40B4-BE49-F238E27FC236}">
                  <a16:creationId xmlns:a16="http://schemas.microsoft.com/office/drawing/2014/main" id="{49FDCFA2-FD6A-4351-BBAC-15749E6CFAF4}"/>
                </a:ext>
              </a:extLst>
            </p:cNvPr>
            <p:cNvSpPr>
              <a:spLocks/>
            </p:cNvSpPr>
            <p:nvPr>
              <p:custDataLst>
                <p:tags r:id="rId51"/>
              </p:custDataLst>
            </p:nvPr>
          </p:nvSpPr>
          <p:spPr bwMode="auto">
            <a:xfrm>
              <a:off x="7348539" y="3440113"/>
              <a:ext cx="73025" cy="93662"/>
            </a:xfrm>
            <a:custGeom>
              <a:avLst/>
              <a:gdLst>
                <a:gd name="T0" fmla="*/ 82 w 141"/>
                <a:gd name="T1" fmla="*/ 75 h 150"/>
                <a:gd name="T2" fmla="*/ 132 w 141"/>
                <a:gd name="T3" fmla="*/ 53 h 150"/>
                <a:gd name="T4" fmla="*/ 141 w 141"/>
                <a:gd name="T5" fmla="*/ 43 h 150"/>
                <a:gd name="T6" fmla="*/ 131 w 141"/>
                <a:gd name="T7" fmla="*/ 31 h 150"/>
                <a:gd name="T8" fmla="*/ 123 w 141"/>
                <a:gd name="T9" fmla="*/ 35 h 150"/>
                <a:gd name="T10" fmla="*/ 76 w 141"/>
                <a:gd name="T11" fmla="*/ 66 h 150"/>
                <a:gd name="T12" fmla="*/ 81 w 141"/>
                <a:gd name="T13" fmla="*/ 15 h 150"/>
                <a:gd name="T14" fmla="*/ 71 w 141"/>
                <a:gd name="T15" fmla="*/ 0 h 150"/>
                <a:gd name="T16" fmla="*/ 60 w 141"/>
                <a:gd name="T17" fmla="*/ 10 h 150"/>
                <a:gd name="T18" fmla="*/ 62 w 141"/>
                <a:gd name="T19" fmla="*/ 27 h 150"/>
                <a:gd name="T20" fmla="*/ 65 w 141"/>
                <a:gd name="T21" fmla="*/ 66 h 150"/>
                <a:gd name="T22" fmla="*/ 18 w 141"/>
                <a:gd name="T23" fmla="*/ 35 h 150"/>
                <a:gd name="T24" fmla="*/ 11 w 141"/>
                <a:gd name="T25" fmla="*/ 31 h 150"/>
                <a:gd name="T26" fmla="*/ 0 w 141"/>
                <a:gd name="T27" fmla="*/ 43 h 150"/>
                <a:gd name="T28" fmla="*/ 7 w 141"/>
                <a:gd name="T29" fmla="*/ 53 h 150"/>
                <a:gd name="T30" fmla="*/ 60 w 141"/>
                <a:gd name="T31" fmla="*/ 75 h 150"/>
                <a:gd name="T32" fmla="*/ 10 w 141"/>
                <a:gd name="T33" fmla="*/ 96 h 150"/>
                <a:gd name="T34" fmla="*/ 0 w 141"/>
                <a:gd name="T35" fmla="*/ 107 h 150"/>
                <a:gd name="T36" fmla="*/ 11 w 141"/>
                <a:gd name="T37" fmla="*/ 118 h 150"/>
                <a:gd name="T38" fmla="*/ 18 w 141"/>
                <a:gd name="T39" fmla="*/ 115 h 150"/>
                <a:gd name="T40" fmla="*/ 65 w 141"/>
                <a:gd name="T41" fmla="*/ 83 h 150"/>
                <a:gd name="T42" fmla="*/ 60 w 141"/>
                <a:gd name="T43" fmla="*/ 140 h 150"/>
                <a:gd name="T44" fmla="*/ 71 w 141"/>
                <a:gd name="T45" fmla="*/ 150 h 150"/>
                <a:gd name="T46" fmla="*/ 82 w 141"/>
                <a:gd name="T47" fmla="*/ 140 h 150"/>
                <a:gd name="T48" fmla="*/ 80 w 141"/>
                <a:gd name="T49" fmla="*/ 123 h 150"/>
                <a:gd name="T50" fmla="*/ 76 w 141"/>
                <a:gd name="T51" fmla="*/ 83 h 150"/>
                <a:gd name="T52" fmla="*/ 118 w 141"/>
                <a:gd name="T53" fmla="*/ 111 h 150"/>
                <a:gd name="T54" fmla="*/ 131 w 141"/>
                <a:gd name="T55" fmla="*/ 118 h 150"/>
                <a:gd name="T56" fmla="*/ 141 w 141"/>
                <a:gd name="T57" fmla="*/ 107 h 150"/>
                <a:gd name="T58" fmla="*/ 134 w 141"/>
                <a:gd name="T59" fmla="*/ 97 h 150"/>
                <a:gd name="T60" fmla="*/ 82 w 141"/>
                <a:gd name="T61" fmla="*/ 75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41" h="150">
                  <a:moveTo>
                    <a:pt x="82" y="75"/>
                  </a:moveTo>
                  <a:cubicBezTo>
                    <a:pt x="110" y="62"/>
                    <a:pt x="123" y="58"/>
                    <a:pt x="132" y="53"/>
                  </a:cubicBezTo>
                  <a:cubicBezTo>
                    <a:pt x="138" y="51"/>
                    <a:pt x="141" y="49"/>
                    <a:pt x="141" y="43"/>
                  </a:cubicBezTo>
                  <a:cubicBezTo>
                    <a:pt x="141" y="37"/>
                    <a:pt x="137" y="31"/>
                    <a:pt x="131" y="31"/>
                  </a:cubicBezTo>
                  <a:cubicBezTo>
                    <a:pt x="128" y="31"/>
                    <a:pt x="128" y="31"/>
                    <a:pt x="123" y="35"/>
                  </a:cubicBezTo>
                  <a:lnTo>
                    <a:pt x="76" y="66"/>
                  </a:lnTo>
                  <a:lnTo>
                    <a:pt x="81" y="15"/>
                  </a:lnTo>
                  <a:cubicBezTo>
                    <a:pt x="82" y="8"/>
                    <a:pt x="81" y="0"/>
                    <a:pt x="71" y="0"/>
                  </a:cubicBezTo>
                  <a:cubicBezTo>
                    <a:pt x="67" y="0"/>
                    <a:pt x="60" y="2"/>
                    <a:pt x="60" y="10"/>
                  </a:cubicBezTo>
                  <a:cubicBezTo>
                    <a:pt x="60" y="13"/>
                    <a:pt x="61" y="24"/>
                    <a:pt x="62" y="27"/>
                  </a:cubicBezTo>
                  <a:cubicBezTo>
                    <a:pt x="62" y="33"/>
                    <a:pt x="65" y="58"/>
                    <a:pt x="65" y="66"/>
                  </a:cubicBezTo>
                  <a:lnTo>
                    <a:pt x="18" y="35"/>
                  </a:lnTo>
                  <a:cubicBezTo>
                    <a:pt x="15" y="32"/>
                    <a:pt x="14" y="31"/>
                    <a:pt x="11" y="31"/>
                  </a:cubicBezTo>
                  <a:cubicBezTo>
                    <a:pt x="4" y="31"/>
                    <a:pt x="0" y="37"/>
                    <a:pt x="0" y="43"/>
                  </a:cubicBezTo>
                  <a:cubicBezTo>
                    <a:pt x="0" y="50"/>
                    <a:pt x="4" y="51"/>
                    <a:pt x="7" y="53"/>
                  </a:cubicBezTo>
                  <a:lnTo>
                    <a:pt x="60" y="75"/>
                  </a:lnTo>
                  <a:cubicBezTo>
                    <a:pt x="31" y="87"/>
                    <a:pt x="18" y="92"/>
                    <a:pt x="10" y="96"/>
                  </a:cubicBezTo>
                  <a:cubicBezTo>
                    <a:pt x="3" y="99"/>
                    <a:pt x="0" y="100"/>
                    <a:pt x="0" y="107"/>
                  </a:cubicBezTo>
                  <a:cubicBezTo>
                    <a:pt x="0" y="113"/>
                    <a:pt x="4" y="118"/>
                    <a:pt x="11" y="118"/>
                  </a:cubicBezTo>
                  <a:cubicBezTo>
                    <a:pt x="13" y="118"/>
                    <a:pt x="14" y="118"/>
                    <a:pt x="18" y="115"/>
                  </a:cubicBezTo>
                  <a:lnTo>
                    <a:pt x="65" y="83"/>
                  </a:lnTo>
                  <a:lnTo>
                    <a:pt x="60" y="140"/>
                  </a:lnTo>
                  <a:cubicBezTo>
                    <a:pt x="60" y="147"/>
                    <a:pt x="67" y="150"/>
                    <a:pt x="71" y="150"/>
                  </a:cubicBezTo>
                  <a:cubicBezTo>
                    <a:pt x="75" y="150"/>
                    <a:pt x="82" y="147"/>
                    <a:pt x="82" y="140"/>
                  </a:cubicBezTo>
                  <a:cubicBezTo>
                    <a:pt x="82" y="136"/>
                    <a:pt x="80" y="126"/>
                    <a:pt x="80" y="123"/>
                  </a:cubicBezTo>
                  <a:cubicBezTo>
                    <a:pt x="79" y="117"/>
                    <a:pt x="77" y="91"/>
                    <a:pt x="76" y="83"/>
                  </a:cubicBezTo>
                  <a:lnTo>
                    <a:pt x="118" y="111"/>
                  </a:lnTo>
                  <a:cubicBezTo>
                    <a:pt x="127" y="118"/>
                    <a:pt x="128" y="118"/>
                    <a:pt x="131" y="118"/>
                  </a:cubicBezTo>
                  <a:cubicBezTo>
                    <a:pt x="137" y="118"/>
                    <a:pt x="141" y="113"/>
                    <a:pt x="141" y="107"/>
                  </a:cubicBezTo>
                  <a:cubicBezTo>
                    <a:pt x="141" y="100"/>
                    <a:pt x="137" y="98"/>
                    <a:pt x="134" y="97"/>
                  </a:cubicBezTo>
                  <a:lnTo>
                    <a:pt x="82" y="75"/>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50">
              <a:extLst>
                <a:ext uri="{FF2B5EF4-FFF2-40B4-BE49-F238E27FC236}">
                  <a16:creationId xmlns:a16="http://schemas.microsoft.com/office/drawing/2014/main" id="{083DCA93-4AAD-4BCB-8E6B-F4AFF8AF9CA2}"/>
                </a:ext>
              </a:extLst>
            </p:cNvPr>
            <p:cNvSpPr>
              <a:spLocks/>
            </p:cNvSpPr>
            <p:nvPr>
              <p:custDataLst>
                <p:tags r:id="rId52"/>
              </p:custDataLst>
            </p:nvPr>
          </p:nvSpPr>
          <p:spPr bwMode="auto">
            <a:xfrm>
              <a:off x="7445376" y="3395663"/>
              <a:ext cx="136525" cy="144462"/>
            </a:xfrm>
            <a:custGeom>
              <a:avLst/>
              <a:gdLst>
                <a:gd name="T0" fmla="*/ 154 w 261"/>
                <a:gd name="T1" fmla="*/ 25 h 236"/>
                <a:gd name="T2" fmla="*/ 165 w 261"/>
                <a:gd name="T3" fmla="*/ 13 h 236"/>
                <a:gd name="T4" fmla="*/ 186 w 261"/>
                <a:gd name="T5" fmla="*/ 12 h 236"/>
                <a:gd name="T6" fmla="*/ 225 w 261"/>
                <a:gd name="T7" fmla="*/ 15 h 236"/>
                <a:gd name="T8" fmla="*/ 242 w 261"/>
                <a:gd name="T9" fmla="*/ 43 h 236"/>
                <a:gd name="T10" fmla="*/ 239 w 261"/>
                <a:gd name="T11" fmla="*/ 71 h 236"/>
                <a:gd name="T12" fmla="*/ 239 w 261"/>
                <a:gd name="T13" fmla="*/ 75 h 236"/>
                <a:gd name="T14" fmla="*/ 244 w 261"/>
                <a:gd name="T15" fmla="*/ 80 h 236"/>
                <a:gd name="T16" fmla="*/ 251 w 261"/>
                <a:gd name="T17" fmla="*/ 71 h 236"/>
                <a:gd name="T18" fmla="*/ 261 w 261"/>
                <a:gd name="T19" fmla="*/ 5 h 236"/>
                <a:gd name="T20" fmla="*/ 250 w 261"/>
                <a:gd name="T21" fmla="*/ 0 h 236"/>
                <a:gd name="T22" fmla="*/ 36 w 261"/>
                <a:gd name="T23" fmla="*/ 0 h 236"/>
                <a:gd name="T24" fmla="*/ 24 w 261"/>
                <a:gd name="T25" fmla="*/ 7 h 236"/>
                <a:gd name="T26" fmla="*/ 2 w 261"/>
                <a:gd name="T27" fmla="*/ 69 h 236"/>
                <a:gd name="T28" fmla="*/ 0 w 261"/>
                <a:gd name="T29" fmla="*/ 75 h 236"/>
                <a:gd name="T30" fmla="*/ 6 w 261"/>
                <a:gd name="T31" fmla="*/ 80 h 236"/>
                <a:gd name="T32" fmla="*/ 13 w 261"/>
                <a:gd name="T33" fmla="*/ 72 h 236"/>
                <a:gd name="T34" fmla="*/ 98 w 261"/>
                <a:gd name="T35" fmla="*/ 12 h 236"/>
                <a:gd name="T36" fmla="*/ 113 w 261"/>
                <a:gd name="T37" fmla="*/ 12 h 236"/>
                <a:gd name="T38" fmla="*/ 123 w 261"/>
                <a:gd name="T39" fmla="*/ 16 h 236"/>
                <a:gd name="T40" fmla="*/ 122 w 261"/>
                <a:gd name="T41" fmla="*/ 23 h 236"/>
                <a:gd name="T42" fmla="*/ 76 w 261"/>
                <a:gd name="T43" fmla="*/ 207 h 236"/>
                <a:gd name="T44" fmla="*/ 35 w 261"/>
                <a:gd name="T45" fmla="*/ 223 h 236"/>
                <a:gd name="T46" fmla="*/ 20 w 261"/>
                <a:gd name="T47" fmla="*/ 231 h 236"/>
                <a:gd name="T48" fmla="*/ 25 w 261"/>
                <a:gd name="T49" fmla="*/ 236 h 236"/>
                <a:gd name="T50" fmla="*/ 55 w 261"/>
                <a:gd name="T51" fmla="*/ 235 h 236"/>
                <a:gd name="T52" fmla="*/ 85 w 261"/>
                <a:gd name="T53" fmla="*/ 235 h 236"/>
                <a:gd name="T54" fmla="*/ 117 w 261"/>
                <a:gd name="T55" fmla="*/ 235 h 236"/>
                <a:gd name="T56" fmla="*/ 146 w 261"/>
                <a:gd name="T57" fmla="*/ 236 h 236"/>
                <a:gd name="T58" fmla="*/ 154 w 261"/>
                <a:gd name="T59" fmla="*/ 228 h 236"/>
                <a:gd name="T60" fmla="*/ 140 w 261"/>
                <a:gd name="T61" fmla="*/ 223 h 236"/>
                <a:gd name="T62" fmla="*/ 120 w 261"/>
                <a:gd name="T63" fmla="*/ 223 h 236"/>
                <a:gd name="T64" fmla="*/ 107 w 261"/>
                <a:gd name="T65" fmla="*/ 216 h 236"/>
                <a:gd name="T66" fmla="*/ 108 w 261"/>
                <a:gd name="T67" fmla="*/ 208 h 236"/>
                <a:gd name="T68" fmla="*/ 154 w 261"/>
                <a:gd name="T69" fmla="*/ 25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61" h="236">
                  <a:moveTo>
                    <a:pt x="154" y="25"/>
                  </a:moveTo>
                  <a:cubicBezTo>
                    <a:pt x="157" y="15"/>
                    <a:pt x="158" y="14"/>
                    <a:pt x="165" y="13"/>
                  </a:cubicBezTo>
                  <a:cubicBezTo>
                    <a:pt x="167" y="12"/>
                    <a:pt x="179" y="12"/>
                    <a:pt x="186" y="12"/>
                  </a:cubicBezTo>
                  <a:cubicBezTo>
                    <a:pt x="207" y="12"/>
                    <a:pt x="217" y="12"/>
                    <a:pt x="225" y="15"/>
                  </a:cubicBezTo>
                  <a:cubicBezTo>
                    <a:pt x="241" y="20"/>
                    <a:pt x="242" y="30"/>
                    <a:pt x="242" y="43"/>
                  </a:cubicBezTo>
                  <a:cubicBezTo>
                    <a:pt x="242" y="48"/>
                    <a:pt x="242" y="53"/>
                    <a:pt x="239" y="71"/>
                  </a:cubicBezTo>
                  <a:lnTo>
                    <a:pt x="239" y="75"/>
                  </a:lnTo>
                  <a:cubicBezTo>
                    <a:pt x="239" y="78"/>
                    <a:pt x="241" y="80"/>
                    <a:pt x="244" y="80"/>
                  </a:cubicBezTo>
                  <a:cubicBezTo>
                    <a:pt x="250" y="80"/>
                    <a:pt x="250" y="77"/>
                    <a:pt x="251" y="71"/>
                  </a:cubicBezTo>
                  <a:lnTo>
                    <a:pt x="261" y="5"/>
                  </a:lnTo>
                  <a:cubicBezTo>
                    <a:pt x="261" y="0"/>
                    <a:pt x="256" y="0"/>
                    <a:pt x="250" y="0"/>
                  </a:cubicBezTo>
                  <a:lnTo>
                    <a:pt x="36" y="0"/>
                  </a:lnTo>
                  <a:cubicBezTo>
                    <a:pt x="27" y="0"/>
                    <a:pt x="26" y="0"/>
                    <a:pt x="24" y="7"/>
                  </a:cubicBezTo>
                  <a:lnTo>
                    <a:pt x="2" y="69"/>
                  </a:lnTo>
                  <a:cubicBezTo>
                    <a:pt x="1" y="70"/>
                    <a:pt x="0" y="74"/>
                    <a:pt x="0" y="75"/>
                  </a:cubicBezTo>
                  <a:cubicBezTo>
                    <a:pt x="0" y="77"/>
                    <a:pt x="1" y="80"/>
                    <a:pt x="6" y="80"/>
                  </a:cubicBezTo>
                  <a:cubicBezTo>
                    <a:pt x="10" y="80"/>
                    <a:pt x="11" y="78"/>
                    <a:pt x="13" y="72"/>
                  </a:cubicBezTo>
                  <a:cubicBezTo>
                    <a:pt x="33" y="16"/>
                    <a:pt x="45" y="12"/>
                    <a:pt x="98" y="12"/>
                  </a:cubicBezTo>
                  <a:lnTo>
                    <a:pt x="113" y="12"/>
                  </a:lnTo>
                  <a:cubicBezTo>
                    <a:pt x="123" y="12"/>
                    <a:pt x="123" y="13"/>
                    <a:pt x="123" y="16"/>
                  </a:cubicBezTo>
                  <a:cubicBezTo>
                    <a:pt x="123" y="16"/>
                    <a:pt x="123" y="18"/>
                    <a:pt x="122" y="23"/>
                  </a:cubicBezTo>
                  <a:lnTo>
                    <a:pt x="76" y="207"/>
                  </a:lnTo>
                  <a:cubicBezTo>
                    <a:pt x="73" y="220"/>
                    <a:pt x="72" y="223"/>
                    <a:pt x="35" y="223"/>
                  </a:cubicBezTo>
                  <a:cubicBezTo>
                    <a:pt x="23" y="223"/>
                    <a:pt x="20" y="223"/>
                    <a:pt x="20" y="231"/>
                  </a:cubicBezTo>
                  <a:cubicBezTo>
                    <a:pt x="20" y="232"/>
                    <a:pt x="20" y="236"/>
                    <a:pt x="25" y="236"/>
                  </a:cubicBezTo>
                  <a:cubicBezTo>
                    <a:pt x="35" y="236"/>
                    <a:pt x="46" y="235"/>
                    <a:pt x="55" y="235"/>
                  </a:cubicBezTo>
                  <a:cubicBezTo>
                    <a:pt x="65" y="235"/>
                    <a:pt x="76" y="235"/>
                    <a:pt x="85" y="235"/>
                  </a:cubicBezTo>
                  <a:cubicBezTo>
                    <a:pt x="95" y="235"/>
                    <a:pt x="107" y="235"/>
                    <a:pt x="117" y="235"/>
                  </a:cubicBezTo>
                  <a:cubicBezTo>
                    <a:pt x="126" y="235"/>
                    <a:pt x="137" y="236"/>
                    <a:pt x="146" y="236"/>
                  </a:cubicBezTo>
                  <a:cubicBezTo>
                    <a:pt x="149" y="236"/>
                    <a:pt x="154" y="236"/>
                    <a:pt x="154" y="228"/>
                  </a:cubicBezTo>
                  <a:cubicBezTo>
                    <a:pt x="154" y="223"/>
                    <a:pt x="151" y="223"/>
                    <a:pt x="140" y="223"/>
                  </a:cubicBezTo>
                  <a:cubicBezTo>
                    <a:pt x="133" y="223"/>
                    <a:pt x="126" y="223"/>
                    <a:pt x="120" y="223"/>
                  </a:cubicBezTo>
                  <a:cubicBezTo>
                    <a:pt x="108" y="222"/>
                    <a:pt x="107" y="220"/>
                    <a:pt x="107" y="216"/>
                  </a:cubicBezTo>
                  <a:cubicBezTo>
                    <a:pt x="107" y="214"/>
                    <a:pt x="107" y="213"/>
                    <a:pt x="108" y="208"/>
                  </a:cubicBezTo>
                  <a:lnTo>
                    <a:pt x="154" y="25"/>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51">
              <a:extLst>
                <a:ext uri="{FF2B5EF4-FFF2-40B4-BE49-F238E27FC236}">
                  <a16:creationId xmlns:a16="http://schemas.microsoft.com/office/drawing/2014/main" id="{3DF92A5E-AEC0-4FEC-A2AD-F0BC65499A66}"/>
                </a:ext>
              </a:extLst>
            </p:cNvPr>
            <p:cNvSpPr>
              <a:spLocks/>
            </p:cNvSpPr>
            <p:nvPr>
              <p:custDataLst>
                <p:tags r:id="rId53"/>
              </p:custDataLst>
            </p:nvPr>
          </p:nvSpPr>
          <p:spPr bwMode="auto">
            <a:xfrm>
              <a:off x="7685089" y="3406775"/>
              <a:ext cx="66675" cy="368300"/>
            </a:xfrm>
            <a:custGeom>
              <a:avLst/>
              <a:gdLst>
                <a:gd name="T0" fmla="*/ 130 w 130"/>
                <a:gd name="T1" fmla="*/ 594 h 599"/>
                <a:gd name="T2" fmla="*/ 128 w 130"/>
                <a:gd name="T3" fmla="*/ 589 h 599"/>
                <a:gd name="T4" fmla="*/ 50 w 130"/>
                <a:gd name="T5" fmla="*/ 443 h 599"/>
                <a:gd name="T6" fmla="*/ 34 w 130"/>
                <a:gd name="T7" fmla="*/ 299 h 599"/>
                <a:gd name="T8" fmla="*/ 125 w 130"/>
                <a:gd name="T9" fmla="*/ 11 h 599"/>
                <a:gd name="T10" fmla="*/ 130 w 130"/>
                <a:gd name="T11" fmla="*/ 5 h 599"/>
                <a:gd name="T12" fmla="*/ 124 w 130"/>
                <a:gd name="T13" fmla="*/ 0 h 599"/>
                <a:gd name="T14" fmla="*/ 83 w 130"/>
                <a:gd name="T15" fmla="*/ 37 h 599"/>
                <a:gd name="T16" fmla="*/ 0 w 130"/>
                <a:gd name="T17" fmla="*/ 299 h 599"/>
                <a:gd name="T18" fmla="*/ 78 w 130"/>
                <a:gd name="T19" fmla="*/ 555 h 599"/>
                <a:gd name="T20" fmla="*/ 124 w 130"/>
                <a:gd name="T21" fmla="*/ 599 h 599"/>
                <a:gd name="T22" fmla="*/ 130 w 130"/>
                <a:gd name="T23" fmla="*/ 594 h 5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0" h="599">
                  <a:moveTo>
                    <a:pt x="130" y="594"/>
                  </a:moveTo>
                  <a:cubicBezTo>
                    <a:pt x="130" y="592"/>
                    <a:pt x="129" y="591"/>
                    <a:pt x="128" y="589"/>
                  </a:cubicBezTo>
                  <a:cubicBezTo>
                    <a:pt x="105" y="565"/>
                    <a:pt x="71" y="524"/>
                    <a:pt x="50" y="443"/>
                  </a:cubicBezTo>
                  <a:cubicBezTo>
                    <a:pt x="39" y="397"/>
                    <a:pt x="34" y="346"/>
                    <a:pt x="34" y="299"/>
                  </a:cubicBezTo>
                  <a:cubicBezTo>
                    <a:pt x="34" y="168"/>
                    <a:pt x="66" y="76"/>
                    <a:pt x="125" y="11"/>
                  </a:cubicBezTo>
                  <a:cubicBezTo>
                    <a:pt x="130" y="7"/>
                    <a:pt x="130" y="6"/>
                    <a:pt x="130" y="5"/>
                  </a:cubicBezTo>
                  <a:cubicBezTo>
                    <a:pt x="130" y="0"/>
                    <a:pt x="126" y="0"/>
                    <a:pt x="124" y="0"/>
                  </a:cubicBezTo>
                  <a:cubicBezTo>
                    <a:pt x="116" y="0"/>
                    <a:pt x="90" y="30"/>
                    <a:pt x="83" y="37"/>
                  </a:cubicBezTo>
                  <a:cubicBezTo>
                    <a:pt x="32" y="98"/>
                    <a:pt x="0" y="188"/>
                    <a:pt x="0" y="299"/>
                  </a:cubicBezTo>
                  <a:cubicBezTo>
                    <a:pt x="0" y="370"/>
                    <a:pt x="12" y="470"/>
                    <a:pt x="78" y="555"/>
                  </a:cubicBezTo>
                  <a:cubicBezTo>
                    <a:pt x="83" y="561"/>
                    <a:pt x="115" y="599"/>
                    <a:pt x="124" y="599"/>
                  </a:cubicBezTo>
                  <a:cubicBezTo>
                    <a:pt x="126" y="599"/>
                    <a:pt x="130" y="599"/>
                    <a:pt x="130" y="594"/>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52">
              <a:extLst>
                <a:ext uri="{FF2B5EF4-FFF2-40B4-BE49-F238E27FC236}">
                  <a16:creationId xmlns:a16="http://schemas.microsoft.com/office/drawing/2014/main" id="{E82BF28D-0664-4E64-84C2-3F47C47F76D0}"/>
                </a:ext>
              </a:extLst>
            </p:cNvPr>
            <p:cNvSpPr>
              <a:spLocks/>
            </p:cNvSpPr>
            <p:nvPr>
              <p:custDataLst>
                <p:tags r:id="rId54"/>
              </p:custDataLst>
            </p:nvPr>
          </p:nvSpPr>
          <p:spPr bwMode="auto">
            <a:xfrm>
              <a:off x="7773989" y="3457575"/>
              <a:ext cx="220663" cy="209550"/>
            </a:xfrm>
            <a:custGeom>
              <a:avLst/>
              <a:gdLst>
                <a:gd name="T0" fmla="*/ 235 w 425"/>
                <a:gd name="T1" fmla="*/ 139 h 341"/>
                <a:gd name="T2" fmla="*/ 233 w 425"/>
                <a:gd name="T3" fmla="*/ 132 h 341"/>
                <a:gd name="T4" fmla="*/ 247 w 425"/>
                <a:gd name="T5" fmla="*/ 121 h 341"/>
                <a:gd name="T6" fmla="*/ 334 w 425"/>
                <a:gd name="T7" fmla="*/ 53 h 341"/>
                <a:gd name="T8" fmla="*/ 416 w 425"/>
                <a:gd name="T9" fmla="*/ 15 h 341"/>
                <a:gd name="T10" fmla="*/ 425 w 425"/>
                <a:gd name="T11" fmla="*/ 5 h 341"/>
                <a:gd name="T12" fmla="*/ 419 w 425"/>
                <a:gd name="T13" fmla="*/ 0 h 341"/>
                <a:gd name="T14" fmla="*/ 384 w 425"/>
                <a:gd name="T15" fmla="*/ 1 h 341"/>
                <a:gd name="T16" fmla="*/ 328 w 425"/>
                <a:gd name="T17" fmla="*/ 0 h 341"/>
                <a:gd name="T18" fmla="*/ 319 w 425"/>
                <a:gd name="T19" fmla="*/ 10 h 341"/>
                <a:gd name="T20" fmla="*/ 325 w 425"/>
                <a:gd name="T21" fmla="*/ 15 h 341"/>
                <a:gd name="T22" fmla="*/ 340 w 425"/>
                <a:gd name="T23" fmla="*/ 26 h 341"/>
                <a:gd name="T24" fmla="*/ 322 w 425"/>
                <a:gd name="T25" fmla="*/ 49 h 341"/>
                <a:gd name="T26" fmla="*/ 128 w 425"/>
                <a:gd name="T27" fmla="*/ 199 h 341"/>
                <a:gd name="T28" fmla="*/ 168 w 425"/>
                <a:gd name="T29" fmla="*/ 38 h 341"/>
                <a:gd name="T30" fmla="*/ 210 w 425"/>
                <a:gd name="T31" fmla="*/ 15 h 341"/>
                <a:gd name="T32" fmla="*/ 227 w 425"/>
                <a:gd name="T33" fmla="*/ 5 h 341"/>
                <a:gd name="T34" fmla="*/ 220 w 425"/>
                <a:gd name="T35" fmla="*/ 0 h 341"/>
                <a:gd name="T36" fmla="*/ 156 w 425"/>
                <a:gd name="T37" fmla="*/ 1 h 341"/>
                <a:gd name="T38" fmla="*/ 91 w 425"/>
                <a:gd name="T39" fmla="*/ 0 h 341"/>
                <a:gd name="T40" fmla="*/ 81 w 425"/>
                <a:gd name="T41" fmla="*/ 9 h 341"/>
                <a:gd name="T42" fmla="*/ 96 w 425"/>
                <a:gd name="T43" fmla="*/ 15 h 341"/>
                <a:gd name="T44" fmla="*/ 117 w 425"/>
                <a:gd name="T45" fmla="*/ 16 h 341"/>
                <a:gd name="T46" fmla="*/ 128 w 425"/>
                <a:gd name="T47" fmla="*/ 24 h 341"/>
                <a:gd name="T48" fmla="*/ 126 w 425"/>
                <a:gd name="T49" fmla="*/ 34 h 341"/>
                <a:gd name="T50" fmla="*/ 60 w 425"/>
                <a:gd name="T51" fmla="*/ 302 h 341"/>
                <a:gd name="T52" fmla="*/ 14 w 425"/>
                <a:gd name="T53" fmla="*/ 326 h 341"/>
                <a:gd name="T54" fmla="*/ 0 w 425"/>
                <a:gd name="T55" fmla="*/ 335 h 341"/>
                <a:gd name="T56" fmla="*/ 8 w 425"/>
                <a:gd name="T57" fmla="*/ 341 h 341"/>
                <a:gd name="T58" fmla="*/ 71 w 425"/>
                <a:gd name="T59" fmla="*/ 340 h 341"/>
                <a:gd name="T60" fmla="*/ 103 w 425"/>
                <a:gd name="T61" fmla="*/ 340 h 341"/>
                <a:gd name="T62" fmla="*/ 135 w 425"/>
                <a:gd name="T63" fmla="*/ 341 h 341"/>
                <a:gd name="T64" fmla="*/ 145 w 425"/>
                <a:gd name="T65" fmla="*/ 331 h 341"/>
                <a:gd name="T66" fmla="*/ 131 w 425"/>
                <a:gd name="T67" fmla="*/ 326 h 341"/>
                <a:gd name="T68" fmla="*/ 99 w 425"/>
                <a:gd name="T69" fmla="*/ 317 h 341"/>
                <a:gd name="T70" fmla="*/ 103 w 425"/>
                <a:gd name="T71" fmla="*/ 295 h 341"/>
                <a:gd name="T72" fmla="*/ 123 w 425"/>
                <a:gd name="T73" fmla="*/ 216 h 341"/>
                <a:gd name="T74" fmla="*/ 198 w 425"/>
                <a:gd name="T75" fmla="*/ 158 h 341"/>
                <a:gd name="T76" fmla="*/ 255 w 425"/>
                <a:gd name="T77" fmla="*/ 293 h 341"/>
                <a:gd name="T78" fmla="*/ 261 w 425"/>
                <a:gd name="T79" fmla="*/ 310 h 341"/>
                <a:gd name="T80" fmla="*/ 236 w 425"/>
                <a:gd name="T81" fmla="*/ 326 h 341"/>
                <a:gd name="T82" fmla="*/ 225 w 425"/>
                <a:gd name="T83" fmla="*/ 336 h 341"/>
                <a:gd name="T84" fmla="*/ 232 w 425"/>
                <a:gd name="T85" fmla="*/ 341 h 341"/>
                <a:gd name="T86" fmla="*/ 292 w 425"/>
                <a:gd name="T87" fmla="*/ 340 h 341"/>
                <a:gd name="T88" fmla="*/ 341 w 425"/>
                <a:gd name="T89" fmla="*/ 341 h 341"/>
                <a:gd name="T90" fmla="*/ 350 w 425"/>
                <a:gd name="T91" fmla="*/ 331 h 341"/>
                <a:gd name="T92" fmla="*/ 340 w 425"/>
                <a:gd name="T93" fmla="*/ 326 h 341"/>
                <a:gd name="T94" fmla="*/ 306 w 425"/>
                <a:gd name="T95" fmla="*/ 303 h 341"/>
                <a:gd name="T96" fmla="*/ 235 w 425"/>
                <a:gd name="T97" fmla="*/ 139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25" h="341">
                  <a:moveTo>
                    <a:pt x="235" y="139"/>
                  </a:moveTo>
                  <a:cubicBezTo>
                    <a:pt x="235" y="138"/>
                    <a:pt x="233" y="134"/>
                    <a:pt x="233" y="132"/>
                  </a:cubicBezTo>
                  <a:cubicBezTo>
                    <a:pt x="233" y="132"/>
                    <a:pt x="242" y="125"/>
                    <a:pt x="247" y="121"/>
                  </a:cubicBezTo>
                  <a:lnTo>
                    <a:pt x="334" y="53"/>
                  </a:lnTo>
                  <a:cubicBezTo>
                    <a:pt x="381" y="19"/>
                    <a:pt x="401" y="17"/>
                    <a:pt x="416" y="15"/>
                  </a:cubicBezTo>
                  <a:cubicBezTo>
                    <a:pt x="420" y="15"/>
                    <a:pt x="425" y="14"/>
                    <a:pt x="425" y="5"/>
                  </a:cubicBezTo>
                  <a:cubicBezTo>
                    <a:pt x="425" y="3"/>
                    <a:pt x="423" y="0"/>
                    <a:pt x="419" y="0"/>
                  </a:cubicBezTo>
                  <a:cubicBezTo>
                    <a:pt x="408" y="0"/>
                    <a:pt x="396" y="1"/>
                    <a:pt x="384" y="1"/>
                  </a:cubicBezTo>
                  <a:cubicBezTo>
                    <a:pt x="366" y="1"/>
                    <a:pt x="346" y="0"/>
                    <a:pt x="328" y="0"/>
                  </a:cubicBezTo>
                  <a:cubicBezTo>
                    <a:pt x="325" y="0"/>
                    <a:pt x="319" y="0"/>
                    <a:pt x="319" y="10"/>
                  </a:cubicBezTo>
                  <a:cubicBezTo>
                    <a:pt x="319" y="13"/>
                    <a:pt x="321" y="15"/>
                    <a:pt x="325" y="15"/>
                  </a:cubicBezTo>
                  <a:cubicBezTo>
                    <a:pt x="336" y="16"/>
                    <a:pt x="340" y="19"/>
                    <a:pt x="340" y="26"/>
                  </a:cubicBezTo>
                  <a:cubicBezTo>
                    <a:pt x="340" y="35"/>
                    <a:pt x="325" y="46"/>
                    <a:pt x="322" y="49"/>
                  </a:cubicBezTo>
                  <a:lnTo>
                    <a:pt x="128" y="199"/>
                  </a:lnTo>
                  <a:lnTo>
                    <a:pt x="168" y="38"/>
                  </a:lnTo>
                  <a:cubicBezTo>
                    <a:pt x="172" y="20"/>
                    <a:pt x="173" y="15"/>
                    <a:pt x="210" y="15"/>
                  </a:cubicBezTo>
                  <a:cubicBezTo>
                    <a:pt x="222" y="15"/>
                    <a:pt x="227" y="15"/>
                    <a:pt x="227" y="5"/>
                  </a:cubicBezTo>
                  <a:cubicBezTo>
                    <a:pt x="227" y="1"/>
                    <a:pt x="223" y="0"/>
                    <a:pt x="220" y="0"/>
                  </a:cubicBezTo>
                  <a:cubicBezTo>
                    <a:pt x="206" y="0"/>
                    <a:pt x="170" y="1"/>
                    <a:pt x="156" y="1"/>
                  </a:cubicBezTo>
                  <a:cubicBezTo>
                    <a:pt x="141" y="1"/>
                    <a:pt x="106" y="0"/>
                    <a:pt x="91" y="0"/>
                  </a:cubicBezTo>
                  <a:cubicBezTo>
                    <a:pt x="88" y="0"/>
                    <a:pt x="81" y="0"/>
                    <a:pt x="81" y="9"/>
                  </a:cubicBezTo>
                  <a:cubicBezTo>
                    <a:pt x="81" y="15"/>
                    <a:pt x="86" y="15"/>
                    <a:pt x="96" y="15"/>
                  </a:cubicBezTo>
                  <a:cubicBezTo>
                    <a:pt x="102" y="15"/>
                    <a:pt x="111" y="16"/>
                    <a:pt x="117" y="16"/>
                  </a:cubicBezTo>
                  <a:cubicBezTo>
                    <a:pt x="125" y="17"/>
                    <a:pt x="128" y="19"/>
                    <a:pt x="128" y="24"/>
                  </a:cubicBezTo>
                  <a:cubicBezTo>
                    <a:pt x="128" y="26"/>
                    <a:pt x="128" y="28"/>
                    <a:pt x="126" y="34"/>
                  </a:cubicBezTo>
                  <a:lnTo>
                    <a:pt x="60" y="302"/>
                  </a:lnTo>
                  <a:cubicBezTo>
                    <a:pt x="55" y="322"/>
                    <a:pt x="54" y="326"/>
                    <a:pt x="14" y="326"/>
                  </a:cubicBezTo>
                  <a:cubicBezTo>
                    <a:pt x="6" y="326"/>
                    <a:pt x="0" y="326"/>
                    <a:pt x="0" y="335"/>
                  </a:cubicBezTo>
                  <a:cubicBezTo>
                    <a:pt x="0" y="341"/>
                    <a:pt x="6" y="341"/>
                    <a:pt x="8" y="341"/>
                  </a:cubicBezTo>
                  <a:cubicBezTo>
                    <a:pt x="22" y="341"/>
                    <a:pt x="57" y="340"/>
                    <a:pt x="71" y="340"/>
                  </a:cubicBezTo>
                  <a:cubicBezTo>
                    <a:pt x="81" y="340"/>
                    <a:pt x="92" y="340"/>
                    <a:pt x="103" y="340"/>
                  </a:cubicBezTo>
                  <a:cubicBezTo>
                    <a:pt x="114" y="340"/>
                    <a:pt x="125" y="341"/>
                    <a:pt x="135" y="341"/>
                  </a:cubicBezTo>
                  <a:cubicBezTo>
                    <a:pt x="139" y="341"/>
                    <a:pt x="145" y="341"/>
                    <a:pt x="145" y="331"/>
                  </a:cubicBezTo>
                  <a:cubicBezTo>
                    <a:pt x="145" y="326"/>
                    <a:pt x="141" y="326"/>
                    <a:pt x="131" y="326"/>
                  </a:cubicBezTo>
                  <a:cubicBezTo>
                    <a:pt x="113" y="326"/>
                    <a:pt x="99" y="326"/>
                    <a:pt x="99" y="317"/>
                  </a:cubicBezTo>
                  <a:cubicBezTo>
                    <a:pt x="99" y="313"/>
                    <a:pt x="102" y="302"/>
                    <a:pt x="103" y="295"/>
                  </a:cubicBezTo>
                  <a:cubicBezTo>
                    <a:pt x="110" y="269"/>
                    <a:pt x="117" y="242"/>
                    <a:pt x="123" y="216"/>
                  </a:cubicBezTo>
                  <a:lnTo>
                    <a:pt x="198" y="158"/>
                  </a:lnTo>
                  <a:lnTo>
                    <a:pt x="255" y="293"/>
                  </a:lnTo>
                  <a:cubicBezTo>
                    <a:pt x="261" y="306"/>
                    <a:pt x="261" y="307"/>
                    <a:pt x="261" y="310"/>
                  </a:cubicBezTo>
                  <a:cubicBezTo>
                    <a:pt x="261" y="325"/>
                    <a:pt x="240" y="326"/>
                    <a:pt x="236" y="326"/>
                  </a:cubicBezTo>
                  <a:cubicBezTo>
                    <a:pt x="230" y="326"/>
                    <a:pt x="225" y="326"/>
                    <a:pt x="225" y="336"/>
                  </a:cubicBezTo>
                  <a:cubicBezTo>
                    <a:pt x="225" y="341"/>
                    <a:pt x="231" y="341"/>
                    <a:pt x="232" y="341"/>
                  </a:cubicBezTo>
                  <a:cubicBezTo>
                    <a:pt x="251" y="341"/>
                    <a:pt x="272" y="340"/>
                    <a:pt x="292" y="340"/>
                  </a:cubicBezTo>
                  <a:cubicBezTo>
                    <a:pt x="303" y="340"/>
                    <a:pt x="330" y="341"/>
                    <a:pt x="341" y="341"/>
                  </a:cubicBezTo>
                  <a:cubicBezTo>
                    <a:pt x="344" y="341"/>
                    <a:pt x="350" y="341"/>
                    <a:pt x="350" y="331"/>
                  </a:cubicBezTo>
                  <a:cubicBezTo>
                    <a:pt x="350" y="326"/>
                    <a:pt x="345" y="326"/>
                    <a:pt x="340" y="326"/>
                  </a:cubicBezTo>
                  <a:cubicBezTo>
                    <a:pt x="320" y="325"/>
                    <a:pt x="313" y="321"/>
                    <a:pt x="306" y="303"/>
                  </a:cubicBezTo>
                  <a:lnTo>
                    <a:pt x="235" y="139"/>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53">
              <a:extLst>
                <a:ext uri="{FF2B5EF4-FFF2-40B4-BE49-F238E27FC236}">
                  <a16:creationId xmlns:a16="http://schemas.microsoft.com/office/drawing/2014/main" id="{2EC8CCCA-CA0A-44FB-BE5F-D76497953A64}"/>
                </a:ext>
              </a:extLst>
            </p:cNvPr>
            <p:cNvSpPr>
              <a:spLocks/>
            </p:cNvSpPr>
            <p:nvPr>
              <p:custDataLst>
                <p:tags r:id="rId55"/>
              </p:custDataLst>
            </p:nvPr>
          </p:nvSpPr>
          <p:spPr bwMode="auto">
            <a:xfrm>
              <a:off x="8021639" y="3481388"/>
              <a:ext cx="122238" cy="11112"/>
            </a:xfrm>
            <a:custGeom>
              <a:avLst/>
              <a:gdLst>
                <a:gd name="T0" fmla="*/ 222 w 235"/>
                <a:gd name="T1" fmla="*/ 17 h 17"/>
                <a:gd name="T2" fmla="*/ 235 w 235"/>
                <a:gd name="T3" fmla="*/ 9 h 17"/>
                <a:gd name="T4" fmla="*/ 222 w 235"/>
                <a:gd name="T5" fmla="*/ 0 h 17"/>
                <a:gd name="T6" fmla="*/ 14 w 235"/>
                <a:gd name="T7" fmla="*/ 0 h 17"/>
                <a:gd name="T8" fmla="*/ 0 w 235"/>
                <a:gd name="T9" fmla="*/ 8 h 17"/>
                <a:gd name="T10" fmla="*/ 14 w 235"/>
                <a:gd name="T11" fmla="*/ 17 h 17"/>
                <a:gd name="T12" fmla="*/ 222 w 235"/>
                <a:gd name="T13" fmla="*/ 17 h 17"/>
              </a:gdLst>
              <a:ahLst/>
              <a:cxnLst>
                <a:cxn ang="0">
                  <a:pos x="T0" y="T1"/>
                </a:cxn>
                <a:cxn ang="0">
                  <a:pos x="T2" y="T3"/>
                </a:cxn>
                <a:cxn ang="0">
                  <a:pos x="T4" y="T5"/>
                </a:cxn>
                <a:cxn ang="0">
                  <a:pos x="T6" y="T7"/>
                </a:cxn>
                <a:cxn ang="0">
                  <a:pos x="T8" y="T9"/>
                </a:cxn>
                <a:cxn ang="0">
                  <a:pos x="T10" y="T11"/>
                </a:cxn>
                <a:cxn ang="0">
                  <a:pos x="T12" y="T13"/>
                </a:cxn>
              </a:cxnLst>
              <a:rect l="0" t="0" r="r" b="b"/>
              <a:pathLst>
                <a:path w="235" h="17">
                  <a:moveTo>
                    <a:pt x="222" y="17"/>
                  </a:moveTo>
                  <a:cubicBezTo>
                    <a:pt x="227" y="17"/>
                    <a:pt x="235" y="17"/>
                    <a:pt x="235" y="9"/>
                  </a:cubicBezTo>
                  <a:cubicBezTo>
                    <a:pt x="235" y="0"/>
                    <a:pt x="227" y="0"/>
                    <a:pt x="222" y="0"/>
                  </a:cubicBezTo>
                  <a:lnTo>
                    <a:pt x="14" y="0"/>
                  </a:lnTo>
                  <a:cubicBezTo>
                    <a:pt x="8" y="0"/>
                    <a:pt x="0" y="0"/>
                    <a:pt x="0" y="8"/>
                  </a:cubicBezTo>
                  <a:cubicBezTo>
                    <a:pt x="0" y="17"/>
                    <a:pt x="8" y="17"/>
                    <a:pt x="14" y="17"/>
                  </a:cubicBezTo>
                  <a:lnTo>
                    <a:pt x="222" y="17"/>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54">
              <a:extLst>
                <a:ext uri="{FF2B5EF4-FFF2-40B4-BE49-F238E27FC236}">
                  <a16:creationId xmlns:a16="http://schemas.microsoft.com/office/drawing/2014/main" id="{27A29D68-1D01-44F4-B29F-D83663DCCA36}"/>
                </a:ext>
              </a:extLst>
            </p:cNvPr>
            <p:cNvSpPr>
              <a:spLocks/>
            </p:cNvSpPr>
            <p:nvPr>
              <p:custDataLst>
                <p:tags r:id="rId56"/>
              </p:custDataLst>
            </p:nvPr>
          </p:nvSpPr>
          <p:spPr bwMode="auto">
            <a:xfrm>
              <a:off x="8183564" y="3397250"/>
              <a:ext cx="66675" cy="142875"/>
            </a:xfrm>
            <a:custGeom>
              <a:avLst/>
              <a:gdLst>
                <a:gd name="T0" fmla="*/ 79 w 127"/>
                <a:gd name="T1" fmla="*/ 10 h 232"/>
                <a:gd name="T2" fmla="*/ 69 w 127"/>
                <a:gd name="T3" fmla="*/ 0 h 232"/>
                <a:gd name="T4" fmla="*/ 0 w 127"/>
                <a:gd name="T5" fmla="*/ 22 h 232"/>
                <a:gd name="T6" fmla="*/ 0 w 127"/>
                <a:gd name="T7" fmla="*/ 35 h 232"/>
                <a:gd name="T8" fmla="*/ 51 w 127"/>
                <a:gd name="T9" fmla="*/ 25 h 232"/>
                <a:gd name="T10" fmla="*/ 51 w 127"/>
                <a:gd name="T11" fmla="*/ 203 h 232"/>
                <a:gd name="T12" fmla="*/ 16 w 127"/>
                <a:gd name="T13" fmla="*/ 219 h 232"/>
                <a:gd name="T14" fmla="*/ 3 w 127"/>
                <a:gd name="T15" fmla="*/ 219 h 232"/>
                <a:gd name="T16" fmla="*/ 3 w 127"/>
                <a:gd name="T17" fmla="*/ 232 h 232"/>
                <a:gd name="T18" fmla="*/ 65 w 127"/>
                <a:gd name="T19" fmla="*/ 231 h 232"/>
                <a:gd name="T20" fmla="*/ 127 w 127"/>
                <a:gd name="T21" fmla="*/ 232 h 232"/>
                <a:gd name="T22" fmla="*/ 127 w 127"/>
                <a:gd name="T23" fmla="*/ 219 h 232"/>
                <a:gd name="T24" fmla="*/ 114 w 127"/>
                <a:gd name="T25" fmla="*/ 219 h 232"/>
                <a:gd name="T26" fmla="*/ 79 w 127"/>
                <a:gd name="T27" fmla="*/ 203 h 232"/>
                <a:gd name="T28" fmla="*/ 79 w 127"/>
                <a:gd name="T29" fmla="*/ 10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7" h="232">
                  <a:moveTo>
                    <a:pt x="79" y="10"/>
                  </a:moveTo>
                  <a:cubicBezTo>
                    <a:pt x="79" y="0"/>
                    <a:pt x="78" y="0"/>
                    <a:pt x="69" y="0"/>
                  </a:cubicBezTo>
                  <a:cubicBezTo>
                    <a:pt x="46" y="22"/>
                    <a:pt x="15" y="22"/>
                    <a:pt x="0" y="22"/>
                  </a:cubicBezTo>
                  <a:lnTo>
                    <a:pt x="0" y="35"/>
                  </a:lnTo>
                  <a:cubicBezTo>
                    <a:pt x="9" y="35"/>
                    <a:pt x="32" y="35"/>
                    <a:pt x="51" y="25"/>
                  </a:cubicBezTo>
                  <a:lnTo>
                    <a:pt x="51" y="203"/>
                  </a:lnTo>
                  <a:cubicBezTo>
                    <a:pt x="51" y="215"/>
                    <a:pt x="51" y="219"/>
                    <a:pt x="16" y="219"/>
                  </a:cubicBezTo>
                  <a:lnTo>
                    <a:pt x="3" y="219"/>
                  </a:lnTo>
                  <a:lnTo>
                    <a:pt x="3" y="232"/>
                  </a:lnTo>
                  <a:cubicBezTo>
                    <a:pt x="9" y="232"/>
                    <a:pt x="52" y="231"/>
                    <a:pt x="65" y="231"/>
                  </a:cubicBezTo>
                  <a:cubicBezTo>
                    <a:pt x="76" y="231"/>
                    <a:pt x="119" y="232"/>
                    <a:pt x="127" y="232"/>
                  </a:cubicBezTo>
                  <a:lnTo>
                    <a:pt x="127" y="219"/>
                  </a:lnTo>
                  <a:lnTo>
                    <a:pt x="114" y="219"/>
                  </a:lnTo>
                  <a:cubicBezTo>
                    <a:pt x="79" y="219"/>
                    <a:pt x="79" y="215"/>
                    <a:pt x="79" y="203"/>
                  </a:cubicBezTo>
                  <a:lnTo>
                    <a:pt x="79" y="1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55">
              <a:extLst>
                <a:ext uri="{FF2B5EF4-FFF2-40B4-BE49-F238E27FC236}">
                  <a16:creationId xmlns:a16="http://schemas.microsoft.com/office/drawing/2014/main" id="{EEEAB3D9-1E4B-48E9-83E0-0402C34711E8}"/>
                </a:ext>
              </a:extLst>
            </p:cNvPr>
            <p:cNvSpPr>
              <a:spLocks/>
            </p:cNvSpPr>
            <p:nvPr>
              <p:custDataLst>
                <p:tags r:id="rId57"/>
              </p:custDataLst>
            </p:nvPr>
          </p:nvSpPr>
          <p:spPr bwMode="auto">
            <a:xfrm>
              <a:off x="8351839" y="3487738"/>
              <a:ext cx="173038" cy="206375"/>
            </a:xfrm>
            <a:custGeom>
              <a:avLst/>
              <a:gdLst>
                <a:gd name="T0" fmla="*/ 176 w 332"/>
                <a:gd name="T1" fmla="*/ 176 h 333"/>
                <a:gd name="T2" fmla="*/ 316 w 332"/>
                <a:gd name="T3" fmla="*/ 176 h 333"/>
                <a:gd name="T4" fmla="*/ 332 w 332"/>
                <a:gd name="T5" fmla="*/ 166 h 333"/>
                <a:gd name="T6" fmla="*/ 316 w 332"/>
                <a:gd name="T7" fmla="*/ 156 h 333"/>
                <a:gd name="T8" fmla="*/ 176 w 332"/>
                <a:gd name="T9" fmla="*/ 156 h 333"/>
                <a:gd name="T10" fmla="*/ 176 w 332"/>
                <a:gd name="T11" fmla="*/ 16 h 333"/>
                <a:gd name="T12" fmla="*/ 166 w 332"/>
                <a:gd name="T13" fmla="*/ 0 h 333"/>
                <a:gd name="T14" fmla="*/ 156 w 332"/>
                <a:gd name="T15" fmla="*/ 16 h 333"/>
                <a:gd name="T16" fmla="*/ 156 w 332"/>
                <a:gd name="T17" fmla="*/ 156 h 333"/>
                <a:gd name="T18" fmla="*/ 17 w 332"/>
                <a:gd name="T19" fmla="*/ 156 h 333"/>
                <a:gd name="T20" fmla="*/ 0 w 332"/>
                <a:gd name="T21" fmla="*/ 166 h 333"/>
                <a:gd name="T22" fmla="*/ 17 w 332"/>
                <a:gd name="T23" fmla="*/ 176 h 333"/>
                <a:gd name="T24" fmla="*/ 156 w 332"/>
                <a:gd name="T25" fmla="*/ 176 h 333"/>
                <a:gd name="T26" fmla="*/ 156 w 332"/>
                <a:gd name="T27" fmla="*/ 316 h 333"/>
                <a:gd name="T28" fmla="*/ 166 w 332"/>
                <a:gd name="T29" fmla="*/ 333 h 333"/>
                <a:gd name="T30" fmla="*/ 176 w 332"/>
                <a:gd name="T31" fmla="*/ 316 h 333"/>
                <a:gd name="T32" fmla="*/ 176 w 332"/>
                <a:gd name="T33" fmla="*/ 176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32" h="333">
                  <a:moveTo>
                    <a:pt x="176" y="176"/>
                  </a:moveTo>
                  <a:lnTo>
                    <a:pt x="316" y="176"/>
                  </a:lnTo>
                  <a:cubicBezTo>
                    <a:pt x="323" y="176"/>
                    <a:pt x="332" y="176"/>
                    <a:pt x="332" y="166"/>
                  </a:cubicBezTo>
                  <a:cubicBezTo>
                    <a:pt x="332" y="156"/>
                    <a:pt x="323" y="156"/>
                    <a:pt x="316" y="156"/>
                  </a:cubicBezTo>
                  <a:lnTo>
                    <a:pt x="176" y="156"/>
                  </a:lnTo>
                  <a:lnTo>
                    <a:pt x="176" y="16"/>
                  </a:lnTo>
                  <a:cubicBezTo>
                    <a:pt x="176" y="9"/>
                    <a:pt x="176" y="0"/>
                    <a:pt x="166" y="0"/>
                  </a:cubicBezTo>
                  <a:cubicBezTo>
                    <a:pt x="156" y="0"/>
                    <a:pt x="156" y="9"/>
                    <a:pt x="156" y="16"/>
                  </a:cubicBezTo>
                  <a:lnTo>
                    <a:pt x="156" y="156"/>
                  </a:lnTo>
                  <a:lnTo>
                    <a:pt x="17" y="156"/>
                  </a:lnTo>
                  <a:cubicBezTo>
                    <a:pt x="10" y="156"/>
                    <a:pt x="0" y="156"/>
                    <a:pt x="0" y="166"/>
                  </a:cubicBezTo>
                  <a:cubicBezTo>
                    <a:pt x="0" y="176"/>
                    <a:pt x="10" y="176"/>
                    <a:pt x="17" y="176"/>
                  </a:cubicBezTo>
                  <a:lnTo>
                    <a:pt x="156" y="176"/>
                  </a:lnTo>
                  <a:lnTo>
                    <a:pt x="156" y="316"/>
                  </a:lnTo>
                  <a:cubicBezTo>
                    <a:pt x="156" y="323"/>
                    <a:pt x="156" y="333"/>
                    <a:pt x="166" y="333"/>
                  </a:cubicBezTo>
                  <a:cubicBezTo>
                    <a:pt x="176" y="333"/>
                    <a:pt x="176" y="323"/>
                    <a:pt x="176" y="316"/>
                  </a:cubicBezTo>
                  <a:lnTo>
                    <a:pt x="176" y="176"/>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56">
              <a:extLst>
                <a:ext uri="{FF2B5EF4-FFF2-40B4-BE49-F238E27FC236}">
                  <a16:creationId xmlns:a16="http://schemas.microsoft.com/office/drawing/2014/main" id="{B7575C34-64E7-4D52-8207-1E0A98EC5B23}"/>
                </a:ext>
              </a:extLst>
            </p:cNvPr>
            <p:cNvSpPr>
              <a:spLocks noEditPoints="1"/>
            </p:cNvSpPr>
            <p:nvPr>
              <p:custDataLst>
                <p:tags r:id="rId58"/>
              </p:custDataLst>
            </p:nvPr>
          </p:nvSpPr>
          <p:spPr bwMode="auto">
            <a:xfrm>
              <a:off x="8607426" y="3535363"/>
              <a:ext cx="136525" cy="136525"/>
            </a:xfrm>
            <a:custGeom>
              <a:avLst/>
              <a:gdLst>
                <a:gd name="T0" fmla="*/ 239 w 263"/>
                <a:gd name="T1" fmla="*/ 29 h 221"/>
                <a:gd name="T2" fmla="*/ 263 w 263"/>
                <a:gd name="T3" fmla="*/ 12 h 221"/>
                <a:gd name="T4" fmla="*/ 244 w 263"/>
                <a:gd name="T5" fmla="*/ 0 h 221"/>
                <a:gd name="T6" fmla="*/ 130 w 263"/>
                <a:gd name="T7" fmla="*/ 0 h 221"/>
                <a:gd name="T8" fmla="*/ 0 w 263"/>
                <a:gd name="T9" fmla="*/ 142 h 221"/>
                <a:gd name="T10" fmla="*/ 74 w 263"/>
                <a:gd name="T11" fmla="*/ 221 h 221"/>
                <a:gd name="T12" fmla="*/ 200 w 263"/>
                <a:gd name="T13" fmla="*/ 83 h 221"/>
                <a:gd name="T14" fmla="*/ 184 w 263"/>
                <a:gd name="T15" fmla="*/ 29 h 221"/>
                <a:gd name="T16" fmla="*/ 239 w 263"/>
                <a:gd name="T17" fmla="*/ 29 h 221"/>
                <a:gd name="T18" fmla="*/ 75 w 263"/>
                <a:gd name="T19" fmla="*/ 210 h 221"/>
                <a:gd name="T20" fmla="*/ 31 w 263"/>
                <a:gd name="T21" fmla="*/ 156 h 221"/>
                <a:gd name="T22" fmla="*/ 54 w 263"/>
                <a:gd name="T23" fmla="*/ 70 h 221"/>
                <a:gd name="T24" fmla="*/ 122 w 263"/>
                <a:gd name="T25" fmla="*/ 29 h 221"/>
                <a:gd name="T26" fmla="*/ 168 w 263"/>
                <a:gd name="T27" fmla="*/ 77 h 221"/>
                <a:gd name="T28" fmla="*/ 141 w 263"/>
                <a:gd name="T29" fmla="*/ 167 h 221"/>
                <a:gd name="T30" fmla="*/ 75 w 263"/>
                <a:gd name="T31" fmla="*/ 210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3" h="221">
                  <a:moveTo>
                    <a:pt x="239" y="29"/>
                  </a:moveTo>
                  <a:cubicBezTo>
                    <a:pt x="245" y="29"/>
                    <a:pt x="263" y="29"/>
                    <a:pt x="263" y="12"/>
                  </a:cubicBezTo>
                  <a:cubicBezTo>
                    <a:pt x="263" y="0"/>
                    <a:pt x="253" y="0"/>
                    <a:pt x="244" y="0"/>
                  </a:cubicBezTo>
                  <a:lnTo>
                    <a:pt x="130" y="0"/>
                  </a:lnTo>
                  <a:cubicBezTo>
                    <a:pt x="55" y="0"/>
                    <a:pt x="0" y="82"/>
                    <a:pt x="0" y="142"/>
                  </a:cubicBezTo>
                  <a:cubicBezTo>
                    <a:pt x="0" y="186"/>
                    <a:pt x="29" y="221"/>
                    <a:pt x="74" y="221"/>
                  </a:cubicBezTo>
                  <a:cubicBezTo>
                    <a:pt x="133" y="221"/>
                    <a:pt x="200" y="160"/>
                    <a:pt x="200" y="83"/>
                  </a:cubicBezTo>
                  <a:cubicBezTo>
                    <a:pt x="200" y="75"/>
                    <a:pt x="200" y="51"/>
                    <a:pt x="184" y="29"/>
                  </a:cubicBezTo>
                  <a:lnTo>
                    <a:pt x="239" y="29"/>
                  </a:lnTo>
                  <a:close/>
                  <a:moveTo>
                    <a:pt x="75" y="210"/>
                  </a:moveTo>
                  <a:cubicBezTo>
                    <a:pt x="50" y="210"/>
                    <a:pt x="31" y="192"/>
                    <a:pt x="31" y="156"/>
                  </a:cubicBezTo>
                  <a:cubicBezTo>
                    <a:pt x="31" y="141"/>
                    <a:pt x="37" y="100"/>
                    <a:pt x="54" y="70"/>
                  </a:cubicBezTo>
                  <a:cubicBezTo>
                    <a:pt x="75" y="36"/>
                    <a:pt x="105" y="29"/>
                    <a:pt x="122" y="29"/>
                  </a:cubicBezTo>
                  <a:cubicBezTo>
                    <a:pt x="164" y="29"/>
                    <a:pt x="168" y="62"/>
                    <a:pt x="168" y="77"/>
                  </a:cubicBezTo>
                  <a:cubicBezTo>
                    <a:pt x="168" y="101"/>
                    <a:pt x="158" y="142"/>
                    <a:pt x="141" y="167"/>
                  </a:cubicBezTo>
                  <a:cubicBezTo>
                    <a:pt x="121" y="197"/>
                    <a:pt x="94" y="210"/>
                    <a:pt x="75" y="210"/>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8" name="Freeform 57">
              <a:extLst>
                <a:ext uri="{FF2B5EF4-FFF2-40B4-BE49-F238E27FC236}">
                  <a16:creationId xmlns:a16="http://schemas.microsoft.com/office/drawing/2014/main" id="{1C513493-BCD9-482A-BA1D-137DBA782425}"/>
                </a:ext>
              </a:extLst>
            </p:cNvPr>
            <p:cNvSpPr>
              <a:spLocks/>
            </p:cNvSpPr>
            <p:nvPr>
              <p:custDataLst>
                <p:tags r:id="rId59"/>
              </p:custDataLst>
            </p:nvPr>
          </p:nvSpPr>
          <p:spPr bwMode="auto">
            <a:xfrm>
              <a:off x="8766176" y="3397250"/>
              <a:ext cx="79375" cy="142875"/>
            </a:xfrm>
            <a:custGeom>
              <a:avLst/>
              <a:gdLst>
                <a:gd name="T0" fmla="*/ 154 w 154"/>
                <a:gd name="T1" fmla="*/ 168 h 232"/>
                <a:gd name="T2" fmla="*/ 142 w 154"/>
                <a:gd name="T3" fmla="*/ 168 h 232"/>
                <a:gd name="T4" fmla="*/ 133 w 154"/>
                <a:gd name="T5" fmla="*/ 200 h 232"/>
                <a:gd name="T6" fmla="*/ 99 w 154"/>
                <a:gd name="T7" fmla="*/ 202 h 232"/>
                <a:gd name="T8" fmla="*/ 35 w 154"/>
                <a:gd name="T9" fmla="*/ 202 h 232"/>
                <a:gd name="T10" fmla="*/ 104 w 154"/>
                <a:gd name="T11" fmla="*/ 144 h 232"/>
                <a:gd name="T12" fmla="*/ 154 w 154"/>
                <a:gd name="T13" fmla="*/ 68 h 232"/>
                <a:gd name="T14" fmla="*/ 73 w 154"/>
                <a:gd name="T15" fmla="*/ 0 h 232"/>
                <a:gd name="T16" fmla="*/ 0 w 154"/>
                <a:gd name="T17" fmla="*/ 63 h 232"/>
                <a:gd name="T18" fmla="*/ 19 w 154"/>
                <a:gd name="T19" fmla="*/ 82 h 232"/>
                <a:gd name="T20" fmla="*/ 37 w 154"/>
                <a:gd name="T21" fmla="*/ 64 h 232"/>
                <a:gd name="T22" fmla="*/ 17 w 154"/>
                <a:gd name="T23" fmla="*/ 45 h 232"/>
                <a:gd name="T24" fmla="*/ 67 w 154"/>
                <a:gd name="T25" fmla="*/ 13 h 232"/>
                <a:gd name="T26" fmla="*/ 120 w 154"/>
                <a:gd name="T27" fmla="*/ 68 h 232"/>
                <a:gd name="T28" fmla="*/ 88 w 154"/>
                <a:gd name="T29" fmla="*/ 135 h 232"/>
                <a:gd name="T30" fmla="*/ 4 w 154"/>
                <a:gd name="T31" fmla="*/ 218 h 232"/>
                <a:gd name="T32" fmla="*/ 0 w 154"/>
                <a:gd name="T33" fmla="*/ 232 h 232"/>
                <a:gd name="T34" fmla="*/ 144 w 154"/>
                <a:gd name="T35" fmla="*/ 232 h 232"/>
                <a:gd name="T36" fmla="*/ 154 w 154"/>
                <a:gd name="T37" fmla="*/ 168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4" h="232">
                  <a:moveTo>
                    <a:pt x="154" y="168"/>
                  </a:moveTo>
                  <a:lnTo>
                    <a:pt x="142" y="168"/>
                  </a:lnTo>
                  <a:cubicBezTo>
                    <a:pt x="141" y="176"/>
                    <a:pt x="138" y="197"/>
                    <a:pt x="133" y="200"/>
                  </a:cubicBezTo>
                  <a:cubicBezTo>
                    <a:pt x="131" y="202"/>
                    <a:pt x="104" y="202"/>
                    <a:pt x="99" y="202"/>
                  </a:cubicBezTo>
                  <a:lnTo>
                    <a:pt x="35" y="202"/>
                  </a:lnTo>
                  <a:cubicBezTo>
                    <a:pt x="71" y="170"/>
                    <a:pt x="83" y="160"/>
                    <a:pt x="104" y="144"/>
                  </a:cubicBezTo>
                  <a:cubicBezTo>
                    <a:pt x="130" y="123"/>
                    <a:pt x="154" y="101"/>
                    <a:pt x="154" y="68"/>
                  </a:cubicBezTo>
                  <a:cubicBezTo>
                    <a:pt x="154" y="26"/>
                    <a:pt x="117" y="0"/>
                    <a:pt x="73" y="0"/>
                  </a:cubicBezTo>
                  <a:cubicBezTo>
                    <a:pt x="29" y="0"/>
                    <a:pt x="0" y="30"/>
                    <a:pt x="0" y="63"/>
                  </a:cubicBezTo>
                  <a:cubicBezTo>
                    <a:pt x="0" y="80"/>
                    <a:pt x="15" y="82"/>
                    <a:pt x="19" y="82"/>
                  </a:cubicBezTo>
                  <a:cubicBezTo>
                    <a:pt x="27" y="82"/>
                    <a:pt x="37" y="76"/>
                    <a:pt x="37" y="64"/>
                  </a:cubicBezTo>
                  <a:cubicBezTo>
                    <a:pt x="37" y="57"/>
                    <a:pt x="35" y="45"/>
                    <a:pt x="17" y="45"/>
                  </a:cubicBezTo>
                  <a:cubicBezTo>
                    <a:pt x="27" y="20"/>
                    <a:pt x="51" y="13"/>
                    <a:pt x="67" y="13"/>
                  </a:cubicBezTo>
                  <a:cubicBezTo>
                    <a:pt x="102" y="13"/>
                    <a:pt x="120" y="40"/>
                    <a:pt x="120" y="68"/>
                  </a:cubicBezTo>
                  <a:cubicBezTo>
                    <a:pt x="120" y="99"/>
                    <a:pt x="99" y="123"/>
                    <a:pt x="88" y="135"/>
                  </a:cubicBezTo>
                  <a:lnTo>
                    <a:pt x="4" y="218"/>
                  </a:lnTo>
                  <a:cubicBezTo>
                    <a:pt x="0" y="221"/>
                    <a:pt x="0" y="222"/>
                    <a:pt x="0" y="232"/>
                  </a:cubicBezTo>
                  <a:lnTo>
                    <a:pt x="144" y="232"/>
                  </a:lnTo>
                  <a:lnTo>
                    <a:pt x="154" y="168"/>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9" name="Freeform 58">
              <a:extLst>
                <a:ext uri="{FF2B5EF4-FFF2-40B4-BE49-F238E27FC236}">
                  <a16:creationId xmlns:a16="http://schemas.microsoft.com/office/drawing/2014/main" id="{0DA022F9-1410-41F2-AC6D-8B80DC0E26EC}"/>
                </a:ext>
              </a:extLst>
            </p:cNvPr>
            <p:cNvSpPr>
              <a:spLocks/>
            </p:cNvSpPr>
            <p:nvPr>
              <p:custDataLst>
                <p:tags r:id="rId60"/>
              </p:custDataLst>
            </p:nvPr>
          </p:nvSpPr>
          <p:spPr bwMode="auto">
            <a:xfrm>
              <a:off x="8753476" y="3648075"/>
              <a:ext cx="111125" cy="98425"/>
            </a:xfrm>
            <a:custGeom>
              <a:avLst/>
              <a:gdLst>
                <a:gd name="T0" fmla="*/ 26 w 213"/>
                <a:gd name="T1" fmla="*/ 132 h 158"/>
                <a:gd name="T2" fmla="*/ 22 w 213"/>
                <a:gd name="T3" fmla="*/ 147 h 158"/>
                <a:gd name="T4" fmla="*/ 34 w 213"/>
                <a:gd name="T5" fmla="*/ 158 h 158"/>
                <a:gd name="T6" fmla="*/ 48 w 213"/>
                <a:gd name="T7" fmla="*/ 150 h 158"/>
                <a:gd name="T8" fmla="*/ 54 w 213"/>
                <a:gd name="T9" fmla="*/ 128 h 158"/>
                <a:gd name="T10" fmla="*/ 62 w 213"/>
                <a:gd name="T11" fmla="*/ 97 h 158"/>
                <a:gd name="T12" fmla="*/ 68 w 213"/>
                <a:gd name="T13" fmla="*/ 74 h 158"/>
                <a:gd name="T14" fmla="*/ 82 w 213"/>
                <a:gd name="T15" fmla="*/ 42 h 158"/>
                <a:gd name="T16" fmla="*/ 135 w 213"/>
                <a:gd name="T17" fmla="*/ 10 h 158"/>
                <a:gd name="T18" fmla="*/ 155 w 213"/>
                <a:gd name="T19" fmla="*/ 35 h 158"/>
                <a:gd name="T20" fmla="*/ 135 w 213"/>
                <a:gd name="T21" fmla="*/ 109 h 158"/>
                <a:gd name="T22" fmla="*/ 129 w 213"/>
                <a:gd name="T23" fmla="*/ 128 h 158"/>
                <a:gd name="T24" fmla="*/ 163 w 213"/>
                <a:gd name="T25" fmla="*/ 158 h 158"/>
                <a:gd name="T26" fmla="*/ 213 w 213"/>
                <a:gd name="T27" fmla="*/ 104 h 158"/>
                <a:gd name="T28" fmla="*/ 207 w 213"/>
                <a:gd name="T29" fmla="*/ 100 h 158"/>
                <a:gd name="T30" fmla="*/ 201 w 213"/>
                <a:gd name="T31" fmla="*/ 106 h 158"/>
                <a:gd name="T32" fmla="*/ 164 w 213"/>
                <a:gd name="T33" fmla="*/ 148 h 158"/>
                <a:gd name="T34" fmla="*/ 155 w 213"/>
                <a:gd name="T35" fmla="*/ 136 h 158"/>
                <a:gd name="T36" fmla="*/ 163 w 213"/>
                <a:gd name="T37" fmla="*/ 107 h 158"/>
                <a:gd name="T38" fmla="*/ 181 w 213"/>
                <a:gd name="T39" fmla="*/ 40 h 158"/>
                <a:gd name="T40" fmla="*/ 136 w 213"/>
                <a:gd name="T41" fmla="*/ 0 h 158"/>
                <a:gd name="T42" fmla="*/ 77 w 213"/>
                <a:gd name="T43" fmla="*/ 32 h 158"/>
                <a:gd name="T44" fmla="*/ 40 w 213"/>
                <a:gd name="T45" fmla="*/ 0 h 158"/>
                <a:gd name="T46" fmla="*/ 12 w 213"/>
                <a:gd name="T47" fmla="*/ 19 h 158"/>
                <a:gd name="T48" fmla="*/ 0 w 213"/>
                <a:gd name="T49" fmla="*/ 54 h 158"/>
                <a:gd name="T50" fmla="*/ 6 w 213"/>
                <a:gd name="T51" fmla="*/ 58 h 158"/>
                <a:gd name="T52" fmla="*/ 13 w 213"/>
                <a:gd name="T53" fmla="*/ 48 h 158"/>
                <a:gd name="T54" fmla="*/ 39 w 213"/>
                <a:gd name="T55" fmla="*/ 10 h 158"/>
                <a:gd name="T56" fmla="*/ 50 w 213"/>
                <a:gd name="T57" fmla="*/ 27 h 158"/>
                <a:gd name="T58" fmla="*/ 45 w 213"/>
                <a:gd name="T59" fmla="*/ 56 h 158"/>
                <a:gd name="T60" fmla="*/ 37 w 213"/>
                <a:gd name="T61" fmla="*/ 88 h 158"/>
                <a:gd name="T62" fmla="*/ 26 w 213"/>
                <a:gd name="T63" fmla="*/ 132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13" h="158">
                  <a:moveTo>
                    <a:pt x="26" y="132"/>
                  </a:moveTo>
                  <a:cubicBezTo>
                    <a:pt x="25" y="137"/>
                    <a:pt x="22" y="146"/>
                    <a:pt x="22" y="147"/>
                  </a:cubicBezTo>
                  <a:cubicBezTo>
                    <a:pt x="22" y="154"/>
                    <a:pt x="29" y="158"/>
                    <a:pt x="34" y="158"/>
                  </a:cubicBezTo>
                  <a:cubicBezTo>
                    <a:pt x="41" y="158"/>
                    <a:pt x="46" y="153"/>
                    <a:pt x="48" y="150"/>
                  </a:cubicBezTo>
                  <a:cubicBezTo>
                    <a:pt x="50" y="147"/>
                    <a:pt x="52" y="136"/>
                    <a:pt x="54" y="128"/>
                  </a:cubicBezTo>
                  <a:cubicBezTo>
                    <a:pt x="56" y="122"/>
                    <a:pt x="60" y="106"/>
                    <a:pt x="62" y="97"/>
                  </a:cubicBezTo>
                  <a:cubicBezTo>
                    <a:pt x="64" y="89"/>
                    <a:pt x="66" y="82"/>
                    <a:pt x="68" y="74"/>
                  </a:cubicBezTo>
                  <a:cubicBezTo>
                    <a:pt x="72" y="59"/>
                    <a:pt x="72" y="56"/>
                    <a:pt x="82" y="42"/>
                  </a:cubicBezTo>
                  <a:cubicBezTo>
                    <a:pt x="92" y="28"/>
                    <a:pt x="109" y="10"/>
                    <a:pt x="135" y="10"/>
                  </a:cubicBezTo>
                  <a:cubicBezTo>
                    <a:pt x="155" y="10"/>
                    <a:pt x="155" y="28"/>
                    <a:pt x="155" y="35"/>
                  </a:cubicBezTo>
                  <a:cubicBezTo>
                    <a:pt x="155" y="55"/>
                    <a:pt x="140" y="94"/>
                    <a:pt x="135" y="109"/>
                  </a:cubicBezTo>
                  <a:cubicBezTo>
                    <a:pt x="131" y="119"/>
                    <a:pt x="129" y="122"/>
                    <a:pt x="129" y="128"/>
                  </a:cubicBezTo>
                  <a:cubicBezTo>
                    <a:pt x="129" y="146"/>
                    <a:pt x="145" y="158"/>
                    <a:pt x="163" y="158"/>
                  </a:cubicBezTo>
                  <a:cubicBezTo>
                    <a:pt x="197" y="158"/>
                    <a:pt x="213" y="110"/>
                    <a:pt x="213" y="104"/>
                  </a:cubicBezTo>
                  <a:cubicBezTo>
                    <a:pt x="213" y="100"/>
                    <a:pt x="208" y="100"/>
                    <a:pt x="207" y="100"/>
                  </a:cubicBezTo>
                  <a:cubicBezTo>
                    <a:pt x="202" y="100"/>
                    <a:pt x="202" y="102"/>
                    <a:pt x="201" y="106"/>
                  </a:cubicBezTo>
                  <a:cubicBezTo>
                    <a:pt x="193" y="134"/>
                    <a:pt x="178" y="148"/>
                    <a:pt x="164" y="148"/>
                  </a:cubicBezTo>
                  <a:cubicBezTo>
                    <a:pt x="156" y="148"/>
                    <a:pt x="155" y="143"/>
                    <a:pt x="155" y="136"/>
                  </a:cubicBezTo>
                  <a:cubicBezTo>
                    <a:pt x="155" y="128"/>
                    <a:pt x="157" y="123"/>
                    <a:pt x="163" y="107"/>
                  </a:cubicBezTo>
                  <a:cubicBezTo>
                    <a:pt x="167" y="97"/>
                    <a:pt x="181" y="60"/>
                    <a:pt x="181" y="40"/>
                  </a:cubicBezTo>
                  <a:cubicBezTo>
                    <a:pt x="181" y="6"/>
                    <a:pt x="155" y="0"/>
                    <a:pt x="136" y="0"/>
                  </a:cubicBezTo>
                  <a:cubicBezTo>
                    <a:pt x="107" y="0"/>
                    <a:pt x="88" y="18"/>
                    <a:pt x="77" y="32"/>
                  </a:cubicBezTo>
                  <a:cubicBezTo>
                    <a:pt x="75" y="8"/>
                    <a:pt x="54" y="0"/>
                    <a:pt x="40" y="0"/>
                  </a:cubicBezTo>
                  <a:cubicBezTo>
                    <a:pt x="25" y="0"/>
                    <a:pt x="17" y="11"/>
                    <a:pt x="12" y="19"/>
                  </a:cubicBezTo>
                  <a:cubicBezTo>
                    <a:pt x="5" y="32"/>
                    <a:pt x="0" y="52"/>
                    <a:pt x="0" y="54"/>
                  </a:cubicBezTo>
                  <a:cubicBezTo>
                    <a:pt x="0" y="58"/>
                    <a:pt x="5" y="58"/>
                    <a:pt x="6" y="58"/>
                  </a:cubicBezTo>
                  <a:cubicBezTo>
                    <a:pt x="11" y="58"/>
                    <a:pt x="11" y="57"/>
                    <a:pt x="13" y="48"/>
                  </a:cubicBezTo>
                  <a:cubicBezTo>
                    <a:pt x="19" y="27"/>
                    <a:pt x="25" y="10"/>
                    <a:pt x="39" y="10"/>
                  </a:cubicBezTo>
                  <a:cubicBezTo>
                    <a:pt x="48" y="10"/>
                    <a:pt x="50" y="18"/>
                    <a:pt x="50" y="27"/>
                  </a:cubicBezTo>
                  <a:cubicBezTo>
                    <a:pt x="50" y="34"/>
                    <a:pt x="47" y="47"/>
                    <a:pt x="45" y="56"/>
                  </a:cubicBezTo>
                  <a:cubicBezTo>
                    <a:pt x="42" y="66"/>
                    <a:pt x="39" y="80"/>
                    <a:pt x="37" y="88"/>
                  </a:cubicBezTo>
                  <a:lnTo>
                    <a:pt x="26" y="132"/>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0" name="Freeform 59">
              <a:extLst>
                <a:ext uri="{FF2B5EF4-FFF2-40B4-BE49-F238E27FC236}">
                  <a16:creationId xmlns:a16="http://schemas.microsoft.com/office/drawing/2014/main" id="{D6F5E645-0BE7-4B5D-AAED-047E9C4B99E2}"/>
                </a:ext>
              </a:extLst>
            </p:cNvPr>
            <p:cNvSpPr>
              <a:spLocks/>
            </p:cNvSpPr>
            <p:nvPr>
              <p:custDataLst>
                <p:tags r:id="rId61"/>
              </p:custDataLst>
            </p:nvPr>
          </p:nvSpPr>
          <p:spPr bwMode="auto">
            <a:xfrm>
              <a:off x="8894764" y="3457575"/>
              <a:ext cx="120650" cy="209550"/>
            </a:xfrm>
            <a:custGeom>
              <a:avLst/>
              <a:gdLst>
                <a:gd name="T0" fmla="*/ 170 w 231"/>
                <a:gd name="T1" fmla="*/ 38 h 341"/>
                <a:gd name="T2" fmla="*/ 215 w 231"/>
                <a:gd name="T3" fmla="*/ 15 h 341"/>
                <a:gd name="T4" fmla="*/ 231 w 231"/>
                <a:gd name="T5" fmla="*/ 6 h 341"/>
                <a:gd name="T6" fmla="*/ 224 w 231"/>
                <a:gd name="T7" fmla="*/ 0 h 341"/>
                <a:gd name="T8" fmla="*/ 158 w 231"/>
                <a:gd name="T9" fmla="*/ 1 h 341"/>
                <a:gd name="T10" fmla="*/ 92 w 231"/>
                <a:gd name="T11" fmla="*/ 0 h 341"/>
                <a:gd name="T12" fmla="*/ 82 w 231"/>
                <a:gd name="T13" fmla="*/ 10 h 341"/>
                <a:gd name="T14" fmla="*/ 96 w 231"/>
                <a:gd name="T15" fmla="*/ 15 h 341"/>
                <a:gd name="T16" fmla="*/ 130 w 231"/>
                <a:gd name="T17" fmla="*/ 25 h 341"/>
                <a:gd name="T18" fmla="*/ 129 w 231"/>
                <a:gd name="T19" fmla="*/ 33 h 341"/>
                <a:gd name="T20" fmla="*/ 62 w 231"/>
                <a:gd name="T21" fmla="*/ 302 h 341"/>
                <a:gd name="T22" fmla="*/ 16 w 231"/>
                <a:gd name="T23" fmla="*/ 326 h 341"/>
                <a:gd name="T24" fmla="*/ 0 w 231"/>
                <a:gd name="T25" fmla="*/ 336 h 341"/>
                <a:gd name="T26" fmla="*/ 8 w 231"/>
                <a:gd name="T27" fmla="*/ 341 h 341"/>
                <a:gd name="T28" fmla="*/ 73 w 231"/>
                <a:gd name="T29" fmla="*/ 340 h 341"/>
                <a:gd name="T30" fmla="*/ 140 w 231"/>
                <a:gd name="T31" fmla="*/ 341 h 341"/>
                <a:gd name="T32" fmla="*/ 150 w 231"/>
                <a:gd name="T33" fmla="*/ 332 h 341"/>
                <a:gd name="T34" fmla="*/ 135 w 231"/>
                <a:gd name="T35" fmla="*/ 326 h 341"/>
                <a:gd name="T36" fmla="*/ 114 w 231"/>
                <a:gd name="T37" fmla="*/ 325 h 341"/>
                <a:gd name="T38" fmla="*/ 101 w 231"/>
                <a:gd name="T39" fmla="*/ 316 h 341"/>
                <a:gd name="T40" fmla="*/ 103 w 231"/>
                <a:gd name="T41" fmla="*/ 305 h 341"/>
                <a:gd name="T42" fmla="*/ 170 w 231"/>
                <a:gd name="T43" fmla="*/ 38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1" h="341">
                  <a:moveTo>
                    <a:pt x="170" y="38"/>
                  </a:moveTo>
                  <a:cubicBezTo>
                    <a:pt x="174" y="20"/>
                    <a:pt x="176" y="15"/>
                    <a:pt x="215" y="15"/>
                  </a:cubicBezTo>
                  <a:cubicBezTo>
                    <a:pt x="227" y="15"/>
                    <a:pt x="231" y="15"/>
                    <a:pt x="231" y="6"/>
                  </a:cubicBezTo>
                  <a:cubicBezTo>
                    <a:pt x="231" y="0"/>
                    <a:pt x="226" y="0"/>
                    <a:pt x="224" y="0"/>
                  </a:cubicBezTo>
                  <a:cubicBezTo>
                    <a:pt x="209" y="0"/>
                    <a:pt x="172" y="1"/>
                    <a:pt x="158" y="1"/>
                  </a:cubicBezTo>
                  <a:cubicBezTo>
                    <a:pt x="143" y="1"/>
                    <a:pt x="107" y="0"/>
                    <a:pt x="92" y="0"/>
                  </a:cubicBezTo>
                  <a:cubicBezTo>
                    <a:pt x="88" y="0"/>
                    <a:pt x="82" y="0"/>
                    <a:pt x="82" y="10"/>
                  </a:cubicBezTo>
                  <a:cubicBezTo>
                    <a:pt x="82" y="15"/>
                    <a:pt x="86" y="15"/>
                    <a:pt x="96" y="15"/>
                  </a:cubicBezTo>
                  <a:cubicBezTo>
                    <a:pt x="117" y="15"/>
                    <a:pt x="130" y="15"/>
                    <a:pt x="130" y="25"/>
                  </a:cubicBezTo>
                  <a:cubicBezTo>
                    <a:pt x="130" y="27"/>
                    <a:pt x="130" y="28"/>
                    <a:pt x="129" y="33"/>
                  </a:cubicBezTo>
                  <a:lnTo>
                    <a:pt x="62" y="302"/>
                  </a:lnTo>
                  <a:cubicBezTo>
                    <a:pt x="57" y="321"/>
                    <a:pt x="56" y="326"/>
                    <a:pt x="16" y="326"/>
                  </a:cubicBezTo>
                  <a:cubicBezTo>
                    <a:pt x="5" y="326"/>
                    <a:pt x="0" y="326"/>
                    <a:pt x="0" y="336"/>
                  </a:cubicBezTo>
                  <a:cubicBezTo>
                    <a:pt x="0" y="341"/>
                    <a:pt x="6" y="341"/>
                    <a:pt x="8" y="341"/>
                  </a:cubicBezTo>
                  <a:cubicBezTo>
                    <a:pt x="22" y="341"/>
                    <a:pt x="59" y="340"/>
                    <a:pt x="73" y="340"/>
                  </a:cubicBezTo>
                  <a:cubicBezTo>
                    <a:pt x="88" y="340"/>
                    <a:pt x="125" y="341"/>
                    <a:pt x="140" y="341"/>
                  </a:cubicBezTo>
                  <a:cubicBezTo>
                    <a:pt x="144" y="341"/>
                    <a:pt x="150" y="341"/>
                    <a:pt x="150" y="332"/>
                  </a:cubicBezTo>
                  <a:cubicBezTo>
                    <a:pt x="150" y="326"/>
                    <a:pt x="146" y="326"/>
                    <a:pt x="135" y="326"/>
                  </a:cubicBezTo>
                  <a:cubicBezTo>
                    <a:pt x="126" y="326"/>
                    <a:pt x="124" y="326"/>
                    <a:pt x="114" y="325"/>
                  </a:cubicBezTo>
                  <a:cubicBezTo>
                    <a:pt x="103" y="324"/>
                    <a:pt x="101" y="322"/>
                    <a:pt x="101" y="316"/>
                  </a:cubicBezTo>
                  <a:cubicBezTo>
                    <a:pt x="101" y="312"/>
                    <a:pt x="102" y="308"/>
                    <a:pt x="103" y="305"/>
                  </a:cubicBezTo>
                  <a:lnTo>
                    <a:pt x="170" y="38"/>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1" name="Freeform 60">
              <a:extLst>
                <a:ext uri="{FF2B5EF4-FFF2-40B4-BE49-F238E27FC236}">
                  <a16:creationId xmlns:a16="http://schemas.microsoft.com/office/drawing/2014/main" id="{164C0F79-F395-4C3D-B763-7628C89EBEF6}"/>
                </a:ext>
              </a:extLst>
            </p:cNvPr>
            <p:cNvSpPr>
              <a:spLocks/>
            </p:cNvSpPr>
            <p:nvPr>
              <p:custDataLst>
                <p:tags r:id="rId62"/>
              </p:custDataLst>
            </p:nvPr>
          </p:nvSpPr>
          <p:spPr bwMode="auto">
            <a:xfrm>
              <a:off x="9031289" y="3406775"/>
              <a:ext cx="68263" cy="368300"/>
            </a:xfrm>
            <a:custGeom>
              <a:avLst/>
              <a:gdLst>
                <a:gd name="T0" fmla="*/ 130 w 130"/>
                <a:gd name="T1" fmla="*/ 299 h 599"/>
                <a:gd name="T2" fmla="*/ 52 w 130"/>
                <a:gd name="T3" fmla="*/ 44 h 599"/>
                <a:gd name="T4" fmla="*/ 6 w 130"/>
                <a:gd name="T5" fmla="*/ 0 h 599"/>
                <a:gd name="T6" fmla="*/ 0 w 130"/>
                <a:gd name="T7" fmla="*/ 5 h 599"/>
                <a:gd name="T8" fmla="*/ 3 w 130"/>
                <a:gd name="T9" fmla="*/ 10 h 599"/>
                <a:gd name="T10" fmla="*/ 79 w 130"/>
                <a:gd name="T11" fmla="*/ 156 h 599"/>
                <a:gd name="T12" fmla="*/ 95 w 130"/>
                <a:gd name="T13" fmla="*/ 299 h 599"/>
                <a:gd name="T14" fmla="*/ 78 w 130"/>
                <a:gd name="T15" fmla="*/ 449 h 599"/>
                <a:gd name="T16" fmla="*/ 4 w 130"/>
                <a:gd name="T17" fmla="*/ 587 h 599"/>
                <a:gd name="T18" fmla="*/ 0 w 130"/>
                <a:gd name="T19" fmla="*/ 594 h 599"/>
                <a:gd name="T20" fmla="*/ 6 w 130"/>
                <a:gd name="T21" fmla="*/ 599 h 599"/>
                <a:gd name="T22" fmla="*/ 46 w 130"/>
                <a:gd name="T23" fmla="*/ 561 h 599"/>
                <a:gd name="T24" fmla="*/ 130 w 130"/>
                <a:gd name="T25" fmla="*/ 299 h 5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0" h="599">
                  <a:moveTo>
                    <a:pt x="130" y="299"/>
                  </a:moveTo>
                  <a:cubicBezTo>
                    <a:pt x="130" y="229"/>
                    <a:pt x="117" y="128"/>
                    <a:pt x="52" y="44"/>
                  </a:cubicBezTo>
                  <a:cubicBezTo>
                    <a:pt x="47" y="38"/>
                    <a:pt x="14" y="0"/>
                    <a:pt x="6" y="0"/>
                  </a:cubicBezTo>
                  <a:cubicBezTo>
                    <a:pt x="3" y="0"/>
                    <a:pt x="0" y="1"/>
                    <a:pt x="0" y="5"/>
                  </a:cubicBezTo>
                  <a:cubicBezTo>
                    <a:pt x="0" y="7"/>
                    <a:pt x="1" y="8"/>
                    <a:pt x="3" y="10"/>
                  </a:cubicBezTo>
                  <a:cubicBezTo>
                    <a:pt x="26" y="36"/>
                    <a:pt x="59" y="76"/>
                    <a:pt x="79" y="156"/>
                  </a:cubicBezTo>
                  <a:cubicBezTo>
                    <a:pt x="91" y="201"/>
                    <a:pt x="95" y="253"/>
                    <a:pt x="95" y="299"/>
                  </a:cubicBezTo>
                  <a:cubicBezTo>
                    <a:pt x="95" y="349"/>
                    <a:pt x="91" y="400"/>
                    <a:pt x="78" y="449"/>
                  </a:cubicBezTo>
                  <a:cubicBezTo>
                    <a:pt x="59" y="519"/>
                    <a:pt x="29" y="559"/>
                    <a:pt x="4" y="587"/>
                  </a:cubicBezTo>
                  <a:cubicBezTo>
                    <a:pt x="0" y="592"/>
                    <a:pt x="0" y="593"/>
                    <a:pt x="0" y="594"/>
                  </a:cubicBezTo>
                  <a:cubicBezTo>
                    <a:pt x="0" y="598"/>
                    <a:pt x="3" y="599"/>
                    <a:pt x="6" y="599"/>
                  </a:cubicBezTo>
                  <a:cubicBezTo>
                    <a:pt x="13" y="599"/>
                    <a:pt x="40" y="568"/>
                    <a:pt x="46" y="561"/>
                  </a:cubicBezTo>
                  <a:cubicBezTo>
                    <a:pt x="97" y="501"/>
                    <a:pt x="130" y="411"/>
                    <a:pt x="130" y="299"/>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2" name="Freeform 61">
              <a:extLst>
                <a:ext uri="{FF2B5EF4-FFF2-40B4-BE49-F238E27FC236}">
                  <a16:creationId xmlns:a16="http://schemas.microsoft.com/office/drawing/2014/main" id="{FBAFFE39-9E95-4860-A7E3-96D625D7DBDD}"/>
                </a:ext>
              </a:extLst>
            </p:cNvPr>
            <p:cNvSpPr>
              <a:spLocks/>
            </p:cNvSpPr>
            <p:nvPr>
              <p:custDataLst>
                <p:tags r:id="rId63"/>
              </p:custDataLst>
            </p:nvPr>
          </p:nvSpPr>
          <p:spPr bwMode="auto">
            <a:xfrm>
              <a:off x="9190039" y="3530600"/>
              <a:ext cx="119063" cy="200025"/>
            </a:xfrm>
            <a:custGeom>
              <a:avLst/>
              <a:gdLst>
                <a:gd name="T0" fmla="*/ 228 w 230"/>
                <a:gd name="T1" fmla="*/ 31 h 323"/>
                <a:gd name="T2" fmla="*/ 230 w 230"/>
                <a:gd name="T3" fmla="*/ 19 h 323"/>
                <a:gd name="T4" fmla="*/ 216 w 230"/>
                <a:gd name="T5" fmla="*/ 6 h 323"/>
                <a:gd name="T6" fmla="*/ 198 w 230"/>
                <a:gd name="T7" fmla="*/ 16 h 323"/>
                <a:gd name="T8" fmla="*/ 191 w 230"/>
                <a:gd name="T9" fmla="*/ 43 h 323"/>
                <a:gd name="T10" fmla="*/ 181 w 230"/>
                <a:gd name="T11" fmla="*/ 83 h 323"/>
                <a:gd name="T12" fmla="*/ 159 w 230"/>
                <a:gd name="T13" fmla="*/ 173 h 323"/>
                <a:gd name="T14" fmla="*/ 103 w 230"/>
                <a:gd name="T15" fmla="*/ 216 h 323"/>
                <a:gd name="T16" fmla="*/ 72 w 230"/>
                <a:gd name="T17" fmla="*/ 175 h 323"/>
                <a:gd name="T18" fmla="*/ 97 w 230"/>
                <a:gd name="T19" fmla="*/ 77 h 323"/>
                <a:gd name="T20" fmla="*/ 107 w 230"/>
                <a:gd name="T21" fmla="*/ 41 h 323"/>
                <a:gd name="T22" fmla="*/ 66 w 230"/>
                <a:gd name="T23" fmla="*/ 0 h 323"/>
                <a:gd name="T24" fmla="*/ 0 w 230"/>
                <a:gd name="T25" fmla="*/ 77 h 323"/>
                <a:gd name="T26" fmla="*/ 6 w 230"/>
                <a:gd name="T27" fmla="*/ 82 h 323"/>
                <a:gd name="T28" fmla="*/ 14 w 230"/>
                <a:gd name="T29" fmla="*/ 73 h 323"/>
                <a:gd name="T30" fmla="*/ 65 w 230"/>
                <a:gd name="T31" fmla="*/ 11 h 323"/>
                <a:gd name="T32" fmla="*/ 77 w 230"/>
                <a:gd name="T33" fmla="*/ 27 h 323"/>
                <a:gd name="T34" fmla="*/ 69 w 230"/>
                <a:gd name="T35" fmla="*/ 62 h 323"/>
                <a:gd name="T36" fmla="*/ 40 w 230"/>
                <a:gd name="T37" fmla="*/ 167 h 323"/>
                <a:gd name="T38" fmla="*/ 101 w 230"/>
                <a:gd name="T39" fmla="*/ 227 h 323"/>
                <a:gd name="T40" fmla="*/ 151 w 230"/>
                <a:gd name="T41" fmla="*/ 204 h 323"/>
                <a:gd name="T42" fmla="*/ 119 w 230"/>
                <a:gd name="T43" fmla="*/ 281 h 323"/>
                <a:gd name="T44" fmla="*/ 64 w 230"/>
                <a:gd name="T45" fmla="*/ 312 h 323"/>
                <a:gd name="T46" fmla="*/ 26 w 230"/>
                <a:gd name="T47" fmla="*/ 291 h 323"/>
                <a:gd name="T48" fmla="*/ 47 w 230"/>
                <a:gd name="T49" fmla="*/ 285 h 323"/>
                <a:gd name="T50" fmla="*/ 57 w 230"/>
                <a:gd name="T51" fmla="*/ 265 h 323"/>
                <a:gd name="T52" fmla="*/ 39 w 230"/>
                <a:gd name="T53" fmla="*/ 248 h 323"/>
                <a:gd name="T54" fmla="*/ 11 w 230"/>
                <a:gd name="T55" fmla="*/ 280 h 323"/>
                <a:gd name="T56" fmla="*/ 64 w 230"/>
                <a:gd name="T57" fmla="*/ 323 h 323"/>
                <a:gd name="T58" fmla="*/ 180 w 230"/>
                <a:gd name="T59" fmla="*/ 222 h 323"/>
                <a:gd name="T60" fmla="*/ 228 w 230"/>
                <a:gd name="T61" fmla="*/ 31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30" h="323">
                  <a:moveTo>
                    <a:pt x="228" y="31"/>
                  </a:moveTo>
                  <a:cubicBezTo>
                    <a:pt x="230" y="24"/>
                    <a:pt x="230" y="23"/>
                    <a:pt x="230" y="19"/>
                  </a:cubicBezTo>
                  <a:cubicBezTo>
                    <a:pt x="230" y="10"/>
                    <a:pt x="223" y="6"/>
                    <a:pt x="216" y="6"/>
                  </a:cubicBezTo>
                  <a:cubicBezTo>
                    <a:pt x="211" y="6"/>
                    <a:pt x="203" y="9"/>
                    <a:pt x="198" y="16"/>
                  </a:cubicBezTo>
                  <a:cubicBezTo>
                    <a:pt x="197" y="19"/>
                    <a:pt x="193" y="34"/>
                    <a:pt x="191" y="43"/>
                  </a:cubicBezTo>
                  <a:cubicBezTo>
                    <a:pt x="188" y="56"/>
                    <a:pt x="184" y="70"/>
                    <a:pt x="181" y="83"/>
                  </a:cubicBezTo>
                  <a:lnTo>
                    <a:pt x="159" y="173"/>
                  </a:lnTo>
                  <a:cubicBezTo>
                    <a:pt x="157" y="181"/>
                    <a:pt x="136" y="216"/>
                    <a:pt x="103" y="216"/>
                  </a:cubicBezTo>
                  <a:cubicBezTo>
                    <a:pt x="77" y="216"/>
                    <a:pt x="72" y="194"/>
                    <a:pt x="72" y="175"/>
                  </a:cubicBezTo>
                  <a:cubicBezTo>
                    <a:pt x="72" y="152"/>
                    <a:pt x="80" y="121"/>
                    <a:pt x="97" y="77"/>
                  </a:cubicBezTo>
                  <a:cubicBezTo>
                    <a:pt x="105" y="57"/>
                    <a:pt x="107" y="51"/>
                    <a:pt x="107" y="41"/>
                  </a:cubicBezTo>
                  <a:cubicBezTo>
                    <a:pt x="107" y="19"/>
                    <a:pt x="91" y="0"/>
                    <a:pt x="66" y="0"/>
                  </a:cubicBezTo>
                  <a:cubicBezTo>
                    <a:pt x="19" y="0"/>
                    <a:pt x="0" y="73"/>
                    <a:pt x="0" y="77"/>
                  </a:cubicBezTo>
                  <a:cubicBezTo>
                    <a:pt x="0" y="82"/>
                    <a:pt x="5" y="82"/>
                    <a:pt x="6" y="82"/>
                  </a:cubicBezTo>
                  <a:cubicBezTo>
                    <a:pt x="11" y="82"/>
                    <a:pt x="12" y="81"/>
                    <a:pt x="14" y="73"/>
                  </a:cubicBezTo>
                  <a:cubicBezTo>
                    <a:pt x="28" y="26"/>
                    <a:pt x="48" y="11"/>
                    <a:pt x="65" y="11"/>
                  </a:cubicBezTo>
                  <a:cubicBezTo>
                    <a:pt x="69" y="11"/>
                    <a:pt x="77" y="11"/>
                    <a:pt x="77" y="27"/>
                  </a:cubicBezTo>
                  <a:cubicBezTo>
                    <a:pt x="77" y="40"/>
                    <a:pt x="72" y="53"/>
                    <a:pt x="69" y="62"/>
                  </a:cubicBezTo>
                  <a:cubicBezTo>
                    <a:pt x="49" y="115"/>
                    <a:pt x="40" y="144"/>
                    <a:pt x="40" y="167"/>
                  </a:cubicBezTo>
                  <a:cubicBezTo>
                    <a:pt x="40" y="212"/>
                    <a:pt x="71" y="227"/>
                    <a:pt x="101" y="227"/>
                  </a:cubicBezTo>
                  <a:cubicBezTo>
                    <a:pt x="120" y="227"/>
                    <a:pt x="137" y="218"/>
                    <a:pt x="151" y="204"/>
                  </a:cubicBezTo>
                  <a:cubicBezTo>
                    <a:pt x="144" y="230"/>
                    <a:pt x="138" y="255"/>
                    <a:pt x="119" y="281"/>
                  </a:cubicBezTo>
                  <a:cubicBezTo>
                    <a:pt x="106" y="298"/>
                    <a:pt x="87" y="312"/>
                    <a:pt x="64" y="312"/>
                  </a:cubicBezTo>
                  <a:cubicBezTo>
                    <a:pt x="57" y="312"/>
                    <a:pt x="34" y="311"/>
                    <a:pt x="26" y="291"/>
                  </a:cubicBezTo>
                  <a:cubicBezTo>
                    <a:pt x="34" y="291"/>
                    <a:pt x="40" y="291"/>
                    <a:pt x="47" y="285"/>
                  </a:cubicBezTo>
                  <a:cubicBezTo>
                    <a:pt x="52" y="281"/>
                    <a:pt x="57" y="274"/>
                    <a:pt x="57" y="265"/>
                  </a:cubicBezTo>
                  <a:cubicBezTo>
                    <a:pt x="57" y="250"/>
                    <a:pt x="44" y="248"/>
                    <a:pt x="39" y="248"/>
                  </a:cubicBezTo>
                  <a:cubicBezTo>
                    <a:pt x="27" y="248"/>
                    <a:pt x="11" y="256"/>
                    <a:pt x="11" y="280"/>
                  </a:cubicBezTo>
                  <a:cubicBezTo>
                    <a:pt x="11" y="305"/>
                    <a:pt x="33" y="323"/>
                    <a:pt x="64" y="323"/>
                  </a:cubicBezTo>
                  <a:cubicBezTo>
                    <a:pt x="115" y="323"/>
                    <a:pt x="166" y="278"/>
                    <a:pt x="180" y="222"/>
                  </a:cubicBezTo>
                  <a:lnTo>
                    <a:pt x="228" y="31"/>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76" name="Group 475" descr="\documentclass{article}&#10;\usepackage{amsmath}&#10;\usepackage{amsfonts}&#10;\usepackage{amssymb}&#10;\usepackage{mathtools}&#10;\usepackage{physics}&#10;\pagestyle{empty}&#10;\begin{document}&#10;&#10;&#10;\begin{equation*}&#10;K \triangleq K(X, X) \in \mathbb{R}^{n \times n} &#10;\end{equation*}&#10;&#10;\end{document}" title="IguanaTex Vector Display">
            <a:extLst>
              <a:ext uri="{FF2B5EF4-FFF2-40B4-BE49-F238E27FC236}">
                <a16:creationId xmlns:a16="http://schemas.microsoft.com/office/drawing/2014/main" id="{1F13FCDF-0B62-459D-B158-134BF2ECC025}"/>
              </a:ext>
            </a:extLst>
          </p:cNvPr>
          <p:cNvGrpSpPr>
            <a:grpSpLocks noChangeAspect="1"/>
          </p:cNvGrpSpPr>
          <p:nvPr>
            <p:custDataLst>
              <p:tags r:id="rId4"/>
            </p:custDataLst>
          </p:nvPr>
        </p:nvGrpSpPr>
        <p:grpSpPr>
          <a:xfrm>
            <a:off x="1404845" y="4959952"/>
            <a:ext cx="2527300" cy="339726"/>
            <a:chOff x="1404938" y="4949825"/>
            <a:chExt cx="2527300" cy="339726"/>
          </a:xfrm>
        </p:grpSpPr>
        <p:sp>
          <p:nvSpPr>
            <p:cNvPr id="462" name="Freeform 68">
              <a:extLst>
                <a:ext uri="{FF2B5EF4-FFF2-40B4-BE49-F238E27FC236}">
                  <a16:creationId xmlns:a16="http://schemas.microsoft.com/office/drawing/2014/main" id="{5A2C4884-DF32-4EC6-B595-52C5D4C10D3B}"/>
                </a:ext>
              </a:extLst>
            </p:cNvPr>
            <p:cNvSpPr>
              <a:spLocks/>
            </p:cNvSpPr>
            <p:nvPr>
              <p:custDataLst>
                <p:tags r:id="rId22"/>
              </p:custDataLst>
            </p:nvPr>
          </p:nvSpPr>
          <p:spPr bwMode="auto">
            <a:xfrm>
              <a:off x="1404938" y="5003800"/>
              <a:ext cx="223838" cy="207963"/>
            </a:xfrm>
            <a:custGeom>
              <a:avLst/>
              <a:gdLst>
                <a:gd name="T0" fmla="*/ 235 w 424"/>
                <a:gd name="T1" fmla="*/ 139 h 341"/>
                <a:gd name="T2" fmla="*/ 232 w 424"/>
                <a:gd name="T3" fmla="*/ 132 h 341"/>
                <a:gd name="T4" fmla="*/ 247 w 424"/>
                <a:gd name="T5" fmla="*/ 120 h 341"/>
                <a:gd name="T6" fmla="*/ 334 w 424"/>
                <a:gd name="T7" fmla="*/ 53 h 341"/>
                <a:gd name="T8" fmla="*/ 415 w 424"/>
                <a:gd name="T9" fmla="*/ 15 h 341"/>
                <a:gd name="T10" fmla="*/ 424 w 424"/>
                <a:gd name="T11" fmla="*/ 5 h 341"/>
                <a:gd name="T12" fmla="*/ 419 w 424"/>
                <a:gd name="T13" fmla="*/ 0 h 341"/>
                <a:gd name="T14" fmla="*/ 384 w 424"/>
                <a:gd name="T15" fmla="*/ 1 h 341"/>
                <a:gd name="T16" fmla="*/ 328 w 424"/>
                <a:gd name="T17" fmla="*/ 0 h 341"/>
                <a:gd name="T18" fmla="*/ 319 w 424"/>
                <a:gd name="T19" fmla="*/ 10 h 341"/>
                <a:gd name="T20" fmla="*/ 325 w 424"/>
                <a:gd name="T21" fmla="*/ 15 h 341"/>
                <a:gd name="T22" fmla="*/ 340 w 424"/>
                <a:gd name="T23" fmla="*/ 25 h 341"/>
                <a:gd name="T24" fmla="*/ 322 w 424"/>
                <a:gd name="T25" fmla="*/ 48 h 341"/>
                <a:gd name="T26" fmla="*/ 128 w 424"/>
                <a:gd name="T27" fmla="*/ 198 h 341"/>
                <a:gd name="T28" fmla="*/ 168 w 424"/>
                <a:gd name="T29" fmla="*/ 38 h 341"/>
                <a:gd name="T30" fmla="*/ 209 w 424"/>
                <a:gd name="T31" fmla="*/ 15 h 341"/>
                <a:gd name="T32" fmla="*/ 226 w 424"/>
                <a:gd name="T33" fmla="*/ 5 h 341"/>
                <a:gd name="T34" fmla="*/ 219 w 424"/>
                <a:gd name="T35" fmla="*/ 0 h 341"/>
                <a:gd name="T36" fmla="*/ 156 w 424"/>
                <a:gd name="T37" fmla="*/ 1 h 341"/>
                <a:gd name="T38" fmla="*/ 91 w 424"/>
                <a:gd name="T39" fmla="*/ 0 h 341"/>
                <a:gd name="T40" fmla="*/ 81 w 424"/>
                <a:gd name="T41" fmla="*/ 9 h 341"/>
                <a:gd name="T42" fmla="*/ 96 w 424"/>
                <a:gd name="T43" fmla="*/ 15 h 341"/>
                <a:gd name="T44" fmla="*/ 117 w 424"/>
                <a:gd name="T45" fmla="*/ 16 h 341"/>
                <a:gd name="T46" fmla="*/ 128 w 424"/>
                <a:gd name="T47" fmla="*/ 24 h 341"/>
                <a:gd name="T48" fmla="*/ 126 w 424"/>
                <a:gd name="T49" fmla="*/ 33 h 341"/>
                <a:gd name="T50" fmla="*/ 59 w 424"/>
                <a:gd name="T51" fmla="*/ 302 h 341"/>
                <a:gd name="T52" fmla="*/ 14 w 424"/>
                <a:gd name="T53" fmla="*/ 325 h 341"/>
                <a:gd name="T54" fmla="*/ 0 w 424"/>
                <a:gd name="T55" fmla="*/ 335 h 341"/>
                <a:gd name="T56" fmla="*/ 8 w 424"/>
                <a:gd name="T57" fmla="*/ 341 h 341"/>
                <a:gd name="T58" fmla="*/ 71 w 424"/>
                <a:gd name="T59" fmla="*/ 339 h 341"/>
                <a:gd name="T60" fmla="*/ 103 w 424"/>
                <a:gd name="T61" fmla="*/ 340 h 341"/>
                <a:gd name="T62" fmla="*/ 135 w 424"/>
                <a:gd name="T63" fmla="*/ 341 h 341"/>
                <a:gd name="T64" fmla="*/ 145 w 424"/>
                <a:gd name="T65" fmla="*/ 331 h 341"/>
                <a:gd name="T66" fmla="*/ 131 w 424"/>
                <a:gd name="T67" fmla="*/ 325 h 341"/>
                <a:gd name="T68" fmla="*/ 99 w 424"/>
                <a:gd name="T69" fmla="*/ 316 h 341"/>
                <a:gd name="T70" fmla="*/ 103 w 424"/>
                <a:gd name="T71" fmla="*/ 294 h 341"/>
                <a:gd name="T72" fmla="*/ 123 w 424"/>
                <a:gd name="T73" fmla="*/ 216 h 341"/>
                <a:gd name="T74" fmla="*/ 198 w 424"/>
                <a:gd name="T75" fmla="*/ 158 h 341"/>
                <a:gd name="T76" fmla="*/ 255 w 424"/>
                <a:gd name="T77" fmla="*/ 292 h 341"/>
                <a:gd name="T78" fmla="*/ 261 w 424"/>
                <a:gd name="T79" fmla="*/ 310 h 341"/>
                <a:gd name="T80" fmla="*/ 235 w 424"/>
                <a:gd name="T81" fmla="*/ 325 h 341"/>
                <a:gd name="T82" fmla="*/ 224 w 424"/>
                <a:gd name="T83" fmla="*/ 335 h 341"/>
                <a:gd name="T84" fmla="*/ 231 w 424"/>
                <a:gd name="T85" fmla="*/ 341 h 341"/>
                <a:gd name="T86" fmla="*/ 292 w 424"/>
                <a:gd name="T87" fmla="*/ 339 h 341"/>
                <a:gd name="T88" fmla="*/ 341 w 424"/>
                <a:gd name="T89" fmla="*/ 341 h 341"/>
                <a:gd name="T90" fmla="*/ 350 w 424"/>
                <a:gd name="T91" fmla="*/ 331 h 341"/>
                <a:gd name="T92" fmla="*/ 340 w 424"/>
                <a:gd name="T93" fmla="*/ 325 h 341"/>
                <a:gd name="T94" fmla="*/ 306 w 424"/>
                <a:gd name="T95" fmla="*/ 303 h 341"/>
                <a:gd name="T96" fmla="*/ 235 w 424"/>
                <a:gd name="T97" fmla="*/ 139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24" h="341">
                  <a:moveTo>
                    <a:pt x="235" y="139"/>
                  </a:moveTo>
                  <a:cubicBezTo>
                    <a:pt x="234" y="137"/>
                    <a:pt x="232" y="133"/>
                    <a:pt x="232" y="132"/>
                  </a:cubicBezTo>
                  <a:cubicBezTo>
                    <a:pt x="232" y="131"/>
                    <a:pt x="241" y="124"/>
                    <a:pt x="247" y="120"/>
                  </a:cubicBezTo>
                  <a:lnTo>
                    <a:pt x="334" y="53"/>
                  </a:lnTo>
                  <a:cubicBezTo>
                    <a:pt x="381" y="18"/>
                    <a:pt x="400" y="16"/>
                    <a:pt x="415" y="15"/>
                  </a:cubicBezTo>
                  <a:cubicBezTo>
                    <a:pt x="419" y="14"/>
                    <a:pt x="424" y="14"/>
                    <a:pt x="424" y="5"/>
                  </a:cubicBezTo>
                  <a:cubicBezTo>
                    <a:pt x="424" y="3"/>
                    <a:pt x="423" y="0"/>
                    <a:pt x="419" y="0"/>
                  </a:cubicBezTo>
                  <a:cubicBezTo>
                    <a:pt x="408" y="0"/>
                    <a:pt x="395" y="1"/>
                    <a:pt x="384" y="1"/>
                  </a:cubicBezTo>
                  <a:cubicBezTo>
                    <a:pt x="366" y="1"/>
                    <a:pt x="346" y="0"/>
                    <a:pt x="328" y="0"/>
                  </a:cubicBezTo>
                  <a:cubicBezTo>
                    <a:pt x="325" y="0"/>
                    <a:pt x="319" y="0"/>
                    <a:pt x="319" y="10"/>
                  </a:cubicBezTo>
                  <a:cubicBezTo>
                    <a:pt x="319" y="13"/>
                    <a:pt x="321" y="14"/>
                    <a:pt x="325" y="15"/>
                  </a:cubicBezTo>
                  <a:cubicBezTo>
                    <a:pt x="336" y="16"/>
                    <a:pt x="340" y="18"/>
                    <a:pt x="340" y="25"/>
                  </a:cubicBezTo>
                  <a:cubicBezTo>
                    <a:pt x="340" y="34"/>
                    <a:pt x="325" y="46"/>
                    <a:pt x="322" y="48"/>
                  </a:cubicBezTo>
                  <a:lnTo>
                    <a:pt x="128" y="198"/>
                  </a:lnTo>
                  <a:lnTo>
                    <a:pt x="168" y="38"/>
                  </a:lnTo>
                  <a:cubicBezTo>
                    <a:pt x="172" y="20"/>
                    <a:pt x="173" y="15"/>
                    <a:pt x="209" y="15"/>
                  </a:cubicBezTo>
                  <a:cubicBezTo>
                    <a:pt x="222" y="15"/>
                    <a:pt x="226" y="15"/>
                    <a:pt x="226" y="5"/>
                  </a:cubicBezTo>
                  <a:cubicBezTo>
                    <a:pt x="226" y="1"/>
                    <a:pt x="222" y="0"/>
                    <a:pt x="219" y="0"/>
                  </a:cubicBezTo>
                  <a:cubicBezTo>
                    <a:pt x="206" y="0"/>
                    <a:pt x="170" y="1"/>
                    <a:pt x="156" y="1"/>
                  </a:cubicBezTo>
                  <a:cubicBezTo>
                    <a:pt x="141" y="1"/>
                    <a:pt x="106" y="0"/>
                    <a:pt x="91" y="0"/>
                  </a:cubicBezTo>
                  <a:cubicBezTo>
                    <a:pt x="88" y="0"/>
                    <a:pt x="81" y="0"/>
                    <a:pt x="81" y="9"/>
                  </a:cubicBezTo>
                  <a:cubicBezTo>
                    <a:pt x="81" y="15"/>
                    <a:pt x="86" y="15"/>
                    <a:pt x="96" y="15"/>
                  </a:cubicBezTo>
                  <a:cubicBezTo>
                    <a:pt x="102" y="15"/>
                    <a:pt x="111" y="15"/>
                    <a:pt x="117" y="16"/>
                  </a:cubicBezTo>
                  <a:cubicBezTo>
                    <a:pt x="125" y="17"/>
                    <a:pt x="128" y="18"/>
                    <a:pt x="128" y="24"/>
                  </a:cubicBezTo>
                  <a:cubicBezTo>
                    <a:pt x="128" y="26"/>
                    <a:pt x="128" y="27"/>
                    <a:pt x="126" y="33"/>
                  </a:cubicBezTo>
                  <a:lnTo>
                    <a:pt x="59" y="302"/>
                  </a:lnTo>
                  <a:cubicBezTo>
                    <a:pt x="54" y="321"/>
                    <a:pt x="53" y="325"/>
                    <a:pt x="14" y="325"/>
                  </a:cubicBezTo>
                  <a:cubicBezTo>
                    <a:pt x="6" y="325"/>
                    <a:pt x="0" y="325"/>
                    <a:pt x="0" y="335"/>
                  </a:cubicBezTo>
                  <a:cubicBezTo>
                    <a:pt x="0" y="341"/>
                    <a:pt x="6" y="341"/>
                    <a:pt x="8" y="341"/>
                  </a:cubicBezTo>
                  <a:cubicBezTo>
                    <a:pt x="22" y="341"/>
                    <a:pt x="57" y="339"/>
                    <a:pt x="71" y="339"/>
                  </a:cubicBezTo>
                  <a:cubicBezTo>
                    <a:pt x="81" y="339"/>
                    <a:pt x="92" y="340"/>
                    <a:pt x="103" y="340"/>
                  </a:cubicBezTo>
                  <a:cubicBezTo>
                    <a:pt x="114" y="340"/>
                    <a:pt x="125" y="341"/>
                    <a:pt x="135" y="341"/>
                  </a:cubicBezTo>
                  <a:cubicBezTo>
                    <a:pt x="139" y="341"/>
                    <a:pt x="145" y="341"/>
                    <a:pt x="145" y="331"/>
                  </a:cubicBezTo>
                  <a:cubicBezTo>
                    <a:pt x="145" y="325"/>
                    <a:pt x="141" y="325"/>
                    <a:pt x="131" y="325"/>
                  </a:cubicBezTo>
                  <a:cubicBezTo>
                    <a:pt x="113" y="325"/>
                    <a:pt x="99" y="325"/>
                    <a:pt x="99" y="316"/>
                  </a:cubicBezTo>
                  <a:cubicBezTo>
                    <a:pt x="99" y="313"/>
                    <a:pt x="102" y="302"/>
                    <a:pt x="103" y="294"/>
                  </a:cubicBezTo>
                  <a:cubicBezTo>
                    <a:pt x="110" y="268"/>
                    <a:pt x="117" y="242"/>
                    <a:pt x="123" y="216"/>
                  </a:cubicBezTo>
                  <a:lnTo>
                    <a:pt x="198" y="158"/>
                  </a:lnTo>
                  <a:lnTo>
                    <a:pt x="255" y="292"/>
                  </a:lnTo>
                  <a:cubicBezTo>
                    <a:pt x="261" y="306"/>
                    <a:pt x="261" y="307"/>
                    <a:pt x="261" y="310"/>
                  </a:cubicBezTo>
                  <a:cubicBezTo>
                    <a:pt x="261" y="325"/>
                    <a:pt x="240" y="325"/>
                    <a:pt x="235" y="325"/>
                  </a:cubicBezTo>
                  <a:cubicBezTo>
                    <a:pt x="230" y="325"/>
                    <a:pt x="224" y="325"/>
                    <a:pt x="224" y="335"/>
                  </a:cubicBezTo>
                  <a:cubicBezTo>
                    <a:pt x="224" y="341"/>
                    <a:pt x="230" y="341"/>
                    <a:pt x="231" y="341"/>
                  </a:cubicBezTo>
                  <a:cubicBezTo>
                    <a:pt x="251" y="341"/>
                    <a:pt x="272" y="339"/>
                    <a:pt x="292" y="339"/>
                  </a:cubicBezTo>
                  <a:cubicBezTo>
                    <a:pt x="303" y="339"/>
                    <a:pt x="330" y="341"/>
                    <a:pt x="341" y="341"/>
                  </a:cubicBezTo>
                  <a:cubicBezTo>
                    <a:pt x="344" y="341"/>
                    <a:pt x="350" y="341"/>
                    <a:pt x="350" y="331"/>
                  </a:cubicBezTo>
                  <a:cubicBezTo>
                    <a:pt x="350" y="325"/>
                    <a:pt x="345" y="325"/>
                    <a:pt x="340" y="325"/>
                  </a:cubicBezTo>
                  <a:cubicBezTo>
                    <a:pt x="320" y="325"/>
                    <a:pt x="313" y="320"/>
                    <a:pt x="306" y="303"/>
                  </a:cubicBezTo>
                  <a:lnTo>
                    <a:pt x="235" y="139"/>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3" name="Freeform 69">
              <a:extLst>
                <a:ext uri="{FF2B5EF4-FFF2-40B4-BE49-F238E27FC236}">
                  <a16:creationId xmlns:a16="http://schemas.microsoft.com/office/drawing/2014/main" id="{A3212E94-D98D-4517-A95B-25B71AFF641D}"/>
                </a:ext>
              </a:extLst>
            </p:cNvPr>
            <p:cNvSpPr>
              <a:spLocks noEditPoints="1"/>
            </p:cNvSpPr>
            <p:nvPr>
              <p:custDataLst>
                <p:tags r:id="rId23"/>
              </p:custDataLst>
            </p:nvPr>
          </p:nvSpPr>
          <p:spPr bwMode="auto">
            <a:xfrm>
              <a:off x="1724026" y="4949825"/>
              <a:ext cx="174625" cy="222250"/>
            </a:xfrm>
            <a:custGeom>
              <a:avLst/>
              <a:gdLst>
                <a:gd name="T0" fmla="*/ 177 w 332"/>
                <a:gd name="T1" fmla="*/ 8 h 362"/>
                <a:gd name="T2" fmla="*/ 166 w 332"/>
                <a:gd name="T3" fmla="*/ 0 h 362"/>
                <a:gd name="T4" fmla="*/ 155 w 332"/>
                <a:gd name="T5" fmla="*/ 8 h 362"/>
                <a:gd name="T6" fmla="*/ 64 w 332"/>
                <a:gd name="T7" fmla="*/ 167 h 362"/>
                <a:gd name="T8" fmla="*/ 60 w 332"/>
                <a:gd name="T9" fmla="*/ 178 h 362"/>
                <a:gd name="T10" fmla="*/ 78 w 332"/>
                <a:gd name="T11" fmla="*/ 188 h 362"/>
                <a:gd name="T12" fmla="*/ 255 w 332"/>
                <a:gd name="T13" fmla="*/ 188 h 362"/>
                <a:gd name="T14" fmla="*/ 273 w 332"/>
                <a:gd name="T15" fmla="*/ 175 h 362"/>
                <a:gd name="T16" fmla="*/ 177 w 332"/>
                <a:gd name="T17" fmla="*/ 8 h 362"/>
                <a:gd name="T18" fmla="*/ 166 w 332"/>
                <a:gd name="T19" fmla="*/ 30 h 362"/>
                <a:gd name="T20" fmla="*/ 246 w 332"/>
                <a:gd name="T21" fmla="*/ 168 h 362"/>
                <a:gd name="T22" fmla="*/ 86 w 332"/>
                <a:gd name="T23" fmla="*/ 168 h 362"/>
                <a:gd name="T24" fmla="*/ 166 w 332"/>
                <a:gd name="T25" fmla="*/ 30 h 362"/>
                <a:gd name="T26" fmla="*/ 18 w 332"/>
                <a:gd name="T27" fmla="*/ 342 h 362"/>
                <a:gd name="T28" fmla="*/ 0 w 332"/>
                <a:gd name="T29" fmla="*/ 352 h 362"/>
                <a:gd name="T30" fmla="*/ 18 w 332"/>
                <a:gd name="T31" fmla="*/ 362 h 362"/>
                <a:gd name="T32" fmla="*/ 315 w 332"/>
                <a:gd name="T33" fmla="*/ 362 h 362"/>
                <a:gd name="T34" fmla="*/ 332 w 332"/>
                <a:gd name="T35" fmla="*/ 352 h 362"/>
                <a:gd name="T36" fmla="*/ 314 w 332"/>
                <a:gd name="T37" fmla="*/ 342 h 362"/>
                <a:gd name="T38" fmla="*/ 18 w 332"/>
                <a:gd name="T39" fmla="*/ 342 h 362"/>
                <a:gd name="T40" fmla="*/ 18 w 332"/>
                <a:gd name="T41" fmla="*/ 245 h 362"/>
                <a:gd name="T42" fmla="*/ 0 w 332"/>
                <a:gd name="T43" fmla="*/ 255 h 362"/>
                <a:gd name="T44" fmla="*/ 18 w 332"/>
                <a:gd name="T45" fmla="*/ 265 h 362"/>
                <a:gd name="T46" fmla="*/ 314 w 332"/>
                <a:gd name="T47" fmla="*/ 265 h 362"/>
                <a:gd name="T48" fmla="*/ 332 w 332"/>
                <a:gd name="T49" fmla="*/ 255 h 362"/>
                <a:gd name="T50" fmla="*/ 315 w 332"/>
                <a:gd name="T51" fmla="*/ 245 h 362"/>
                <a:gd name="T52" fmla="*/ 18 w 332"/>
                <a:gd name="T53" fmla="*/ 245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32" h="362">
                  <a:moveTo>
                    <a:pt x="177" y="8"/>
                  </a:moveTo>
                  <a:cubicBezTo>
                    <a:pt x="173" y="1"/>
                    <a:pt x="170" y="0"/>
                    <a:pt x="166" y="0"/>
                  </a:cubicBezTo>
                  <a:cubicBezTo>
                    <a:pt x="163" y="0"/>
                    <a:pt x="159" y="1"/>
                    <a:pt x="155" y="8"/>
                  </a:cubicBezTo>
                  <a:lnTo>
                    <a:pt x="64" y="167"/>
                  </a:lnTo>
                  <a:cubicBezTo>
                    <a:pt x="60" y="174"/>
                    <a:pt x="60" y="176"/>
                    <a:pt x="60" y="178"/>
                  </a:cubicBezTo>
                  <a:cubicBezTo>
                    <a:pt x="60" y="188"/>
                    <a:pt x="69" y="188"/>
                    <a:pt x="78" y="188"/>
                  </a:cubicBezTo>
                  <a:lnTo>
                    <a:pt x="255" y="188"/>
                  </a:lnTo>
                  <a:cubicBezTo>
                    <a:pt x="266" y="188"/>
                    <a:pt x="273" y="188"/>
                    <a:pt x="273" y="175"/>
                  </a:cubicBezTo>
                  <a:lnTo>
                    <a:pt x="177" y="8"/>
                  </a:lnTo>
                  <a:close/>
                  <a:moveTo>
                    <a:pt x="166" y="30"/>
                  </a:moveTo>
                  <a:lnTo>
                    <a:pt x="246" y="168"/>
                  </a:lnTo>
                  <a:lnTo>
                    <a:pt x="86" y="168"/>
                  </a:lnTo>
                  <a:lnTo>
                    <a:pt x="166" y="30"/>
                  </a:lnTo>
                  <a:close/>
                  <a:moveTo>
                    <a:pt x="18" y="342"/>
                  </a:moveTo>
                  <a:cubicBezTo>
                    <a:pt x="10" y="342"/>
                    <a:pt x="0" y="342"/>
                    <a:pt x="0" y="352"/>
                  </a:cubicBezTo>
                  <a:cubicBezTo>
                    <a:pt x="0" y="362"/>
                    <a:pt x="9" y="362"/>
                    <a:pt x="18" y="362"/>
                  </a:cubicBezTo>
                  <a:lnTo>
                    <a:pt x="315" y="362"/>
                  </a:lnTo>
                  <a:cubicBezTo>
                    <a:pt x="323" y="362"/>
                    <a:pt x="332" y="362"/>
                    <a:pt x="332" y="352"/>
                  </a:cubicBezTo>
                  <a:cubicBezTo>
                    <a:pt x="332" y="342"/>
                    <a:pt x="323" y="342"/>
                    <a:pt x="314" y="342"/>
                  </a:cubicBezTo>
                  <a:lnTo>
                    <a:pt x="18" y="342"/>
                  </a:lnTo>
                  <a:close/>
                  <a:moveTo>
                    <a:pt x="18" y="245"/>
                  </a:moveTo>
                  <a:cubicBezTo>
                    <a:pt x="9" y="245"/>
                    <a:pt x="0" y="245"/>
                    <a:pt x="0" y="255"/>
                  </a:cubicBezTo>
                  <a:cubicBezTo>
                    <a:pt x="0" y="265"/>
                    <a:pt x="10" y="265"/>
                    <a:pt x="18" y="265"/>
                  </a:cubicBezTo>
                  <a:lnTo>
                    <a:pt x="314" y="265"/>
                  </a:lnTo>
                  <a:cubicBezTo>
                    <a:pt x="323" y="265"/>
                    <a:pt x="332" y="265"/>
                    <a:pt x="332" y="255"/>
                  </a:cubicBezTo>
                  <a:cubicBezTo>
                    <a:pt x="332" y="245"/>
                    <a:pt x="323" y="245"/>
                    <a:pt x="315" y="245"/>
                  </a:cubicBezTo>
                  <a:lnTo>
                    <a:pt x="18" y="245"/>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4" name="Freeform 70">
              <a:extLst>
                <a:ext uri="{FF2B5EF4-FFF2-40B4-BE49-F238E27FC236}">
                  <a16:creationId xmlns:a16="http://schemas.microsoft.com/office/drawing/2014/main" id="{DA646CAB-B2FE-4754-A5CB-F4B7E892FB8A}"/>
                </a:ext>
              </a:extLst>
            </p:cNvPr>
            <p:cNvSpPr>
              <a:spLocks/>
            </p:cNvSpPr>
            <p:nvPr>
              <p:custDataLst>
                <p:tags r:id="rId24"/>
              </p:custDataLst>
            </p:nvPr>
          </p:nvSpPr>
          <p:spPr bwMode="auto">
            <a:xfrm>
              <a:off x="1995488" y="5003800"/>
              <a:ext cx="223838" cy="207963"/>
            </a:xfrm>
            <a:custGeom>
              <a:avLst/>
              <a:gdLst>
                <a:gd name="T0" fmla="*/ 235 w 425"/>
                <a:gd name="T1" fmla="*/ 139 h 341"/>
                <a:gd name="T2" fmla="*/ 233 w 425"/>
                <a:gd name="T3" fmla="*/ 132 h 341"/>
                <a:gd name="T4" fmla="*/ 247 w 425"/>
                <a:gd name="T5" fmla="*/ 120 h 341"/>
                <a:gd name="T6" fmla="*/ 334 w 425"/>
                <a:gd name="T7" fmla="*/ 53 h 341"/>
                <a:gd name="T8" fmla="*/ 416 w 425"/>
                <a:gd name="T9" fmla="*/ 15 h 341"/>
                <a:gd name="T10" fmla="*/ 425 w 425"/>
                <a:gd name="T11" fmla="*/ 5 h 341"/>
                <a:gd name="T12" fmla="*/ 419 w 425"/>
                <a:gd name="T13" fmla="*/ 0 h 341"/>
                <a:gd name="T14" fmla="*/ 384 w 425"/>
                <a:gd name="T15" fmla="*/ 1 h 341"/>
                <a:gd name="T16" fmla="*/ 328 w 425"/>
                <a:gd name="T17" fmla="*/ 0 h 341"/>
                <a:gd name="T18" fmla="*/ 319 w 425"/>
                <a:gd name="T19" fmla="*/ 10 h 341"/>
                <a:gd name="T20" fmla="*/ 325 w 425"/>
                <a:gd name="T21" fmla="*/ 15 h 341"/>
                <a:gd name="T22" fmla="*/ 340 w 425"/>
                <a:gd name="T23" fmla="*/ 25 h 341"/>
                <a:gd name="T24" fmla="*/ 322 w 425"/>
                <a:gd name="T25" fmla="*/ 48 h 341"/>
                <a:gd name="T26" fmla="*/ 128 w 425"/>
                <a:gd name="T27" fmla="*/ 198 h 341"/>
                <a:gd name="T28" fmla="*/ 168 w 425"/>
                <a:gd name="T29" fmla="*/ 38 h 341"/>
                <a:gd name="T30" fmla="*/ 210 w 425"/>
                <a:gd name="T31" fmla="*/ 15 h 341"/>
                <a:gd name="T32" fmla="*/ 227 w 425"/>
                <a:gd name="T33" fmla="*/ 5 h 341"/>
                <a:gd name="T34" fmla="*/ 220 w 425"/>
                <a:gd name="T35" fmla="*/ 0 h 341"/>
                <a:gd name="T36" fmla="*/ 156 w 425"/>
                <a:gd name="T37" fmla="*/ 1 h 341"/>
                <a:gd name="T38" fmla="*/ 91 w 425"/>
                <a:gd name="T39" fmla="*/ 0 h 341"/>
                <a:gd name="T40" fmla="*/ 81 w 425"/>
                <a:gd name="T41" fmla="*/ 9 h 341"/>
                <a:gd name="T42" fmla="*/ 96 w 425"/>
                <a:gd name="T43" fmla="*/ 15 h 341"/>
                <a:gd name="T44" fmla="*/ 117 w 425"/>
                <a:gd name="T45" fmla="*/ 16 h 341"/>
                <a:gd name="T46" fmla="*/ 128 w 425"/>
                <a:gd name="T47" fmla="*/ 24 h 341"/>
                <a:gd name="T48" fmla="*/ 126 w 425"/>
                <a:gd name="T49" fmla="*/ 33 h 341"/>
                <a:gd name="T50" fmla="*/ 60 w 425"/>
                <a:gd name="T51" fmla="*/ 302 h 341"/>
                <a:gd name="T52" fmla="*/ 14 w 425"/>
                <a:gd name="T53" fmla="*/ 325 h 341"/>
                <a:gd name="T54" fmla="*/ 0 w 425"/>
                <a:gd name="T55" fmla="*/ 335 h 341"/>
                <a:gd name="T56" fmla="*/ 8 w 425"/>
                <a:gd name="T57" fmla="*/ 341 h 341"/>
                <a:gd name="T58" fmla="*/ 71 w 425"/>
                <a:gd name="T59" fmla="*/ 339 h 341"/>
                <a:gd name="T60" fmla="*/ 103 w 425"/>
                <a:gd name="T61" fmla="*/ 340 h 341"/>
                <a:gd name="T62" fmla="*/ 135 w 425"/>
                <a:gd name="T63" fmla="*/ 341 h 341"/>
                <a:gd name="T64" fmla="*/ 145 w 425"/>
                <a:gd name="T65" fmla="*/ 331 h 341"/>
                <a:gd name="T66" fmla="*/ 131 w 425"/>
                <a:gd name="T67" fmla="*/ 325 h 341"/>
                <a:gd name="T68" fmla="*/ 99 w 425"/>
                <a:gd name="T69" fmla="*/ 316 h 341"/>
                <a:gd name="T70" fmla="*/ 103 w 425"/>
                <a:gd name="T71" fmla="*/ 294 h 341"/>
                <a:gd name="T72" fmla="*/ 123 w 425"/>
                <a:gd name="T73" fmla="*/ 216 h 341"/>
                <a:gd name="T74" fmla="*/ 198 w 425"/>
                <a:gd name="T75" fmla="*/ 158 h 341"/>
                <a:gd name="T76" fmla="*/ 256 w 425"/>
                <a:gd name="T77" fmla="*/ 292 h 341"/>
                <a:gd name="T78" fmla="*/ 261 w 425"/>
                <a:gd name="T79" fmla="*/ 310 h 341"/>
                <a:gd name="T80" fmla="*/ 236 w 425"/>
                <a:gd name="T81" fmla="*/ 325 h 341"/>
                <a:gd name="T82" fmla="*/ 225 w 425"/>
                <a:gd name="T83" fmla="*/ 335 h 341"/>
                <a:gd name="T84" fmla="*/ 232 w 425"/>
                <a:gd name="T85" fmla="*/ 341 h 341"/>
                <a:gd name="T86" fmla="*/ 292 w 425"/>
                <a:gd name="T87" fmla="*/ 339 h 341"/>
                <a:gd name="T88" fmla="*/ 341 w 425"/>
                <a:gd name="T89" fmla="*/ 341 h 341"/>
                <a:gd name="T90" fmla="*/ 350 w 425"/>
                <a:gd name="T91" fmla="*/ 331 h 341"/>
                <a:gd name="T92" fmla="*/ 340 w 425"/>
                <a:gd name="T93" fmla="*/ 325 h 341"/>
                <a:gd name="T94" fmla="*/ 306 w 425"/>
                <a:gd name="T95" fmla="*/ 303 h 341"/>
                <a:gd name="T96" fmla="*/ 235 w 425"/>
                <a:gd name="T97" fmla="*/ 139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25" h="341">
                  <a:moveTo>
                    <a:pt x="235" y="139"/>
                  </a:moveTo>
                  <a:cubicBezTo>
                    <a:pt x="235" y="137"/>
                    <a:pt x="233" y="133"/>
                    <a:pt x="233" y="132"/>
                  </a:cubicBezTo>
                  <a:cubicBezTo>
                    <a:pt x="233" y="131"/>
                    <a:pt x="242" y="124"/>
                    <a:pt x="247" y="120"/>
                  </a:cubicBezTo>
                  <a:lnTo>
                    <a:pt x="334" y="53"/>
                  </a:lnTo>
                  <a:cubicBezTo>
                    <a:pt x="381" y="18"/>
                    <a:pt x="401" y="16"/>
                    <a:pt x="416" y="15"/>
                  </a:cubicBezTo>
                  <a:cubicBezTo>
                    <a:pt x="420" y="14"/>
                    <a:pt x="425" y="14"/>
                    <a:pt x="425" y="5"/>
                  </a:cubicBezTo>
                  <a:cubicBezTo>
                    <a:pt x="425" y="3"/>
                    <a:pt x="423" y="0"/>
                    <a:pt x="419" y="0"/>
                  </a:cubicBezTo>
                  <a:cubicBezTo>
                    <a:pt x="408" y="0"/>
                    <a:pt x="396" y="1"/>
                    <a:pt x="384" y="1"/>
                  </a:cubicBezTo>
                  <a:cubicBezTo>
                    <a:pt x="366" y="1"/>
                    <a:pt x="346" y="0"/>
                    <a:pt x="328" y="0"/>
                  </a:cubicBezTo>
                  <a:cubicBezTo>
                    <a:pt x="325" y="0"/>
                    <a:pt x="319" y="0"/>
                    <a:pt x="319" y="10"/>
                  </a:cubicBezTo>
                  <a:cubicBezTo>
                    <a:pt x="319" y="13"/>
                    <a:pt x="321" y="14"/>
                    <a:pt x="325" y="15"/>
                  </a:cubicBezTo>
                  <a:cubicBezTo>
                    <a:pt x="336" y="16"/>
                    <a:pt x="340" y="18"/>
                    <a:pt x="340" y="25"/>
                  </a:cubicBezTo>
                  <a:cubicBezTo>
                    <a:pt x="340" y="34"/>
                    <a:pt x="325" y="46"/>
                    <a:pt x="322" y="48"/>
                  </a:cubicBezTo>
                  <a:lnTo>
                    <a:pt x="128" y="198"/>
                  </a:lnTo>
                  <a:lnTo>
                    <a:pt x="168" y="38"/>
                  </a:lnTo>
                  <a:cubicBezTo>
                    <a:pt x="172" y="20"/>
                    <a:pt x="173" y="15"/>
                    <a:pt x="210" y="15"/>
                  </a:cubicBezTo>
                  <a:cubicBezTo>
                    <a:pt x="222" y="15"/>
                    <a:pt x="227" y="15"/>
                    <a:pt x="227" y="5"/>
                  </a:cubicBezTo>
                  <a:cubicBezTo>
                    <a:pt x="227" y="1"/>
                    <a:pt x="223" y="0"/>
                    <a:pt x="220" y="0"/>
                  </a:cubicBezTo>
                  <a:cubicBezTo>
                    <a:pt x="206" y="0"/>
                    <a:pt x="170" y="1"/>
                    <a:pt x="156" y="1"/>
                  </a:cubicBezTo>
                  <a:cubicBezTo>
                    <a:pt x="141" y="1"/>
                    <a:pt x="106" y="0"/>
                    <a:pt x="91" y="0"/>
                  </a:cubicBezTo>
                  <a:cubicBezTo>
                    <a:pt x="88" y="0"/>
                    <a:pt x="81" y="0"/>
                    <a:pt x="81" y="9"/>
                  </a:cubicBezTo>
                  <a:cubicBezTo>
                    <a:pt x="81" y="15"/>
                    <a:pt x="86" y="15"/>
                    <a:pt x="96" y="15"/>
                  </a:cubicBezTo>
                  <a:cubicBezTo>
                    <a:pt x="102" y="15"/>
                    <a:pt x="111" y="15"/>
                    <a:pt x="117" y="16"/>
                  </a:cubicBezTo>
                  <a:cubicBezTo>
                    <a:pt x="125" y="17"/>
                    <a:pt x="128" y="18"/>
                    <a:pt x="128" y="24"/>
                  </a:cubicBezTo>
                  <a:cubicBezTo>
                    <a:pt x="128" y="26"/>
                    <a:pt x="128" y="27"/>
                    <a:pt x="126" y="33"/>
                  </a:cubicBezTo>
                  <a:lnTo>
                    <a:pt x="60" y="302"/>
                  </a:lnTo>
                  <a:cubicBezTo>
                    <a:pt x="55" y="321"/>
                    <a:pt x="54" y="325"/>
                    <a:pt x="14" y="325"/>
                  </a:cubicBezTo>
                  <a:cubicBezTo>
                    <a:pt x="6" y="325"/>
                    <a:pt x="0" y="325"/>
                    <a:pt x="0" y="335"/>
                  </a:cubicBezTo>
                  <a:cubicBezTo>
                    <a:pt x="0" y="341"/>
                    <a:pt x="6" y="341"/>
                    <a:pt x="8" y="341"/>
                  </a:cubicBezTo>
                  <a:cubicBezTo>
                    <a:pt x="22" y="341"/>
                    <a:pt x="57" y="339"/>
                    <a:pt x="71" y="339"/>
                  </a:cubicBezTo>
                  <a:cubicBezTo>
                    <a:pt x="81" y="339"/>
                    <a:pt x="92" y="340"/>
                    <a:pt x="103" y="340"/>
                  </a:cubicBezTo>
                  <a:cubicBezTo>
                    <a:pt x="114" y="340"/>
                    <a:pt x="125" y="341"/>
                    <a:pt x="135" y="341"/>
                  </a:cubicBezTo>
                  <a:cubicBezTo>
                    <a:pt x="139" y="341"/>
                    <a:pt x="145" y="341"/>
                    <a:pt x="145" y="331"/>
                  </a:cubicBezTo>
                  <a:cubicBezTo>
                    <a:pt x="145" y="325"/>
                    <a:pt x="141" y="325"/>
                    <a:pt x="131" y="325"/>
                  </a:cubicBezTo>
                  <a:cubicBezTo>
                    <a:pt x="113" y="325"/>
                    <a:pt x="99" y="325"/>
                    <a:pt x="99" y="316"/>
                  </a:cubicBezTo>
                  <a:cubicBezTo>
                    <a:pt x="99" y="313"/>
                    <a:pt x="102" y="302"/>
                    <a:pt x="103" y="294"/>
                  </a:cubicBezTo>
                  <a:cubicBezTo>
                    <a:pt x="110" y="268"/>
                    <a:pt x="117" y="242"/>
                    <a:pt x="123" y="216"/>
                  </a:cubicBezTo>
                  <a:lnTo>
                    <a:pt x="198" y="158"/>
                  </a:lnTo>
                  <a:lnTo>
                    <a:pt x="256" y="292"/>
                  </a:lnTo>
                  <a:cubicBezTo>
                    <a:pt x="261" y="306"/>
                    <a:pt x="261" y="307"/>
                    <a:pt x="261" y="310"/>
                  </a:cubicBezTo>
                  <a:cubicBezTo>
                    <a:pt x="261" y="325"/>
                    <a:pt x="240" y="325"/>
                    <a:pt x="236" y="325"/>
                  </a:cubicBezTo>
                  <a:cubicBezTo>
                    <a:pt x="230" y="325"/>
                    <a:pt x="225" y="325"/>
                    <a:pt x="225" y="335"/>
                  </a:cubicBezTo>
                  <a:cubicBezTo>
                    <a:pt x="225" y="341"/>
                    <a:pt x="231" y="341"/>
                    <a:pt x="232" y="341"/>
                  </a:cubicBezTo>
                  <a:cubicBezTo>
                    <a:pt x="252" y="341"/>
                    <a:pt x="272" y="339"/>
                    <a:pt x="292" y="339"/>
                  </a:cubicBezTo>
                  <a:cubicBezTo>
                    <a:pt x="303" y="339"/>
                    <a:pt x="330" y="341"/>
                    <a:pt x="341" y="341"/>
                  </a:cubicBezTo>
                  <a:cubicBezTo>
                    <a:pt x="344" y="341"/>
                    <a:pt x="350" y="341"/>
                    <a:pt x="350" y="331"/>
                  </a:cubicBezTo>
                  <a:cubicBezTo>
                    <a:pt x="350" y="325"/>
                    <a:pt x="345" y="325"/>
                    <a:pt x="340" y="325"/>
                  </a:cubicBezTo>
                  <a:cubicBezTo>
                    <a:pt x="320" y="325"/>
                    <a:pt x="313" y="320"/>
                    <a:pt x="306" y="303"/>
                  </a:cubicBezTo>
                  <a:lnTo>
                    <a:pt x="235" y="139"/>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5" name="Freeform 71">
              <a:extLst>
                <a:ext uri="{FF2B5EF4-FFF2-40B4-BE49-F238E27FC236}">
                  <a16:creationId xmlns:a16="http://schemas.microsoft.com/office/drawing/2014/main" id="{9A5FF043-8AF9-40D6-885A-A7AE3FCCB675}"/>
                </a:ext>
              </a:extLst>
            </p:cNvPr>
            <p:cNvSpPr>
              <a:spLocks/>
            </p:cNvSpPr>
            <p:nvPr>
              <p:custDataLst>
                <p:tags r:id="rId25"/>
              </p:custDataLst>
            </p:nvPr>
          </p:nvSpPr>
          <p:spPr bwMode="auto">
            <a:xfrm>
              <a:off x="2252663" y="4983163"/>
              <a:ext cx="61913" cy="306388"/>
            </a:xfrm>
            <a:custGeom>
              <a:avLst/>
              <a:gdLst>
                <a:gd name="T0" fmla="*/ 116 w 116"/>
                <a:gd name="T1" fmla="*/ 495 h 500"/>
                <a:gd name="T2" fmla="*/ 108 w 116"/>
                <a:gd name="T3" fmla="*/ 484 h 500"/>
                <a:gd name="T4" fmla="*/ 29 w 116"/>
                <a:gd name="T5" fmla="*/ 250 h 500"/>
                <a:gd name="T6" fmla="*/ 110 w 116"/>
                <a:gd name="T7" fmla="*/ 14 h 500"/>
                <a:gd name="T8" fmla="*/ 116 w 116"/>
                <a:gd name="T9" fmla="*/ 5 h 500"/>
                <a:gd name="T10" fmla="*/ 111 w 116"/>
                <a:gd name="T11" fmla="*/ 0 h 500"/>
                <a:gd name="T12" fmla="*/ 32 w 116"/>
                <a:gd name="T13" fmla="*/ 97 h 500"/>
                <a:gd name="T14" fmla="*/ 0 w 116"/>
                <a:gd name="T15" fmla="*/ 250 h 500"/>
                <a:gd name="T16" fmla="*/ 33 w 116"/>
                <a:gd name="T17" fmla="*/ 406 h 500"/>
                <a:gd name="T18" fmla="*/ 111 w 116"/>
                <a:gd name="T19" fmla="*/ 500 h 500"/>
                <a:gd name="T20" fmla="*/ 116 w 116"/>
                <a:gd name="T21" fmla="*/ 495 h 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6" h="500">
                  <a:moveTo>
                    <a:pt x="116" y="495"/>
                  </a:moveTo>
                  <a:cubicBezTo>
                    <a:pt x="116" y="493"/>
                    <a:pt x="116" y="492"/>
                    <a:pt x="108" y="484"/>
                  </a:cubicBezTo>
                  <a:cubicBezTo>
                    <a:pt x="45" y="421"/>
                    <a:pt x="29" y="326"/>
                    <a:pt x="29" y="250"/>
                  </a:cubicBezTo>
                  <a:cubicBezTo>
                    <a:pt x="29" y="163"/>
                    <a:pt x="48" y="76"/>
                    <a:pt x="110" y="14"/>
                  </a:cubicBezTo>
                  <a:cubicBezTo>
                    <a:pt x="116" y="8"/>
                    <a:pt x="116" y="7"/>
                    <a:pt x="116" y="5"/>
                  </a:cubicBezTo>
                  <a:cubicBezTo>
                    <a:pt x="116" y="2"/>
                    <a:pt x="114" y="0"/>
                    <a:pt x="111" y="0"/>
                  </a:cubicBezTo>
                  <a:cubicBezTo>
                    <a:pt x="106" y="0"/>
                    <a:pt x="61" y="34"/>
                    <a:pt x="32" y="97"/>
                  </a:cubicBezTo>
                  <a:cubicBezTo>
                    <a:pt x="6" y="152"/>
                    <a:pt x="0" y="208"/>
                    <a:pt x="0" y="250"/>
                  </a:cubicBezTo>
                  <a:cubicBezTo>
                    <a:pt x="0" y="289"/>
                    <a:pt x="6" y="349"/>
                    <a:pt x="33" y="406"/>
                  </a:cubicBezTo>
                  <a:cubicBezTo>
                    <a:pt x="63" y="467"/>
                    <a:pt x="106" y="500"/>
                    <a:pt x="111" y="500"/>
                  </a:cubicBezTo>
                  <a:cubicBezTo>
                    <a:pt x="114" y="500"/>
                    <a:pt x="116" y="498"/>
                    <a:pt x="116" y="495"/>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6" name="Freeform 72">
              <a:extLst>
                <a:ext uri="{FF2B5EF4-FFF2-40B4-BE49-F238E27FC236}">
                  <a16:creationId xmlns:a16="http://schemas.microsoft.com/office/drawing/2014/main" id="{7BA17279-A03D-4CE1-9371-2E32BC1919ED}"/>
                </a:ext>
              </a:extLst>
            </p:cNvPr>
            <p:cNvSpPr>
              <a:spLocks/>
            </p:cNvSpPr>
            <p:nvPr>
              <p:custDataLst>
                <p:tags r:id="rId26"/>
              </p:custDataLst>
            </p:nvPr>
          </p:nvSpPr>
          <p:spPr bwMode="auto">
            <a:xfrm>
              <a:off x="2336801" y="5003800"/>
              <a:ext cx="215900" cy="207963"/>
            </a:xfrm>
            <a:custGeom>
              <a:avLst/>
              <a:gdLst>
                <a:gd name="T0" fmla="*/ 228 w 411"/>
                <a:gd name="T1" fmla="*/ 135 h 341"/>
                <a:gd name="T2" fmla="*/ 187 w 411"/>
                <a:gd name="T3" fmla="*/ 36 h 341"/>
                <a:gd name="T4" fmla="*/ 184 w 411"/>
                <a:gd name="T5" fmla="*/ 29 h 341"/>
                <a:gd name="T6" fmla="*/ 214 w 411"/>
                <a:gd name="T7" fmla="*/ 15 h 341"/>
                <a:gd name="T8" fmla="*/ 224 w 411"/>
                <a:gd name="T9" fmla="*/ 6 h 341"/>
                <a:gd name="T10" fmla="*/ 216 w 411"/>
                <a:gd name="T11" fmla="*/ 0 h 341"/>
                <a:gd name="T12" fmla="*/ 153 w 411"/>
                <a:gd name="T13" fmla="*/ 1 h 341"/>
                <a:gd name="T14" fmla="*/ 97 w 411"/>
                <a:gd name="T15" fmla="*/ 0 h 341"/>
                <a:gd name="T16" fmla="*/ 88 w 411"/>
                <a:gd name="T17" fmla="*/ 10 h 341"/>
                <a:gd name="T18" fmla="*/ 100 w 411"/>
                <a:gd name="T19" fmla="*/ 15 h 341"/>
                <a:gd name="T20" fmla="*/ 137 w 411"/>
                <a:gd name="T21" fmla="*/ 31 h 341"/>
                <a:gd name="T22" fmla="*/ 196 w 411"/>
                <a:gd name="T23" fmla="*/ 170 h 341"/>
                <a:gd name="T24" fmla="*/ 91 w 411"/>
                <a:gd name="T25" fmla="*/ 284 h 341"/>
                <a:gd name="T26" fmla="*/ 84 w 411"/>
                <a:gd name="T27" fmla="*/ 289 h 341"/>
                <a:gd name="T28" fmla="*/ 11 w 411"/>
                <a:gd name="T29" fmla="*/ 325 h 341"/>
                <a:gd name="T30" fmla="*/ 0 w 411"/>
                <a:gd name="T31" fmla="*/ 335 h 341"/>
                <a:gd name="T32" fmla="*/ 7 w 411"/>
                <a:gd name="T33" fmla="*/ 341 h 341"/>
                <a:gd name="T34" fmla="*/ 53 w 411"/>
                <a:gd name="T35" fmla="*/ 339 h 341"/>
                <a:gd name="T36" fmla="*/ 109 w 411"/>
                <a:gd name="T37" fmla="*/ 341 h 341"/>
                <a:gd name="T38" fmla="*/ 118 w 411"/>
                <a:gd name="T39" fmla="*/ 331 h 341"/>
                <a:gd name="T40" fmla="*/ 112 w 411"/>
                <a:gd name="T41" fmla="*/ 325 h 341"/>
                <a:gd name="T42" fmla="*/ 92 w 411"/>
                <a:gd name="T43" fmla="*/ 310 h 341"/>
                <a:gd name="T44" fmla="*/ 106 w 411"/>
                <a:gd name="T45" fmla="*/ 287 h 341"/>
                <a:gd name="T46" fmla="*/ 157 w 411"/>
                <a:gd name="T47" fmla="*/ 233 h 341"/>
                <a:gd name="T48" fmla="*/ 202 w 411"/>
                <a:gd name="T49" fmla="*/ 184 h 341"/>
                <a:gd name="T50" fmla="*/ 252 w 411"/>
                <a:gd name="T51" fmla="*/ 304 h 341"/>
                <a:gd name="T52" fmla="*/ 254 w 411"/>
                <a:gd name="T53" fmla="*/ 311 h 341"/>
                <a:gd name="T54" fmla="*/ 226 w 411"/>
                <a:gd name="T55" fmla="*/ 325 h 341"/>
                <a:gd name="T56" fmla="*/ 216 w 411"/>
                <a:gd name="T57" fmla="*/ 335 h 341"/>
                <a:gd name="T58" fmla="*/ 223 w 411"/>
                <a:gd name="T59" fmla="*/ 341 h 341"/>
                <a:gd name="T60" fmla="*/ 286 w 411"/>
                <a:gd name="T61" fmla="*/ 339 h 341"/>
                <a:gd name="T62" fmla="*/ 341 w 411"/>
                <a:gd name="T63" fmla="*/ 341 h 341"/>
                <a:gd name="T64" fmla="*/ 351 w 411"/>
                <a:gd name="T65" fmla="*/ 331 h 341"/>
                <a:gd name="T66" fmla="*/ 342 w 411"/>
                <a:gd name="T67" fmla="*/ 325 h 341"/>
                <a:gd name="T68" fmla="*/ 299 w 411"/>
                <a:gd name="T69" fmla="*/ 303 h 341"/>
                <a:gd name="T70" fmla="*/ 234 w 411"/>
                <a:gd name="T71" fmla="*/ 149 h 341"/>
                <a:gd name="T72" fmla="*/ 337 w 411"/>
                <a:gd name="T73" fmla="*/ 40 h 341"/>
                <a:gd name="T74" fmla="*/ 400 w 411"/>
                <a:gd name="T75" fmla="*/ 15 h 341"/>
                <a:gd name="T76" fmla="*/ 411 w 411"/>
                <a:gd name="T77" fmla="*/ 5 h 341"/>
                <a:gd name="T78" fmla="*/ 405 w 411"/>
                <a:gd name="T79" fmla="*/ 0 h 341"/>
                <a:gd name="T80" fmla="*/ 358 w 411"/>
                <a:gd name="T81" fmla="*/ 1 h 341"/>
                <a:gd name="T82" fmla="*/ 302 w 411"/>
                <a:gd name="T83" fmla="*/ 0 h 341"/>
                <a:gd name="T84" fmla="*/ 293 w 411"/>
                <a:gd name="T85" fmla="*/ 10 h 341"/>
                <a:gd name="T86" fmla="*/ 299 w 411"/>
                <a:gd name="T87" fmla="*/ 15 h 341"/>
                <a:gd name="T88" fmla="*/ 319 w 411"/>
                <a:gd name="T89" fmla="*/ 30 h 341"/>
                <a:gd name="T90" fmla="*/ 309 w 411"/>
                <a:gd name="T91" fmla="*/ 48 h 341"/>
                <a:gd name="T92" fmla="*/ 228 w 411"/>
                <a:gd name="T93" fmla="*/ 135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11" h="341">
                  <a:moveTo>
                    <a:pt x="228" y="135"/>
                  </a:moveTo>
                  <a:lnTo>
                    <a:pt x="187" y="36"/>
                  </a:lnTo>
                  <a:cubicBezTo>
                    <a:pt x="185" y="32"/>
                    <a:pt x="184" y="30"/>
                    <a:pt x="184" y="29"/>
                  </a:cubicBezTo>
                  <a:cubicBezTo>
                    <a:pt x="184" y="26"/>
                    <a:pt x="193" y="17"/>
                    <a:pt x="214" y="15"/>
                  </a:cubicBezTo>
                  <a:cubicBezTo>
                    <a:pt x="219" y="14"/>
                    <a:pt x="224" y="14"/>
                    <a:pt x="224" y="6"/>
                  </a:cubicBezTo>
                  <a:cubicBezTo>
                    <a:pt x="224" y="0"/>
                    <a:pt x="218" y="0"/>
                    <a:pt x="216" y="0"/>
                  </a:cubicBezTo>
                  <a:cubicBezTo>
                    <a:pt x="196" y="0"/>
                    <a:pt x="174" y="1"/>
                    <a:pt x="153" y="1"/>
                  </a:cubicBezTo>
                  <a:cubicBezTo>
                    <a:pt x="141" y="1"/>
                    <a:pt x="110" y="0"/>
                    <a:pt x="97" y="0"/>
                  </a:cubicBezTo>
                  <a:cubicBezTo>
                    <a:pt x="94" y="0"/>
                    <a:pt x="88" y="0"/>
                    <a:pt x="88" y="10"/>
                  </a:cubicBezTo>
                  <a:cubicBezTo>
                    <a:pt x="88" y="15"/>
                    <a:pt x="93" y="15"/>
                    <a:pt x="100" y="15"/>
                  </a:cubicBezTo>
                  <a:cubicBezTo>
                    <a:pt x="130" y="15"/>
                    <a:pt x="133" y="20"/>
                    <a:pt x="137" y="31"/>
                  </a:cubicBezTo>
                  <a:lnTo>
                    <a:pt x="196" y="170"/>
                  </a:lnTo>
                  <a:lnTo>
                    <a:pt x="91" y="284"/>
                  </a:lnTo>
                  <a:lnTo>
                    <a:pt x="84" y="289"/>
                  </a:lnTo>
                  <a:cubicBezTo>
                    <a:pt x="60" y="316"/>
                    <a:pt x="37" y="324"/>
                    <a:pt x="11" y="325"/>
                  </a:cubicBezTo>
                  <a:cubicBezTo>
                    <a:pt x="5" y="326"/>
                    <a:pt x="0" y="326"/>
                    <a:pt x="0" y="335"/>
                  </a:cubicBezTo>
                  <a:cubicBezTo>
                    <a:pt x="0" y="336"/>
                    <a:pt x="0" y="341"/>
                    <a:pt x="7" y="341"/>
                  </a:cubicBezTo>
                  <a:cubicBezTo>
                    <a:pt x="22" y="341"/>
                    <a:pt x="38" y="339"/>
                    <a:pt x="53" y="339"/>
                  </a:cubicBezTo>
                  <a:cubicBezTo>
                    <a:pt x="72" y="339"/>
                    <a:pt x="91" y="341"/>
                    <a:pt x="109" y="341"/>
                  </a:cubicBezTo>
                  <a:cubicBezTo>
                    <a:pt x="112" y="341"/>
                    <a:pt x="118" y="341"/>
                    <a:pt x="118" y="331"/>
                  </a:cubicBezTo>
                  <a:cubicBezTo>
                    <a:pt x="118" y="326"/>
                    <a:pt x="113" y="325"/>
                    <a:pt x="112" y="325"/>
                  </a:cubicBezTo>
                  <a:cubicBezTo>
                    <a:pt x="108" y="325"/>
                    <a:pt x="92" y="324"/>
                    <a:pt x="92" y="310"/>
                  </a:cubicBezTo>
                  <a:cubicBezTo>
                    <a:pt x="92" y="302"/>
                    <a:pt x="100" y="294"/>
                    <a:pt x="106" y="287"/>
                  </a:cubicBezTo>
                  <a:lnTo>
                    <a:pt x="157" y="233"/>
                  </a:lnTo>
                  <a:lnTo>
                    <a:pt x="202" y="184"/>
                  </a:lnTo>
                  <a:lnTo>
                    <a:pt x="252" y="304"/>
                  </a:lnTo>
                  <a:cubicBezTo>
                    <a:pt x="254" y="309"/>
                    <a:pt x="254" y="310"/>
                    <a:pt x="254" y="311"/>
                  </a:cubicBezTo>
                  <a:cubicBezTo>
                    <a:pt x="254" y="315"/>
                    <a:pt x="245" y="323"/>
                    <a:pt x="226" y="325"/>
                  </a:cubicBezTo>
                  <a:cubicBezTo>
                    <a:pt x="220" y="326"/>
                    <a:pt x="216" y="326"/>
                    <a:pt x="216" y="335"/>
                  </a:cubicBezTo>
                  <a:cubicBezTo>
                    <a:pt x="216" y="341"/>
                    <a:pt x="221" y="341"/>
                    <a:pt x="223" y="341"/>
                  </a:cubicBezTo>
                  <a:cubicBezTo>
                    <a:pt x="237" y="341"/>
                    <a:pt x="272" y="339"/>
                    <a:pt x="286" y="339"/>
                  </a:cubicBezTo>
                  <a:cubicBezTo>
                    <a:pt x="298" y="339"/>
                    <a:pt x="329" y="341"/>
                    <a:pt x="341" y="341"/>
                  </a:cubicBezTo>
                  <a:cubicBezTo>
                    <a:pt x="345" y="341"/>
                    <a:pt x="351" y="341"/>
                    <a:pt x="351" y="331"/>
                  </a:cubicBezTo>
                  <a:cubicBezTo>
                    <a:pt x="351" y="325"/>
                    <a:pt x="346" y="325"/>
                    <a:pt x="342" y="325"/>
                  </a:cubicBezTo>
                  <a:cubicBezTo>
                    <a:pt x="308" y="325"/>
                    <a:pt x="307" y="323"/>
                    <a:pt x="299" y="303"/>
                  </a:cubicBezTo>
                  <a:cubicBezTo>
                    <a:pt x="279" y="257"/>
                    <a:pt x="246" y="179"/>
                    <a:pt x="234" y="149"/>
                  </a:cubicBezTo>
                  <a:cubicBezTo>
                    <a:pt x="268" y="114"/>
                    <a:pt x="321" y="54"/>
                    <a:pt x="337" y="40"/>
                  </a:cubicBezTo>
                  <a:cubicBezTo>
                    <a:pt x="351" y="28"/>
                    <a:pt x="370" y="16"/>
                    <a:pt x="400" y="15"/>
                  </a:cubicBezTo>
                  <a:cubicBezTo>
                    <a:pt x="407" y="14"/>
                    <a:pt x="411" y="14"/>
                    <a:pt x="411" y="5"/>
                  </a:cubicBezTo>
                  <a:cubicBezTo>
                    <a:pt x="411" y="5"/>
                    <a:pt x="411" y="0"/>
                    <a:pt x="405" y="0"/>
                  </a:cubicBezTo>
                  <a:cubicBezTo>
                    <a:pt x="390" y="0"/>
                    <a:pt x="373" y="1"/>
                    <a:pt x="358" y="1"/>
                  </a:cubicBezTo>
                  <a:cubicBezTo>
                    <a:pt x="339" y="1"/>
                    <a:pt x="320" y="0"/>
                    <a:pt x="302" y="0"/>
                  </a:cubicBezTo>
                  <a:cubicBezTo>
                    <a:pt x="299" y="0"/>
                    <a:pt x="293" y="0"/>
                    <a:pt x="293" y="10"/>
                  </a:cubicBezTo>
                  <a:cubicBezTo>
                    <a:pt x="293" y="13"/>
                    <a:pt x="295" y="14"/>
                    <a:pt x="299" y="15"/>
                  </a:cubicBezTo>
                  <a:cubicBezTo>
                    <a:pt x="303" y="15"/>
                    <a:pt x="319" y="16"/>
                    <a:pt x="319" y="30"/>
                  </a:cubicBezTo>
                  <a:cubicBezTo>
                    <a:pt x="319" y="37"/>
                    <a:pt x="313" y="44"/>
                    <a:pt x="309" y="48"/>
                  </a:cubicBezTo>
                  <a:lnTo>
                    <a:pt x="228" y="135"/>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7" name="Freeform 73">
              <a:extLst>
                <a:ext uri="{FF2B5EF4-FFF2-40B4-BE49-F238E27FC236}">
                  <a16:creationId xmlns:a16="http://schemas.microsoft.com/office/drawing/2014/main" id="{A0A41B30-F781-4A54-BF7E-B1547F2345E8}"/>
                </a:ext>
              </a:extLst>
            </p:cNvPr>
            <p:cNvSpPr>
              <a:spLocks/>
            </p:cNvSpPr>
            <p:nvPr>
              <p:custDataLst>
                <p:tags r:id="rId27"/>
              </p:custDataLst>
            </p:nvPr>
          </p:nvSpPr>
          <p:spPr bwMode="auto">
            <a:xfrm>
              <a:off x="2574926" y="5180013"/>
              <a:ext cx="31750" cy="90488"/>
            </a:xfrm>
            <a:custGeom>
              <a:avLst/>
              <a:gdLst>
                <a:gd name="T0" fmla="*/ 58 w 58"/>
                <a:gd name="T1" fmla="*/ 52 h 149"/>
                <a:gd name="T2" fmla="*/ 26 w 58"/>
                <a:gd name="T3" fmla="*/ 0 h 149"/>
                <a:gd name="T4" fmla="*/ 0 w 58"/>
                <a:gd name="T5" fmla="*/ 26 h 149"/>
                <a:gd name="T6" fmla="*/ 26 w 58"/>
                <a:gd name="T7" fmla="*/ 53 h 149"/>
                <a:gd name="T8" fmla="*/ 44 w 58"/>
                <a:gd name="T9" fmla="*/ 46 h 149"/>
                <a:gd name="T10" fmla="*/ 46 w 58"/>
                <a:gd name="T11" fmla="*/ 45 h 149"/>
                <a:gd name="T12" fmla="*/ 47 w 58"/>
                <a:gd name="T13" fmla="*/ 52 h 149"/>
                <a:gd name="T14" fmla="*/ 13 w 58"/>
                <a:gd name="T15" fmla="*/ 136 h 149"/>
                <a:gd name="T16" fmla="*/ 8 w 58"/>
                <a:gd name="T17" fmla="*/ 144 h 149"/>
                <a:gd name="T18" fmla="*/ 13 w 58"/>
                <a:gd name="T19" fmla="*/ 149 h 149"/>
                <a:gd name="T20" fmla="*/ 58 w 58"/>
                <a:gd name="T21" fmla="*/ 52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 h="149">
                  <a:moveTo>
                    <a:pt x="58" y="52"/>
                  </a:moveTo>
                  <a:cubicBezTo>
                    <a:pt x="58" y="19"/>
                    <a:pt x="46" y="0"/>
                    <a:pt x="26" y="0"/>
                  </a:cubicBezTo>
                  <a:cubicBezTo>
                    <a:pt x="10" y="0"/>
                    <a:pt x="0" y="12"/>
                    <a:pt x="0" y="26"/>
                  </a:cubicBezTo>
                  <a:cubicBezTo>
                    <a:pt x="0" y="40"/>
                    <a:pt x="10" y="53"/>
                    <a:pt x="26" y="53"/>
                  </a:cubicBezTo>
                  <a:cubicBezTo>
                    <a:pt x="32" y="53"/>
                    <a:pt x="39" y="51"/>
                    <a:pt x="44" y="46"/>
                  </a:cubicBezTo>
                  <a:cubicBezTo>
                    <a:pt x="45" y="45"/>
                    <a:pt x="46" y="45"/>
                    <a:pt x="46" y="45"/>
                  </a:cubicBezTo>
                  <a:cubicBezTo>
                    <a:pt x="47" y="45"/>
                    <a:pt x="47" y="45"/>
                    <a:pt x="47" y="52"/>
                  </a:cubicBezTo>
                  <a:cubicBezTo>
                    <a:pt x="47" y="89"/>
                    <a:pt x="30" y="119"/>
                    <a:pt x="13" y="136"/>
                  </a:cubicBezTo>
                  <a:cubicBezTo>
                    <a:pt x="8" y="141"/>
                    <a:pt x="8" y="142"/>
                    <a:pt x="8" y="144"/>
                  </a:cubicBezTo>
                  <a:cubicBezTo>
                    <a:pt x="8" y="147"/>
                    <a:pt x="10" y="149"/>
                    <a:pt x="13" y="149"/>
                  </a:cubicBezTo>
                  <a:cubicBezTo>
                    <a:pt x="18" y="149"/>
                    <a:pt x="58" y="111"/>
                    <a:pt x="58" y="52"/>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8" name="Freeform 74">
              <a:extLst>
                <a:ext uri="{FF2B5EF4-FFF2-40B4-BE49-F238E27FC236}">
                  <a16:creationId xmlns:a16="http://schemas.microsoft.com/office/drawing/2014/main" id="{0C04EB43-F30F-4963-952B-FC042241F934}"/>
                </a:ext>
              </a:extLst>
            </p:cNvPr>
            <p:cNvSpPr>
              <a:spLocks/>
            </p:cNvSpPr>
            <p:nvPr>
              <p:custDataLst>
                <p:tags r:id="rId28"/>
              </p:custDataLst>
            </p:nvPr>
          </p:nvSpPr>
          <p:spPr bwMode="auto">
            <a:xfrm>
              <a:off x="2676526" y="5003800"/>
              <a:ext cx="215900" cy="207963"/>
            </a:xfrm>
            <a:custGeom>
              <a:avLst/>
              <a:gdLst>
                <a:gd name="T0" fmla="*/ 228 w 411"/>
                <a:gd name="T1" fmla="*/ 135 h 341"/>
                <a:gd name="T2" fmla="*/ 186 w 411"/>
                <a:gd name="T3" fmla="*/ 36 h 341"/>
                <a:gd name="T4" fmla="*/ 184 w 411"/>
                <a:gd name="T5" fmla="*/ 29 h 341"/>
                <a:gd name="T6" fmla="*/ 213 w 411"/>
                <a:gd name="T7" fmla="*/ 15 h 341"/>
                <a:gd name="T8" fmla="*/ 223 w 411"/>
                <a:gd name="T9" fmla="*/ 6 h 341"/>
                <a:gd name="T10" fmla="*/ 216 w 411"/>
                <a:gd name="T11" fmla="*/ 0 h 341"/>
                <a:gd name="T12" fmla="*/ 153 w 411"/>
                <a:gd name="T13" fmla="*/ 1 h 341"/>
                <a:gd name="T14" fmla="*/ 97 w 411"/>
                <a:gd name="T15" fmla="*/ 0 h 341"/>
                <a:gd name="T16" fmla="*/ 88 w 411"/>
                <a:gd name="T17" fmla="*/ 10 h 341"/>
                <a:gd name="T18" fmla="*/ 100 w 411"/>
                <a:gd name="T19" fmla="*/ 15 h 341"/>
                <a:gd name="T20" fmla="*/ 137 w 411"/>
                <a:gd name="T21" fmla="*/ 31 h 341"/>
                <a:gd name="T22" fmla="*/ 196 w 411"/>
                <a:gd name="T23" fmla="*/ 170 h 341"/>
                <a:gd name="T24" fmla="*/ 91 w 411"/>
                <a:gd name="T25" fmla="*/ 284 h 341"/>
                <a:gd name="T26" fmla="*/ 84 w 411"/>
                <a:gd name="T27" fmla="*/ 289 h 341"/>
                <a:gd name="T28" fmla="*/ 11 w 411"/>
                <a:gd name="T29" fmla="*/ 325 h 341"/>
                <a:gd name="T30" fmla="*/ 0 w 411"/>
                <a:gd name="T31" fmla="*/ 335 h 341"/>
                <a:gd name="T32" fmla="*/ 6 w 411"/>
                <a:gd name="T33" fmla="*/ 341 h 341"/>
                <a:gd name="T34" fmla="*/ 53 w 411"/>
                <a:gd name="T35" fmla="*/ 339 h 341"/>
                <a:gd name="T36" fmla="*/ 109 w 411"/>
                <a:gd name="T37" fmla="*/ 341 h 341"/>
                <a:gd name="T38" fmla="*/ 118 w 411"/>
                <a:gd name="T39" fmla="*/ 331 h 341"/>
                <a:gd name="T40" fmla="*/ 112 w 411"/>
                <a:gd name="T41" fmla="*/ 325 h 341"/>
                <a:gd name="T42" fmla="*/ 92 w 411"/>
                <a:gd name="T43" fmla="*/ 310 h 341"/>
                <a:gd name="T44" fmla="*/ 106 w 411"/>
                <a:gd name="T45" fmla="*/ 287 h 341"/>
                <a:gd name="T46" fmla="*/ 156 w 411"/>
                <a:gd name="T47" fmla="*/ 233 h 341"/>
                <a:gd name="T48" fmla="*/ 201 w 411"/>
                <a:gd name="T49" fmla="*/ 184 h 341"/>
                <a:gd name="T50" fmla="*/ 252 w 411"/>
                <a:gd name="T51" fmla="*/ 304 h 341"/>
                <a:gd name="T52" fmla="*/ 254 w 411"/>
                <a:gd name="T53" fmla="*/ 311 h 341"/>
                <a:gd name="T54" fmla="*/ 225 w 411"/>
                <a:gd name="T55" fmla="*/ 325 h 341"/>
                <a:gd name="T56" fmla="*/ 215 w 411"/>
                <a:gd name="T57" fmla="*/ 335 h 341"/>
                <a:gd name="T58" fmla="*/ 223 w 411"/>
                <a:gd name="T59" fmla="*/ 341 h 341"/>
                <a:gd name="T60" fmla="*/ 286 w 411"/>
                <a:gd name="T61" fmla="*/ 339 h 341"/>
                <a:gd name="T62" fmla="*/ 341 w 411"/>
                <a:gd name="T63" fmla="*/ 341 h 341"/>
                <a:gd name="T64" fmla="*/ 350 w 411"/>
                <a:gd name="T65" fmla="*/ 331 h 341"/>
                <a:gd name="T66" fmla="*/ 341 w 411"/>
                <a:gd name="T67" fmla="*/ 325 h 341"/>
                <a:gd name="T68" fmla="*/ 299 w 411"/>
                <a:gd name="T69" fmla="*/ 303 h 341"/>
                <a:gd name="T70" fmla="*/ 234 w 411"/>
                <a:gd name="T71" fmla="*/ 149 h 341"/>
                <a:gd name="T72" fmla="*/ 336 w 411"/>
                <a:gd name="T73" fmla="*/ 40 h 341"/>
                <a:gd name="T74" fmla="*/ 400 w 411"/>
                <a:gd name="T75" fmla="*/ 15 h 341"/>
                <a:gd name="T76" fmla="*/ 411 w 411"/>
                <a:gd name="T77" fmla="*/ 5 h 341"/>
                <a:gd name="T78" fmla="*/ 404 w 411"/>
                <a:gd name="T79" fmla="*/ 0 h 341"/>
                <a:gd name="T80" fmla="*/ 357 w 411"/>
                <a:gd name="T81" fmla="*/ 1 h 341"/>
                <a:gd name="T82" fmla="*/ 302 w 411"/>
                <a:gd name="T83" fmla="*/ 0 h 341"/>
                <a:gd name="T84" fmla="*/ 293 w 411"/>
                <a:gd name="T85" fmla="*/ 10 h 341"/>
                <a:gd name="T86" fmla="*/ 299 w 411"/>
                <a:gd name="T87" fmla="*/ 15 h 341"/>
                <a:gd name="T88" fmla="*/ 319 w 411"/>
                <a:gd name="T89" fmla="*/ 30 h 341"/>
                <a:gd name="T90" fmla="*/ 309 w 411"/>
                <a:gd name="T91" fmla="*/ 48 h 341"/>
                <a:gd name="T92" fmla="*/ 228 w 411"/>
                <a:gd name="T93" fmla="*/ 135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11" h="341">
                  <a:moveTo>
                    <a:pt x="228" y="135"/>
                  </a:moveTo>
                  <a:lnTo>
                    <a:pt x="186" y="36"/>
                  </a:lnTo>
                  <a:cubicBezTo>
                    <a:pt x="185" y="32"/>
                    <a:pt x="184" y="30"/>
                    <a:pt x="184" y="29"/>
                  </a:cubicBezTo>
                  <a:cubicBezTo>
                    <a:pt x="184" y="26"/>
                    <a:pt x="192" y="17"/>
                    <a:pt x="213" y="15"/>
                  </a:cubicBezTo>
                  <a:cubicBezTo>
                    <a:pt x="218" y="14"/>
                    <a:pt x="223" y="14"/>
                    <a:pt x="223" y="6"/>
                  </a:cubicBezTo>
                  <a:cubicBezTo>
                    <a:pt x="223" y="0"/>
                    <a:pt x="217" y="0"/>
                    <a:pt x="216" y="0"/>
                  </a:cubicBezTo>
                  <a:cubicBezTo>
                    <a:pt x="195" y="0"/>
                    <a:pt x="174" y="1"/>
                    <a:pt x="153" y="1"/>
                  </a:cubicBezTo>
                  <a:cubicBezTo>
                    <a:pt x="140" y="1"/>
                    <a:pt x="110" y="0"/>
                    <a:pt x="97" y="0"/>
                  </a:cubicBezTo>
                  <a:cubicBezTo>
                    <a:pt x="94" y="0"/>
                    <a:pt x="88" y="0"/>
                    <a:pt x="88" y="10"/>
                  </a:cubicBezTo>
                  <a:cubicBezTo>
                    <a:pt x="88" y="15"/>
                    <a:pt x="93" y="15"/>
                    <a:pt x="100" y="15"/>
                  </a:cubicBezTo>
                  <a:cubicBezTo>
                    <a:pt x="130" y="15"/>
                    <a:pt x="133" y="20"/>
                    <a:pt x="137" y="31"/>
                  </a:cubicBezTo>
                  <a:lnTo>
                    <a:pt x="196" y="170"/>
                  </a:lnTo>
                  <a:lnTo>
                    <a:pt x="91" y="284"/>
                  </a:lnTo>
                  <a:lnTo>
                    <a:pt x="84" y="289"/>
                  </a:lnTo>
                  <a:cubicBezTo>
                    <a:pt x="60" y="316"/>
                    <a:pt x="36" y="324"/>
                    <a:pt x="11" y="325"/>
                  </a:cubicBezTo>
                  <a:cubicBezTo>
                    <a:pt x="4" y="326"/>
                    <a:pt x="0" y="326"/>
                    <a:pt x="0" y="335"/>
                  </a:cubicBezTo>
                  <a:cubicBezTo>
                    <a:pt x="0" y="336"/>
                    <a:pt x="0" y="341"/>
                    <a:pt x="6" y="341"/>
                  </a:cubicBezTo>
                  <a:cubicBezTo>
                    <a:pt x="21" y="341"/>
                    <a:pt x="38" y="339"/>
                    <a:pt x="53" y="339"/>
                  </a:cubicBezTo>
                  <a:cubicBezTo>
                    <a:pt x="72" y="339"/>
                    <a:pt x="91" y="341"/>
                    <a:pt x="109" y="341"/>
                  </a:cubicBezTo>
                  <a:cubicBezTo>
                    <a:pt x="112" y="341"/>
                    <a:pt x="118" y="341"/>
                    <a:pt x="118" y="331"/>
                  </a:cubicBezTo>
                  <a:cubicBezTo>
                    <a:pt x="118" y="326"/>
                    <a:pt x="113" y="325"/>
                    <a:pt x="112" y="325"/>
                  </a:cubicBezTo>
                  <a:cubicBezTo>
                    <a:pt x="108" y="325"/>
                    <a:pt x="92" y="324"/>
                    <a:pt x="92" y="310"/>
                  </a:cubicBezTo>
                  <a:cubicBezTo>
                    <a:pt x="92" y="302"/>
                    <a:pt x="100" y="294"/>
                    <a:pt x="106" y="287"/>
                  </a:cubicBezTo>
                  <a:lnTo>
                    <a:pt x="156" y="233"/>
                  </a:lnTo>
                  <a:lnTo>
                    <a:pt x="201" y="184"/>
                  </a:lnTo>
                  <a:lnTo>
                    <a:pt x="252" y="304"/>
                  </a:lnTo>
                  <a:cubicBezTo>
                    <a:pt x="254" y="309"/>
                    <a:pt x="254" y="310"/>
                    <a:pt x="254" y="311"/>
                  </a:cubicBezTo>
                  <a:cubicBezTo>
                    <a:pt x="254" y="315"/>
                    <a:pt x="245" y="323"/>
                    <a:pt x="225" y="325"/>
                  </a:cubicBezTo>
                  <a:cubicBezTo>
                    <a:pt x="220" y="326"/>
                    <a:pt x="215" y="326"/>
                    <a:pt x="215" y="335"/>
                  </a:cubicBezTo>
                  <a:cubicBezTo>
                    <a:pt x="215" y="341"/>
                    <a:pt x="221" y="341"/>
                    <a:pt x="223" y="341"/>
                  </a:cubicBezTo>
                  <a:cubicBezTo>
                    <a:pt x="237" y="341"/>
                    <a:pt x="272" y="339"/>
                    <a:pt x="286" y="339"/>
                  </a:cubicBezTo>
                  <a:cubicBezTo>
                    <a:pt x="298" y="339"/>
                    <a:pt x="328" y="341"/>
                    <a:pt x="341" y="341"/>
                  </a:cubicBezTo>
                  <a:cubicBezTo>
                    <a:pt x="344" y="341"/>
                    <a:pt x="350" y="341"/>
                    <a:pt x="350" y="331"/>
                  </a:cubicBezTo>
                  <a:cubicBezTo>
                    <a:pt x="350" y="325"/>
                    <a:pt x="345" y="325"/>
                    <a:pt x="341" y="325"/>
                  </a:cubicBezTo>
                  <a:cubicBezTo>
                    <a:pt x="308" y="325"/>
                    <a:pt x="307" y="323"/>
                    <a:pt x="299" y="303"/>
                  </a:cubicBezTo>
                  <a:cubicBezTo>
                    <a:pt x="279" y="257"/>
                    <a:pt x="246" y="179"/>
                    <a:pt x="234" y="149"/>
                  </a:cubicBezTo>
                  <a:cubicBezTo>
                    <a:pt x="268" y="114"/>
                    <a:pt x="321" y="54"/>
                    <a:pt x="336" y="40"/>
                  </a:cubicBezTo>
                  <a:cubicBezTo>
                    <a:pt x="351" y="28"/>
                    <a:pt x="370" y="16"/>
                    <a:pt x="400" y="15"/>
                  </a:cubicBezTo>
                  <a:cubicBezTo>
                    <a:pt x="406" y="14"/>
                    <a:pt x="411" y="14"/>
                    <a:pt x="411" y="5"/>
                  </a:cubicBezTo>
                  <a:cubicBezTo>
                    <a:pt x="411" y="5"/>
                    <a:pt x="411" y="0"/>
                    <a:pt x="404" y="0"/>
                  </a:cubicBezTo>
                  <a:cubicBezTo>
                    <a:pt x="389" y="0"/>
                    <a:pt x="373" y="1"/>
                    <a:pt x="357" y="1"/>
                  </a:cubicBezTo>
                  <a:cubicBezTo>
                    <a:pt x="339" y="1"/>
                    <a:pt x="320" y="0"/>
                    <a:pt x="302" y="0"/>
                  </a:cubicBezTo>
                  <a:cubicBezTo>
                    <a:pt x="299" y="0"/>
                    <a:pt x="293" y="0"/>
                    <a:pt x="293" y="10"/>
                  </a:cubicBezTo>
                  <a:cubicBezTo>
                    <a:pt x="293" y="13"/>
                    <a:pt x="295" y="14"/>
                    <a:pt x="299" y="15"/>
                  </a:cubicBezTo>
                  <a:cubicBezTo>
                    <a:pt x="303" y="15"/>
                    <a:pt x="319" y="16"/>
                    <a:pt x="319" y="30"/>
                  </a:cubicBezTo>
                  <a:cubicBezTo>
                    <a:pt x="319" y="37"/>
                    <a:pt x="313" y="44"/>
                    <a:pt x="309" y="48"/>
                  </a:cubicBezTo>
                  <a:lnTo>
                    <a:pt x="228" y="135"/>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9" name="Freeform 75">
              <a:extLst>
                <a:ext uri="{FF2B5EF4-FFF2-40B4-BE49-F238E27FC236}">
                  <a16:creationId xmlns:a16="http://schemas.microsoft.com/office/drawing/2014/main" id="{3EE55F88-1A84-4573-AC02-9608CA4990B6}"/>
                </a:ext>
              </a:extLst>
            </p:cNvPr>
            <p:cNvSpPr>
              <a:spLocks/>
            </p:cNvSpPr>
            <p:nvPr>
              <p:custDataLst>
                <p:tags r:id="rId29"/>
              </p:custDataLst>
            </p:nvPr>
          </p:nvSpPr>
          <p:spPr bwMode="auto">
            <a:xfrm>
              <a:off x="2921001" y="4983163"/>
              <a:ext cx="61913" cy="306388"/>
            </a:xfrm>
            <a:custGeom>
              <a:avLst/>
              <a:gdLst>
                <a:gd name="T0" fmla="*/ 116 w 116"/>
                <a:gd name="T1" fmla="*/ 250 h 500"/>
                <a:gd name="T2" fmla="*/ 83 w 116"/>
                <a:gd name="T3" fmla="*/ 94 h 500"/>
                <a:gd name="T4" fmla="*/ 5 w 116"/>
                <a:gd name="T5" fmla="*/ 0 h 500"/>
                <a:gd name="T6" fmla="*/ 0 w 116"/>
                <a:gd name="T7" fmla="*/ 5 h 500"/>
                <a:gd name="T8" fmla="*/ 10 w 116"/>
                <a:gd name="T9" fmla="*/ 17 h 500"/>
                <a:gd name="T10" fmla="*/ 87 w 116"/>
                <a:gd name="T11" fmla="*/ 250 h 500"/>
                <a:gd name="T12" fmla="*/ 7 w 116"/>
                <a:gd name="T13" fmla="*/ 486 h 500"/>
                <a:gd name="T14" fmla="*/ 0 w 116"/>
                <a:gd name="T15" fmla="*/ 495 h 500"/>
                <a:gd name="T16" fmla="*/ 5 w 116"/>
                <a:gd name="T17" fmla="*/ 500 h 500"/>
                <a:gd name="T18" fmla="*/ 85 w 116"/>
                <a:gd name="T19" fmla="*/ 402 h 500"/>
                <a:gd name="T20" fmla="*/ 116 w 116"/>
                <a:gd name="T21" fmla="*/ 250 h 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6" h="500">
                  <a:moveTo>
                    <a:pt x="116" y="250"/>
                  </a:moveTo>
                  <a:cubicBezTo>
                    <a:pt x="116" y="211"/>
                    <a:pt x="111" y="150"/>
                    <a:pt x="83" y="94"/>
                  </a:cubicBezTo>
                  <a:cubicBezTo>
                    <a:pt x="53" y="33"/>
                    <a:pt x="10" y="0"/>
                    <a:pt x="5" y="0"/>
                  </a:cubicBezTo>
                  <a:cubicBezTo>
                    <a:pt x="2" y="0"/>
                    <a:pt x="0" y="2"/>
                    <a:pt x="0" y="5"/>
                  </a:cubicBezTo>
                  <a:cubicBezTo>
                    <a:pt x="0" y="7"/>
                    <a:pt x="0" y="8"/>
                    <a:pt x="10" y="17"/>
                  </a:cubicBezTo>
                  <a:cubicBezTo>
                    <a:pt x="59" y="66"/>
                    <a:pt x="87" y="145"/>
                    <a:pt x="87" y="250"/>
                  </a:cubicBezTo>
                  <a:cubicBezTo>
                    <a:pt x="87" y="335"/>
                    <a:pt x="69" y="423"/>
                    <a:pt x="7" y="486"/>
                  </a:cubicBezTo>
                  <a:cubicBezTo>
                    <a:pt x="0" y="492"/>
                    <a:pt x="0" y="493"/>
                    <a:pt x="0" y="495"/>
                  </a:cubicBezTo>
                  <a:cubicBezTo>
                    <a:pt x="0" y="498"/>
                    <a:pt x="2" y="500"/>
                    <a:pt x="5" y="500"/>
                  </a:cubicBezTo>
                  <a:cubicBezTo>
                    <a:pt x="10" y="500"/>
                    <a:pt x="55" y="466"/>
                    <a:pt x="85" y="402"/>
                  </a:cubicBezTo>
                  <a:cubicBezTo>
                    <a:pt x="110" y="347"/>
                    <a:pt x="116" y="292"/>
                    <a:pt x="116" y="250"/>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0" name="Freeform 76">
              <a:extLst>
                <a:ext uri="{FF2B5EF4-FFF2-40B4-BE49-F238E27FC236}">
                  <a16:creationId xmlns:a16="http://schemas.microsoft.com/office/drawing/2014/main" id="{04813F63-85A0-4671-A749-F52742BFCC70}"/>
                </a:ext>
              </a:extLst>
            </p:cNvPr>
            <p:cNvSpPr>
              <a:spLocks/>
            </p:cNvSpPr>
            <p:nvPr>
              <p:custDataLst>
                <p:tags r:id="rId30"/>
              </p:custDataLst>
            </p:nvPr>
          </p:nvSpPr>
          <p:spPr bwMode="auto">
            <a:xfrm>
              <a:off x="3103563" y="5046663"/>
              <a:ext cx="131763" cy="177800"/>
            </a:xfrm>
            <a:custGeom>
              <a:avLst/>
              <a:gdLst>
                <a:gd name="T0" fmla="*/ 231 w 249"/>
                <a:gd name="T1" fmla="*/ 155 h 290"/>
                <a:gd name="T2" fmla="*/ 249 w 249"/>
                <a:gd name="T3" fmla="*/ 145 h 290"/>
                <a:gd name="T4" fmla="*/ 231 w 249"/>
                <a:gd name="T5" fmla="*/ 135 h 290"/>
                <a:gd name="T6" fmla="*/ 20 w 249"/>
                <a:gd name="T7" fmla="*/ 135 h 290"/>
                <a:gd name="T8" fmla="*/ 154 w 249"/>
                <a:gd name="T9" fmla="*/ 20 h 290"/>
                <a:gd name="T10" fmla="*/ 231 w 249"/>
                <a:gd name="T11" fmla="*/ 20 h 290"/>
                <a:gd name="T12" fmla="*/ 249 w 249"/>
                <a:gd name="T13" fmla="*/ 10 h 290"/>
                <a:gd name="T14" fmla="*/ 231 w 249"/>
                <a:gd name="T15" fmla="*/ 0 h 290"/>
                <a:gd name="T16" fmla="*/ 153 w 249"/>
                <a:gd name="T17" fmla="*/ 0 h 290"/>
                <a:gd name="T18" fmla="*/ 0 w 249"/>
                <a:gd name="T19" fmla="*/ 145 h 290"/>
                <a:gd name="T20" fmla="*/ 153 w 249"/>
                <a:gd name="T21" fmla="*/ 290 h 290"/>
                <a:gd name="T22" fmla="*/ 231 w 249"/>
                <a:gd name="T23" fmla="*/ 290 h 290"/>
                <a:gd name="T24" fmla="*/ 249 w 249"/>
                <a:gd name="T25" fmla="*/ 280 h 290"/>
                <a:gd name="T26" fmla="*/ 231 w 249"/>
                <a:gd name="T27" fmla="*/ 270 h 290"/>
                <a:gd name="T28" fmla="*/ 154 w 249"/>
                <a:gd name="T29" fmla="*/ 270 h 290"/>
                <a:gd name="T30" fmla="*/ 20 w 249"/>
                <a:gd name="T31" fmla="*/ 155 h 290"/>
                <a:gd name="T32" fmla="*/ 231 w 249"/>
                <a:gd name="T33" fmla="*/ 155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9" h="290">
                  <a:moveTo>
                    <a:pt x="231" y="155"/>
                  </a:moveTo>
                  <a:cubicBezTo>
                    <a:pt x="240" y="155"/>
                    <a:pt x="249" y="155"/>
                    <a:pt x="249" y="145"/>
                  </a:cubicBezTo>
                  <a:cubicBezTo>
                    <a:pt x="249" y="135"/>
                    <a:pt x="240" y="135"/>
                    <a:pt x="231" y="135"/>
                  </a:cubicBezTo>
                  <a:lnTo>
                    <a:pt x="20" y="135"/>
                  </a:lnTo>
                  <a:cubicBezTo>
                    <a:pt x="26" y="68"/>
                    <a:pt x="83" y="20"/>
                    <a:pt x="154" y="20"/>
                  </a:cubicBezTo>
                  <a:lnTo>
                    <a:pt x="231" y="20"/>
                  </a:lnTo>
                  <a:cubicBezTo>
                    <a:pt x="240" y="20"/>
                    <a:pt x="249" y="20"/>
                    <a:pt x="249" y="10"/>
                  </a:cubicBezTo>
                  <a:cubicBezTo>
                    <a:pt x="249" y="0"/>
                    <a:pt x="240" y="0"/>
                    <a:pt x="231" y="0"/>
                  </a:cubicBezTo>
                  <a:lnTo>
                    <a:pt x="153" y="0"/>
                  </a:lnTo>
                  <a:cubicBezTo>
                    <a:pt x="67" y="0"/>
                    <a:pt x="0" y="65"/>
                    <a:pt x="0" y="145"/>
                  </a:cubicBezTo>
                  <a:cubicBezTo>
                    <a:pt x="0" y="225"/>
                    <a:pt x="67" y="290"/>
                    <a:pt x="153" y="290"/>
                  </a:cubicBezTo>
                  <a:lnTo>
                    <a:pt x="231" y="290"/>
                  </a:lnTo>
                  <a:cubicBezTo>
                    <a:pt x="240" y="290"/>
                    <a:pt x="249" y="290"/>
                    <a:pt x="249" y="280"/>
                  </a:cubicBezTo>
                  <a:cubicBezTo>
                    <a:pt x="249" y="270"/>
                    <a:pt x="240" y="270"/>
                    <a:pt x="231" y="270"/>
                  </a:cubicBezTo>
                  <a:lnTo>
                    <a:pt x="154" y="270"/>
                  </a:lnTo>
                  <a:cubicBezTo>
                    <a:pt x="83" y="270"/>
                    <a:pt x="26" y="222"/>
                    <a:pt x="20" y="155"/>
                  </a:cubicBezTo>
                  <a:lnTo>
                    <a:pt x="231" y="155"/>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1" name="Freeform 77">
              <a:extLst>
                <a:ext uri="{FF2B5EF4-FFF2-40B4-BE49-F238E27FC236}">
                  <a16:creationId xmlns:a16="http://schemas.microsoft.com/office/drawing/2014/main" id="{4F60945E-5DC4-4EEC-9F53-0CB8BD5E1A18}"/>
                </a:ext>
              </a:extLst>
            </p:cNvPr>
            <p:cNvSpPr>
              <a:spLocks noEditPoints="1"/>
            </p:cNvSpPr>
            <p:nvPr>
              <p:custDataLst>
                <p:tags r:id="rId31"/>
              </p:custDataLst>
            </p:nvPr>
          </p:nvSpPr>
          <p:spPr bwMode="auto">
            <a:xfrm>
              <a:off x="3333751" y="5002213"/>
              <a:ext cx="179388" cy="209550"/>
            </a:xfrm>
            <a:custGeom>
              <a:avLst/>
              <a:gdLst>
                <a:gd name="T0" fmla="*/ 125 w 342"/>
                <a:gd name="T1" fmla="*/ 185 h 342"/>
                <a:gd name="T2" fmla="*/ 143 w 342"/>
                <a:gd name="T3" fmla="*/ 185 h 342"/>
                <a:gd name="T4" fmla="*/ 218 w 342"/>
                <a:gd name="T5" fmla="*/ 301 h 342"/>
                <a:gd name="T6" fmla="*/ 241 w 342"/>
                <a:gd name="T7" fmla="*/ 336 h 342"/>
                <a:gd name="T8" fmla="*/ 257 w 342"/>
                <a:gd name="T9" fmla="*/ 342 h 342"/>
                <a:gd name="T10" fmla="*/ 326 w 342"/>
                <a:gd name="T11" fmla="*/ 342 h 342"/>
                <a:gd name="T12" fmla="*/ 342 w 342"/>
                <a:gd name="T13" fmla="*/ 333 h 342"/>
                <a:gd name="T14" fmla="*/ 335 w 342"/>
                <a:gd name="T15" fmla="*/ 324 h 342"/>
                <a:gd name="T16" fmla="*/ 280 w 342"/>
                <a:gd name="T17" fmla="*/ 271 h 342"/>
                <a:gd name="T18" fmla="*/ 218 w 342"/>
                <a:gd name="T19" fmla="*/ 179 h 342"/>
                <a:gd name="T20" fmla="*/ 305 w 342"/>
                <a:gd name="T21" fmla="*/ 93 h 342"/>
                <a:gd name="T22" fmla="*/ 173 w 342"/>
                <a:gd name="T23" fmla="*/ 0 h 342"/>
                <a:gd name="T24" fmla="*/ 17 w 342"/>
                <a:gd name="T25" fmla="*/ 0 h 342"/>
                <a:gd name="T26" fmla="*/ 0 w 342"/>
                <a:gd name="T27" fmla="*/ 9 h 342"/>
                <a:gd name="T28" fmla="*/ 13 w 342"/>
                <a:gd name="T29" fmla="*/ 17 h 342"/>
                <a:gd name="T30" fmla="*/ 44 w 342"/>
                <a:gd name="T31" fmla="*/ 45 h 342"/>
                <a:gd name="T32" fmla="*/ 44 w 342"/>
                <a:gd name="T33" fmla="*/ 296 h 342"/>
                <a:gd name="T34" fmla="*/ 13 w 342"/>
                <a:gd name="T35" fmla="*/ 324 h 342"/>
                <a:gd name="T36" fmla="*/ 0 w 342"/>
                <a:gd name="T37" fmla="*/ 333 h 342"/>
                <a:gd name="T38" fmla="*/ 17 w 342"/>
                <a:gd name="T39" fmla="*/ 342 h 342"/>
                <a:gd name="T40" fmla="*/ 153 w 342"/>
                <a:gd name="T41" fmla="*/ 342 h 342"/>
                <a:gd name="T42" fmla="*/ 170 w 342"/>
                <a:gd name="T43" fmla="*/ 333 h 342"/>
                <a:gd name="T44" fmla="*/ 156 w 342"/>
                <a:gd name="T45" fmla="*/ 324 h 342"/>
                <a:gd name="T46" fmla="*/ 125 w 342"/>
                <a:gd name="T47" fmla="*/ 296 h 342"/>
                <a:gd name="T48" fmla="*/ 125 w 342"/>
                <a:gd name="T49" fmla="*/ 185 h 342"/>
                <a:gd name="T50" fmla="*/ 222 w 342"/>
                <a:gd name="T51" fmla="*/ 160 h 342"/>
                <a:gd name="T52" fmla="*/ 237 w 342"/>
                <a:gd name="T53" fmla="*/ 93 h 342"/>
                <a:gd name="T54" fmla="*/ 218 w 342"/>
                <a:gd name="T55" fmla="*/ 22 h 342"/>
                <a:gd name="T56" fmla="*/ 288 w 342"/>
                <a:gd name="T57" fmla="*/ 93 h 342"/>
                <a:gd name="T58" fmla="*/ 222 w 342"/>
                <a:gd name="T59" fmla="*/ 160 h 342"/>
                <a:gd name="T60" fmla="*/ 125 w 342"/>
                <a:gd name="T61" fmla="*/ 44 h 342"/>
                <a:gd name="T62" fmla="*/ 156 w 342"/>
                <a:gd name="T63" fmla="*/ 17 h 342"/>
                <a:gd name="T64" fmla="*/ 220 w 342"/>
                <a:gd name="T65" fmla="*/ 93 h 342"/>
                <a:gd name="T66" fmla="*/ 125 w 342"/>
                <a:gd name="T67" fmla="*/ 167 h 342"/>
                <a:gd name="T68" fmla="*/ 125 w 342"/>
                <a:gd name="T69" fmla="*/ 44 h 342"/>
                <a:gd name="T70" fmla="*/ 57 w 342"/>
                <a:gd name="T71" fmla="*/ 324 h 342"/>
                <a:gd name="T72" fmla="*/ 61 w 342"/>
                <a:gd name="T73" fmla="*/ 297 h 342"/>
                <a:gd name="T74" fmla="*/ 61 w 342"/>
                <a:gd name="T75" fmla="*/ 44 h 342"/>
                <a:gd name="T76" fmla="*/ 57 w 342"/>
                <a:gd name="T77" fmla="*/ 17 h 342"/>
                <a:gd name="T78" fmla="*/ 114 w 342"/>
                <a:gd name="T79" fmla="*/ 17 h 342"/>
                <a:gd name="T80" fmla="*/ 108 w 342"/>
                <a:gd name="T81" fmla="*/ 42 h 342"/>
                <a:gd name="T82" fmla="*/ 108 w 342"/>
                <a:gd name="T83" fmla="*/ 297 h 342"/>
                <a:gd name="T84" fmla="*/ 112 w 342"/>
                <a:gd name="T85" fmla="*/ 324 h 342"/>
                <a:gd name="T86" fmla="*/ 57 w 342"/>
                <a:gd name="T87" fmla="*/ 324 h 342"/>
                <a:gd name="T88" fmla="*/ 164 w 342"/>
                <a:gd name="T89" fmla="*/ 185 h 342"/>
                <a:gd name="T90" fmla="*/ 173 w 342"/>
                <a:gd name="T91" fmla="*/ 184 h 342"/>
                <a:gd name="T92" fmla="*/ 199 w 342"/>
                <a:gd name="T93" fmla="*/ 182 h 342"/>
                <a:gd name="T94" fmla="*/ 302 w 342"/>
                <a:gd name="T95" fmla="*/ 324 h 342"/>
                <a:gd name="T96" fmla="*/ 253 w 342"/>
                <a:gd name="T97" fmla="*/ 324 h 342"/>
                <a:gd name="T98" fmla="*/ 164 w 342"/>
                <a:gd name="T99" fmla="*/ 185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42" h="342">
                  <a:moveTo>
                    <a:pt x="125" y="185"/>
                  </a:moveTo>
                  <a:lnTo>
                    <a:pt x="143" y="185"/>
                  </a:lnTo>
                  <a:lnTo>
                    <a:pt x="218" y="301"/>
                  </a:lnTo>
                  <a:cubicBezTo>
                    <a:pt x="223" y="309"/>
                    <a:pt x="235" y="328"/>
                    <a:pt x="241" y="336"/>
                  </a:cubicBezTo>
                  <a:cubicBezTo>
                    <a:pt x="244" y="342"/>
                    <a:pt x="245" y="342"/>
                    <a:pt x="257" y="342"/>
                  </a:cubicBezTo>
                  <a:lnTo>
                    <a:pt x="326" y="342"/>
                  </a:lnTo>
                  <a:cubicBezTo>
                    <a:pt x="335" y="342"/>
                    <a:pt x="342" y="342"/>
                    <a:pt x="342" y="333"/>
                  </a:cubicBezTo>
                  <a:cubicBezTo>
                    <a:pt x="342" y="329"/>
                    <a:pt x="339" y="325"/>
                    <a:pt x="335" y="324"/>
                  </a:cubicBezTo>
                  <a:cubicBezTo>
                    <a:pt x="316" y="320"/>
                    <a:pt x="292" y="287"/>
                    <a:pt x="280" y="271"/>
                  </a:cubicBezTo>
                  <a:cubicBezTo>
                    <a:pt x="276" y="266"/>
                    <a:pt x="251" y="233"/>
                    <a:pt x="218" y="179"/>
                  </a:cubicBezTo>
                  <a:cubicBezTo>
                    <a:pt x="262" y="171"/>
                    <a:pt x="305" y="152"/>
                    <a:pt x="305" y="93"/>
                  </a:cubicBezTo>
                  <a:cubicBezTo>
                    <a:pt x="305" y="23"/>
                    <a:pt x="232" y="0"/>
                    <a:pt x="173" y="0"/>
                  </a:cubicBezTo>
                  <a:lnTo>
                    <a:pt x="17" y="0"/>
                  </a:lnTo>
                  <a:cubicBezTo>
                    <a:pt x="8" y="0"/>
                    <a:pt x="0" y="0"/>
                    <a:pt x="0" y="9"/>
                  </a:cubicBezTo>
                  <a:cubicBezTo>
                    <a:pt x="0" y="17"/>
                    <a:pt x="9" y="17"/>
                    <a:pt x="13" y="17"/>
                  </a:cubicBezTo>
                  <a:cubicBezTo>
                    <a:pt x="42" y="17"/>
                    <a:pt x="44" y="20"/>
                    <a:pt x="44" y="45"/>
                  </a:cubicBezTo>
                  <a:lnTo>
                    <a:pt x="44" y="296"/>
                  </a:lnTo>
                  <a:cubicBezTo>
                    <a:pt x="44" y="321"/>
                    <a:pt x="42" y="324"/>
                    <a:pt x="13" y="324"/>
                  </a:cubicBezTo>
                  <a:cubicBezTo>
                    <a:pt x="9" y="324"/>
                    <a:pt x="0" y="324"/>
                    <a:pt x="0" y="333"/>
                  </a:cubicBezTo>
                  <a:cubicBezTo>
                    <a:pt x="0" y="342"/>
                    <a:pt x="8" y="342"/>
                    <a:pt x="17" y="342"/>
                  </a:cubicBezTo>
                  <a:lnTo>
                    <a:pt x="153" y="342"/>
                  </a:lnTo>
                  <a:cubicBezTo>
                    <a:pt x="162" y="342"/>
                    <a:pt x="170" y="342"/>
                    <a:pt x="170" y="333"/>
                  </a:cubicBezTo>
                  <a:cubicBezTo>
                    <a:pt x="170" y="324"/>
                    <a:pt x="161" y="324"/>
                    <a:pt x="156" y="324"/>
                  </a:cubicBezTo>
                  <a:cubicBezTo>
                    <a:pt x="127" y="324"/>
                    <a:pt x="125" y="320"/>
                    <a:pt x="125" y="296"/>
                  </a:cubicBezTo>
                  <a:lnTo>
                    <a:pt x="125" y="185"/>
                  </a:lnTo>
                  <a:close/>
                  <a:moveTo>
                    <a:pt x="222" y="160"/>
                  </a:moveTo>
                  <a:cubicBezTo>
                    <a:pt x="236" y="142"/>
                    <a:pt x="237" y="115"/>
                    <a:pt x="237" y="93"/>
                  </a:cubicBezTo>
                  <a:cubicBezTo>
                    <a:pt x="237" y="69"/>
                    <a:pt x="234" y="43"/>
                    <a:pt x="218" y="22"/>
                  </a:cubicBezTo>
                  <a:cubicBezTo>
                    <a:pt x="239" y="27"/>
                    <a:pt x="288" y="42"/>
                    <a:pt x="288" y="93"/>
                  </a:cubicBezTo>
                  <a:cubicBezTo>
                    <a:pt x="288" y="125"/>
                    <a:pt x="273" y="151"/>
                    <a:pt x="222" y="160"/>
                  </a:cubicBezTo>
                  <a:close/>
                  <a:moveTo>
                    <a:pt x="125" y="44"/>
                  </a:moveTo>
                  <a:cubicBezTo>
                    <a:pt x="125" y="33"/>
                    <a:pt x="125" y="17"/>
                    <a:pt x="156" y="17"/>
                  </a:cubicBezTo>
                  <a:cubicBezTo>
                    <a:pt x="199" y="17"/>
                    <a:pt x="220" y="34"/>
                    <a:pt x="220" y="93"/>
                  </a:cubicBezTo>
                  <a:cubicBezTo>
                    <a:pt x="220" y="158"/>
                    <a:pt x="204" y="167"/>
                    <a:pt x="125" y="167"/>
                  </a:cubicBezTo>
                  <a:lnTo>
                    <a:pt x="125" y="44"/>
                  </a:lnTo>
                  <a:close/>
                  <a:moveTo>
                    <a:pt x="57" y="324"/>
                  </a:moveTo>
                  <a:cubicBezTo>
                    <a:pt x="61" y="315"/>
                    <a:pt x="61" y="301"/>
                    <a:pt x="61" y="297"/>
                  </a:cubicBezTo>
                  <a:lnTo>
                    <a:pt x="61" y="44"/>
                  </a:lnTo>
                  <a:cubicBezTo>
                    <a:pt x="61" y="39"/>
                    <a:pt x="61" y="26"/>
                    <a:pt x="57" y="17"/>
                  </a:cubicBezTo>
                  <a:lnTo>
                    <a:pt x="114" y="17"/>
                  </a:lnTo>
                  <a:cubicBezTo>
                    <a:pt x="108" y="25"/>
                    <a:pt x="108" y="35"/>
                    <a:pt x="108" y="42"/>
                  </a:cubicBezTo>
                  <a:lnTo>
                    <a:pt x="108" y="297"/>
                  </a:lnTo>
                  <a:cubicBezTo>
                    <a:pt x="108" y="302"/>
                    <a:pt x="108" y="315"/>
                    <a:pt x="112" y="324"/>
                  </a:cubicBezTo>
                  <a:lnTo>
                    <a:pt x="57" y="324"/>
                  </a:lnTo>
                  <a:close/>
                  <a:moveTo>
                    <a:pt x="164" y="185"/>
                  </a:moveTo>
                  <a:cubicBezTo>
                    <a:pt x="167" y="184"/>
                    <a:pt x="169" y="184"/>
                    <a:pt x="173" y="184"/>
                  </a:cubicBezTo>
                  <a:cubicBezTo>
                    <a:pt x="181" y="184"/>
                    <a:pt x="192" y="183"/>
                    <a:pt x="199" y="182"/>
                  </a:cubicBezTo>
                  <a:cubicBezTo>
                    <a:pt x="207" y="194"/>
                    <a:pt x="260" y="283"/>
                    <a:pt x="302" y="324"/>
                  </a:cubicBezTo>
                  <a:lnTo>
                    <a:pt x="253" y="324"/>
                  </a:lnTo>
                  <a:lnTo>
                    <a:pt x="164" y="185"/>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2" name="Freeform 78">
              <a:extLst>
                <a:ext uri="{FF2B5EF4-FFF2-40B4-BE49-F238E27FC236}">
                  <a16:creationId xmlns:a16="http://schemas.microsoft.com/office/drawing/2014/main" id="{9F33D90B-B0BB-4B0E-AE9B-744506B98DB2}"/>
                </a:ext>
              </a:extLst>
            </p:cNvPr>
            <p:cNvSpPr>
              <a:spLocks/>
            </p:cNvSpPr>
            <p:nvPr>
              <p:custDataLst>
                <p:tags r:id="rId32"/>
              </p:custDataLst>
            </p:nvPr>
          </p:nvSpPr>
          <p:spPr bwMode="auto">
            <a:xfrm>
              <a:off x="3527426" y="4991100"/>
              <a:ext cx="112713" cy="96838"/>
            </a:xfrm>
            <a:custGeom>
              <a:avLst/>
              <a:gdLst>
                <a:gd name="T0" fmla="*/ 26 w 213"/>
                <a:gd name="T1" fmla="*/ 132 h 157"/>
                <a:gd name="T2" fmla="*/ 22 w 213"/>
                <a:gd name="T3" fmla="*/ 146 h 157"/>
                <a:gd name="T4" fmla="*/ 34 w 213"/>
                <a:gd name="T5" fmla="*/ 157 h 157"/>
                <a:gd name="T6" fmla="*/ 48 w 213"/>
                <a:gd name="T7" fmla="*/ 149 h 157"/>
                <a:gd name="T8" fmla="*/ 54 w 213"/>
                <a:gd name="T9" fmla="*/ 128 h 157"/>
                <a:gd name="T10" fmla="*/ 62 w 213"/>
                <a:gd name="T11" fmla="*/ 96 h 157"/>
                <a:gd name="T12" fmla="*/ 68 w 213"/>
                <a:gd name="T13" fmla="*/ 73 h 157"/>
                <a:gd name="T14" fmla="*/ 82 w 213"/>
                <a:gd name="T15" fmla="*/ 41 h 157"/>
                <a:gd name="T16" fmla="*/ 135 w 213"/>
                <a:gd name="T17" fmla="*/ 9 h 157"/>
                <a:gd name="T18" fmla="*/ 155 w 213"/>
                <a:gd name="T19" fmla="*/ 34 h 157"/>
                <a:gd name="T20" fmla="*/ 135 w 213"/>
                <a:gd name="T21" fmla="*/ 108 h 157"/>
                <a:gd name="T22" fmla="*/ 130 w 213"/>
                <a:gd name="T23" fmla="*/ 127 h 157"/>
                <a:gd name="T24" fmla="*/ 163 w 213"/>
                <a:gd name="T25" fmla="*/ 157 h 157"/>
                <a:gd name="T26" fmla="*/ 213 w 213"/>
                <a:gd name="T27" fmla="*/ 104 h 157"/>
                <a:gd name="T28" fmla="*/ 207 w 213"/>
                <a:gd name="T29" fmla="*/ 99 h 157"/>
                <a:gd name="T30" fmla="*/ 201 w 213"/>
                <a:gd name="T31" fmla="*/ 105 h 157"/>
                <a:gd name="T32" fmla="*/ 164 w 213"/>
                <a:gd name="T33" fmla="*/ 147 h 157"/>
                <a:gd name="T34" fmla="*/ 155 w 213"/>
                <a:gd name="T35" fmla="*/ 135 h 157"/>
                <a:gd name="T36" fmla="*/ 163 w 213"/>
                <a:gd name="T37" fmla="*/ 107 h 157"/>
                <a:gd name="T38" fmla="*/ 181 w 213"/>
                <a:gd name="T39" fmla="*/ 39 h 157"/>
                <a:gd name="T40" fmla="*/ 136 w 213"/>
                <a:gd name="T41" fmla="*/ 0 h 157"/>
                <a:gd name="T42" fmla="*/ 77 w 213"/>
                <a:gd name="T43" fmla="*/ 31 h 157"/>
                <a:gd name="T44" fmla="*/ 40 w 213"/>
                <a:gd name="T45" fmla="*/ 0 h 157"/>
                <a:gd name="T46" fmla="*/ 12 w 213"/>
                <a:gd name="T47" fmla="*/ 18 h 157"/>
                <a:gd name="T48" fmla="*/ 0 w 213"/>
                <a:gd name="T49" fmla="*/ 53 h 157"/>
                <a:gd name="T50" fmla="*/ 6 w 213"/>
                <a:gd name="T51" fmla="*/ 58 h 157"/>
                <a:gd name="T52" fmla="*/ 13 w 213"/>
                <a:gd name="T53" fmla="*/ 47 h 157"/>
                <a:gd name="T54" fmla="*/ 39 w 213"/>
                <a:gd name="T55" fmla="*/ 9 h 157"/>
                <a:gd name="T56" fmla="*/ 50 w 213"/>
                <a:gd name="T57" fmla="*/ 26 h 157"/>
                <a:gd name="T58" fmla="*/ 45 w 213"/>
                <a:gd name="T59" fmla="*/ 55 h 157"/>
                <a:gd name="T60" fmla="*/ 37 w 213"/>
                <a:gd name="T61" fmla="*/ 87 h 157"/>
                <a:gd name="T62" fmla="*/ 26 w 213"/>
                <a:gd name="T63" fmla="*/ 132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13" h="157">
                  <a:moveTo>
                    <a:pt x="26" y="132"/>
                  </a:moveTo>
                  <a:cubicBezTo>
                    <a:pt x="25" y="136"/>
                    <a:pt x="22" y="145"/>
                    <a:pt x="22" y="146"/>
                  </a:cubicBezTo>
                  <a:cubicBezTo>
                    <a:pt x="22" y="154"/>
                    <a:pt x="29" y="157"/>
                    <a:pt x="34" y="157"/>
                  </a:cubicBezTo>
                  <a:cubicBezTo>
                    <a:pt x="41" y="157"/>
                    <a:pt x="46" y="153"/>
                    <a:pt x="48" y="149"/>
                  </a:cubicBezTo>
                  <a:cubicBezTo>
                    <a:pt x="50" y="146"/>
                    <a:pt x="52" y="135"/>
                    <a:pt x="54" y="128"/>
                  </a:cubicBezTo>
                  <a:cubicBezTo>
                    <a:pt x="56" y="121"/>
                    <a:pt x="60" y="105"/>
                    <a:pt x="62" y="96"/>
                  </a:cubicBezTo>
                  <a:cubicBezTo>
                    <a:pt x="64" y="89"/>
                    <a:pt x="66" y="81"/>
                    <a:pt x="68" y="73"/>
                  </a:cubicBezTo>
                  <a:cubicBezTo>
                    <a:pt x="72" y="59"/>
                    <a:pt x="72" y="56"/>
                    <a:pt x="82" y="41"/>
                  </a:cubicBezTo>
                  <a:cubicBezTo>
                    <a:pt x="92" y="27"/>
                    <a:pt x="109" y="9"/>
                    <a:pt x="135" y="9"/>
                  </a:cubicBezTo>
                  <a:cubicBezTo>
                    <a:pt x="155" y="9"/>
                    <a:pt x="155" y="27"/>
                    <a:pt x="155" y="34"/>
                  </a:cubicBezTo>
                  <a:cubicBezTo>
                    <a:pt x="155" y="55"/>
                    <a:pt x="140" y="93"/>
                    <a:pt x="135" y="108"/>
                  </a:cubicBezTo>
                  <a:cubicBezTo>
                    <a:pt x="131" y="118"/>
                    <a:pt x="130" y="121"/>
                    <a:pt x="130" y="127"/>
                  </a:cubicBezTo>
                  <a:cubicBezTo>
                    <a:pt x="130" y="146"/>
                    <a:pt x="145" y="157"/>
                    <a:pt x="163" y="157"/>
                  </a:cubicBezTo>
                  <a:cubicBezTo>
                    <a:pt x="198" y="157"/>
                    <a:pt x="213" y="109"/>
                    <a:pt x="213" y="104"/>
                  </a:cubicBezTo>
                  <a:cubicBezTo>
                    <a:pt x="213" y="99"/>
                    <a:pt x="208" y="99"/>
                    <a:pt x="207" y="99"/>
                  </a:cubicBezTo>
                  <a:cubicBezTo>
                    <a:pt x="202" y="99"/>
                    <a:pt x="202" y="101"/>
                    <a:pt x="201" y="105"/>
                  </a:cubicBezTo>
                  <a:cubicBezTo>
                    <a:pt x="193" y="133"/>
                    <a:pt x="178" y="147"/>
                    <a:pt x="164" y="147"/>
                  </a:cubicBezTo>
                  <a:cubicBezTo>
                    <a:pt x="156" y="147"/>
                    <a:pt x="155" y="142"/>
                    <a:pt x="155" y="135"/>
                  </a:cubicBezTo>
                  <a:cubicBezTo>
                    <a:pt x="155" y="127"/>
                    <a:pt x="157" y="122"/>
                    <a:pt x="163" y="107"/>
                  </a:cubicBezTo>
                  <a:cubicBezTo>
                    <a:pt x="167" y="96"/>
                    <a:pt x="181" y="59"/>
                    <a:pt x="181" y="39"/>
                  </a:cubicBezTo>
                  <a:cubicBezTo>
                    <a:pt x="181" y="5"/>
                    <a:pt x="155" y="0"/>
                    <a:pt x="136" y="0"/>
                  </a:cubicBezTo>
                  <a:cubicBezTo>
                    <a:pt x="107" y="0"/>
                    <a:pt x="88" y="17"/>
                    <a:pt x="77" y="31"/>
                  </a:cubicBezTo>
                  <a:cubicBezTo>
                    <a:pt x="75" y="7"/>
                    <a:pt x="54" y="0"/>
                    <a:pt x="40" y="0"/>
                  </a:cubicBezTo>
                  <a:cubicBezTo>
                    <a:pt x="25" y="0"/>
                    <a:pt x="17" y="10"/>
                    <a:pt x="12" y="18"/>
                  </a:cubicBezTo>
                  <a:cubicBezTo>
                    <a:pt x="5" y="31"/>
                    <a:pt x="0" y="51"/>
                    <a:pt x="0" y="53"/>
                  </a:cubicBezTo>
                  <a:cubicBezTo>
                    <a:pt x="0" y="58"/>
                    <a:pt x="5" y="58"/>
                    <a:pt x="6" y="58"/>
                  </a:cubicBezTo>
                  <a:cubicBezTo>
                    <a:pt x="11" y="58"/>
                    <a:pt x="11" y="56"/>
                    <a:pt x="13" y="47"/>
                  </a:cubicBezTo>
                  <a:cubicBezTo>
                    <a:pt x="19" y="26"/>
                    <a:pt x="25" y="9"/>
                    <a:pt x="39" y="9"/>
                  </a:cubicBezTo>
                  <a:cubicBezTo>
                    <a:pt x="48" y="9"/>
                    <a:pt x="50" y="17"/>
                    <a:pt x="50" y="26"/>
                  </a:cubicBezTo>
                  <a:cubicBezTo>
                    <a:pt x="50" y="33"/>
                    <a:pt x="47" y="46"/>
                    <a:pt x="45" y="55"/>
                  </a:cubicBezTo>
                  <a:cubicBezTo>
                    <a:pt x="42" y="65"/>
                    <a:pt x="39" y="79"/>
                    <a:pt x="37" y="87"/>
                  </a:cubicBezTo>
                  <a:lnTo>
                    <a:pt x="26" y="132"/>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3" name="Freeform 79">
              <a:extLst>
                <a:ext uri="{FF2B5EF4-FFF2-40B4-BE49-F238E27FC236}">
                  <a16:creationId xmlns:a16="http://schemas.microsoft.com/office/drawing/2014/main" id="{CB241FCA-012E-4628-903C-471E98331744}"/>
                </a:ext>
              </a:extLst>
            </p:cNvPr>
            <p:cNvSpPr>
              <a:spLocks/>
            </p:cNvSpPr>
            <p:nvPr>
              <p:custDataLst>
                <p:tags r:id="rId33"/>
              </p:custDataLst>
            </p:nvPr>
          </p:nvSpPr>
          <p:spPr bwMode="auto">
            <a:xfrm>
              <a:off x="3681413" y="4975225"/>
              <a:ext cx="98425" cy="114300"/>
            </a:xfrm>
            <a:custGeom>
              <a:avLst/>
              <a:gdLst>
                <a:gd name="T0" fmla="*/ 182 w 187"/>
                <a:gd name="T1" fmla="*/ 17 h 186"/>
                <a:gd name="T2" fmla="*/ 187 w 187"/>
                <a:gd name="T3" fmla="*/ 8 h 186"/>
                <a:gd name="T4" fmla="*/ 178 w 187"/>
                <a:gd name="T5" fmla="*/ 0 h 186"/>
                <a:gd name="T6" fmla="*/ 170 w 187"/>
                <a:gd name="T7" fmla="*/ 5 h 186"/>
                <a:gd name="T8" fmla="*/ 93 w 187"/>
                <a:gd name="T9" fmla="*/ 81 h 186"/>
                <a:gd name="T10" fmla="*/ 16 w 187"/>
                <a:gd name="T11" fmla="*/ 5 h 186"/>
                <a:gd name="T12" fmla="*/ 8 w 187"/>
                <a:gd name="T13" fmla="*/ 0 h 186"/>
                <a:gd name="T14" fmla="*/ 0 w 187"/>
                <a:gd name="T15" fmla="*/ 8 h 186"/>
                <a:gd name="T16" fmla="*/ 5 w 187"/>
                <a:gd name="T17" fmla="*/ 17 h 186"/>
                <a:gd name="T18" fmla="*/ 81 w 187"/>
                <a:gd name="T19" fmla="*/ 93 h 186"/>
                <a:gd name="T20" fmla="*/ 5 w 187"/>
                <a:gd name="T21" fmla="*/ 169 h 186"/>
                <a:gd name="T22" fmla="*/ 0 w 187"/>
                <a:gd name="T23" fmla="*/ 178 h 186"/>
                <a:gd name="T24" fmla="*/ 8 w 187"/>
                <a:gd name="T25" fmla="*/ 186 h 186"/>
                <a:gd name="T26" fmla="*/ 16 w 187"/>
                <a:gd name="T27" fmla="*/ 182 h 186"/>
                <a:gd name="T28" fmla="*/ 93 w 187"/>
                <a:gd name="T29" fmla="*/ 105 h 186"/>
                <a:gd name="T30" fmla="*/ 173 w 187"/>
                <a:gd name="T31" fmla="*/ 185 h 186"/>
                <a:gd name="T32" fmla="*/ 178 w 187"/>
                <a:gd name="T33" fmla="*/ 186 h 186"/>
                <a:gd name="T34" fmla="*/ 187 w 187"/>
                <a:gd name="T35" fmla="*/ 178 h 186"/>
                <a:gd name="T36" fmla="*/ 185 w 187"/>
                <a:gd name="T37" fmla="*/ 173 h 186"/>
                <a:gd name="T38" fmla="*/ 105 w 187"/>
                <a:gd name="T39" fmla="*/ 93 h 186"/>
                <a:gd name="T40" fmla="*/ 182 w 187"/>
                <a:gd name="T41" fmla="*/ 17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7" h="186">
                  <a:moveTo>
                    <a:pt x="182" y="17"/>
                  </a:moveTo>
                  <a:cubicBezTo>
                    <a:pt x="186" y="13"/>
                    <a:pt x="187" y="11"/>
                    <a:pt x="187" y="8"/>
                  </a:cubicBezTo>
                  <a:cubicBezTo>
                    <a:pt x="187" y="3"/>
                    <a:pt x="182" y="0"/>
                    <a:pt x="178" y="0"/>
                  </a:cubicBezTo>
                  <a:cubicBezTo>
                    <a:pt x="175" y="0"/>
                    <a:pt x="174" y="1"/>
                    <a:pt x="170" y="5"/>
                  </a:cubicBezTo>
                  <a:lnTo>
                    <a:pt x="93" y="81"/>
                  </a:lnTo>
                  <a:lnTo>
                    <a:pt x="16" y="5"/>
                  </a:lnTo>
                  <a:cubicBezTo>
                    <a:pt x="13" y="1"/>
                    <a:pt x="12" y="0"/>
                    <a:pt x="8" y="0"/>
                  </a:cubicBezTo>
                  <a:cubicBezTo>
                    <a:pt x="4" y="0"/>
                    <a:pt x="0" y="3"/>
                    <a:pt x="0" y="8"/>
                  </a:cubicBezTo>
                  <a:cubicBezTo>
                    <a:pt x="0" y="12"/>
                    <a:pt x="1" y="13"/>
                    <a:pt x="5" y="17"/>
                  </a:cubicBezTo>
                  <a:lnTo>
                    <a:pt x="81" y="93"/>
                  </a:lnTo>
                  <a:lnTo>
                    <a:pt x="5" y="169"/>
                  </a:lnTo>
                  <a:cubicBezTo>
                    <a:pt x="0" y="174"/>
                    <a:pt x="0" y="176"/>
                    <a:pt x="0" y="178"/>
                  </a:cubicBezTo>
                  <a:cubicBezTo>
                    <a:pt x="0" y="183"/>
                    <a:pt x="4" y="186"/>
                    <a:pt x="8" y="186"/>
                  </a:cubicBezTo>
                  <a:cubicBezTo>
                    <a:pt x="12" y="186"/>
                    <a:pt x="13" y="185"/>
                    <a:pt x="16" y="182"/>
                  </a:cubicBezTo>
                  <a:lnTo>
                    <a:pt x="93" y="105"/>
                  </a:lnTo>
                  <a:lnTo>
                    <a:pt x="173" y="185"/>
                  </a:lnTo>
                  <a:cubicBezTo>
                    <a:pt x="174" y="186"/>
                    <a:pt x="176" y="186"/>
                    <a:pt x="178" y="186"/>
                  </a:cubicBezTo>
                  <a:cubicBezTo>
                    <a:pt x="182" y="186"/>
                    <a:pt x="187" y="183"/>
                    <a:pt x="187" y="178"/>
                  </a:cubicBezTo>
                  <a:cubicBezTo>
                    <a:pt x="187" y="175"/>
                    <a:pt x="186" y="174"/>
                    <a:pt x="185" y="173"/>
                  </a:cubicBezTo>
                  <a:cubicBezTo>
                    <a:pt x="184" y="172"/>
                    <a:pt x="117" y="104"/>
                    <a:pt x="105" y="93"/>
                  </a:cubicBezTo>
                  <a:lnTo>
                    <a:pt x="182" y="17"/>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4" name="Freeform 80">
              <a:extLst>
                <a:ext uri="{FF2B5EF4-FFF2-40B4-BE49-F238E27FC236}">
                  <a16:creationId xmlns:a16="http://schemas.microsoft.com/office/drawing/2014/main" id="{E161D451-220E-468F-A1EC-323F085EF02D}"/>
                </a:ext>
              </a:extLst>
            </p:cNvPr>
            <p:cNvSpPr>
              <a:spLocks/>
            </p:cNvSpPr>
            <p:nvPr>
              <p:custDataLst>
                <p:tags r:id="rId34"/>
              </p:custDataLst>
            </p:nvPr>
          </p:nvSpPr>
          <p:spPr bwMode="auto">
            <a:xfrm>
              <a:off x="3821113" y="4991100"/>
              <a:ext cx="111125" cy="96838"/>
            </a:xfrm>
            <a:custGeom>
              <a:avLst/>
              <a:gdLst>
                <a:gd name="T0" fmla="*/ 27 w 213"/>
                <a:gd name="T1" fmla="*/ 132 h 157"/>
                <a:gd name="T2" fmla="*/ 23 w 213"/>
                <a:gd name="T3" fmla="*/ 146 h 157"/>
                <a:gd name="T4" fmla="*/ 35 w 213"/>
                <a:gd name="T5" fmla="*/ 157 h 157"/>
                <a:gd name="T6" fmla="*/ 49 w 213"/>
                <a:gd name="T7" fmla="*/ 149 h 157"/>
                <a:gd name="T8" fmla="*/ 55 w 213"/>
                <a:gd name="T9" fmla="*/ 128 h 157"/>
                <a:gd name="T10" fmla="*/ 62 w 213"/>
                <a:gd name="T11" fmla="*/ 96 h 157"/>
                <a:gd name="T12" fmla="*/ 68 w 213"/>
                <a:gd name="T13" fmla="*/ 73 h 157"/>
                <a:gd name="T14" fmla="*/ 83 w 213"/>
                <a:gd name="T15" fmla="*/ 41 h 157"/>
                <a:gd name="T16" fmla="*/ 135 w 213"/>
                <a:gd name="T17" fmla="*/ 9 h 157"/>
                <a:gd name="T18" fmla="*/ 156 w 213"/>
                <a:gd name="T19" fmla="*/ 34 h 157"/>
                <a:gd name="T20" fmla="*/ 135 w 213"/>
                <a:gd name="T21" fmla="*/ 108 h 157"/>
                <a:gd name="T22" fmla="*/ 130 w 213"/>
                <a:gd name="T23" fmla="*/ 127 h 157"/>
                <a:gd name="T24" fmla="*/ 163 w 213"/>
                <a:gd name="T25" fmla="*/ 157 h 157"/>
                <a:gd name="T26" fmla="*/ 213 w 213"/>
                <a:gd name="T27" fmla="*/ 104 h 157"/>
                <a:gd name="T28" fmla="*/ 208 w 213"/>
                <a:gd name="T29" fmla="*/ 99 h 157"/>
                <a:gd name="T30" fmla="*/ 201 w 213"/>
                <a:gd name="T31" fmla="*/ 105 h 157"/>
                <a:gd name="T32" fmla="*/ 164 w 213"/>
                <a:gd name="T33" fmla="*/ 147 h 157"/>
                <a:gd name="T34" fmla="*/ 156 w 213"/>
                <a:gd name="T35" fmla="*/ 135 h 157"/>
                <a:gd name="T36" fmla="*/ 164 w 213"/>
                <a:gd name="T37" fmla="*/ 107 h 157"/>
                <a:gd name="T38" fmla="*/ 182 w 213"/>
                <a:gd name="T39" fmla="*/ 39 h 157"/>
                <a:gd name="T40" fmla="*/ 137 w 213"/>
                <a:gd name="T41" fmla="*/ 0 h 157"/>
                <a:gd name="T42" fmla="*/ 78 w 213"/>
                <a:gd name="T43" fmla="*/ 31 h 157"/>
                <a:gd name="T44" fmla="*/ 41 w 213"/>
                <a:gd name="T45" fmla="*/ 0 h 157"/>
                <a:gd name="T46" fmla="*/ 13 w 213"/>
                <a:gd name="T47" fmla="*/ 18 h 157"/>
                <a:gd name="T48" fmla="*/ 0 w 213"/>
                <a:gd name="T49" fmla="*/ 53 h 157"/>
                <a:gd name="T50" fmla="*/ 6 w 213"/>
                <a:gd name="T51" fmla="*/ 58 h 157"/>
                <a:gd name="T52" fmla="*/ 14 w 213"/>
                <a:gd name="T53" fmla="*/ 47 h 157"/>
                <a:gd name="T54" fmla="*/ 39 w 213"/>
                <a:gd name="T55" fmla="*/ 9 h 157"/>
                <a:gd name="T56" fmla="*/ 51 w 213"/>
                <a:gd name="T57" fmla="*/ 26 h 157"/>
                <a:gd name="T58" fmla="*/ 45 w 213"/>
                <a:gd name="T59" fmla="*/ 55 h 157"/>
                <a:gd name="T60" fmla="*/ 38 w 213"/>
                <a:gd name="T61" fmla="*/ 87 h 157"/>
                <a:gd name="T62" fmla="*/ 27 w 213"/>
                <a:gd name="T63" fmla="*/ 132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13" h="157">
                  <a:moveTo>
                    <a:pt x="27" y="132"/>
                  </a:moveTo>
                  <a:cubicBezTo>
                    <a:pt x="25" y="136"/>
                    <a:pt x="23" y="145"/>
                    <a:pt x="23" y="146"/>
                  </a:cubicBezTo>
                  <a:cubicBezTo>
                    <a:pt x="23" y="154"/>
                    <a:pt x="29" y="157"/>
                    <a:pt x="35" y="157"/>
                  </a:cubicBezTo>
                  <a:cubicBezTo>
                    <a:pt x="41" y="157"/>
                    <a:pt x="47" y="153"/>
                    <a:pt x="49" y="149"/>
                  </a:cubicBezTo>
                  <a:cubicBezTo>
                    <a:pt x="50" y="146"/>
                    <a:pt x="53" y="135"/>
                    <a:pt x="55" y="128"/>
                  </a:cubicBezTo>
                  <a:cubicBezTo>
                    <a:pt x="57" y="121"/>
                    <a:pt x="60" y="105"/>
                    <a:pt x="62" y="96"/>
                  </a:cubicBezTo>
                  <a:cubicBezTo>
                    <a:pt x="65" y="89"/>
                    <a:pt x="67" y="81"/>
                    <a:pt x="68" y="73"/>
                  </a:cubicBezTo>
                  <a:cubicBezTo>
                    <a:pt x="72" y="59"/>
                    <a:pt x="73" y="56"/>
                    <a:pt x="83" y="41"/>
                  </a:cubicBezTo>
                  <a:cubicBezTo>
                    <a:pt x="93" y="27"/>
                    <a:pt x="109" y="9"/>
                    <a:pt x="135" y="9"/>
                  </a:cubicBezTo>
                  <a:cubicBezTo>
                    <a:pt x="156" y="9"/>
                    <a:pt x="156" y="27"/>
                    <a:pt x="156" y="34"/>
                  </a:cubicBezTo>
                  <a:cubicBezTo>
                    <a:pt x="156" y="55"/>
                    <a:pt x="141" y="93"/>
                    <a:pt x="135" y="108"/>
                  </a:cubicBezTo>
                  <a:cubicBezTo>
                    <a:pt x="132" y="118"/>
                    <a:pt x="130" y="121"/>
                    <a:pt x="130" y="127"/>
                  </a:cubicBezTo>
                  <a:cubicBezTo>
                    <a:pt x="130" y="146"/>
                    <a:pt x="145" y="157"/>
                    <a:pt x="163" y="157"/>
                  </a:cubicBezTo>
                  <a:cubicBezTo>
                    <a:pt x="198" y="157"/>
                    <a:pt x="213" y="109"/>
                    <a:pt x="213" y="104"/>
                  </a:cubicBezTo>
                  <a:cubicBezTo>
                    <a:pt x="213" y="99"/>
                    <a:pt x="209" y="99"/>
                    <a:pt x="208" y="99"/>
                  </a:cubicBezTo>
                  <a:cubicBezTo>
                    <a:pt x="203" y="99"/>
                    <a:pt x="203" y="101"/>
                    <a:pt x="201" y="105"/>
                  </a:cubicBezTo>
                  <a:cubicBezTo>
                    <a:pt x="193" y="133"/>
                    <a:pt x="178" y="147"/>
                    <a:pt x="164" y="147"/>
                  </a:cubicBezTo>
                  <a:cubicBezTo>
                    <a:pt x="157" y="147"/>
                    <a:pt x="156" y="142"/>
                    <a:pt x="156" y="135"/>
                  </a:cubicBezTo>
                  <a:cubicBezTo>
                    <a:pt x="156" y="127"/>
                    <a:pt x="157" y="122"/>
                    <a:pt x="164" y="107"/>
                  </a:cubicBezTo>
                  <a:cubicBezTo>
                    <a:pt x="168" y="96"/>
                    <a:pt x="182" y="59"/>
                    <a:pt x="182" y="39"/>
                  </a:cubicBezTo>
                  <a:cubicBezTo>
                    <a:pt x="182" y="5"/>
                    <a:pt x="155" y="0"/>
                    <a:pt x="137" y="0"/>
                  </a:cubicBezTo>
                  <a:cubicBezTo>
                    <a:pt x="108" y="0"/>
                    <a:pt x="88" y="17"/>
                    <a:pt x="78" y="31"/>
                  </a:cubicBezTo>
                  <a:cubicBezTo>
                    <a:pt x="75" y="7"/>
                    <a:pt x="55" y="0"/>
                    <a:pt x="41" y="0"/>
                  </a:cubicBezTo>
                  <a:cubicBezTo>
                    <a:pt x="26" y="0"/>
                    <a:pt x="18" y="10"/>
                    <a:pt x="13" y="18"/>
                  </a:cubicBezTo>
                  <a:cubicBezTo>
                    <a:pt x="5" y="31"/>
                    <a:pt x="0" y="51"/>
                    <a:pt x="0" y="53"/>
                  </a:cubicBezTo>
                  <a:cubicBezTo>
                    <a:pt x="0" y="58"/>
                    <a:pt x="5" y="58"/>
                    <a:pt x="6" y="58"/>
                  </a:cubicBezTo>
                  <a:cubicBezTo>
                    <a:pt x="11" y="58"/>
                    <a:pt x="12" y="56"/>
                    <a:pt x="14" y="47"/>
                  </a:cubicBezTo>
                  <a:cubicBezTo>
                    <a:pt x="19" y="26"/>
                    <a:pt x="26" y="9"/>
                    <a:pt x="39" y="9"/>
                  </a:cubicBezTo>
                  <a:cubicBezTo>
                    <a:pt x="49" y="9"/>
                    <a:pt x="51" y="17"/>
                    <a:pt x="51" y="26"/>
                  </a:cubicBezTo>
                  <a:cubicBezTo>
                    <a:pt x="51" y="33"/>
                    <a:pt x="48" y="46"/>
                    <a:pt x="45" y="55"/>
                  </a:cubicBezTo>
                  <a:cubicBezTo>
                    <a:pt x="43" y="65"/>
                    <a:pt x="39" y="79"/>
                    <a:pt x="38" y="87"/>
                  </a:cubicBezTo>
                  <a:lnTo>
                    <a:pt x="27" y="132"/>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01" name="Group 500" descr="\documentclass{article}&#10;\usepackage{amsmath}&#10;\usepackage{amsfonts}&#10;\usepackage{amssymb}&#10;\usepackage{mathtools}&#10;\usepackage{physics}&#10;\pagestyle{empty}&#10;\begin{document}&#10;&#10;&#10;\begin{equation*}&#10;k^{*T} \triangleq K(X^*, X) \in \mathbb{R}^{1 \times n} &#10;\end{equation*}&#10;&#10;\end{document}" title="IguanaTex Vector Display">
            <a:extLst>
              <a:ext uri="{FF2B5EF4-FFF2-40B4-BE49-F238E27FC236}">
                <a16:creationId xmlns:a16="http://schemas.microsoft.com/office/drawing/2014/main" id="{C05654B7-DFB6-449F-96F8-806EDF558FEF}"/>
              </a:ext>
            </a:extLst>
          </p:cNvPr>
          <p:cNvGrpSpPr>
            <a:grpSpLocks noChangeAspect="1"/>
          </p:cNvGrpSpPr>
          <p:nvPr>
            <p:custDataLst>
              <p:tags r:id="rId5"/>
            </p:custDataLst>
          </p:nvPr>
        </p:nvGrpSpPr>
        <p:grpSpPr>
          <a:xfrm>
            <a:off x="5237864" y="4926614"/>
            <a:ext cx="2794000" cy="355601"/>
            <a:chOff x="5341937" y="5022850"/>
            <a:chExt cx="2794000" cy="355601"/>
          </a:xfrm>
        </p:grpSpPr>
        <p:sp>
          <p:nvSpPr>
            <p:cNvPr id="484" name="Freeform 87">
              <a:extLst>
                <a:ext uri="{FF2B5EF4-FFF2-40B4-BE49-F238E27FC236}">
                  <a16:creationId xmlns:a16="http://schemas.microsoft.com/office/drawing/2014/main" id="{B07A57FA-16A8-40A2-BCD2-C7AAAA3E4681}"/>
                </a:ext>
              </a:extLst>
            </p:cNvPr>
            <p:cNvSpPr>
              <a:spLocks/>
            </p:cNvSpPr>
            <p:nvPr>
              <p:custDataLst>
                <p:tags r:id="rId6"/>
              </p:custDataLst>
            </p:nvPr>
          </p:nvSpPr>
          <p:spPr bwMode="auto">
            <a:xfrm>
              <a:off x="5341937" y="5081588"/>
              <a:ext cx="117475" cy="220663"/>
            </a:xfrm>
            <a:custGeom>
              <a:avLst/>
              <a:gdLst>
                <a:gd name="T0" fmla="*/ 115 w 226"/>
                <a:gd name="T1" fmla="*/ 6 h 352"/>
                <a:gd name="T2" fmla="*/ 109 w 226"/>
                <a:gd name="T3" fmla="*/ 0 h 352"/>
                <a:gd name="T4" fmla="*/ 48 w 226"/>
                <a:gd name="T5" fmla="*/ 5 h 352"/>
                <a:gd name="T6" fmla="*/ 39 w 226"/>
                <a:gd name="T7" fmla="*/ 15 h 352"/>
                <a:gd name="T8" fmla="*/ 51 w 226"/>
                <a:gd name="T9" fmla="*/ 21 h 352"/>
                <a:gd name="T10" fmla="*/ 75 w 226"/>
                <a:gd name="T11" fmla="*/ 30 h 352"/>
                <a:gd name="T12" fmla="*/ 74 w 226"/>
                <a:gd name="T13" fmla="*/ 40 h 352"/>
                <a:gd name="T14" fmla="*/ 2 w 226"/>
                <a:gd name="T15" fmla="*/ 327 h 352"/>
                <a:gd name="T16" fmla="*/ 0 w 226"/>
                <a:gd name="T17" fmla="*/ 338 h 352"/>
                <a:gd name="T18" fmla="*/ 14 w 226"/>
                <a:gd name="T19" fmla="*/ 352 h 352"/>
                <a:gd name="T20" fmla="*/ 31 w 226"/>
                <a:gd name="T21" fmla="*/ 342 h 352"/>
                <a:gd name="T22" fmla="*/ 59 w 226"/>
                <a:gd name="T23" fmla="*/ 233 h 352"/>
                <a:gd name="T24" fmla="*/ 117 w 226"/>
                <a:gd name="T25" fmla="*/ 275 h 352"/>
                <a:gd name="T26" fmla="*/ 115 w 226"/>
                <a:gd name="T27" fmla="*/ 285 h 352"/>
                <a:gd name="T28" fmla="*/ 113 w 226"/>
                <a:gd name="T29" fmla="*/ 303 h 352"/>
                <a:gd name="T30" fmla="*/ 159 w 226"/>
                <a:gd name="T31" fmla="*/ 352 h 352"/>
                <a:gd name="T32" fmla="*/ 199 w 226"/>
                <a:gd name="T33" fmla="*/ 326 h 352"/>
                <a:gd name="T34" fmla="*/ 217 w 226"/>
                <a:gd name="T35" fmla="*/ 275 h 352"/>
                <a:gd name="T36" fmla="*/ 211 w 226"/>
                <a:gd name="T37" fmla="*/ 270 h 352"/>
                <a:gd name="T38" fmla="*/ 204 w 226"/>
                <a:gd name="T39" fmla="*/ 279 h 352"/>
                <a:gd name="T40" fmla="*/ 160 w 226"/>
                <a:gd name="T41" fmla="*/ 341 h 352"/>
                <a:gd name="T42" fmla="*/ 144 w 226"/>
                <a:gd name="T43" fmla="*/ 318 h 352"/>
                <a:gd name="T44" fmla="*/ 148 w 226"/>
                <a:gd name="T45" fmla="*/ 290 h 352"/>
                <a:gd name="T46" fmla="*/ 150 w 226"/>
                <a:gd name="T47" fmla="*/ 274 h 352"/>
                <a:gd name="T48" fmla="*/ 76 w 226"/>
                <a:gd name="T49" fmla="*/ 222 h 352"/>
                <a:gd name="T50" fmla="*/ 119 w 226"/>
                <a:gd name="T51" fmla="*/ 185 h 352"/>
                <a:gd name="T52" fmla="*/ 191 w 226"/>
                <a:gd name="T53" fmla="*/ 137 h 352"/>
                <a:gd name="T54" fmla="*/ 195 w 226"/>
                <a:gd name="T55" fmla="*/ 138 h 352"/>
                <a:gd name="T56" fmla="*/ 206 w 226"/>
                <a:gd name="T57" fmla="*/ 142 h 352"/>
                <a:gd name="T58" fmla="*/ 208 w 226"/>
                <a:gd name="T59" fmla="*/ 144 h 352"/>
                <a:gd name="T60" fmla="*/ 179 w 226"/>
                <a:gd name="T61" fmla="*/ 171 h 352"/>
                <a:gd name="T62" fmla="*/ 198 w 226"/>
                <a:gd name="T63" fmla="*/ 188 h 352"/>
                <a:gd name="T64" fmla="*/ 226 w 226"/>
                <a:gd name="T65" fmla="*/ 158 h 352"/>
                <a:gd name="T66" fmla="*/ 192 w 226"/>
                <a:gd name="T67" fmla="*/ 126 h 352"/>
                <a:gd name="T68" fmla="*/ 119 w 226"/>
                <a:gd name="T69" fmla="*/ 170 h 352"/>
                <a:gd name="T70" fmla="*/ 64 w 226"/>
                <a:gd name="T71" fmla="*/ 217 h 352"/>
                <a:gd name="T72" fmla="*/ 115 w 226"/>
                <a:gd name="T73" fmla="*/ 6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26" h="352">
                  <a:moveTo>
                    <a:pt x="115" y="6"/>
                  </a:moveTo>
                  <a:cubicBezTo>
                    <a:pt x="115" y="5"/>
                    <a:pt x="115" y="0"/>
                    <a:pt x="109" y="0"/>
                  </a:cubicBezTo>
                  <a:cubicBezTo>
                    <a:pt x="97" y="0"/>
                    <a:pt x="61" y="4"/>
                    <a:pt x="48" y="5"/>
                  </a:cubicBezTo>
                  <a:cubicBezTo>
                    <a:pt x="44" y="6"/>
                    <a:pt x="39" y="6"/>
                    <a:pt x="39" y="15"/>
                  </a:cubicBezTo>
                  <a:cubicBezTo>
                    <a:pt x="39" y="21"/>
                    <a:pt x="43" y="21"/>
                    <a:pt x="51" y="21"/>
                  </a:cubicBezTo>
                  <a:cubicBezTo>
                    <a:pt x="75" y="21"/>
                    <a:pt x="75" y="25"/>
                    <a:pt x="75" y="30"/>
                  </a:cubicBezTo>
                  <a:lnTo>
                    <a:pt x="74" y="40"/>
                  </a:lnTo>
                  <a:lnTo>
                    <a:pt x="2" y="327"/>
                  </a:lnTo>
                  <a:cubicBezTo>
                    <a:pt x="0" y="334"/>
                    <a:pt x="0" y="335"/>
                    <a:pt x="0" y="338"/>
                  </a:cubicBezTo>
                  <a:cubicBezTo>
                    <a:pt x="0" y="350"/>
                    <a:pt x="10" y="352"/>
                    <a:pt x="14" y="352"/>
                  </a:cubicBezTo>
                  <a:cubicBezTo>
                    <a:pt x="21" y="352"/>
                    <a:pt x="28" y="348"/>
                    <a:pt x="31" y="342"/>
                  </a:cubicBezTo>
                  <a:cubicBezTo>
                    <a:pt x="34" y="337"/>
                    <a:pt x="56" y="245"/>
                    <a:pt x="59" y="233"/>
                  </a:cubicBezTo>
                  <a:cubicBezTo>
                    <a:pt x="76" y="234"/>
                    <a:pt x="117" y="242"/>
                    <a:pt x="117" y="275"/>
                  </a:cubicBezTo>
                  <a:cubicBezTo>
                    <a:pt x="117" y="278"/>
                    <a:pt x="117" y="280"/>
                    <a:pt x="115" y="285"/>
                  </a:cubicBezTo>
                  <a:cubicBezTo>
                    <a:pt x="114" y="291"/>
                    <a:pt x="113" y="297"/>
                    <a:pt x="113" y="303"/>
                  </a:cubicBezTo>
                  <a:cubicBezTo>
                    <a:pt x="113" y="332"/>
                    <a:pt x="133" y="352"/>
                    <a:pt x="159" y="352"/>
                  </a:cubicBezTo>
                  <a:cubicBezTo>
                    <a:pt x="174" y="352"/>
                    <a:pt x="188" y="344"/>
                    <a:pt x="199" y="326"/>
                  </a:cubicBezTo>
                  <a:cubicBezTo>
                    <a:pt x="211" y="304"/>
                    <a:pt x="217" y="276"/>
                    <a:pt x="217" y="275"/>
                  </a:cubicBezTo>
                  <a:cubicBezTo>
                    <a:pt x="217" y="270"/>
                    <a:pt x="212" y="270"/>
                    <a:pt x="211" y="270"/>
                  </a:cubicBezTo>
                  <a:cubicBezTo>
                    <a:pt x="206" y="270"/>
                    <a:pt x="205" y="272"/>
                    <a:pt x="204" y="279"/>
                  </a:cubicBezTo>
                  <a:cubicBezTo>
                    <a:pt x="194" y="316"/>
                    <a:pt x="182" y="341"/>
                    <a:pt x="160" y="341"/>
                  </a:cubicBezTo>
                  <a:cubicBezTo>
                    <a:pt x="151" y="341"/>
                    <a:pt x="144" y="336"/>
                    <a:pt x="144" y="318"/>
                  </a:cubicBezTo>
                  <a:cubicBezTo>
                    <a:pt x="144" y="309"/>
                    <a:pt x="146" y="298"/>
                    <a:pt x="148" y="290"/>
                  </a:cubicBezTo>
                  <a:cubicBezTo>
                    <a:pt x="150" y="281"/>
                    <a:pt x="150" y="279"/>
                    <a:pt x="150" y="274"/>
                  </a:cubicBezTo>
                  <a:cubicBezTo>
                    <a:pt x="150" y="242"/>
                    <a:pt x="119" y="228"/>
                    <a:pt x="76" y="222"/>
                  </a:cubicBezTo>
                  <a:cubicBezTo>
                    <a:pt x="92" y="213"/>
                    <a:pt x="108" y="197"/>
                    <a:pt x="119" y="185"/>
                  </a:cubicBezTo>
                  <a:cubicBezTo>
                    <a:pt x="143" y="159"/>
                    <a:pt x="166" y="137"/>
                    <a:pt x="191" y="137"/>
                  </a:cubicBezTo>
                  <a:cubicBezTo>
                    <a:pt x="194" y="137"/>
                    <a:pt x="194" y="137"/>
                    <a:pt x="195" y="138"/>
                  </a:cubicBezTo>
                  <a:cubicBezTo>
                    <a:pt x="201" y="139"/>
                    <a:pt x="202" y="139"/>
                    <a:pt x="206" y="142"/>
                  </a:cubicBezTo>
                  <a:cubicBezTo>
                    <a:pt x="207" y="142"/>
                    <a:pt x="207" y="143"/>
                    <a:pt x="208" y="144"/>
                  </a:cubicBezTo>
                  <a:cubicBezTo>
                    <a:pt x="184" y="145"/>
                    <a:pt x="179" y="165"/>
                    <a:pt x="179" y="171"/>
                  </a:cubicBezTo>
                  <a:cubicBezTo>
                    <a:pt x="179" y="179"/>
                    <a:pt x="185" y="188"/>
                    <a:pt x="198" y="188"/>
                  </a:cubicBezTo>
                  <a:cubicBezTo>
                    <a:pt x="211" y="188"/>
                    <a:pt x="226" y="177"/>
                    <a:pt x="226" y="158"/>
                  </a:cubicBezTo>
                  <a:cubicBezTo>
                    <a:pt x="226" y="143"/>
                    <a:pt x="214" y="126"/>
                    <a:pt x="192" y="126"/>
                  </a:cubicBezTo>
                  <a:cubicBezTo>
                    <a:pt x="178" y="126"/>
                    <a:pt x="155" y="130"/>
                    <a:pt x="119" y="170"/>
                  </a:cubicBezTo>
                  <a:cubicBezTo>
                    <a:pt x="102" y="189"/>
                    <a:pt x="82" y="209"/>
                    <a:pt x="64" y="217"/>
                  </a:cubicBezTo>
                  <a:lnTo>
                    <a:pt x="115" y="6"/>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5" name="Freeform 88">
              <a:extLst>
                <a:ext uri="{FF2B5EF4-FFF2-40B4-BE49-F238E27FC236}">
                  <a16:creationId xmlns:a16="http://schemas.microsoft.com/office/drawing/2014/main" id="{1C55D2CB-278A-4FFC-A679-8B1ED6A3D664}"/>
                </a:ext>
              </a:extLst>
            </p:cNvPr>
            <p:cNvSpPr>
              <a:spLocks/>
            </p:cNvSpPr>
            <p:nvPr>
              <p:custDataLst>
                <p:tags r:id="rId7"/>
              </p:custDataLst>
            </p:nvPr>
          </p:nvSpPr>
          <p:spPr bwMode="auto">
            <a:xfrm>
              <a:off x="5486400" y="5068888"/>
              <a:ext cx="74613" cy="93663"/>
            </a:xfrm>
            <a:custGeom>
              <a:avLst/>
              <a:gdLst>
                <a:gd name="T0" fmla="*/ 82 w 142"/>
                <a:gd name="T1" fmla="*/ 75 h 150"/>
                <a:gd name="T2" fmla="*/ 132 w 142"/>
                <a:gd name="T3" fmla="*/ 53 h 150"/>
                <a:gd name="T4" fmla="*/ 142 w 142"/>
                <a:gd name="T5" fmla="*/ 43 h 150"/>
                <a:gd name="T6" fmla="*/ 131 w 142"/>
                <a:gd name="T7" fmla="*/ 31 h 150"/>
                <a:gd name="T8" fmla="*/ 124 w 142"/>
                <a:gd name="T9" fmla="*/ 34 h 150"/>
                <a:gd name="T10" fmla="*/ 76 w 142"/>
                <a:gd name="T11" fmla="*/ 66 h 150"/>
                <a:gd name="T12" fmla="*/ 82 w 142"/>
                <a:gd name="T13" fmla="*/ 15 h 150"/>
                <a:gd name="T14" fmla="*/ 71 w 142"/>
                <a:gd name="T15" fmla="*/ 0 h 150"/>
                <a:gd name="T16" fmla="*/ 60 w 142"/>
                <a:gd name="T17" fmla="*/ 10 h 150"/>
                <a:gd name="T18" fmla="*/ 62 w 142"/>
                <a:gd name="T19" fmla="*/ 27 h 150"/>
                <a:gd name="T20" fmla="*/ 66 w 142"/>
                <a:gd name="T21" fmla="*/ 66 h 150"/>
                <a:gd name="T22" fmla="*/ 19 w 142"/>
                <a:gd name="T23" fmla="*/ 34 h 150"/>
                <a:gd name="T24" fmla="*/ 11 w 142"/>
                <a:gd name="T25" fmla="*/ 31 h 150"/>
                <a:gd name="T26" fmla="*/ 0 w 142"/>
                <a:gd name="T27" fmla="*/ 43 h 150"/>
                <a:gd name="T28" fmla="*/ 8 w 142"/>
                <a:gd name="T29" fmla="*/ 53 h 150"/>
                <a:gd name="T30" fmla="*/ 60 w 142"/>
                <a:gd name="T31" fmla="*/ 75 h 150"/>
                <a:gd name="T32" fmla="*/ 10 w 142"/>
                <a:gd name="T33" fmla="*/ 96 h 150"/>
                <a:gd name="T34" fmla="*/ 0 w 142"/>
                <a:gd name="T35" fmla="*/ 107 h 150"/>
                <a:gd name="T36" fmla="*/ 11 w 142"/>
                <a:gd name="T37" fmla="*/ 118 h 150"/>
                <a:gd name="T38" fmla="*/ 18 w 142"/>
                <a:gd name="T39" fmla="*/ 115 h 150"/>
                <a:gd name="T40" fmla="*/ 66 w 142"/>
                <a:gd name="T41" fmla="*/ 83 h 150"/>
                <a:gd name="T42" fmla="*/ 60 w 142"/>
                <a:gd name="T43" fmla="*/ 140 h 150"/>
                <a:gd name="T44" fmla="*/ 71 w 142"/>
                <a:gd name="T45" fmla="*/ 150 h 150"/>
                <a:gd name="T46" fmla="*/ 82 w 142"/>
                <a:gd name="T47" fmla="*/ 140 h 150"/>
                <a:gd name="T48" fmla="*/ 80 w 142"/>
                <a:gd name="T49" fmla="*/ 122 h 150"/>
                <a:gd name="T50" fmla="*/ 76 w 142"/>
                <a:gd name="T51" fmla="*/ 83 h 150"/>
                <a:gd name="T52" fmla="*/ 118 w 142"/>
                <a:gd name="T53" fmla="*/ 111 h 150"/>
                <a:gd name="T54" fmla="*/ 131 w 142"/>
                <a:gd name="T55" fmla="*/ 118 h 150"/>
                <a:gd name="T56" fmla="*/ 142 w 142"/>
                <a:gd name="T57" fmla="*/ 107 h 150"/>
                <a:gd name="T58" fmla="*/ 135 w 142"/>
                <a:gd name="T59" fmla="*/ 97 h 150"/>
                <a:gd name="T60" fmla="*/ 82 w 142"/>
                <a:gd name="T61" fmla="*/ 75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42" h="150">
                  <a:moveTo>
                    <a:pt x="82" y="75"/>
                  </a:moveTo>
                  <a:cubicBezTo>
                    <a:pt x="110" y="62"/>
                    <a:pt x="123" y="58"/>
                    <a:pt x="132" y="53"/>
                  </a:cubicBezTo>
                  <a:cubicBezTo>
                    <a:pt x="139" y="51"/>
                    <a:pt x="142" y="49"/>
                    <a:pt x="142" y="43"/>
                  </a:cubicBezTo>
                  <a:cubicBezTo>
                    <a:pt x="142" y="37"/>
                    <a:pt x="137" y="31"/>
                    <a:pt x="131" y="31"/>
                  </a:cubicBezTo>
                  <a:cubicBezTo>
                    <a:pt x="129" y="31"/>
                    <a:pt x="128" y="31"/>
                    <a:pt x="124" y="34"/>
                  </a:cubicBezTo>
                  <a:lnTo>
                    <a:pt x="76" y="66"/>
                  </a:lnTo>
                  <a:lnTo>
                    <a:pt x="82" y="15"/>
                  </a:lnTo>
                  <a:cubicBezTo>
                    <a:pt x="82" y="8"/>
                    <a:pt x="82" y="0"/>
                    <a:pt x="71" y="0"/>
                  </a:cubicBezTo>
                  <a:cubicBezTo>
                    <a:pt x="67" y="0"/>
                    <a:pt x="60" y="2"/>
                    <a:pt x="60" y="10"/>
                  </a:cubicBezTo>
                  <a:cubicBezTo>
                    <a:pt x="60" y="13"/>
                    <a:pt x="62" y="24"/>
                    <a:pt x="62" y="27"/>
                  </a:cubicBezTo>
                  <a:cubicBezTo>
                    <a:pt x="63" y="33"/>
                    <a:pt x="65" y="58"/>
                    <a:pt x="66" y="66"/>
                  </a:cubicBezTo>
                  <a:lnTo>
                    <a:pt x="19" y="34"/>
                  </a:lnTo>
                  <a:cubicBezTo>
                    <a:pt x="15" y="32"/>
                    <a:pt x="14" y="31"/>
                    <a:pt x="11" y="31"/>
                  </a:cubicBezTo>
                  <a:cubicBezTo>
                    <a:pt x="5" y="31"/>
                    <a:pt x="0" y="37"/>
                    <a:pt x="0" y="43"/>
                  </a:cubicBezTo>
                  <a:cubicBezTo>
                    <a:pt x="0" y="49"/>
                    <a:pt x="4" y="51"/>
                    <a:pt x="8" y="53"/>
                  </a:cubicBezTo>
                  <a:lnTo>
                    <a:pt x="60" y="75"/>
                  </a:lnTo>
                  <a:cubicBezTo>
                    <a:pt x="32" y="87"/>
                    <a:pt x="19" y="92"/>
                    <a:pt x="10" y="96"/>
                  </a:cubicBezTo>
                  <a:cubicBezTo>
                    <a:pt x="3" y="99"/>
                    <a:pt x="0" y="100"/>
                    <a:pt x="0" y="107"/>
                  </a:cubicBezTo>
                  <a:cubicBezTo>
                    <a:pt x="0" y="113"/>
                    <a:pt x="5" y="118"/>
                    <a:pt x="11" y="118"/>
                  </a:cubicBezTo>
                  <a:cubicBezTo>
                    <a:pt x="14" y="118"/>
                    <a:pt x="14" y="118"/>
                    <a:pt x="18" y="115"/>
                  </a:cubicBezTo>
                  <a:lnTo>
                    <a:pt x="66" y="83"/>
                  </a:lnTo>
                  <a:lnTo>
                    <a:pt x="60" y="140"/>
                  </a:lnTo>
                  <a:cubicBezTo>
                    <a:pt x="60" y="147"/>
                    <a:pt x="67" y="150"/>
                    <a:pt x="71" y="150"/>
                  </a:cubicBezTo>
                  <a:cubicBezTo>
                    <a:pt x="75" y="150"/>
                    <a:pt x="82" y="147"/>
                    <a:pt x="82" y="140"/>
                  </a:cubicBezTo>
                  <a:cubicBezTo>
                    <a:pt x="82" y="136"/>
                    <a:pt x="80" y="126"/>
                    <a:pt x="80" y="122"/>
                  </a:cubicBezTo>
                  <a:cubicBezTo>
                    <a:pt x="79" y="116"/>
                    <a:pt x="77" y="91"/>
                    <a:pt x="76" y="83"/>
                  </a:cubicBezTo>
                  <a:lnTo>
                    <a:pt x="118" y="111"/>
                  </a:lnTo>
                  <a:cubicBezTo>
                    <a:pt x="127" y="118"/>
                    <a:pt x="128" y="118"/>
                    <a:pt x="131" y="118"/>
                  </a:cubicBezTo>
                  <a:cubicBezTo>
                    <a:pt x="137" y="118"/>
                    <a:pt x="142" y="113"/>
                    <a:pt x="142" y="107"/>
                  </a:cubicBezTo>
                  <a:cubicBezTo>
                    <a:pt x="142" y="100"/>
                    <a:pt x="138" y="98"/>
                    <a:pt x="135" y="97"/>
                  </a:cubicBezTo>
                  <a:lnTo>
                    <a:pt x="82" y="75"/>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6" name="Freeform 89">
              <a:extLst>
                <a:ext uri="{FF2B5EF4-FFF2-40B4-BE49-F238E27FC236}">
                  <a16:creationId xmlns:a16="http://schemas.microsoft.com/office/drawing/2014/main" id="{2AA75624-A06A-42FC-BBB0-4CF725D7E81B}"/>
                </a:ext>
              </a:extLst>
            </p:cNvPr>
            <p:cNvSpPr>
              <a:spLocks/>
            </p:cNvSpPr>
            <p:nvPr>
              <p:custDataLst>
                <p:tags r:id="rId8"/>
              </p:custDataLst>
            </p:nvPr>
          </p:nvSpPr>
          <p:spPr bwMode="auto">
            <a:xfrm>
              <a:off x="5584825" y="5022850"/>
              <a:ext cx="138113" cy="147638"/>
            </a:xfrm>
            <a:custGeom>
              <a:avLst/>
              <a:gdLst>
                <a:gd name="T0" fmla="*/ 155 w 261"/>
                <a:gd name="T1" fmla="*/ 25 h 236"/>
                <a:gd name="T2" fmla="*/ 165 w 261"/>
                <a:gd name="T3" fmla="*/ 13 h 236"/>
                <a:gd name="T4" fmla="*/ 186 w 261"/>
                <a:gd name="T5" fmla="*/ 13 h 236"/>
                <a:gd name="T6" fmla="*/ 225 w 261"/>
                <a:gd name="T7" fmla="*/ 15 h 236"/>
                <a:gd name="T8" fmla="*/ 242 w 261"/>
                <a:gd name="T9" fmla="*/ 43 h 236"/>
                <a:gd name="T10" fmla="*/ 239 w 261"/>
                <a:gd name="T11" fmla="*/ 71 h 236"/>
                <a:gd name="T12" fmla="*/ 239 w 261"/>
                <a:gd name="T13" fmla="*/ 75 h 236"/>
                <a:gd name="T14" fmla="*/ 245 w 261"/>
                <a:gd name="T15" fmla="*/ 80 h 236"/>
                <a:gd name="T16" fmla="*/ 251 w 261"/>
                <a:gd name="T17" fmla="*/ 71 h 236"/>
                <a:gd name="T18" fmla="*/ 261 w 261"/>
                <a:gd name="T19" fmla="*/ 5 h 236"/>
                <a:gd name="T20" fmla="*/ 250 w 261"/>
                <a:gd name="T21" fmla="*/ 0 h 236"/>
                <a:gd name="T22" fmla="*/ 36 w 261"/>
                <a:gd name="T23" fmla="*/ 0 h 236"/>
                <a:gd name="T24" fmla="*/ 24 w 261"/>
                <a:gd name="T25" fmla="*/ 7 h 236"/>
                <a:gd name="T26" fmla="*/ 2 w 261"/>
                <a:gd name="T27" fmla="*/ 69 h 236"/>
                <a:gd name="T28" fmla="*/ 0 w 261"/>
                <a:gd name="T29" fmla="*/ 75 h 236"/>
                <a:gd name="T30" fmla="*/ 6 w 261"/>
                <a:gd name="T31" fmla="*/ 80 h 236"/>
                <a:gd name="T32" fmla="*/ 13 w 261"/>
                <a:gd name="T33" fmla="*/ 72 h 236"/>
                <a:gd name="T34" fmla="*/ 98 w 261"/>
                <a:gd name="T35" fmla="*/ 13 h 236"/>
                <a:gd name="T36" fmla="*/ 113 w 261"/>
                <a:gd name="T37" fmla="*/ 13 h 236"/>
                <a:gd name="T38" fmla="*/ 124 w 261"/>
                <a:gd name="T39" fmla="*/ 16 h 236"/>
                <a:gd name="T40" fmla="*/ 122 w 261"/>
                <a:gd name="T41" fmla="*/ 23 h 236"/>
                <a:gd name="T42" fmla="*/ 76 w 261"/>
                <a:gd name="T43" fmla="*/ 207 h 236"/>
                <a:gd name="T44" fmla="*/ 35 w 261"/>
                <a:gd name="T45" fmla="*/ 223 h 236"/>
                <a:gd name="T46" fmla="*/ 20 w 261"/>
                <a:gd name="T47" fmla="*/ 231 h 236"/>
                <a:gd name="T48" fmla="*/ 26 w 261"/>
                <a:gd name="T49" fmla="*/ 236 h 236"/>
                <a:gd name="T50" fmla="*/ 56 w 261"/>
                <a:gd name="T51" fmla="*/ 235 h 236"/>
                <a:gd name="T52" fmla="*/ 86 w 261"/>
                <a:gd name="T53" fmla="*/ 234 h 236"/>
                <a:gd name="T54" fmla="*/ 117 w 261"/>
                <a:gd name="T55" fmla="*/ 235 h 236"/>
                <a:gd name="T56" fmla="*/ 146 w 261"/>
                <a:gd name="T57" fmla="*/ 236 h 236"/>
                <a:gd name="T58" fmla="*/ 154 w 261"/>
                <a:gd name="T59" fmla="*/ 228 h 236"/>
                <a:gd name="T60" fmla="*/ 140 w 261"/>
                <a:gd name="T61" fmla="*/ 223 h 236"/>
                <a:gd name="T62" fmla="*/ 120 w 261"/>
                <a:gd name="T63" fmla="*/ 223 h 236"/>
                <a:gd name="T64" fmla="*/ 107 w 261"/>
                <a:gd name="T65" fmla="*/ 216 h 236"/>
                <a:gd name="T66" fmla="*/ 109 w 261"/>
                <a:gd name="T67" fmla="*/ 208 h 236"/>
                <a:gd name="T68" fmla="*/ 155 w 261"/>
                <a:gd name="T69" fmla="*/ 25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61" h="236">
                  <a:moveTo>
                    <a:pt x="155" y="25"/>
                  </a:moveTo>
                  <a:cubicBezTo>
                    <a:pt x="157" y="15"/>
                    <a:pt x="158" y="14"/>
                    <a:pt x="165" y="13"/>
                  </a:cubicBezTo>
                  <a:cubicBezTo>
                    <a:pt x="167" y="13"/>
                    <a:pt x="179" y="13"/>
                    <a:pt x="186" y="13"/>
                  </a:cubicBezTo>
                  <a:cubicBezTo>
                    <a:pt x="208" y="13"/>
                    <a:pt x="217" y="13"/>
                    <a:pt x="225" y="15"/>
                  </a:cubicBezTo>
                  <a:cubicBezTo>
                    <a:pt x="241" y="20"/>
                    <a:pt x="242" y="30"/>
                    <a:pt x="242" y="43"/>
                  </a:cubicBezTo>
                  <a:cubicBezTo>
                    <a:pt x="242" y="48"/>
                    <a:pt x="242" y="53"/>
                    <a:pt x="239" y="71"/>
                  </a:cubicBezTo>
                  <a:lnTo>
                    <a:pt x="239" y="75"/>
                  </a:lnTo>
                  <a:cubicBezTo>
                    <a:pt x="239" y="78"/>
                    <a:pt x="241" y="80"/>
                    <a:pt x="245" y="80"/>
                  </a:cubicBezTo>
                  <a:cubicBezTo>
                    <a:pt x="250" y="80"/>
                    <a:pt x="251" y="77"/>
                    <a:pt x="251" y="71"/>
                  </a:cubicBezTo>
                  <a:lnTo>
                    <a:pt x="261" y="5"/>
                  </a:lnTo>
                  <a:cubicBezTo>
                    <a:pt x="261" y="0"/>
                    <a:pt x="256" y="0"/>
                    <a:pt x="250" y="0"/>
                  </a:cubicBezTo>
                  <a:lnTo>
                    <a:pt x="36" y="0"/>
                  </a:lnTo>
                  <a:cubicBezTo>
                    <a:pt x="27" y="0"/>
                    <a:pt x="26" y="0"/>
                    <a:pt x="24" y="7"/>
                  </a:cubicBezTo>
                  <a:lnTo>
                    <a:pt x="2" y="69"/>
                  </a:lnTo>
                  <a:cubicBezTo>
                    <a:pt x="2" y="70"/>
                    <a:pt x="0" y="74"/>
                    <a:pt x="0" y="75"/>
                  </a:cubicBezTo>
                  <a:cubicBezTo>
                    <a:pt x="0" y="77"/>
                    <a:pt x="1" y="80"/>
                    <a:pt x="6" y="80"/>
                  </a:cubicBezTo>
                  <a:cubicBezTo>
                    <a:pt x="11" y="80"/>
                    <a:pt x="11" y="78"/>
                    <a:pt x="13" y="72"/>
                  </a:cubicBezTo>
                  <a:cubicBezTo>
                    <a:pt x="34" y="16"/>
                    <a:pt x="45" y="13"/>
                    <a:pt x="98" y="13"/>
                  </a:cubicBezTo>
                  <a:lnTo>
                    <a:pt x="113" y="13"/>
                  </a:lnTo>
                  <a:cubicBezTo>
                    <a:pt x="123" y="13"/>
                    <a:pt x="124" y="13"/>
                    <a:pt x="124" y="16"/>
                  </a:cubicBezTo>
                  <a:cubicBezTo>
                    <a:pt x="124" y="16"/>
                    <a:pt x="124" y="18"/>
                    <a:pt x="122" y="23"/>
                  </a:cubicBezTo>
                  <a:lnTo>
                    <a:pt x="76" y="207"/>
                  </a:lnTo>
                  <a:cubicBezTo>
                    <a:pt x="73" y="220"/>
                    <a:pt x="72" y="223"/>
                    <a:pt x="35" y="223"/>
                  </a:cubicBezTo>
                  <a:cubicBezTo>
                    <a:pt x="23" y="223"/>
                    <a:pt x="20" y="223"/>
                    <a:pt x="20" y="231"/>
                  </a:cubicBezTo>
                  <a:cubicBezTo>
                    <a:pt x="20" y="232"/>
                    <a:pt x="20" y="236"/>
                    <a:pt x="26" y="236"/>
                  </a:cubicBezTo>
                  <a:cubicBezTo>
                    <a:pt x="35" y="236"/>
                    <a:pt x="46" y="235"/>
                    <a:pt x="56" y="235"/>
                  </a:cubicBezTo>
                  <a:cubicBezTo>
                    <a:pt x="65" y="235"/>
                    <a:pt x="76" y="234"/>
                    <a:pt x="86" y="234"/>
                  </a:cubicBezTo>
                  <a:cubicBezTo>
                    <a:pt x="95" y="234"/>
                    <a:pt x="107" y="234"/>
                    <a:pt x="117" y="235"/>
                  </a:cubicBezTo>
                  <a:cubicBezTo>
                    <a:pt x="126" y="235"/>
                    <a:pt x="137" y="236"/>
                    <a:pt x="146" y="236"/>
                  </a:cubicBezTo>
                  <a:cubicBezTo>
                    <a:pt x="149" y="236"/>
                    <a:pt x="154" y="236"/>
                    <a:pt x="154" y="228"/>
                  </a:cubicBezTo>
                  <a:cubicBezTo>
                    <a:pt x="154" y="223"/>
                    <a:pt x="151" y="223"/>
                    <a:pt x="140" y="223"/>
                  </a:cubicBezTo>
                  <a:cubicBezTo>
                    <a:pt x="133" y="223"/>
                    <a:pt x="126" y="223"/>
                    <a:pt x="120" y="223"/>
                  </a:cubicBezTo>
                  <a:cubicBezTo>
                    <a:pt x="108" y="222"/>
                    <a:pt x="107" y="220"/>
                    <a:pt x="107" y="216"/>
                  </a:cubicBezTo>
                  <a:cubicBezTo>
                    <a:pt x="107" y="214"/>
                    <a:pt x="107" y="213"/>
                    <a:pt x="109" y="208"/>
                  </a:cubicBezTo>
                  <a:lnTo>
                    <a:pt x="155" y="25"/>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7" name="Freeform 90">
              <a:extLst>
                <a:ext uri="{FF2B5EF4-FFF2-40B4-BE49-F238E27FC236}">
                  <a16:creationId xmlns:a16="http://schemas.microsoft.com/office/drawing/2014/main" id="{1F2AE6D4-8551-45DC-B400-82ACC81DC918}"/>
                </a:ext>
              </a:extLst>
            </p:cNvPr>
            <p:cNvSpPr>
              <a:spLocks noEditPoints="1"/>
            </p:cNvSpPr>
            <p:nvPr>
              <p:custDataLst>
                <p:tags r:id="rId9"/>
              </p:custDataLst>
            </p:nvPr>
          </p:nvSpPr>
          <p:spPr bwMode="auto">
            <a:xfrm>
              <a:off x="5829300" y="5030788"/>
              <a:ext cx="174625" cy="227013"/>
            </a:xfrm>
            <a:custGeom>
              <a:avLst/>
              <a:gdLst>
                <a:gd name="T0" fmla="*/ 178 w 333"/>
                <a:gd name="T1" fmla="*/ 9 h 362"/>
                <a:gd name="T2" fmla="*/ 167 w 333"/>
                <a:gd name="T3" fmla="*/ 0 h 362"/>
                <a:gd name="T4" fmla="*/ 156 w 333"/>
                <a:gd name="T5" fmla="*/ 9 h 362"/>
                <a:gd name="T6" fmla="*/ 64 w 333"/>
                <a:gd name="T7" fmla="*/ 168 h 362"/>
                <a:gd name="T8" fmla="*/ 60 w 333"/>
                <a:gd name="T9" fmla="*/ 178 h 362"/>
                <a:gd name="T10" fmla="*/ 78 w 333"/>
                <a:gd name="T11" fmla="*/ 188 h 362"/>
                <a:gd name="T12" fmla="*/ 255 w 333"/>
                <a:gd name="T13" fmla="*/ 188 h 362"/>
                <a:gd name="T14" fmla="*/ 273 w 333"/>
                <a:gd name="T15" fmla="*/ 175 h 362"/>
                <a:gd name="T16" fmla="*/ 178 w 333"/>
                <a:gd name="T17" fmla="*/ 9 h 362"/>
                <a:gd name="T18" fmla="*/ 167 w 333"/>
                <a:gd name="T19" fmla="*/ 30 h 362"/>
                <a:gd name="T20" fmla="*/ 246 w 333"/>
                <a:gd name="T21" fmla="*/ 168 h 362"/>
                <a:gd name="T22" fmla="*/ 87 w 333"/>
                <a:gd name="T23" fmla="*/ 168 h 362"/>
                <a:gd name="T24" fmla="*/ 167 w 333"/>
                <a:gd name="T25" fmla="*/ 30 h 362"/>
                <a:gd name="T26" fmla="*/ 18 w 333"/>
                <a:gd name="T27" fmla="*/ 342 h 362"/>
                <a:gd name="T28" fmla="*/ 0 w 333"/>
                <a:gd name="T29" fmla="*/ 352 h 362"/>
                <a:gd name="T30" fmla="*/ 18 w 333"/>
                <a:gd name="T31" fmla="*/ 362 h 362"/>
                <a:gd name="T32" fmla="*/ 315 w 333"/>
                <a:gd name="T33" fmla="*/ 362 h 362"/>
                <a:gd name="T34" fmla="*/ 333 w 333"/>
                <a:gd name="T35" fmla="*/ 352 h 362"/>
                <a:gd name="T36" fmla="*/ 315 w 333"/>
                <a:gd name="T37" fmla="*/ 342 h 362"/>
                <a:gd name="T38" fmla="*/ 18 w 333"/>
                <a:gd name="T39" fmla="*/ 342 h 362"/>
                <a:gd name="T40" fmla="*/ 18 w 333"/>
                <a:gd name="T41" fmla="*/ 246 h 362"/>
                <a:gd name="T42" fmla="*/ 0 w 333"/>
                <a:gd name="T43" fmla="*/ 256 h 362"/>
                <a:gd name="T44" fmla="*/ 18 w 333"/>
                <a:gd name="T45" fmla="*/ 266 h 362"/>
                <a:gd name="T46" fmla="*/ 315 w 333"/>
                <a:gd name="T47" fmla="*/ 266 h 362"/>
                <a:gd name="T48" fmla="*/ 333 w 333"/>
                <a:gd name="T49" fmla="*/ 256 h 362"/>
                <a:gd name="T50" fmla="*/ 315 w 333"/>
                <a:gd name="T51" fmla="*/ 246 h 362"/>
                <a:gd name="T52" fmla="*/ 18 w 333"/>
                <a:gd name="T53" fmla="*/ 246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33" h="362">
                  <a:moveTo>
                    <a:pt x="178" y="9"/>
                  </a:moveTo>
                  <a:cubicBezTo>
                    <a:pt x="174" y="2"/>
                    <a:pt x="170" y="0"/>
                    <a:pt x="167" y="0"/>
                  </a:cubicBezTo>
                  <a:cubicBezTo>
                    <a:pt x="163" y="0"/>
                    <a:pt x="160" y="2"/>
                    <a:pt x="156" y="9"/>
                  </a:cubicBezTo>
                  <a:lnTo>
                    <a:pt x="64" y="168"/>
                  </a:lnTo>
                  <a:cubicBezTo>
                    <a:pt x="60" y="175"/>
                    <a:pt x="60" y="176"/>
                    <a:pt x="60" y="178"/>
                  </a:cubicBezTo>
                  <a:cubicBezTo>
                    <a:pt x="60" y="188"/>
                    <a:pt x="69" y="188"/>
                    <a:pt x="78" y="188"/>
                  </a:cubicBezTo>
                  <a:lnTo>
                    <a:pt x="255" y="188"/>
                  </a:lnTo>
                  <a:cubicBezTo>
                    <a:pt x="267" y="188"/>
                    <a:pt x="273" y="188"/>
                    <a:pt x="273" y="175"/>
                  </a:cubicBezTo>
                  <a:lnTo>
                    <a:pt x="178" y="9"/>
                  </a:lnTo>
                  <a:close/>
                  <a:moveTo>
                    <a:pt x="167" y="30"/>
                  </a:moveTo>
                  <a:lnTo>
                    <a:pt x="246" y="168"/>
                  </a:lnTo>
                  <a:lnTo>
                    <a:pt x="87" y="168"/>
                  </a:lnTo>
                  <a:lnTo>
                    <a:pt x="167" y="30"/>
                  </a:lnTo>
                  <a:close/>
                  <a:moveTo>
                    <a:pt x="18" y="342"/>
                  </a:moveTo>
                  <a:cubicBezTo>
                    <a:pt x="10" y="342"/>
                    <a:pt x="0" y="342"/>
                    <a:pt x="0" y="352"/>
                  </a:cubicBezTo>
                  <a:cubicBezTo>
                    <a:pt x="0" y="362"/>
                    <a:pt x="9" y="362"/>
                    <a:pt x="18" y="362"/>
                  </a:cubicBezTo>
                  <a:lnTo>
                    <a:pt x="315" y="362"/>
                  </a:lnTo>
                  <a:cubicBezTo>
                    <a:pt x="324" y="362"/>
                    <a:pt x="333" y="362"/>
                    <a:pt x="333" y="352"/>
                  </a:cubicBezTo>
                  <a:cubicBezTo>
                    <a:pt x="333" y="342"/>
                    <a:pt x="324" y="342"/>
                    <a:pt x="315" y="342"/>
                  </a:cubicBezTo>
                  <a:lnTo>
                    <a:pt x="18" y="342"/>
                  </a:lnTo>
                  <a:close/>
                  <a:moveTo>
                    <a:pt x="18" y="246"/>
                  </a:moveTo>
                  <a:cubicBezTo>
                    <a:pt x="9" y="246"/>
                    <a:pt x="0" y="246"/>
                    <a:pt x="0" y="256"/>
                  </a:cubicBezTo>
                  <a:cubicBezTo>
                    <a:pt x="0" y="266"/>
                    <a:pt x="10" y="266"/>
                    <a:pt x="18" y="266"/>
                  </a:cubicBezTo>
                  <a:lnTo>
                    <a:pt x="315" y="266"/>
                  </a:lnTo>
                  <a:cubicBezTo>
                    <a:pt x="324" y="266"/>
                    <a:pt x="333" y="266"/>
                    <a:pt x="333" y="256"/>
                  </a:cubicBezTo>
                  <a:cubicBezTo>
                    <a:pt x="333" y="246"/>
                    <a:pt x="324" y="246"/>
                    <a:pt x="315" y="246"/>
                  </a:cubicBezTo>
                  <a:lnTo>
                    <a:pt x="18" y="246"/>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8" name="Freeform 91">
              <a:extLst>
                <a:ext uri="{FF2B5EF4-FFF2-40B4-BE49-F238E27FC236}">
                  <a16:creationId xmlns:a16="http://schemas.microsoft.com/office/drawing/2014/main" id="{69D0E93C-3EC7-4A6E-8B87-3F985C56DDA1}"/>
                </a:ext>
              </a:extLst>
            </p:cNvPr>
            <p:cNvSpPr>
              <a:spLocks/>
            </p:cNvSpPr>
            <p:nvPr>
              <p:custDataLst>
                <p:tags r:id="rId10"/>
              </p:custDataLst>
            </p:nvPr>
          </p:nvSpPr>
          <p:spPr bwMode="auto">
            <a:xfrm>
              <a:off x="6099175" y="5086350"/>
              <a:ext cx="223838" cy="212725"/>
            </a:xfrm>
            <a:custGeom>
              <a:avLst/>
              <a:gdLst>
                <a:gd name="T0" fmla="*/ 235 w 425"/>
                <a:gd name="T1" fmla="*/ 139 h 341"/>
                <a:gd name="T2" fmla="*/ 233 w 425"/>
                <a:gd name="T3" fmla="*/ 132 h 341"/>
                <a:gd name="T4" fmla="*/ 247 w 425"/>
                <a:gd name="T5" fmla="*/ 121 h 341"/>
                <a:gd name="T6" fmla="*/ 334 w 425"/>
                <a:gd name="T7" fmla="*/ 53 h 341"/>
                <a:gd name="T8" fmla="*/ 416 w 425"/>
                <a:gd name="T9" fmla="*/ 15 h 341"/>
                <a:gd name="T10" fmla="*/ 425 w 425"/>
                <a:gd name="T11" fmla="*/ 5 h 341"/>
                <a:gd name="T12" fmla="*/ 419 w 425"/>
                <a:gd name="T13" fmla="*/ 0 h 341"/>
                <a:gd name="T14" fmla="*/ 384 w 425"/>
                <a:gd name="T15" fmla="*/ 1 h 341"/>
                <a:gd name="T16" fmla="*/ 328 w 425"/>
                <a:gd name="T17" fmla="*/ 0 h 341"/>
                <a:gd name="T18" fmla="*/ 319 w 425"/>
                <a:gd name="T19" fmla="*/ 10 h 341"/>
                <a:gd name="T20" fmla="*/ 325 w 425"/>
                <a:gd name="T21" fmla="*/ 15 h 341"/>
                <a:gd name="T22" fmla="*/ 340 w 425"/>
                <a:gd name="T23" fmla="*/ 26 h 341"/>
                <a:gd name="T24" fmla="*/ 322 w 425"/>
                <a:gd name="T25" fmla="*/ 49 h 341"/>
                <a:gd name="T26" fmla="*/ 128 w 425"/>
                <a:gd name="T27" fmla="*/ 199 h 341"/>
                <a:gd name="T28" fmla="*/ 168 w 425"/>
                <a:gd name="T29" fmla="*/ 38 h 341"/>
                <a:gd name="T30" fmla="*/ 210 w 425"/>
                <a:gd name="T31" fmla="*/ 15 h 341"/>
                <a:gd name="T32" fmla="*/ 227 w 425"/>
                <a:gd name="T33" fmla="*/ 5 h 341"/>
                <a:gd name="T34" fmla="*/ 220 w 425"/>
                <a:gd name="T35" fmla="*/ 0 h 341"/>
                <a:gd name="T36" fmla="*/ 156 w 425"/>
                <a:gd name="T37" fmla="*/ 1 h 341"/>
                <a:gd name="T38" fmla="*/ 91 w 425"/>
                <a:gd name="T39" fmla="*/ 0 h 341"/>
                <a:gd name="T40" fmla="*/ 82 w 425"/>
                <a:gd name="T41" fmla="*/ 9 h 341"/>
                <a:gd name="T42" fmla="*/ 96 w 425"/>
                <a:gd name="T43" fmla="*/ 15 h 341"/>
                <a:gd name="T44" fmla="*/ 117 w 425"/>
                <a:gd name="T45" fmla="*/ 16 h 341"/>
                <a:gd name="T46" fmla="*/ 128 w 425"/>
                <a:gd name="T47" fmla="*/ 24 h 341"/>
                <a:gd name="T48" fmla="*/ 126 w 425"/>
                <a:gd name="T49" fmla="*/ 34 h 341"/>
                <a:gd name="T50" fmla="*/ 60 w 425"/>
                <a:gd name="T51" fmla="*/ 302 h 341"/>
                <a:gd name="T52" fmla="*/ 14 w 425"/>
                <a:gd name="T53" fmla="*/ 325 h 341"/>
                <a:gd name="T54" fmla="*/ 0 w 425"/>
                <a:gd name="T55" fmla="*/ 335 h 341"/>
                <a:gd name="T56" fmla="*/ 8 w 425"/>
                <a:gd name="T57" fmla="*/ 341 h 341"/>
                <a:gd name="T58" fmla="*/ 71 w 425"/>
                <a:gd name="T59" fmla="*/ 339 h 341"/>
                <a:gd name="T60" fmla="*/ 103 w 425"/>
                <a:gd name="T61" fmla="*/ 340 h 341"/>
                <a:gd name="T62" fmla="*/ 135 w 425"/>
                <a:gd name="T63" fmla="*/ 341 h 341"/>
                <a:gd name="T64" fmla="*/ 145 w 425"/>
                <a:gd name="T65" fmla="*/ 331 h 341"/>
                <a:gd name="T66" fmla="*/ 131 w 425"/>
                <a:gd name="T67" fmla="*/ 325 h 341"/>
                <a:gd name="T68" fmla="*/ 99 w 425"/>
                <a:gd name="T69" fmla="*/ 316 h 341"/>
                <a:gd name="T70" fmla="*/ 103 w 425"/>
                <a:gd name="T71" fmla="*/ 294 h 341"/>
                <a:gd name="T72" fmla="*/ 123 w 425"/>
                <a:gd name="T73" fmla="*/ 216 h 341"/>
                <a:gd name="T74" fmla="*/ 198 w 425"/>
                <a:gd name="T75" fmla="*/ 158 h 341"/>
                <a:gd name="T76" fmla="*/ 256 w 425"/>
                <a:gd name="T77" fmla="*/ 292 h 341"/>
                <a:gd name="T78" fmla="*/ 262 w 425"/>
                <a:gd name="T79" fmla="*/ 310 h 341"/>
                <a:gd name="T80" fmla="*/ 236 w 425"/>
                <a:gd name="T81" fmla="*/ 325 h 341"/>
                <a:gd name="T82" fmla="*/ 225 w 425"/>
                <a:gd name="T83" fmla="*/ 335 h 341"/>
                <a:gd name="T84" fmla="*/ 232 w 425"/>
                <a:gd name="T85" fmla="*/ 341 h 341"/>
                <a:gd name="T86" fmla="*/ 292 w 425"/>
                <a:gd name="T87" fmla="*/ 339 h 341"/>
                <a:gd name="T88" fmla="*/ 341 w 425"/>
                <a:gd name="T89" fmla="*/ 341 h 341"/>
                <a:gd name="T90" fmla="*/ 350 w 425"/>
                <a:gd name="T91" fmla="*/ 331 h 341"/>
                <a:gd name="T92" fmla="*/ 340 w 425"/>
                <a:gd name="T93" fmla="*/ 325 h 341"/>
                <a:gd name="T94" fmla="*/ 306 w 425"/>
                <a:gd name="T95" fmla="*/ 303 h 341"/>
                <a:gd name="T96" fmla="*/ 235 w 425"/>
                <a:gd name="T97" fmla="*/ 139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25" h="341">
                  <a:moveTo>
                    <a:pt x="235" y="139"/>
                  </a:moveTo>
                  <a:cubicBezTo>
                    <a:pt x="235" y="138"/>
                    <a:pt x="233" y="134"/>
                    <a:pt x="233" y="132"/>
                  </a:cubicBezTo>
                  <a:cubicBezTo>
                    <a:pt x="233" y="132"/>
                    <a:pt x="242" y="125"/>
                    <a:pt x="247" y="121"/>
                  </a:cubicBezTo>
                  <a:lnTo>
                    <a:pt x="334" y="53"/>
                  </a:lnTo>
                  <a:cubicBezTo>
                    <a:pt x="381" y="19"/>
                    <a:pt x="401" y="17"/>
                    <a:pt x="416" y="15"/>
                  </a:cubicBezTo>
                  <a:cubicBezTo>
                    <a:pt x="420" y="15"/>
                    <a:pt x="425" y="14"/>
                    <a:pt x="425" y="5"/>
                  </a:cubicBezTo>
                  <a:cubicBezTo>
                    <a:pt x="425" y="3"/>
                    <a:pt x="423" y="0"/>
                    <a:pt x="419" y="0"/>
                  </a:cubicBezTo>
                  <a:cubicBezTo>
                    <a:pt x="408" y="0"/>
                    <a:pt x="396" y="1"/>
                    <a:pt x="384" y="1"/>
                  </a:cubicBezTo>
                  <a:cubicBezTo>
                    <a:pt x="366" y="1"/>
                    <a:pt x="346" y="0"/>
                    <a:pt x="328" y="0"/>
                  </a:cubicBezTo>
                  <a:cubicBezTo>
                    <a:pt x="325" y="0"/>
                    <a:pt x="319" y="0"/>
                    <a:pt x="319" y="10"/>
                  </a:cubicBezTo>
                  <a:cubicBezTo>
                    <a:pt x="319" y="13"/>
                    <a:pt x="321" y="15"/>
                    <a:pt x="325" y="15"/>
                  </a:cubicBezTo>
                  <a:cubicBezTo>
                    <a:pt x="336" y="16"/>
                    <a:pt x="340" y="19"/>
                    <a:pt x="340" y="26"/>
                  </a:cubicBezTo>
                  <a:cubicBezTo>
                    <a:pt x="340" y="35"/>
                    <a:pt x="325" y="46"/>
                    <a:pt x="322" y="49"/>
                  </a:cubicBezTo>
                  <a:lnTo>
                    <a:pt x="128" y="199"/>
                  </a:lnTo>
                  <a:lnTo>
                    <a:pt x="168" y="38"/>
                  </a:lnTo>
                  <a:cubicBezTo>
                    <a:pt x="172" y="20"/>
                    <a:pt x="173" y="15"/>
                    <a:pt x="210" y="15"/>
                  </a:cubicBezTo>
                  <a:cubicBezTo>
                    <a:pt x="222" y="15"/>
                    <a:pt x="227" y="15"/>
                    <a:pt x="227" y="5"/>
                  </a:cubicBezTo>
                  <a:cubicBezTo>
                    <a:pt x="227" y="1"/>
                    <a:pt x="223" y="0"/>
                    <a:pt x="220" y="0"/>
                  </a:cubicBezTo>
                  <a:cubicBezTo>
                    <a:pt x="206" y="0"/>
                    <a:pt x="170" y="1"/>
                    <a:pt x="156" y="1"/>
                  </a:cubicBezTo>
                  <a:cubicBezTo>
                    <a:pt x="141" y="1"/>
                    <a:pt x="106" y="0"/>
                    <a:pt x="91" y="0"/>
                  </a:cubicBezTo>
                  <a:cubicBezTo>
                    <a:pt x="88" y="0"/>
                    <a:pt x="82" y="0"/>
                    <a:pt x="82" y="9"/>
                  </a:cubicBezTo>
                  <a:cubicBezTo>
                    <a:pt x="82" y="15"/>
                    <a:pt x="86" y="15"/>
                    <a:pt x="96" y="15"/>
                  </a:cubicBezTo>
                  <a:cubicBezTo>
                    <a:pt x="102" y="15"/>
                    <a:pt x="111" y="16"/>
                    <a:pt x="117" y="16"/>
                  </a:cubicBezTo>
                  <a:cubicBezTo>
                    <a:pt x="125" y="17"/>
                    <a:pt x="128" y="19"/>
                    <a:pt x="128" y="24"/>
                  </a:cubicBezTo>
                  <a:cubicBezTo>
                    <a:pt x="128" y="26"/>
                    <a:pt x="128" y="28"/>
                    <a:pt x="126" y="34"/>
                  </a:cubicBezTo>
                  <a:lnTo>
                    <a:pt x="60" y="302"/>
                  </a:lnTo>
                  <a:cubicBezTo>
                    <a:pt x="55" y="321"/>
                    <a:pt x="54" y="325"/>
                    <a:pt x="14" y="325"/>
                  </a:cubicBezTo>
                  <a:cubicBezTo>
                    <a:pt x="6" y="325"/>
                    <a:pt x="0" y="325"/>
                    <a:pt x="0" y="335"/>
                  </a:cubicBezTo>
                  <a:cubicBezTo>
                    <a:pt x="0" y="341"/>
                    <a:pt x="6" y="341"/>
                    <a:pt x="8" y="341"/>
                  </a:cubicBezTo>
                  <a:cubicBezTo>
                    <a:pt x="22" y="341"/>
                    <a:pt x="57" y="339"/>
                    <a:pt x="71" y="339"/>
                  </a:cubicBezTo>
                  <a:cubicBezTo>
                    <a:pt x="82" y="339"/>
                    <a:pt x="92" y="340"/>
                    <a:pt x="103" y="340"/>
                  </a:cubicBezTo>
                  <a:cubicBezTo>
                    <a:pt x="114" y="340"/>
                    <a:pt x="125" y="341"/>
                    <a:pt x="135" y="341"/>
                  </a:cubicBezTo>
                  <a:cubicBezTo>
                    <a:pt x="139" y="341"/>
                    <a:pt x="145" y="341"/>
                    <a:pt x="145" y="331"/>
                  </a:cubicBezTo>
                  <a:cubicBezTo>
                    <a:pt x="145" y="325"/>
                    <a:pt x="141" y="325"/>
                    <a:pt x="131" y="325"/>
                  </a:cubicBezTo>
                  <a:cubicBezTo>
                    <a:pt x="113" y="325"/>
                    <a:pt x="99" y="325"/>
                    <a:pt x="99" y="316"/>
                  </a:cubicBezTo>
                  <a:cubicBezTo>
                    <a:pt x="99" y="313"/>
                    <a:pt x="102" y="302"/>
                    <a:pt x="103" y="294"/>
                  </a:cubicBezTo>
                  <a:cubicBezTo>
                    <a:pt x="110" y="268"/>
                    <a:pt x="117" y="242"/>
                    <a:pt x="123" y="216"/>
                  </a:cubicBezTo>
                  <a:lnTo>
                    <a:pt x="198" y="158"/>
                  </a:lnTo>
                  <a:lnTo>
                    <a:pt x="256" y="292"/>
                  </a:lnTo>
                  <a:cubicBezTo>
                    <a:pt x="262" y="306"/>
                    <a:pt x="262" y="307"/>
                    <a:pt x="262" y="310"/>
                  </a:cubicBezTo>
                  <a:cubicBezTo>
                    <a:pt x="262" y="325"/>
                    <a:pt x="240" y="325"/>
                    <a:pt x="236" y="325"/>
                  </a:cubicBezTo>
                  <a:cubicBezTo>
                    <a:pt x="230" y="325"/>
                    <a:pt x="225" y="325"/>
                    <a:pt x="225" y="335"/>
                  </a:cubicBezTo>
                  <a:cubicBezTo>
                    <a:pt x="225" y="341"/>
                    <a:pt x="231" y="341"/>
                    <a:pt x="232" y="341"/>
                  </a:cubicBezTo>
                  <a:cubicBezTo>
                    <a:pt x="252" y="341"/>
                    <a:pt x="272" y="339"/>
                    <a:pt x="292" y="339"/>
                  </a:cubicBezTo>
                  <a:cubicBezTo>
                    <a:pt x="303" y="339"/>
                    <a:pt x="330" y="341"/>
                    <a:pt x="341" y="341"/>
                  </a:cubicBezTo>
                  <a:cubicBezTo>
                    <a:pt x="344" y="341"/>
                    <a:pt x="350" y="341"/>
                    <a:pt x="350" y="331"/>
                  </a:cubicBezTo>
                  <a:cubicBezTo>
                    <a:pt x="350" y="325"/>
                    <a:pt x="345" y="325"/>
                    <a:pt x="340" y="325"/>
                  </a:cubicBezTo>
                  <a:cubicBezTo>
                    <a:pt x="320" y="325"/>
                    <a:pt x="313" y="320"/>
                    <a:pt x="306" y="303"/>
                  </a:cubicBezTo>
                  <a:lnTo>
                    <a:pt x="235" y="139"/>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9" name="Freeform 92">
              <a:extLst>
                <a:ext uri="{FF2B5EF4-FFF2-40B4-BE49-F238E27FC236}">
                  <a16:creationId xmlns:a16="http://schemas.microsoft.com/office/drawing/2014/main" id="{1E97A449-E069-4A8A-8DD2-87C0E9CC335A}"/>
                </a:ext>
              </a:extLst>
            </p:cNvPr>
            <p:cNvSpPr>
              <a:spLocks/>
            </p:cNvSpPr>
            <p:nvPr>
              <p:custDataLst>
                <p:tags r:id="rId11"/>
              </p:custDataLst>
            </p:nvPr>
          </p:nvSpPr>
          <p:spPr bwMode="auto">
            <a:xfrm>
              <a:off x="6356350" y="5065713"/>
              <a:ext cx="60325" cy="312738"/>
            </a:xfrm>
            <a:custGeom>
              <a:avLst/>
              <a:gdLst>
                <a:gd name="T0" fmla="*/ 116 w 116"/>
                <a:gd name="T1" fmla="*/ 494 h 499"/>
                <a:gd name="T2" fmla="*/ 107 w 116"/>
                <a:gd name="T3" fmla="*/ 483 h 499"/>
                <a:gd name="T4" fmla="*/ 29 w 116"/>
                <a:gd name="T5" fmla="*/ 249 h 499"/>
                <a:gd name="T6" fmla="*/ 109 w 116"/>
                <a:gd name="T7" fmla="*/ 13 h 499"/>
                <a:gd name="T8" fmla="*/ 116 w 116"/>
                <a:gd name="T9" fmla="*/ 4 h 499"/>
                <a:gd name="T10" fmla="*/ 111 w 116"/>
                <a:gd name="T11" fmla="*/ 0 h 499"/>
                <a:gd name="T12" fmla="*/ 32 w 116"/>
                <a:gd name="T13" fmla="*/ 97 h 499"/>
                <a:gd name="T14" fmla="*/ 0 w 116"/>
                <a:gd name="T15" fmla="*/ 249 h 499"/>
                <a:gd name="T16" fmla="*/ 33 w 116"/>
                <a:gd name="T17" fmla="*/ 405 h 499"/>
                <a:gd name="T18" fmla="*/ 111 w 116"/>
                <a:gd name="T19" fmla="*/ 499 h 499"/>
                <a:gd name="T20" fmla="*/ 116 w 116"/>
                <a:gd name="T21" fmla="*/ 494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6" h="499">
                  <a:moveTo>
                    <a:pt x="116" y="494"/>
                  </a:moveTo>
                  <a:cubicBezTo>
                    <a:pt x="116" y="492"/>
                    <a:pt x="116" y="491"/>
                    <a:pt x="107" y="483"/>
                  </a:cubicBezTo>
                  <a:cubicBezTo>
                    <a:pt x="45" y="420"/>
                    <a:pt x="29" y="325"/>
                    <a:pt x="29" y="249"/>
                  </a:cubicBezTo>
                  <a:cubicBezTo>
                    <a:pt x="29" y="162"/>
                    <a:pt x="48" y="75"/>
                    <a:pt x="109" y="13"/>
                  </a:cubicBezTo>
                  <a:cubicBezTo>
                    <a:pt x="116" y="7"/>
                    <a:pt x="116" y="6"/>
                    <a:pt x="116" y="4"/>
                  </a:cubicBezTo>
                  <a:cubicBezTo>
                    <a:pt x="116" y="1"/>
                    <a:pt x="114" y="0"/>
                    <a:pt x="111" y="0"/>
                  </a:cubicBezTo>
                  <a:cubicBezTo>
                    <a:pt x="106" y="0"/>
                    <a:pt x="61" y="33"/>
                    <a:pt x="32" y="97"/>
                  </a:cubicBezTo>
                  <a:cubicBezTo>
                    <a:pt x="6" y="152"/>
                    <a:pt x="0" y="207"/>
                    <a:pt x="0" y="249"/>
                  </a:cubicBezTo>
                  <a:cubicBezTo>
                    <a:pt x="0" y="288"/>
                    <a:pt x="6" y="348"/>
                    <a:pt x="33" y="405"/>
                  </a:cubicBezTo>
                  <a:cubicBezTo>
                    <a:pt x="63" y="466"/>
                    <a:pt x="106" y="499"/>
                    <a:pt x="111" y="499"/>
                  </a:cubicBezTo>
                  <a:cubicBezTo>
                    <a:pt x="114" y="499"/>
                    <a:pt x="116" y="497"/>
                    <a:pt x="116" y="494"/>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0" name="Freeform 93">
              <a:extLst>
                <a:ext uri="{FF2B5EF4-FFF2-40B4-BE49-F238E27FC236}">
                  <a16:creationId xmlns:a16="http://schemas.microsoft.com/office/drawing/2014/main" id="{3280D04A-768F-4D10-AE7D-F54FB6656299}"/>
                </a:ext>
              </a:extLst>
            </p:cNvPr>
            <p:cNvSpPr>
              <a:spLocks/>
            </p:cNvSpPr>
            <p:nvPr>
              <p:custDataLst>
                <p:tags r:id="rId12"/>
              </p:custDataLst>
            </p:nvPr>
          </p:nvSpPr>
          <p:spPr bwMode="auto">
            <a:xfrm>
              <a:off x="6438900" y="5086350"/>
              <a:ext cx="214313" cy="212725"/>
            </a:xfrm>
            <a:custGeom>
              <a:avLst/>
              <a:gdLst>
                <a:gd name="T0" fmla="*/ 228 w 411"/>
                <a:gd name="T1" fmla="*/ 136 h 341"/>
                <a:gd name="T2" fmla="*/ 187 w 411"/>
                <a:gd name="T3" fmla="*/ 36 h 341"/>
                <a:gd name="T4" fmla="*/ 184 w 411"/>
                <a:gd name="T5" fmla="*/ 30 h 341"/>
                <a:gd name="T6" fmla="*/ 214 w 411"/>
                <a:gd name="T7" fmla="*/ 15 h 341"/>
                <a:gd name="T8" fmla="*/ 223 w 411"/>
                <a:gd name="T9" fmla="*/ 6 h 341"/>
                <a:gd name="T10" fmla="*/ 216 w 411"/>
                <a:gd name="T11" fmla="*/ 0 h 341"/>
                <a:gd name="T12" fmla="*/ 153 w 411"/>
                <a:gd name="T13" fmla="*/ 1 h 341"/>
                <a:gd name="T14" fmla="*/ 97 w 411"/>
                <a:gd name="T15" fmla="*/ 0 h 341"/>
                <a:gd name="T16" fmla="*/ 88 w 411"/>
                <a:gd name="T17" fmla="*/ 10 h 341"/>
                <a:gd name="T18" fmla="*/ 100 w 411"/>
                <a:gd name="T19" fmla="*/ 15 h 341"/>
                <a:gd name="T20" fmla="*/ 137 w 411"/>
                <a:gd name="T21" fmla="*/ 31 h 341"/>
                <a:gd name="T22" fmla="*/ 196 w 411"/>
                <a:gd name="T23" fmla="*/ 171 h 341"/>
                <a:gd name="T24" fmla="*/ 91 w 411"/>
                <a:gd name="T25" fmla="*/ 284 h 341"/>
                <a:gd name="T26" fmla="*/ 84 w 411"/>
                <a:gd name="T27" fmla="*/ 289 h 341"/>
                <a:gd name="T28" fmla="*/ 11 w 411"/>
                <a:gd name="T29" fmla="*/ 325 h 341"/>
                <a:gd name="T30" fmla="*/ 0 w 411"/>
                <a:gd name="T31" fmla="*/ 335 h 341"/>
                <a:gd name="T32" fmla="*/ 7 w 411"/>
                <a:gd name="T33" fmla="*/ 341 h 341"/>
                <a:gd name="T34" fmla="*/ 53 w 411"/>
                <a:gd name="T35" fmla="*/ 339 h 341"/>
                <a:gd name="T36" fmla="*/ 109 w 411"/>
                <a:gd name="T37" fmla="*/ 341 h 341"/>
                <a:gd name="T38" fmla="*/ 118 w 411"/>
                <a:gd name="T39" fmla="*/ 331 h 341"/>
                <a:gd name="T40" fmla="*/ 112 w 411"/>
                <a:gd name="T41" fmla="*/ 325 h 341"/>
                <a:gd name="T42" fmla="*/ 92 w 411"/>
                <a:gd name="T43" fmla="*/ 310 h 341"/>
                <a:gd name="T44" fmla="*/ 106 w 411"/>
                <a:gd name="T45" fmla="*/ 287 h 341"/>
                <a:gd name="T46" fmla="*/ 157 w 411"/>
                <a:gd name="T47" fmla="*/ 233 h 341"/>
                <a:gd name="T48" fmla="*/ 202 w 411"/>
                <a:gd name="T49" fmla="*/ 185 h 341"/>
                <a:gd name="T50" fmla="*/ 252 w 411"/>
                <a:gd name="T51" fmla="*/ 304 h 341"/>
                <a:gd name="T52" fmla="*/ 254 w 411"/>
                <a:gd name="T53" fmla="*/ 311 h 341"/>
                <a:gd name="T54" fmla="*/ 225 w 411"/>
                <a:gd name="T55" fmla="*/ 325 h 341"/>
                <a:gd name="T56" fmla="*/ 216 w 411"/>
                <a:gd name="T57" fmla="*/ 335 h 341"/>
                <a:gd name="T58" fmla="*/ 223 w 411"/>
                <a:gd name="T59" fmla="*/ 341 h 341"/>
                <a:gd name="T60" fmla="*/ 286 w 411"/>
                <a:gd name="T61" fmla="*/ 339 h 341"/>
                <a:gd name="T62" fmla="*/ 341 w 411"/>
                <a:gd name="T63" fmla="*/ 341 h 341"/>
                <a:gd name="T64" fmla="*/ 351 w 411"/>
                <a:gd name="T65" fmla="*/ 331 h 341"/>
                <a:gd name="T66" fmla="*/ 342 w 411"/>
                <a:gd name="T67" fmla="*/ 325 h 341"/>
                <a:gd name="T68" fmla="*/ 299 w 411"/>
                <a:gd name="T69" fmla="*/ 303 h 341"/>
                <a:gd name="T70" fmla="*/ 234 w 411"/>
                <a:gd name="T71" fmla="*/ 149 h 341"/>
                <a:gd name="T72" fmla="*/ 337 w 411"/>
                <a:gd name="T73" fmla="*/ 41 h 341"/>
                <a:gd name="T74" fmla="*/ 400 w 411"/>
                <a:gd name="T75" fmla="*/ 15 h 341"/>
                <a:gd name="T76" fmla="*/ 411 w 411"/>
                <a:gd name="T77" fmla="*/ 5 h 341"/>
                <a:gd name="T78" fmla="*/ 404 w 411"/>
                <a:gd name="T79" fmla="*/ 0 h 341"/>
                <a:gd name="T80" fmla="*/ 358 w 411"/>
                <a:gd name="T81" fmla="*/ 1 h 341"/>
                <a:gd name="T82" fmla="*/ 302 w 411"/>
                <a:gd name="T83" fmla="*/ 0 h 341"/>
                <a:gd name="T84" fmla="*/ 293 w 411"/>
                <a:gd name="T85" fmla="*/ 10 h 341"/>
                <a:gd name="T86" fmla="*/ 299 w 411"/>
                <a:gd name="T87" fmla="*/ 15 h 341"/>
                <a:gd name="T88" fmla="*/ 319 w 411"/>
                <a:gd name="T89" fmla="*/ 31 h 341"/>
                <a:gd name="T90" fmla="*/ 309 w 411"/>
                <a:gd name="T91" fmla="*/ 49 h 341"/>
                <a:gd name="T92" fmla="*/ 228 w 411"/>
                <a:gd name="T93" fmla="*/ 136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11" h="341">
                  <a:moveTo>
                    <a:pt x="228" y="136"/>
                  </a:moveTo>
                  <a:lnTo>
                    <a:pt x="187" y="36"/>
                  </a:lnTo>
                  <a:cubicBezTo>
                    <a:pt x="185" y="32"/>
                    <a:pt x="184" y="30"/>
                    <a:pt x="184" y="30"/>
                  </a:cubicBezTo>
                  <a:cubicBezTo>
                    <a:pt x="184" y="27"/>
                    <a:pt x="193" y="17"/>
                    <a:pt x="214" y="15"/>
                  </a:cubicBezTo>
                  <a:cubicBezTo>
                    <a:pt x="218" y="15"/>
                    <a:pt x="223" y="14"/>
                    <a:pt x="223" y="6"/>
                  </a:cubicBezTo>
                  <a:cubicBezTo>
                    <a:pt x="223" y="0"/>
                    <a:pt x="217" y="0"/>
                    <a:pt x="216" y="0"/>
                  </a:cubicBezTo>
                  <a:cubicBezTo>
                    <a:pt x="196" y="0"/>
                    <a:pt x="174" y="1"/>
                    <a:pt x="153" y="1"/>
                  </a:cubicBezTo>
                  <a:cubicBezTo>
                    <a:pt x="141" y="1"/>
                    <a:pt x="110" y="0"/>
                    <a:pt x="97" y="0"/>
                  </a:cubicBezTo>
                  <a:cubicBezTo>
                    <a:pt x="94" y="0"/>
                    <a:pt x="88" y="0"/>
                    <a:pt x="88" y="10"/>
                  </a:cubicBezTo>
                  <a:cubicBezTo>
                    <a:pt x="88" y="15"/>
                    <a:pt x="93" y="15"/>
                    <a:pt x="100" y="15"/>
                  </a:cubicBezTo>
                  <a:cubicBezTo>
                    <a:pt x="130" y="15"/>
                    <a:pt x="133" y="20"/>
                    <a:pt x="137" y="31"/>
                  </a:cubicBezTo>
                  <a:lnTo>
                    <a:pt x="196" y="171"/>
                  </a:lnTo>
                  <a:lnTo>
                    <a:pt x="91" y="284"/>
                  </a:lnTo>
                  <a:lnTo>
                    <a:pt x="84" y="289"/>
                  </a:lnTo>
                  <a:cubicBezTo>
                    <a:pt x="60" y="316"/>
                    <a:pt x="36" y="324"/>
                    <a:pt x="11" y="325"/>
                  </a:cubicBezTo>
                  <a:cubicBezTo>
                    <a:pt x="5" y="326"/>
                    <a:pt x="0" y="326"/>
                    <a:pt x="0" y="335"/>
                  </a:cubicBezTo>
                  <a:cubicBezTo>
                    <a:pt x="0" y="336"/>
                    <a:pt x="0" y="341"/>
                    <a:pt x="7" y="341"/>
                  </a:cubicBezTo>
                  <a:cubicBezTo>
                    <a:pt x="22" y="341"/>
                    <a:pt x="38" y="339"/>
                    <a:pt x="53" y="339"/>
                  </a:cubicBezTo>
                  <a:cubicBezTo>
                    <a:pt x="72" y="339"/>
                    <a:pt x="91" y="341"/>
                    <a:pt x="109" y="341"/>
                  </a:cubicBezTo>
                  <a:cubicBezTo>
                    <a:pt x="112" y="341"/>
                    <a:pt x="118" y="341"/>
                    <a:pt x="118" y="331"/>
                  </a:cubicBezTo>
                  <a:cubicBezTo>
                    <a:pt x="118" y="326"/>
                    <a:pt x="113" y="325"/>
                    <a:pt x="112" y="325"/>
                  </a:cubicBezTo>
                  <a:cubicBezTo>
                    <a:pt x="108" y="325"/>
                    <a:pt x="92" y="324"/>
                    <a:pt x="92" y="310"/>
                  </a:cubicBezTo>
                  <a:cubicBezTo>
                    <a:pt x="92" y="302"/>
                    <a:pt x="100" y="294"/>
                    <a:pt x="106" y="287"/>
                  </a:cubicBezTo>
                  <a:lnTo>
                    <a:pt x="157" y="233"/>
                  </a:lnTo>
                  <a:lnTo>
                    <a:pt x="202" y="185"/>
                  </a:lnTo>
                  <a:lnTo>
                    <a:pt x="252" y="304"/>
                  </a:lnTo>
                  <a:cubicBezTo>
                    <a:pt x="254" y="309"/>
                    <a:pt x="254" y="310"/>
                    <a:pt x="254" y="311"/>
                  </a:cubicBezTo>
                  <a:cubicBezTo>
                    <a:pt x="254" y="315"/>
                    <a:pt x="245" y="323"/>
                    <a:pt x="225" y="325"/>
                  </a:cubicBezTo>
                  <a:cubicBezTo>
                    <a:pt x="220" y="326"/>
                    <a:pt x="216" y="326"/>
                    <a:pt x="216" y="335"/>
                  </a:cubicBezTo>
                  <a:cubicBezTo>
                    <a:pt x="216" y="341"/>
                    <a:pt x="221" y="341"/>
                    <a:pt x="223" y="341"/>
                  </a:cubicBezTo>
                  <a:cubicBezTo>
                    <a:pt x="237" y="341"/>
                    <a:pt x="272" y="339"/>
                    <a:pt x="286" y="339"/>
                  </a:cubicBezTo>
                  <a:cubicBezTo>
                    <a:pt x="298" y="339"/>
                    <a:pt x="329" y="341"/>
                    <a:pt x="341" y="341"/>
                  </a:cubicBezTo>
                  <a:cubicBezTo>
                    <a:pt x="345" y="341"/>
                    <a:pt x="351" y="341"/>
                    <a:pt x="351" y="331"/>
                  </a:cubicBezTo>
                  <a:cubicBezTo>
                    <a:pt x="351" y="325"/>
                    <a:pt x="346" y="325"/>
                    <a:pt x="342" y="325"/>
                  </a:cubicBezTo>
                  <a:cubicBezTo>
                    <a:pt x="308" y="325"/>
                    <a:pt x="307" y="323"/>
                    <a:pt x="299" y="303"/>
                  </a:cubicBezTo>
                  <a:cubicBezTo>
                    <a:pt x="279" y="257"/>
                    <a:pt x="246" y="179"/>
                    <a:pt x="234" y="149"/>
                  </a:cubicBezTo>
                  <a:cubicBezTo>
                    <a:pt x="268" y="114"/>
                    <a:pt x="321" y="55"/>
                    <a:pt x="337" y="41"/>
                  </a:cubicBezTo>
                  <a:cubicBezTo>
                    <a:pt x="351" y="29"/>
                    <a:pt x="370" y="17"/>
                    <a:pt x="400" y="15"/>
                  </a:cubicBezTo>
                  <a:cubicBezTo>
                    <a:pt x="406" y="15"/>
                    <a:pt x="411" y="15"/>
                    <a:pt x="411" y="5"/>
                  </a:cubicBezTo>
                  <a:cubicBezTo>
                    <a:pt x="411" y="5"/>
                    <a:pt x="411" y="0"/>
                    <a:pt x="404" y="0"/>
                  </a:cubicBezTo>
                  <a:cubicBezTo>
                    <a:pt x="390" y="0"/>
                    <a:pt x="373" y="1"/>
                    <a:pt x="358" y="1"/>
                  </a:cubicBezTo>
                  <a:cubicBezTo>
                    <a:pt x="339" y="1"/>
                    <a:pt x="320" y="0"/>
                    <a:pt x="302" y="0"/>
                  </a:cubicBezTo>
                  <a:cubicBezTo>
                    <a:pt x="299" y="0"/>
                    <a:pt x="293" y="0"/>
                    <a:pt x="293" y="10"/>
                  </a:cubicBezTo>
                  <a:cubicBezTo>
                    <a:pt x="293" y="13"/>
                    <a:pt x="295" y="15"/>
                    <a:pt x="299" y="15"/>
                  </a:cubicBezTo>
                  <a:cubicBezTo>
                    <a:pt x="303" y="16"/>
                    <a:pt x="319" y="17"/>
                    <a:pt x="319" y="31"/>
                  </a:cubicBezTo>
                  <a:cubicBezTo>
                    <a:pt x="319" y="38"/>
                    <a:pt x="313" y="44"/>
                    <a:pt x="309" y="49"/>
                  </a:cubicBezTo>
                  <a:lnTo>
                    <a:pt x="228" y="136"/>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1" name="Freeform 94">
              <a:extLst>
                <a:ext uri="{FF2B5EF4-FFF2-40B4-BE49-F238E27FC236}">
                  <a16:creationId xmlns:a16="http://schemas.microsoft.com/office/drawing/2014/main" id="{81E9674C-3C57-4CCF-BCC6-8B1EC0790FA3}"/>
                </a:ext>
              </a:extLst>
            </p:cNvPr>
            <p:cNvSpPr>
              <a:spLocks/>
            </p:cNvSpPr>
            <p:nvPr>
              <p:custDataLst>
                <p:tags r:id="rId13"/>
              </p:custDataLst>
            </p:nvPr>
          </p:nvSpPr>
          <p:spPr bwMode="auto">
            <a:xfrm>
              <a:off x="6683375" y="5068888"/>
              <a:ext cx="74613" cy="93663"/>
            </a:xfrm>
            <a:custGeom>
              <a:avLst/>
              <a:gdLst>
                <a:gd name="T0" fmla="*/ 82 w 142"/>
                <a:gd name="T1" fmla="*/ 75 h 150"/>
                <a:gd name="T2" fmla="*/ 132 w 142"/>
                <a:gd name="T3" fmla="*/ 53 h 150"/>
                <a:gd name="T4" fmla="*/ 142 w 142"/>
                <a:gd name="T5" fmla="*/ 43 h 150"/>
                <a:gd name="T6" fmla="*/ 131 w 142"/>
                <a:gd name="T7" fmla="*/ 31 h 150"/>
                <a:gd name="T8" fmla="*/ 124 w 142"/>
                <a:gd name="T9" fmla="*/ 34 h 150"/>
                <a:gd name="T10" fmla="*/ 76 w 142"/>
                <a:gd name="T11" fmla="*/ 66 h 150"/>
                <a:gd name="T12" fmla="*/ 82 w 142"/>
                <a:gd name="T13" fmla="*/ 15 h 150"/>
                <a:gd name="T14" fmla="*/ 71 w 142"/>
                <a:gd name="T15" fmla="*/ 0 h 150"/>
                <a:gd name="T16" fmla="*/ 60 w 142"/>
                <a:gd name="T17" fmla="*/ 10 h 150"/>
                <a:gd name="T18" fmla="*/ 62 w 142"/>
                <a:gd name="T19" fmla="*/ 27 h 150"/>
                <a:gd name="T20" fmla="*/ 66 w 142"/>
                <a:gd name="T21" fmla="*/ 66 h 150"/>
                <a:gd name="T22" fmla="*/ 19 w 142"/>
                <a:gd name="T23" fmla="*/ 34 h 150"/>
                <a:gd name="T24" fmla="*/ 11 w 142"/>
                <a:gd name="T25" fmla="*/ 31 h 150"/>
                <a:gd name="T26" fmla="*/ 0 w 142"/>
                <a:gd name="T27" fmla="*/ 43 h 150"/>
                <a:gd name="T28" fmla="*/ 8 w 142"/>
                <a:gd name="T29" fmla="*/ 53 h 150"/>
                <a:gd name="T30" fmla="*/ 60 w 142"/>
                <a:gd name="T31" fmla="*/ 75 h 150"/>
                <a:gd name="T32" fmla="*/ 10 w 142"/>
                <a:gd name="T33" fmla="*/ 96 h 150"/>
                <a:gd name="T34" fmla="*/ 0 w 142"/>
                <a:gd name="T35" fmla="*/ 107 h 150"/>
                <a:gd name="T36" fmla="*/ 11 w 142"/>
                <a:gd name="T37" fmla="*/ 118 h 150"/>
                <a:gd name="T38" fmla="*/ 19 w 142"/>
                <a:gd name="T39" fmla="*/ 115 h 150"/>
                <a:gd name="T40" fmla="*/ 66 w 142"/>
                <a:gd name="T41" fmla="*/ 83 h 150"/>
                <a:gd name="T42" fmla="*/ 60 w 142"/>
                <a:gd name="T43" fmla="*/ 140 h 150"/>
                <a:gd name="T44" fmla="*/ 71 w 142"/>
                <a:gd name="T45" fmla="*/ 150 h 150"/>
                <a:gd name="T46" fmla="*/ 82 w 142"/>
                <a:gd name="T47" fmla="*/ 140 h 150"/>
                <a:gd name="T48" fmla="*/ 80 w 142"/>
                <a:gd name="T49" fmla="*/ 122 h 150"/>
                <a:gd name="T50" fmla="*/ 76 w 142"/>
                <a:gd name="T51" fmla="*/ 83 h 150"/>
                <a:gd name="T52" fmla="*/ 118 w 142"/>
                <a:gd name="T53" fmla="*/ 111 h 150"/>
                <a:gd name="T54" fmla="*/ 131 w 142"/>
                <a:gd name="T55" fmla="*/ 118 h 150"/>
                <a:gd name="T56" fmla="*/ 142 w 142"/>
                <a:gd name="T57" fmla="*/ 107 h 150"/>
                <a:gd name="T58" fmla="*/ 135 w 142"/>
                <a:gd name="T59" fmla="*/ 97 h 150"/>
                <a:gd name="T60" fmla="*/ 82 w 142"/>
                <a:gd name="T61" fmla="*/ 75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42" h="150">
                  <a:moveTo>
                    <a:pt x="82" y="75"/>
                  </a:moveTo>
                  <a:cubicBezTo>
                    <a:pt x="111" y="62"/>
                    <a:pt x="124" y="58"/>
                    <a:pt x="132" y="53"/>
                  </a:cubicBezTo>
                  <a:cubicBezTo>
                    <a:pt x="139" y="51"/>
                    <a:pt x="142" y="49"/>
                    <a:pt x="142" y="43"/>
                  </a:cubicBezTo>
                  <a:cubicBezTo>
                    <a:pt x="142" y="37"/>
                    <a:pt x="137" y="31"/>
                    <a:pt x="131" y="31"/>
                  </a:cubicBezTo>
                  <a:cubicBezTo>
                    <a:pt x="129" y="31"/>
                    <a:pt x="128" y="31"/>
                    <a:pt x="124" y="34"/>
                  </a:cubicBezTo>
                  <a:lnTo>
                    <a:pt x="76" y="66"/>
                  </a:lnTo>
                  <a:lnTo>
                    <a:pt x="82" y="15"/>
                  </a:lnTo>
                  <a:cubicBezTo>
                    <a:pt x="82" y="8"/>
                    <a:pt x="82" y="0"/>
                    <a:pt x="71" y="0"/>
                  </a:cubicBezTo>
                  <a:cubicBezTo>
                    <a:pt x="67" y="0"/>
                    <a:pt x="60" y="2"/>
                    <a:pt x="60" y="10"/>
                  </a:cubicBezTo>
                  <a:cubicBezTo>
                    <a:pt x="60" y="13"/>
                    <a:pt x="62" y="24"/>
                    <a:pt x="62" y="27"/>
                  </a:cubicBezTo>
                  <a:cubicBezTo>
                    <a:pt x="63" y="33"/>
                    <a:pt x="65" y="58"/>
                    <a:pt x="66" y="66"/>
                  </a:cubicBezTo>
                  <a:lnTo>
                    <a:pt x="19" y="34"/>
                  </a:lnTo>
                  <a:cubicBezTo>
                    <a:pt x="15" y="32"/>
                    <a:pt x="14" y="31"/>
                    <a:pt x="11" y="31"/>
                  </a:cubicBezTo>
                  <a:cubicBezTo>
                    <a:pt x="5" y="31"/>
                    <a:pt x="0" y="37"/>
                    <a:pt x="0" y="43"/>
                  </a:cubicBezTo>
                  <a:cubicBezTo>
                    <a:pt x="0" y="49"/>
                    <a:pt x="5" y="51"/>
                    <a:pt x="8" y="53"/>
                  </a:cubicBezTo>
                  <a:lnTo>
                    <a:pt x="60" y="75"/>
                  </a:lnTo>
                  <a:cubicBezTo>
                    <a:pt x="32" y="87"/>
                    <a:pt x="19" y="92"/>
                    <a:pt x="10" y="96"/>
                  </a:cubicBezTo>
                  <a:cubicBezTo>
                    <a:pt x="4" y="99"/>
                    <a:pt x="0" y="100"/>
                    <a:pt x="0" y="107"/>
                  </a:cubicBezTo>
                  <a:cubicBezTo>
                    <a:pt x="0" y="113"/>
                    <a:pt x="5" y="118"/>
                    <a:pt x="11" y="118"/>
                  </a:cubicBezTo>
                  <a:cubicBezTo>
                    <a:pt x="14" y="118"/>
                    <a:pt x="14" y="118"/>
                    <a:pt x="19" y="115"/>
                  </a:cubicBezTo>
                  <a:lnTo>
                    <a:pt x="66" y="83"/>
                  </a:lnTo>
                  <a:lnTo>
                    <a:pt x="60" y="140"/>
                  </a:lnTo>
                  <a:cubicBezTo>
                    <a:pt x="60" y="147"/>
                    <a:pt x="67" y="150"/>
                    <a:pt x="71" y="150"/>
                  </a:cubicBezTo>
                  <a:cubicBezTo>
                    <a:pt x="75" y="150"/>
                    <a:pt x="82" y="147"/>
                    <a:pt x="82" y="140"/>
                  </a:cubicBezTo>
                  <a:cubicBezTo>
                    <a:pt x="82" y="136"/>
                    <a:pt x="81" y="126"/>
                    <a:pt x="80" y="122"/>
                  </a:cubicBezTo>
                  <a:cubicBezTo>
                    <a:pt x="80" y="116"/>
                    <a:pt x="77" y="91"/>
                    <a:pt x="76" y="83"/>
                  </a:cubicBezTo>
                  <a:lnTo>
                    <a:pt x="118" y="111"/>
                  </a:lnTo>
                  <a:cubicBezTo>
                    <a:pt x="127" y="118"/>
                    <a:pt x="128" y="118"/>
                    <a:pt x="131" y="118"/>
                  </a:cubicBezTo>
                  <a:cubicBezTo>
                    <a:pt x="137" y="118"/>
                    <a:pt x="142" y="113"/>
                    <a:pt x="142" y="107"/>
                  </a:cubicBezTo>
                  <a:cubicBezTo>
                    <a:pt x="142" y="100"/>
                    <a:pt x="138" y="98"/>
                    <a:pt x="135" y="97"/>
                  </a:cubicBezTo>
                  <a:lnTo>
                    <a:pt x="82" y="75"/>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2" name="Freeform 95">
              <a:extLst>
                <a:ext uri="{FF2B5EF4-FFF2-40B4-BE49-F238E27FC236}">
                  <a16:creationId xmlns:a16="http://schemas.microsoft.com/office/drawing/2014/main" id="{5ECD39BE-4F9D-4A61-88DB-5A53EF66D73E}"/>
                </a:ext>
              </a:extLst>
            </p:cNvPr>
            <p:cNvSpPr>
              <a:spLocks/>
            </p:cNvSpPr>
            <p:nvPr>
              <p:custDataLst>
                <p:tags r:id="rId14"/>
              </p:custDataLst>
            </p:nvPr>
          </p:nvSpPr>
          <p:spPr bwMode="auto">
            <a:xfrm>
              <a:off x="6810375" y="5265738"/>
              <a:ext cx="30163" cy="93663"/>
            </a:xfrm>
            <a:custGeom>
              <a:avLst/>
              <a:gdLst>
                <a:gd name="T0" fmla="*/ 59 w 59"/>
                <a:gd name="T1" fmla="*/ 52 h 149"/>
                <a:gd name="T2" fmla="*/ 27 w 59"/>
                <a:gd name="T3" fmla="*/ 0 h 149"/>
                <a:gd name="T4" fmla="*/ 0 w 59"/>
                <a:gd name="T5" fmla="*/ 26 h 149"/>
                <a:gd name="T6" fmla="*/ 27 w 59"/>
                <a:gd name="T7" fmla="*/ 53 h 149"/>
                <a:gd name="T8" fmla="*/ 44 w 59"/>
                <a:gd name="T9" fmla="*/ 46 h 149"/>
                <a:gd name="T10" fmla="*/ 47 w 59"/>
                <a:gd name="T11" fmla="*/ 45 h 149"/>
                <a:gd name="T12" fmla="*/ 48 w 59"/>
                <a:gd name="T13" fmla="*/ 52 h 149"/>
                <a:gd name="T14" fmla="*/ 14 w 59"/>
                <a:gd name="T15" fmla="*/ 136 h 149"/>
                <a:gd name="T16" fmla="*/ 8 w 59"/>
                <a:gd name="T17" fmla="*/ 144 h 149"/>
                <a:gd name="T18" fmla="*/ 13 w 59"/>
                <a:gd name="T19" fmla="*/ 149 h 149"/>
                <a:gd name="T20" fmla="*/ 59 w 59"/>
                <a:gd name="T21" fmla="*/ 52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9" h="149">
                  <a:moveTo>
                    <a:pt x="59" y="52"/>
                  </a:moveTo>
                  <a:cubicBezTo>
                    <a:pt x="59" y="19"/>
                    <a:pt x="46" y="0"/>
                    <a:pt x="27" y="0"/>
                  </a:cubicBezTo>
                  <a:cubicBezTo>
                    <a:pt x="10" y="0"/>
                    <a:pt x="0" y="12"/>
                    <a:pt x="0" y="26"/>
                  </a:cubicBezTo>
                  <a:cubicBezTo>
                    <a:pt x="0" y="40"/>
                    <a:pt x="10" y="53"/>
                    <a:pt x="27" y="53"/>
                  </a:cubicBezTo>
                  <a:cubicBezTo>
                    <a:pt x="33" y="53"/>
                    <a:pt x="39" y="51"/>
                    <a:pt x="44" y="46"/>
                  </a:cubicBezTo>
                  <a:cubicBezTo>
                    <a:pt x="46" y="45"/>
                    <a:pt x="46" y="45"/>
                    <a:pt x="47" y="45"/>
                  </a:cubicBezTo>
                  <a:cubicBezTo>
                    <a:pt x="47" y="45"/>
                    <a:pt x="48" y="45"/>
                    <a:pt x="48" y="52"/>
                  </a:cubicBezTo>
                  <a:cubicBezTo>
                    <a:pt x="48" y="89"/>
                    <a:pt x="30" y="119"/>
                    <a:pt x="14" y="136"/>
                  </a:cubicBezTo>
                  <a:cubicBezTo>
                    <a:pt x="8" y="141"/>
                    <a:pt x="8" y="142"/>
                    <a:pt x="8" y="144"/>
                  </a:cubicBezTo>
                  <a:cubicBezTo>
                    <a:pt x="8" y="147"/>
                    <a:pt x="11" y="149"/>
                    <a:pt x="13" y="149"/>
                  </a:cubicBezTo>
                  <a:cubicBezTo>
                    <a:pt x="19" y="149"/>
                    <a:pt x="59" y="111"/>
                    <a:pt x="59" y="52"/>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3" name="Freeform 96">
              <a:extLst>
                <a:ext uri="{FF2B5EF4-FFF2-40B4-BE49-F238E27FC236}">
                  <a16:creationId xmlns:a16="http://schemas.microsoft.com/office/drawing/2014/main" id="{07B728FC-559D-4EA6-93B6-C3E739DA1DF8}"/>
                </a:ext>
              </a:extLst>
            </p:cNvPr>
            <p:cNvSpPr>
              <a:spLocks/>
            </p:cNvSpPr>
            <p:nvPr>
              <p:custDataLst>
                <p:tags r:id="rId15"/>
              </p:custDataLst>
            </p:nvPr>
          </p:nvSpPr>
          <p:spPr bwMode="auto">
            <a:xfrm>
              <a:off x="6911975" y="5086350"/>
              <a:ext cx="214313" cy="212725"/>
            </a:xfrm>
            <a:custGeom>
              <a:avLst/>
              <a:gdLst>
                <a:gd name="T0" fmla="*/ 228 w 410"/>
                <a:gd name="T1" fmla="*/ 136 h 341"/>
                <a:gd name="T2" fmla="*/ 186 w 410"/>
                <a:gd name="T3" fmla="*/ 36 h 341"/>
                <a:gd name="T4" fmla="*/ 184 w 410"/>
                <a:gd name="T5" fmla="*/ 30 h 341"/>
                <a:gd name="T6" fmla="*/ 213 w 410"/>
                <a:gd name="T7" fmla="*/ 15 h 341"/>
                <a:gd name="T8" fmla="*/ 223 w 410"/>
                <a:gd name="T9" fmla="*/ 6 h 341"/>
                <a:gd name="T10" fmla="*/ 216 w 410"/>
                <a:gd name="T11" fmla="*/ 0 h 341"/>
                <a:gd name="T12" fmla="*/ 153 w 410"/>
                <a:gd name="T13" fmla="*/ 1 h 341"/>
                <a:gd name="T14" fmla="*/ 97 w 410"/>
                <a:gd name="T15" fmla="*/ 0 h 341"/>
                <a:gd name="T16" fmla="*/ 88 w 410"/>
                <a:gd name="T17" fmla="*/ 10 h 341"/>
                <a:gd name="T18" fmla="*/ 99 w 410"/>
                <a:gd name="T19" fmla="*/ 15 h 341"/>
                <a:gd name="T20" fmla="*/ 137 w 410"/>
                <a:gd name="T21" fmla="*/ 31 h 341"/>
                <a:gd name="T22" fmla="*/ 196 w 410"/>
                <a:gd name="T23" fmla="*/ 171 h 341"/>
                <a:gd name="T24" fmla="*/ 90 w 410"/>
                <a:gd name="T25" fmla="*/ 284 h 341"/>
                <a:gd name="T26" fmla="*/ 84 w 410"/>
                <a:gd name="T27" fmla="*/ 289 h 341"/>
                <a:gd name="T28" fmla="*/ 11 w 410"/>
                <a:gd name="T29" fmla="*/ 325 h 341"/>
                <a:gd name="T30" fmla="*/ 0 w 410"/>
                <a:gd name="T31" fmla="*/ 335 h 341"/>
                <a:gd name="T32" fmla="*/ 6 w 410"/>
                <a:gd name="T33" fmla="*/ 341 h 341"/>
                <a:gd name="T34" fmla="*/ 53 w 410"/>
                <a:gd name="T35" fmla="*/ 339 h 341"/>
                <a:gd name="T36" fmla="*/ 109 w 410"/>
                <a:gd name="T37" fmla="*/ 341 h 341"/>
                <a:gd name="T38" fmla="*/ 118 w 410"/>
                <a:gd name="T39" fmla="*/ 331 h 341"/>
                <a:gd name="T40" fmla="*/ 112 w 410"/>
                <a:gd name="T41" fmla="*/ 325 h 341"/>
                <a:gd name="T42" fmla="*/ 92 w 410"/>
                <a:gd name="T43" fmla="*/ 310 h 341"/>
                <a:gd name="T44" fmla="*/ 105 w 410"/>
                <a:gd name="T45" fmla="*/ 287 h 341"/>
                <a:gd name="T46" fmla="*/ 156 w 410"/>
                <a:gd name="T47" fmla="*/ 233 h 341"/>
                <a:gd name="T48" fmla="*/ 201 w 410"/>
                <a:gd name="T49" fmla="*/ 185 h 341"/>
                <a:gd name="T50" fmla="*/ 251 w 410"/>
                <a:gd name="T51" fmla="*/ 304 h 341"/>
                <a:gd name="T52" fmla="*/ 254 w 410"/>
                <a:gd name="T53" fmla="*/ 311 h 341"/>
                <a:gd name="T54" fmla="*/ 225 w 410"/>
                <a:gd name="T55" fmla="*/ 325 h 341"/>
                <a:gd name="T56" fmla="*/ 215 w 410"/>
                <a:gd name="T57" fmla="*/ 335 h 341"/>
                <a:gd name="T58" fmla="*/ 222 w 410"/>
                <a:gd name="T59" fmla="*/ 341 h 341"/>
                <a:gd name="T60" fmla="*/ 285 w 410"/>
                <a:gd name="T61" fmla="*/ 339 h 341"/>
                <a:gd name="T62" fmla="*/ 341 w 410"/>
                <a:gd name="T63" fmla="*/ 341 h 341"/>
                <a:gd name="T64" fmla="*/ 350 w 410"/>
                <a:gd name="T65" fmla="*/ 331 h 341"/>
                <a:gd name="T66" fmla="*/ 341 w 410"/>
                <a:gd name="T67" fmla="*/ 325 h 341"/>
                <a:gd name="T68" fmla="*/ 298 w 410"/>
                <a:gd name="T69" fmla="*/ 303 h 341"/>
                <a:gd name="T70" fmla="*/ 234 w 410"/>
                <a:gd name="T71" fmla="*/ 149 h 341"/>
                <a:gd name="T72" fmla="*/ 336 w 410"/>
                <a:gd name="T73" fmla="*/ 41 h 341"/>
                <a:gd name="T74" fmla="*/ 399 w 410"/>
                <a:gd name="T75" fmla="*/ 15 h 341"/>
                <a:gd name="T76" fmla="*/ 410 w 410"/>
                <a:gd name="T77" fmla="*/ 5 h 341"/>
                <a:gd name="T78" fmla="*/ 404 w 410"/>
                <a:gd name="T79" fmla="*/ 0 h 341"/>
                <a:gd name="T80" fmla="*/ 357 w 410"/>
                <a:gd name="T81" fmla="*/ 1 h 341"/>
                <a:gd name="T82" fmla="*/ 302 w 410"/>
                <a:gd name="T83" fmla="*/ 0 h 341"/>
                <a:gd name="T84" fmla="*/ 292 w 410"/>
                <a:gd name="T85" fmla="*/ 10 h 341"/>
                <a:gd name="T86" fmla="*/ 298 w 410"/>
                <a:gd name="T87" fmla="*/ 15 h 341"/>
                <a:gd name="T88" fmla="*/ 318 w 410"/>
                <a:gd name="T89" fmla="*/ 31 h 341"/>
                <a:gd name="T90" fmla="*/ 309 w 410"/>
                <a:gd name="T91" fmla="*/ 49 h 341"/>
                <a:gd name="T92" fmla="*/ 228 w 410"/>
                <a:gd name="T93" fmla="*/ 136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10" h="341">
                  <a:moveTo>
                    <a:pt x="228" y="136"/>
                  </a:moveTo>
                  <a:lnTo>
                    <a:pt x="186" y="36"/>
                  </a:lnTo>
                  <a:cubicBezTo>
                    <a:pt x="185" y="32"/>
                    <a:pt x="184" y="30"/>
                    <a:pt x="184" y="30"/>
                  </a:cubicBezTo>
                  <a:cubicBezTo>
                    <a:pt x="184" y="27"/>
                    <a:pt x="192" y="17"/>
                    <a:pt x="213" y="15"/>
                  </a:cubicBezTo>
                  <a:cubicBezTo>
                    <a:pt x="218" y="15"/>
                    <a:pt x="223" y="14"/>
                    <a:pt x="223" y="6"/>
                  </a:cubicBezTo>
                  <a:cubicBezTo>
                    <a:pt x="223" y="0"/>
                    <a:pt x="217" y="0"/>
                    <a:pt x="216" y="0"/>
                  </a:cubicBezTo>
                  <a:cubicBezTo>
                    <a:pt x="195" y="0"/>
                    <a:pt x="174" y="1"/>
                    <a:pt x="153" y="1"/>
                  </a:cubicBezTo>
                  <a:cubicBezTo>
                    <a:pt x="140" y="1"/>
                    <a:pt x="109" y="0"/>
                    <a:pt x="97" y="0"/>
                  </a:cubicBezTo>
                  <a:cubicBezTo>
                    <a:pt x="94" y="0"/>
                    <a:pt x="88" y="0"/>
                    <a:pt x="88" y="10"/>
                  </a:cubicBezTo>
                  <a:cubicBezTo>
                    <a:pt x="88" y="15"/>
                    <a:pt x="93" y="15"/>
                    <a:pt x="99" y="15"/>
                  </a:cubicBezTo>
                  <a:cubicBezTo>
                    <a:pt x="129" y="15"/>
                    <a:pt x="132" y="20"/>
                    <a:pt x="137" y="31"/>
                  </a:cubicBezTo>
                  <a:lnTo>
                    <a:pt x="196" y="171"/>
                  </a:lnTo>
                  <a:lnTo>
                    <a:pt x="90" y="284"/>
                  </a:lnTo>
                  <a:lnTo>
                    <a:pt x="84" y="289"/>
                  </a:lnTo>
                  <a:cubicBezTo>
                    <a:pt x="59" y="316"/>
                    <a:pt x="36" y="324"/>
                    <a:pt x="11" y="325"/>
                  </a:cubicBezTo>
                  <a:cubicBezTo>
                    <a:pt x="4" y="326"/>
                    <a:pt x="0" y="326"/>
                    <a:pt x="0" y="335"/>
                  </a:cubicBezTo>
                  <a:cubicBezTo>
                    <a:pt x="0" y="336"/>
                    <a:pt x="0" y="341"/>
                    <a:pt x="6" y="341"/>
                  </a:cubicBezTo>
                  <a:cubicBezTo>
                    <a:pt x="21" y="341"/>
                    <a:pt x="38" y="339"/>
                    <a:pt x="53" y="339"/>
                  </a:cubicBezTo>
                  <a:cubicBezTo>
                    <a:pt x="71" y="339"/>
                    <a:pt x="91" y="341"/>
                    <a:pt x="109" y="341"/>
                  </a:cubicBezTo>
                  <a:cubicBezTo>
                    <a:pt x="112" y="341"/>
                    <a:pt x="118" y="341"/>
                    <a:pt x="118" y="331"/>
                  </a:cubicBezTo>
                  <a:cubicBezTo>
                    <a:pt x="118" y="326"/>
                    <a:pt x="113" y="325"/>
                    <a:pt x="112" y="325"/>
                  </a:cubicBezTo>
                  <a:cubicBezTo>
                    <a:pt x="107" y="325"/>
                    <a:pt x="92" y="324"/>
                    <a:pt x="92" y="310"/>
                  </a:cubicBezTo>
                  <a:cubicBezTo>
                    <a:pt x="92" y="302"/>
                    <a:pt x="99" y="294"/>
                    <a:pt x="105" y="287"/>
                  </a:cubicBezTo>
                  <a:lnTo>
                    <a:pt x="156" y="233"/>
                  </a:lnTo>
                  <a:lnTo>
                    <a:pt x="201" y="185"/>
                  </a:lnTo>
                  <a:lnTo>
                    <a:pt x="251" y="304"/>
                  </a:lnTo>
                  <a:cubicBezTo>
                    <a:pt x="253" y="309"/>
                    <a:pt x="254" y="310"/>
                    <a:pt x="254" y="311"/>
                  </a:cubicBezTo>
                  <a:cubicBezTo>
                    <a:pt x="254" y="315"/>
                    <a:pt x="244" y="323"/>
                    <a:pt x="225" y="325"/>
                  </a:cubicBezTo>
                  <a:cubicBezTo>
                    <a:pt x="219" y="326"/>
                    <a:pt x="215" y="326"/>
                    <a:pt x="215" y="335"/>
                  </a:cubicBezTo>
                  <a:cubicBezTo>
                    <a:pt x="215" y="341"/>
                    <a:pt x="220" y="341"/>
                    <a:pt x="222" y="341"/>
                  </a:cubicBezTo>
                  <a:cubicBezTo>
                    <a:pt x="236" y="341"/>
                    <a:pt x="271" y="339"/>
                    <a:pt x="285" y="339"/>
                  </a:cubicBezTo>
                  <a:cubicBezTo>
                    <a:pt x="298" y="339"/>
                    <a:pt x="328" y="341"/>
                    <a:pt x="341" y="341"/>
                  </a:cubicBezTo>
                  <a:cubicBezTo>
                    <a:pt x="344" y="341"/>
                    <a:pt x="350" y="341"/>
                    <a:pt x="350" y="331"/>
                  </a:cubicBezTo>
                  <a:cubicBezTo>
                    <a:pt x="350" y="325"/>
                    <a:pt x="345" y="325"/>
                    <a:pt x="341" y="325"/>
                  </a:cubicBezTo>
                  <a:cubicBezTo>
                    <a:pt x="308" y="325"/>
                    <a:pt x="307" y="323"/>
                    <a:pt x="298" y="303"/>
                  </a:cubicBezTo>
                  <a:cubicBezTo>
                    <a:pt x="279" y="257"/>
                    <a:pt x="245" y="179"/>
                    <a:pt x="234" y="149"/>
                  </a:cubicBezTo>
                  <a:cubicBezTo>
                    <a:pt x="268" y="114"/>
                    <a:pt x="320" y="55"/>
                    <a:pt x="336" y="41"/>
                  </a:cubicBezTo>
                  <a:cubicBezTo>
                    <a:pt x="351" y="29"/>
                    <a:pt x="370" y="17"/>
                    <a:pt x="399" y="15"/>
                  </a:cubicBezTo>
                  <a:cubicBezTo>
                    <a:pt x="406" y="15"/>
                    <a:pt x="410" y="15"/>
                    <a:pt x="410" y="5"/>
                  </a:cubicBezTo>
                  <a:cubicBezTo>
                    <a:pt x="410" y="5"/>
                    <a:pt x="410" y="0"/>
                    <a:pt x="404" y="0"/>
                  </a:cubicBezTo>
                  <a:cubicBezTo>
                    <a:pt x="389" y="0"/>
                    <a:pt x="373" y="1"/>
                    <a:pt x="357" y="1"/>
                  </a:cubicBezTo>
                  <a:cubicBezTo>
                    <a:pt x="339" y="1"/>
                    <a:pt x="320" y="0"/>
                    <a:pt x="302" y="0"/>
                  </a:cubicBezTo>
                  <a:cubicBezTo>
                    <a:pt x="299" y="0"/>
                    <a:pt x="292" y="0"/>
                    <a:pt x="292" y="10"/>
                  </a:cubicBezTo>
                  <a:cubicBezTo>
                    <a:pt x="292" y="13"/>
                    <a:pt x="295" y="15"/>
                    <a:pt x="298" y="15"/>
                  </a:cubicBezTo>
                  <a:cubicBezTo>
                    <a:pt x="303" y="16"/>
                    <a:pt x="318" y="17"/>
                    <a:pt x="318" y="31"/>
                  </a:cubicBezTo>
                  <a:cubicBezTo>
                    <a:pt x="318" y="38"/>
                    <a:pt x="313" y="44"/>
                    <a:pt x="309" y="49"/>
                  </a:cubicBezTo>
                  <a:lnTo>
                    <a:pt x="228" y="136"/>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4" name="Freeform 97">
              <a:extLst>
                <a:ext uri="{FF2B5EF4-FFF2-40B4-BE49-F238E27FC236}">
                  <a16:creationId xmlns:a16="http://schemas.microsoft.com/office/drawing/2014/main" id="{DDA171D5-C760-4195-BB7A-1B1C3374D03B}"/>
                </a:ext>
              </a:extLst>
            </p:cNvPr>
            <p:cNvSpPr>
              <a:spLocks/>
            </p:cNvSpPr>
            <p:nvPr>
              <p:custDataLst>
                <p:tags r:id="rId16"/>
              </p:custDataLst>
            </p:nvPr>
          </p:nvSpPr>
          <p:spPr bwMode="auto">
            <a:xfrm>
              <a:off x="7154862" y="5065713"/>
              <a:ext cx="61913" cy="312738"/>
            </a:xfrm>
            <a:custGeom>
              <a:avLst/>
              <a:gdLst>
                <a:gd name="T0" fmla="*/ 116 w 116"/>
                <a:gd name="T1" fmla="*/ 249 h 499"/>
                <a:gd name="T2" fmla="*/ 83 w 116"/>
                <a:gd name="T3" fmla="*/ 93 h 499"/>
                <a:gd name="T4" fmla="*/ 5 w 116"/>
                <a:gd name="T5" fmla="*/ 0 h 499"/>
                <a:gd name="T6" fmla="*/ 0 w 116"/>
                <a:gd name="T7" fmla="*/ 4 h 499"/>
                <a:gd name="T8" fmla="*/ 9 w 116"/>
                <a:gd name="T9" fmla="*/ 16 h 499"/>
                <a:gd name="T10" fmla="*/ 87 w 116"/>
                <a:gd name="T11" fmla="*/ 249 h 499"/>
                <a:gd name="T12" fmla="*/ 7 w 116"/>
                <a:gd name="T13" fmla="*/ 485 h 499"/>
                <a:gd name="T14" fmla="*/ 0 w 116"/>
                <a:gd name="T15" fmla="*/ 494 h 499"/>
                <a:gd name="T16" fmla="*/ 5 w 116"/>
                <a:gd name="T17" fmla="*/ 499 h 499"/>
                <a:gd name="T18" fmla="*/ 84 w 116"/>
                <a:gd name="T19" fmla="*/ 401 h 499"/>
                <a:gd name="T20" fmla="*/ 116 w 116"/>
                <a:gd name="T21" fmla="*/ 249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6" h="499">
                  <a:moveTo>
                    <a:pt x="116" y="249"/>
                  </a:moveTo>
                  <a:cubicBezTo>
                    <a:pt x="116" y="210"/>
                    <a:pt x="110" y="150"/>
                    <a:pt x="83" y="93"/>
                  </a:cubicBezTo>
                  <a:cubicBezTo>
                    <a:pt x="53" y="32"/>
                    <a:pt x="10" y="0"/>
                    <a:pt x="5" y="0"/>
                  </a:cubicBezTo>
                  <a:cubicBezTo>
                    <a:pt x="2" y="0"/>
                    <a:pt x="0" y="2"/>
                    <a:pt x="0" y="4"/>
                  </a:cubicBezTo>
                  <a:cubicBezTo>
                    <a:pt x="0" y="6"/>
                    <a:pt x="0" y="7"/>
                    <a:pt x="9" y="16"/>
                  </a:cubicBezTo>
                  <a:cubicBezTo>
                    <a:pt x="58" y="65"/>
                    <a:pt x="87" y="145"/>
                    <a:pt x="87" y="249"/>
                  </a:cubicBezTo>
                  <a:cubicBezTo>
                    <a:pt x="87" y="334"/>
                    <a:pt x="68" y="422"/>
                    <a:pt x="7" y="485"/>
                  </a:cubicBezTo>
                  <a:cubicBezTo>
                    <a:pt x="0" y="491"/>
                    <a:pt x="0" y="492"/>
                    <a:pt x="0" y="494"/>
                  </a:cubicBezTo>
                  <a:cubicBezTo>
                    <a:pt x="0" y="497"/>
                    <a:pt x="2" y="499"/>
                    <a:pt x="5" y="499"/>
                  </a:cubicBezTo>
                  <a:cubicBezTo>
                    <a:pt x="10" y="499"/>
                    <a:pt x="55" y="465"/>
                    <a:pt x="84" y="401"/>
                  </a:cubicBezTo>
                  <a:cubicBezTo>
                    <a:pt x="110" y="346"/>
                    <a:pt x="116" y="291"/>
                    <a:pt x="116" y="249"/>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5" name="Freeform 98">
              <a:extLst>
                <a:ext uri="{FF2B5EF4-FFF2-40B4-BE49-F238E27FC236}">
                  <a16:creationId xmlns:a16="http://schemas.microsoft.com/office/drawing/2014/main" id="{625EB0D1-58DB-472D-B7E0-D5A62E0FFEF2}"/>
                </a:ext>
              </a:extLst>
            </p:cNvPr>
            <p:cNvSpPr>
              <a:spLocks/>
            </p:cNvSpPr>
            <p:nvPr>
              <p:custDataLst>
                <p:tags r:id="rId17"/>
              </p:custDataLst>
            </p:nvPr>
          </p:nvSpPr>
          <p:spPr bwMode="auto">
            <a:xfrm>
              <a:off x="7335837" y="5130800"/>
              <a:ext cx="130175" cy="180975"/>
            </a:xfrm>
            <a:custGeom>
              <a:avLst/>
              <a:gdLst>
                <a:gd name="T0" fmla="*/ 232 w 249"/>
                <a:gd name="T1" fmla="*/ 155 h 290"/>
                <a:gd name="T2" fmla="*/ 249 w 249"/>
                <a:gd name="T3" fmla="*/ 145 h 290"/>
                <a:gd name="T4" fmla="*/ 232 w 249"/>
                <a:gd name="T5" fmla="*/ 135 h 290"/>
                <a:gd name="T6" fmla="*/ 21 w 249"/>
                <a:gd name="T7" fmla="*/ 135 h 290"/>
                <a:gd name="T8" fmla="*/ 154 w 249"/>
                <a:gd name="T9" fmla="*/ 20 h 290"/>
                <a:gd name="T10" fmla="*/ 232 w 249"/>
                <a:gd name="T11" fmla="*/ 20 h 290"/>
                <a:gd name="T12" fmla="*/ 249 w 249"/>
                <a:gd name="T13" fmla="*/ 10 h 290"/>
                <a:gd name="T14" fmla="*/ 232 w 249"/>
                <a:gd name="T15" fmla="*/ 0 h 290"/>
                <a:gd name="T16" fmla="*/ 153 w 249"/>
                <a:gd name="T17" fmla="*/ 0 h 290"/>
                <a:gd name="T18" fmla="*/ 0 w 249"/>
                <a:gd name="T19" fmla="*/ 145 h 290"/>
                <a:gd name="T20" fmla="*/ 153 w 249"/>
                <a:gd name="T21" fmla="*/ 290 h 290"/>
                <a:gd name="T22" fmla="*/ 232 w 249"/>
                <a:gd name="T23" fmla="*/ 290 h 290"/>
                <a:gd name="T24" fmla="*/ 249 w 249"/>
                <a:gd name="T25" fmla="*/ 280 h 290"/>
                <a:gd name="T26" fmla="*/ 232 w 249"/>
                <a:gd name="T27" fmla="*/ 270 h 290"/>
                <a:gd name="T28" fmla="*/ 154 w 249"/>
                <a:gd name="T29" fmla="*/ 270 h 290"/>
                <a:gd name="T30" fmla="*/ 21 w 249"/>
                <a:gd name="T31" fmla="*/ 155 h 290"/>
                <a:gd name="T32" fmla="*/ 232 w 249"/>
                <a:gd name="T33" fmla="*/ 155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9" h="290">
                  <a:moveTo>
                    <a:pt x="232" y="155"/>
                  </a:moveTo>
                  <a:cubicBezTo>
                    <a:pt x="240" y="155"/>
                    <a:pt x="249" y="155"/>
                    <a:pt x="249" y="145"/>
                  </a:cubicBezTo>
                  <a:cubicBezTo>
                    <a:pt x="249" y="135"/>
                    <a:pt x="240" y="135"/>
                    <a:pt x="232" y="135"/>
                  </a:cubicBezTo>
                  <a:lnTo>
                    <a:pt x="21" y="135"/>
                  </a:lnTo>
                  <a:cubicBezTo>
                    <a:pt x="27" y="68"/>
                    <a:pt x="84" y="20"/>
                    <a:pt x="154" y="20"/>
                  </a:cubicBezTo>
                  <a:lnTo>
                    <a:pt x="232" y="20"/>
                  </a:lnTo>
                  <a:cubicBezTo>
                    <a:pt x="240" y="20"/>
                    <a:pt x="249" y="20"/>
                    <a:pt x="249" y="10"/>
                  </a:cubicBezTo>
                  <a:cubicBezTo>
                    <a:pt x="249" y="0"/>
                    <a:pt x="240" y="0"/>
                    <a:pt x="232" y="0"/>
                  </a:cubicBezTo>
                  <a:lnTo>
                    <a:pt x="153" y="0"/>
                  </a:lnTo>
                  <a:cubicBezTo>
                    <a:pt x="68" y="0"/>
                    <a:pt x="0" y="65"/>
                    <a:pt x="0" y="145"/>
                  </a:cubicBezTo>
                  <a:cubicBezTo>
                    <a:pt x="0" y="225"/>
                    <a:pt x="68" y="290"/>
                    <a:pt x="153" y="290"/>
                  </a:cubicBezTo>
                  <a:lnTo>
                    <a:pt x="232" y="290"/>
                  </a:lnTo>
                  <a:cubicBezTo>
                    <a:pt x="240" y="290"/>
                    <a:pt x="249" y="290"/>
                    <a:pt x="249" y="280"/>
                  </a:cubicBezTo>
                  <a:cubicBezTo>
                    <a:pt x="249" y="270"/>
                    <a:pt x="240" y="270"/>
                    <a:pt x="232" y="270"/>
                  </a:cubicBezTo>
                  <a:lnTo>
                    <a:pt x="154" y="270"/>
                  </a:lnTo>
                  <a:cubicBezTo>
                    <a:pt x="84" y="270"/>
                    <a:pt x="27" y="222"/>
                    <a:pt x="21" y="155"/>
                  </a:cubicBezTo>
                  <a:lnTo>
                    <a:pt x="232" y="155"/>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6" name="Freeform 99">
              <a:extLst>
                <a:ext uri="{FF2B5EF4-FFF2-40B4-BE49-F238E27FC236}">
                  <a16:creationId xmlns:a16="http://schemas.microsoft.com/office/drawing/2014/main" id="{C2C50776-DF40-4E0F-8CD9-C0CD79992536}"/>
                </a:ext>
              </a:extLst>
            </p:cNvPr>
            <p:cNvSpPr>
              <a:spLocks noEditPoints="1"/>
            </p:cNvSpPr>
            <p:nvPr>
              <p:custDataLst>
                <p:tags r:id="rId18"/>
              </p:custDataLst>
            </p:nvPr>
          </p:nvSpPr>
          <p:spPr bwMode="auto">
            <a:xfrm>
              <a:off x="7564437" y="5084763"/>
              <a:ext cx="179388" cy="214313"/>
            </a:xfrm>
            <a:custGeom>
              <a:avLst/>
              <a:gdLst>
                <a:gd name="T0" fmla="*/ 126 w 343"/>
                <a:gd name="T1" fmla="*/ 185 h 342"/>
                <a:gd name="T2" fmla="*/ 144 w 343"/>
                <a:gd name="T3" fmla="*/ 185 h 342"/>
                <a:gd name="T4" fmla="*/ 219 w 343"/>
                <a:gd name="T5" fmla="*/ 301 h 342"/>
                <a:gd name="T6" fmla="*/ 241 w 343"/>
                <a:gd name="T7" fmla="*/ 336 h 342"/>
                <a:gd name="T8" fmla="*/ 258 w 343"/>
                <a:gd name="T9" fmla="*/ 342 h 342"/>
                <a:gd name="T10" fmla="*/ 326 w 343"/>
                <a:gd name="T11" fmla="*/ 342 h 342"/>
                <a:gd name="T12" fmla="*/ 343 w 343"/>
                <a:gd name="T13" fmla="*/ 333 h 342"/>
                <a:gd name="T14" fmla="*/ 335 w 343"/>
                <a:gd name="T15" fmla="*/ 324 h 342"/>
                <a:gd name="T16" fmla="*/ 280 w 343"/>
                <a:gd name="T17" fmla="*/ 271 h 342"/>
                <a:gd name="T18" fmla="*/ 219 w 343"/>
                <a:gd name="T19" fmla="*/ 180 h 342"/>
                <a:gd name="T20" fmla="*/ 306 w 343"/>
                <a:gd name="T21" fmla="*/ 93 h 342"/>
                <a:gd name="T22" fmla="*/ 174 w 343"/>
                <a:gd name="T23" fmla="*/ 0 h 342"/>
                <a:gd name="T24" fmla="*/ 17 w 343"/>
                <a:gd name="T25" fmla="*/ 0 h 342"/>
                <a:gd name="T26" fmla="*/ 0 w 343"/>
                <a:gd name="T27" fmla="*/ 9 h 342"/>
                <a:gd name="T28" fmla="*/ 14 w 343"/>
                <a:gd name="T29" fmla="*/ 17 h 342"/>
                <a:gd name="T30" fmla="*/ 45 w 343"/>
                <a:gd name="T31" fmla="*/ 46 h 342"/>
                <a:gd name="T32" fmla="*/ 45 w 343"/>
                <a:gd name="T33" fmla="*/ 296 h 342"/>
                <a:gd name="T34" fmla="*/ 14 w 343"/>
                <a:gd name="T35" fmla="*/ 324 h 342"/>
                <a:gd name="T36" fmla="*/ 0 w 343"/>
                <a:gd name="T37" fmla="*/ 333 h 342"/>
                <a:gd name="T38" fmla="*/ 17 w 343"/>
                <a:gd name="T39" fmla="*/ 342 h 342"/>
                <a:gd name="T40" fmla="*/ 154 w 343"/>
                <a:gd name="T41" fmla="*/ 342 h 342"/>
                <a:gd name="T42" fmla="*/ 170 w 343"/>
                <a:gd name="T43" fmla="*/ 333 h 342"/>
                <a:gd name="T44" fmla="*/ 156 w 343"/>
                <a:gd name="T45" fmla="*/ 324 h 342"/>
                <a:gd name="T46" fmla="*/ 126 w 343"/>
                <a:gd name="T47" fmla="*/ 296 h 342"/>
                <a:gd name="T48" fmla="*/ 126 w 343"/>
                <a:gd name="T49" fmla="*/ 185 h 342"/>
                <a:gd name="T50" fmla="*/ 222 w 343"/>
                <a:gd name="T51" fmla="*/ 161 h 342"/>
                <a:gd name="T52" fmla="*/ 238 w 343"/>
                <a:gd name="T53" fmla="*/ 94 h 342"/>
                <a:gd name="T54" fmla="*/ 219 w 343"/>
                <a:gd name="T55" fmla="*/ 23 h 342"/>
                <a:gd name="T56" fmla="*/ 288 w 343"/>
                <a:gd name="T57" fmla="*/ 93 h 342"/>
                <a:gd name="T58" fmla="*/ 222 w 343"/>
                <a:gd name="T59" fmla="*/ 161 h 342"/>
                <a:gd name="T60" fmla="*/ 126 w 343"/>
                <a:gd name="T61" fmla="*/ 44 h 342"/>
                <a:gd name="T62" fmla="*/ 157 w 343"/>
                <a:gd name="T63" fmla="*/ 17 h 342"/>
                <a:gd name="T64" fmla="*/ 220 w 343"/>
                <a:gd name="T65" fmla="*/ 94 h 342"/>
                <a:gd name="T66" fmla="*/ 126 w 343"/>
                <a:gd name="T67" fmla="*/ 168 h 342"/>
                <a:gd name="T68" fmla="*/ 126 w 343"/>
                <a:gd name="T69" fmla="*/ 44 h 342"/>
                <a:gd name="T70" fmla="*/ 58 w 343"/>
                <a:gd name="T71" fmla="*/ 324 h 342"/>
                <a:gd name="T72" fmla="*/ 62 w 343"/>
                <a:gd name="T73" fmla="*/ 297 h 342"/>
                <a:gd name="T74" fmla="*/ 62 w 343"/>
                <a:gd name="T75" fmla="*/ 45 h 342"/>
                <a:gd name="T76" fmla="*/ 58 w 343"/>
                <a:gd name="T77" fmla="*/ 17 h 342"/>
                <a:gd name="T78" fmla="*/ 115 w 343"/>
                <a:gd name="T79" fmla="*/ 17 h 342"/>
                <a:gd name="T80" fmla="*/ 108 w 343"/>
                <a:gd name="T81" fmla="*/ 43 h 342"/>
                <a:gd name="T82" fmla="*/ 108 w 343"/>
                <a:gd name="T83" fmla="*/ 297 h 342"/>
                <a:gd name="T84" fmla="*/ 112 w 343"/>
                <a:gd name="T85" fmla="*/ 324 h 342"/>
                <a:gd name="T86" fmla="*/ 58 w 343"/>
                <a:gd name="T87" fmla="*/ 324 h 342"/>
                <a:gd name="T88" fmla="*/ 164 w 343"/>
                <a:gd name="T89" fmla="*/ 185 h 342"/>
                <a:gd name="T90" fmla="*/ 174 w 343"/>
                <a:gd name="T91" fmla="*/ 184 h 342"/>
                <a:gd name="T92" fmla="*/ 200 w 343"/>
                <a:gd name="T93" fmla="*/ 182 h 342"/>
                <a:gd name="T94" fmla="*/ 302 w 343"/>
                <a:gd name="T95" fmla="*/ 324 h 342"/>
                <a:gd name="T96" fmla="*/ 254 w 343"/>
                <a:gd name="T97" fmla="*/ 324 h 342"/>
                <a:gd name="T98" fmla="*/ 164 w 343"/>
                <a:gd name="T99" fmla="*/ 185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43" h="342">
                  <a:moveTo>
                    <a:pt x="126" y="185"/>
                  </a:moveTo>
                  <a:lnTo>
                    <a:pt x="144" y="185"/>
                  </a:lnTo>
                  <a:lnTo>
                    <a:pt x="219" y="301"/>
                  </a:lnTo>
                  <a:cubicBezTo>
                    <a:pt x="224" y="309"/>
                    <a:pt x="236" y="328"/>
                    <a:pt x="241" y="336"/>
                  </a:cubicBezTo>
                  <a:cubicBezTo>
                    <a:pt x="245" y="342"/>
                    <a:pt x="246" y="342"/>
                    <a:pt x="258" y="342"/>
                  </a:cubicBezTo>
                  <a:lnTo>
                    <a:pt x="326" y="342"/>
                  </a:lnTo>
                  <a:cubicBezTo>
                    <a:pt x="335" y="342"/>
                    <a:pt x="343" y="342"/>
                    <a:pt x="343" y="333"/>
                  </a:cubicBezTo>
                  <a:cubicBezTo>
                    <a:pt x="343" y="329"/>
                    <a:pt x="340" y="325"/>
                    <a:pt x="335" y="324"/>
                  </a:cubicBezTo>
                  <a:cubicBezTo>
                    <a:pt x="317" y="320"/>
                    <a:pt x="292" y="287"/>
                    <a:pt x="280" y="271"/>
                  </a:cubicBezTo>
                  <a:cubicBezTo>
                    <a:pt x="277" y="266"/>
                    <a:pt x="252" y="233"/>
                    <a:pt x="219" y="180"/>
                  </a:cubicBezTo>
                  <a:cubicBezTo>
                    <a:pt x="263" y="172"/>
                    <a:pt x="306" y="153"/>
                    <a:pt x="306" y="93"/>
                  </a:cubicBezTo>
                  <a:cubicBezTo>
                    <a:pt x="306" y="24"/>
                    <a:pt x="233" y="0"/>
                    <a:pt x="174" y="0"/>
                  </a:cubicBezTo>
                  <a:lnTo>
                    <a:pt x="17" y="0"/>
                  </a:lnTo>
                  <a:cubicBezTo>
                    <a:pt x="8" y="0"/>
                    <a:pt x="0" y="0"/>
                    <a:pt x="0" y="9"/>
                  </a:cubicBezTo>
                  <a:cubicBezTo>
                    <a:pt x="0" y="17"/>
                    <a:pt x="10" y="17"/>
                    <a:pt x="14" y="17"/>
                  </a:cubicBezTo>
                  <a:cubicBezTo>
                    <a:pt x="42" y="17"/>
                    <a:pt x="45" y="21"/>
                    <a:pt x="45" y="46"/>
                  </a:cubicBezTo>
                  <a:lnTo>
                    <a:pt x="45" y="296"/>
                  </a:lnTo>
                  <a:cubicBezTo>
                    <a:pt x="45" y="321"/>
                    <a:pt x="42" y="324"/>
                    <a:pt x="14" y="324"/>
                  </a:cubicBezTo>
                  <a:cubicBezTo>
                    <a:pt x="10" y="324"/>
                    <a:pt x="0" y="324"/>
                    <a:pt x="0" y="333"/>
                  </a:cubicBezTo>
                  <a:cubicBezTo>
                    <a:pt x="0" y="342"/>
                    <a:pt x="8" y="342"/>
                    <a:pt x="17" y="342"/>
                  </a:cubicBezTo>
                  <a:lnTo>
                    <a:pt x="154" y="342"/>
                  </a:lnTo>
                  <a:cubicBezTo>
                    <a:pt x="163" y="342"/>
                    <a:pt x="170" y="342"/>
                    <a:pt x="170" y="333"/>
                  </a:cubicBezTo>
                  <a:cubicBezTo>
                    <a:pt x="170" y="324"/>
                    <a:pt x="162" y="324"/>
                    <a:pt x="156" y="324"/>
                  </a:cubicBezTo>
                  <a:cubicBezTo>
                    <a:pt x="128" y="324"/>
                    <a:pt x="126" y="320"/>
                    <a:pt x="126" y="296"/>
                  </a:cubicBezTo>
                  <a:lnTo>
                    <a:pt x="126" y="185"/>
                  </a:lnTo>
                  <a:close/>
                  <a:moveTo>
                    <a:pt x="222" y="161"/>
                  </a:moveTo>
                  <a:cubicBezTo>
                    <a:pt x="236" y="142"/>
                    <a:pt x="238" y="116"/>
                    <a:pt x="238" y="94"/>
                  </a:cubicBezTo>
                  <a:cubicBezTo>
                    <a:pt x="238" y="70"/>
                    <a:pt x="235" y="43"/>
                    <a:pt x="219" y="23"/>
                  </a:cubicBezTo>
                  <a:cubicBezTo>
                    <a:pt x="239" y="27"/>
                    <a:pt x="288" y="43"/>
                    <a:pt x="288" y="93"/>
                  </a:cubicBezTo>
                  <a:cubicBezTo>
                    <a:pt x="288" y="126"/>
                    <a:pt x="273" y="151"/>
                    <a:pt x="222" y="161"/>
                  </a:cubicBezTo>
                  <a:close/>
                  <a:moveTo>
                    <a:pt x="126" y="44"/>
                  </a:moveTo>
                  <a:cubicBezTo>
                    <a:pt x="126" y="34"/>
                    <a:pt x="126" y="17"/>
                    <a:pt x="157" y="17"/>
                  </a:cubicBezTo>
                  <a:cubicBezTo>
                    <a:pt x="199" y="17"/>
                    <a:pt x="220" y="35"/>
                    <a:pt x="220" y="94"/>
                  </a:cubicBezTo>
                  <a:cubicBezTo>
                    <a:pt x="220" y="158"/>
                    <a:pt x="205" y="168"/>
                    <a:pt x="126" y="168"/>
                  </a:cubicBezTo>
                  <a:lnTo>
                    <a:pt x="126" y="44"/>
                  </a:lnTo>
                  <a:close/>
                  <a:moveTo>
                    <a:pt x="58" y="324"/>
                  </a:moveTo>
                  <a:cubicBezTo>
                    <a:pt x="62" y="315"/>
                    <a:pt x="62" y="301"/>
                    <a:pt x="62" y="297"/>
                  </a:cubicBezTo>
                  <a:lnTo>
                    <a:pt x="62" y="45"/>
                  </a:lnTo>
                  <a:cubicBezTo>
                    <a:pt x="62" y="40"/>
                    <a:pt x="62" y="26"/>
                    <a:pt x="58" y="17"/>
                  </a:cubicBezTo>
                  <a:lnTo>
                    <a:pt x="115" y="17"/>
                  </a:lnTo>
                  <a:cubicBezTo>
                    <a:pt x="108" y="25"/>
                    <a:pt x="108" y="35"/>
                    <a:pt x="108" y="43"/>
                  </a:cubicBezTo>
                  <a:lnTo>
                    <a:pt x="108" y="297"/>
                  </a:lnTo>
                  <a:cubicBezTo>
                    <a:pt x="108" y="302"/>
                    <a:pt x="108" y="315"/>
                    <a:pt x="112" y="324"/>
                  </a:cubicBezTo>
                  <a:lnTo>
                    <a:pt x="58" y="324"/>
                  </a:lnTo>
                  <a:close/>
                  <a:moveTo>
                    <a:pt x="164" y="185"/>
                  </a:moveTo>
                  <a:cubicBezTo>
                    <a:pt x="168" y="185"/>
                    <a:pt x="170" y="184"/>
                    <a:pt x="174" y="184"/>
                  </a:cubicBezTo>
                  <a:cubicBezTo>
                    <a:pt x="181" y="184"/>
                    <a:pt x="192" y="183"/>
                    <a:pt x="200" y="182"/>
                  </a:cubicBezTo>
                  <a:cubicBezTo>
                    <a:pt x="207" y="194"/>
                    <a:pt x="261" y="283"/>
                    <a:pt x="302" y="324"/>
                  </a:cubicBezTo>
                  <a:lnTo>
                    <a:pt x="254" y="324"/>
                  </a:lnTo>
                  <a:lnTo>
                    <a:pt x="164" y="185"/>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7" name="Freeform 100">
              <a:extLst>
                <a:ext uri="{FF2B5EF4-FFF2-40B4-BE49-F238E27FC236}">
                  <a16:creationId xmlns:a16="http://schemas.microsoft.com/office/drawing/2014/main" id="{FC91C06B-DE80-484A-A587-7996AF707FFC}"/>
                </a:ext>
              </a:extLst>
            </p:cNvPr>
            <p:cNvSpPr>
              <a:spLocks/>
            </p:cNvSpPr>
            <p:nvPr>
              <p:custDataLst>
                <p:tags r:id="rId19"/>
              </p:custDataLst>
            </p:nvPr>
          </p:nvSpPr>
          <p:spPr bwMode="auto">
            <a:xfrm>
              <a:off x="7769225" y="5024438"/>
              <a:ext cx="66675" cy="146050"/>
            </a:xfrm>
            <a:custGeom>
              <a:avLst/>
              <a:gdLst>
                <a:gd name="T0" fmla="*/ 79 w 127"/>
                <a:gd name="T1" fmla="*/ 10 h 232"/>
                <a:gd name="T2" fmla="*/ 68 w 127"/>
                <a:gd name="T3" fmla="*/ 0 h 232"/>
                <a:gd name="T4" fmla="*/ 0 w 127"/>
                <a:gd name="T5" fmla="*/ 22 h 232"/>
                <a:gd name="T6" fmla="*/ 0 w 127"/>
                <a:gd name="T7" fmla="*/ 35 h 232"/>
                <a:gd name="T8" fmla="*/ 51 w 127"/>
                <a:gd name="T9" fmla="*/ 25 h 232"/>
                <a:gd name="T10" fmla="*/ 51 w 127"/>
                <a:gd name="T11" fmla="*/ 203 h 232"/>
                <a:gd name="T12" fmla="*/ 16 w 127"/>
                <a:gd name="T13" fmla="*/ 219 h 232"/>
                <a:gd name="T14" fmla="*/ 2 w 127"/>
                <a:gd name="T15" fmla="*/ 219 h 232"/>
                <a:gd name="T16" fmla="*/ 2 w 127"/>
                <a:gd name="T17" fmla="*/ 232 h 232"/>
                <a:gd name="T18" fmla="*/ 65 w 127"/>
                <a:gd name="T19" fmla="*/ 230 h 232"/>
                <a:gd name="T20" fmla="*/ 127 w 127"/>
                <a:gd name="T21" fmla="*/ 232 h 232"/>
                <a:gd name="T22" fmla="*/ 127 w 127"/>
                <a:gd name="T23" fmla="*/ 219 h 232"/>
                <a:gd name="T24" fmla="*/ 114 w 127"/>
                <a:gd name="T25" fmla="*/ 219 h 232"/>
                <a:gd name="T26" fmla="*/ 79 w 127"/>
                <a:gd name="T27" fmla="*/ 203 h 232"/>
                <a:gd name="T28" fmla="*/ 79 w 127"/>
                <a:gd name="T29" fmla="*/ 10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7" h="232">
                  <a:moveTo>
                    <a:pt x="79" y="10"/>
                  </a:moveTo>
                  <a:cubicBezTo>
                    <a:pt x="79" y="1"/>
                    <a:pt x="78" y="0"/>
                    <a:pt x="68" y="0"/>
                  </a:cubicBezTo>
                  <a:cubicBezTo>
                    <a:pt x="46" y="22"/>
                    <a:pt x="14" y="22"/>
                    <a:pt x="0" y="22"/>
                  </a:cubicBezTo>
                  <a:lnTo>
                    <a:pt x="0" y="35"/>
                  </a:lnTo>
                  <a:cubicBezTo>
                    <a:pt x="8" y="35"/>
                    <a:pt x="31" y="35"/>
                    <a:pt x="51" y="25"/>
                  </a:cubicBezTo>
                  <a:lnTo>
                    <a:pt x="51" y="203"/>
                  </a:lnTo>
                  <a:cubicBezTo>
                    <a:pt x="51" y="215"/>
                    <a:pt x="51" y="219"/>
                    <a:pt x="16" y="219"/>
                  </a:cubicBezTo>
                  <a:lnTo>
                    <a:pt x="2" y="219"/>
                  </a:lnTo>
                  <a:lnTo>
                    <a:pt x="2" y="232"/>
                  </a:lnTo>
                  <a:cubicBezTo>
                    <a:pt x="9" y="232"/>
                    <a:pt x="52" y="230"/>
                    <a:pt x="65" y="230"/>
                  </a:cubicBezTo>
                  <a:cubicBezTo>
                    <a:pt x="75" y="230"/>
                    <a:pt x="119" y="232"/>
                    <a:pt x="127" y="232"/>
                  </a:cubicBezTo>
                  <a:lnTo>
                    <a:pt x="127" y="219"/>
                  </a:lnTo>
                  <a:lnTo>
                    <a:pt x="114" y="219"/>
                  </a:lnTo>
                  <a:cubicBezTo>
                    <a:pt x="79" y="219"/>
                    <a:pt x="79" y="215"/>
                    <a:pt x="79" y="203"/>
                  </a:cubicBezTo>
                  <a:lnTo>
                    <a:pt x="79" y="1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8" name="Freeform 101">
              <a:extLst>
                <a:ext uri="{FF2B5EF4-FFF2-40B4-BE49-F238E27FC236}">
                  <a16:creationId xmlns:a16="http://schemas.microsoft.com/office/drawing/2014/main" id="{2799D365-E016-4677-BC96-F635D727EB43}"/>
                </a:ext>
              </a:extLst>
            </p:cNvPr>
            <p:cNvSpPr>
              <a:spLocks/>
            </p:cNvSpPr>
            <p:nvPr>
              <p:custDataLst>
                <p:tags r:id="rId20"/>
              </p:custDataLst>
            </p:nvPr>
          </p:nvSpPr>
          <p:spPr bwMode="auto">
            <a:xfrm>
              <a:off x="7886700" y="5056188"/>
              <a:ext cx="96838" cy="117475"/>
            </a:xfrm>
            <a:custGeom>
              <a:avLst/>
              <a:gdLst>
                <a:gd name="T0" fmla="*/ 182 w 187"/>
                <a:gd name="T1" fmla="*/ 17 h 187"/>
                <a:gd name="T2" fmla="*/ 187 w 187"/>
                <a:gd name="T3" fmla="*/ 9 h 187"/>
                <a:gd name="T4" fmla="*/ 178 w 187"/>
                <a:gd name="T5" fmla="*/ 0 h 187"/>
                <a:gd name="T6" fmla="*/ 169 w 187"/>
                <a:gd name="T7" fmla="*/ 5 h 187"/>
                <a:gd name="T8" fmla="*/ 93 w 187"/>
                <a:gd name="T9" fmla="*/ 81 h 187"/>
                <a:gd name="T10" fmla="*/ 16 w 187"/>
                <a:gd name="T11" fmla="*/ 5 h 187"/>
                <a:gd name="T12" fmla="*/ 8 w 187"/>
                <a:gd name="T13" fmla="*/ 0 h 187"/>
                <a:gd name="T14" fmla="*/ 0 w 187"/>
                <a:gd name="T15" fmla="*/ 9 h 187"/>
                <a:gd name="T16" fmla="*/ 5 w 187"/>
                <a:gd name="T17" fmla="*/ 17 h 187"/>
                <a:gd name="T18" fmla="*/ 81 w 187"/>
                <a:gd name="T19" fmla="*/ 93 h 187"/>
                <a:gd name="T20" fmla="*/ 5 w 187"/>
                <a:gd name="T21" fmla="*/ 169 h 187"/>
                <a:gd name="T22" fmla="*/ 0 w 187"/>
                <a:gd name="T23" fmla="*/ 178 h 187"/>
                <a:gd name="T24" fmla="*/ 8 w 187"/>
                <a:gd name="T25" fmla="*/ 187 h 187"/>
                <a:gd name="T26" fmla="*/ 16 w 187"/>
                <a:gd name="T27" fmla="*/ 182 h 187"/>
                <a:gd name="T28" fmla="*/ 93 w 187"/>
                <a:gd name="T29" fmla="*/ 105 h 187"/>
                <a:gd name="T30" fmla="*/ 173 w 187"/>
                <a:gd name="T31" fmla="*/ 185 h 187"/>
                <a:gd name="T32" fmla="*/ 178 w 187"/>
                <a:gd name="T33" fmla="*/ 187 h 187"/>
                <a:gd name="T34" fmla="*/ 187 w 187"/>
                <a:gd name="T35" fmla="*/ 178 h 187"/>
                <a:gd name="T36" fmla="*/ 185 w 187"/>
                <a:gd name="T37" fmla="*/ 174 h 187"/>
                <a:gd name="T38" fmla="*/ 105 w 187"/>
                <a:gd name="T39" fmla="*/ 94 h 187"/>
                <a:gd name="T40" fmla="*/ 182 w 187"/>
                <a:gd name="T41" fmla="*/ 1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7" h="187">
                  <a:moveTo>
                    <a:pt x="182" y="17"/>
                  </a:moveTo>
                  <a:cubicBezTo>
                    <a:pt x="185" y="13"/>
                    <a:pt x="187" y="11"/>
                    <a:pt x="187" y="9"/>
                  </a:cubicBezTo>
                  <a:cubicBezTo>
                    <a:pt x="187" y="3"/>
                    <a:pt x="182" y="0"/>
                    <a:pt x="178" y="0"/>
                  </a:cubicBezTo>
                  <a:cubicBezTo>
                    <a:pt x="175" y="0"/>
                    <a:pt x="174" y="1"/>
                    <a:pt x="169" y="5"/>
                  </a:cubicBezTo>
                  <a:lnTo>
                    <a:pt x="93" y="81"/>
                  </a:lnTo>
                  <a:lnTo>
                    <a:pt x="16" y="5"/>
                  </a:lnTo>
                  <a:cubicBezTo>
                    <a:pt x="13" y="1"/>
                    <a:pt x="11" y="0"/>
                    <a:pt x="8" y="0"/>
                  </a:cubicBezTo>
                  <a:cubicBezTo>
                    <a:pt x="3" y="0"/>
                    <a:pt x="0" y="4"/>
                    <a:pt x="0" y="9"/>
                  </a:cubicBezTo>
                  <a:cubicBezTo>
                    <a:pt x="0" y="12"/>
                    <a:pt x="1" y="13"/>
                    <a:pt x="5" y="17"/>
                  </a:cubicBezTo>
                  <a:lnTo>
                    <a:pt x="81" y="93"/>
                  </a:lnTo>
                  <a:lnTo>
                    <a:pt x="5" y="169"/>
                  </a:lnTo>
                  <a:cubicBezTo>
                    <a:pt x="0" y="174"/>
                    <a:pt x="0" y="176"/>
                    <a:pt x="0" y="178"/>
                  </a:cubicBezTo>
                  <a:cubicBezTo>
                    <a:pt x="0" y="183"/>
                    <a:pt x="3" y="187"/>
                    <a:pt x="8" y="187"/>
                  </a:cubicBezTo>
                  <a:cubicBezTo>
                    <a:pt x="11" y="187"/>
                    <a:pt x="13" y="186"/>
                    <a:pt x="16" y="182"/>
                  </a:cubicBezTo>
                  <a:lnTo>
                    <a:pt x="93" y="105"/>
                  </a:lnTo>
                  <a:lnTo>
                    <a:pt x="173" y="185"/>
                  </a:lnTo>
                  <a:cubicBezTo>
                    <a:pt x="174" y="186"/>
                    <a:pt x="176" y="187"/>
                    <a:pt x="178" y="187"/>
                  </a:cubicBezTo>
                  <a:cubicBezTo>
                    <a:pt x="182" y="187"/>
                    <a:pt x="187" y="184"/>
                    <a:pt x="187" y="178"/>
                  </a:cubicBezTo>
                  <a:cubicBezTo>
                    <a:pt x="187" y="175"/>
                    <a:pt x="186" y="175"/>
                    <a:pt x="185" y="174"/>
                  </a:cubicBezTo>
                  <a:cubicBezTo>
                    <a:pt x="184" y="172"/>
                    <a:pt x="116" y="104"/>
                    <a:pt x="105" y="94"/>
                  </a:cubicBezTo>
                  <a:lnTo>
                    <a:pt x="182" y="17"/>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9" name="Freeform 102">
              <a:extLst>
                <a:ext uri="{FF2B5EF4-FFF2-40B4-BE49-F238E27FC236}">
                  <a16:creationId xmlns:a16="http://schemas.microsoft.com/office/drawing/2014/main" id="{CB573E7E-2C4B-4345-A6B2-0A5830D932D9}"/>
                </a:ext>
              </a:extLst>
            </p:cNvPr>
            <p:cNvSpPr>
              <a:spLocks/>
            </p:cNvSpPr>
            <p:nvPr>
              <p:custDataLst>
                <p:tags r:id="rId21"/>
              </p:custDataLst>
            </p:nvPr>
          </p:nvSpPr>
          <p:spPr bwMode="auto">
            <a:xfrm>
              <a:off x="8024812" y="5073650"/>
              <a:ext cx="111125" cy="98425"/>
            </a:xfrm>
            <a:custGeom>
              <a:avLst/>
              <a:gdLst>
                <a:gd name="T0" fmla="*/ 26 w 213"/>
                <a:gd name="T1" fmla="*/ 132 h 157"/>
                <a:gd name="T2" fmla="*/ 23 w 213"/>
                <a:gd name="T3" fmla="*/ 146 h 157"/>
                <a:gd name="T4" fmla="*/ 35 w 213"/>
                <a:gd name="T5" fmla="*/ 157 h 157"/>
                <a:gd name="T6" fmla="*/ 48 w 213"/>
                <a:gd name="T7" fmla="*/ 150 h 157"/>
                <a:gd name="T8" fmla="*/ 55 w 213"/>
                <a:gd name="T9" fmla="*/ 128 h 157"/>
                <a:gd name="T10" fmla="*/ 62 w 213"/>
                <a:gd name="T11" fmla="*/ 97 h 157"/>
                <a:gd name="T12" fmla="*/ 68 w 213"/>
                <a:gd name="T13" fmla="*/ 73 h 157"/>
                <a:gd name="T14" fmla="*/ 83 w 213"/>
                <a:gd name="T15" fmla="*/ 42 h 157"/>
                <a:gd name="T16" fmla="*/ 135 w 213"/>
                <a:gd name="T17" fmla="*/ 10 h 157"/>
                <a:gd name="T18" fmla="*/ 156 w 213"/>
                <a:gd name="T19" fmla="*/ 34 h 157"/>
                <a:gd name="T20" fmla="*/ 135 w 213"/>
                <a:gd name="T21" fmla="*/ 108 h 157"/>
                <a:gd name="T22" fmla="*/ 130 w 213"/>
                <a:gd name="T23" fmla="*/ 127 h 157"/>
                <a:gd name="T24" fmla="*/ 163 w 213"/>
                <a:gd name="T25" fmla="*/ 157 h 157"/>
                <a:gd name="T26" fmla="*/ 213 w 213"/>
                <a:gd name="T27" fmla="*/ 104 h 157"/>
                <a:gd name="T28" fmla="*/ 208 w 213"/>
                <a:gd name="T29" fmla="*/ 99 h 157"/>
                <a:gd name="T30" fmla="*/ 201 w 213"/>
                <a:gd name="T31" fmla="*/ 105 h 157"/>
                <a:gd name="T32" fmla="*/ 164 w 213"/>
                <a:gd name="T33" fmla="*/ 148 h 157"/>
                <a:gd name="T34" fmla="*/ 155 w 213"/>
                <a:gd name="T35" fmla="*/ 135 h 157"/>
                <a:gd name="T36" fmla="*/ 163 w 213"/>
                <a:gd name="T37" fmla="*/ 107 h 157"/>
                <a:gd name="T38" fmla="*/ 182 w 213"/>
                <a:gd name="T39" fmla="*/ 40 h 157"/>
                <a:gd name="T40" fmla="*/ 137 w 213"/>
                <a:gd name="T41" fmla="*/ 0 h 157"/>
                <a:gd name="T42" fmla="*/ 78 w 213"/>
                <a:gd name="T43" fmla="*/ 32 h 157"/>
                <a:gd name="T44" fmla="*/ 40 w 213"/>
                <a:gd name="T45" fmla="*/ 0 h 157"/>
                <a:gd name="T46" fmla="*/ 13 w 213"/>
                <a:gd name="T47" fmla="*/ 19 h 157"/>
                <a:gd name="T48" fmla="*/ 0 w 213"/>
                <a:gd name="T49" fmla="*/ 53 h 157"/>
                <a:gd name="T50" fmla="*/ 6 w 213"/>
                <a:gd name="T51" fmla="*/ 58 h 157"/>
                <a:gd name="T52" fmla="*/ 14 w 213"/>
                <a:gd name="T53" fmla="*/ 47 h 157"/>
                <a:gd name="T54" fmla="*/ 39 w 213"/>
                <a:gd name="T55" fmla="*/ 10 h 157"/>
                <a:gd name="T56" fmla="*/ 51 w 213"/>
                <a:gd name="T57" fmla="*/ 27 h 157"/>
                <a:gd name="T58" fmla="*/ 45 w 213"/>
                <a:gd name="T59" fmla="*/ 56 h 157"/>
                <a:gd name="T60" fmla="*/ 38 w 213"/>
                <a:gd name="T61" fmla="*/ 87 h 157"/>
                <a:gd name="T62" fmla="*/ 26 w 213"/>
                <a:gd name="T63" fmla="*/ 132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13" h="157">
                  <a:moveTo>
                    <a:pt x="26" y="132"/>
                  </a:moveTo>
                  <a:cubicBezTo>
                    <a:pt x="25" y="136"/>
                    <a:pt x="23" y="145"/>
                    <a:pt x="23" y="146"/>
                  </a:cubicBezTo>
                  <a:cubicBezTo>
                    <a:pt x="23" y="154"/>
                    <a:pt x="29" y="157"/>
                    <a:pt x="35" y="157"/>
                  </a:cubicBezTo>
                  <a:cubicBezTo>
                    <a:pt x="41" y="157"/>
                    <a:pt x="47" y="153"/>
                    <a:pt x="48" y="150"/>
                  </a:cubicBezTo>
                  <a:cubicBezTo>
                    <a:pt x="50" y="147"/>
                    <a:pt x="53" y="135"/>
                    <a:pt x="55" y="128"/>
                  </a:cubicBezTo>
                  <a:cubicBezTo>
                    <a:pt x="56" y="121"/>
                    <a:pt x="60" y="105"/>
                    <a:pt x="62" y="97"/>
                  </a:cubicBezTo>
                  <a:cubicBezTo>
                    <a:pt x="64" y="89"/>
                    <a:pt x="67" y="81"/>
                    <a:pt x="68" y="73"/>
                  </a:cubicBezTo>
                  <a:cubicBezTo>
                    <a:pt x="72" y="59"/>
                    <a:pt x="73" y="56"/>
                    <a:pt x="83" y="42"/>
                  </a:cubicBezTo>
                  <a:cubicBezTo>
                    <a:pt x="93" y="28"/>
                    <a:pt x="109" y="10"/>
                    <a:pt x="135" y="10"/>
                  </a:cubicBezTo>
                  <a:cubicBezTo>
                    <a:pt x="155" y="10"/>
                    <a:pt x="156" y="28"/>
                    <a:pt x="156" y="34"/>
                  </a:cubicBezTo>
                  <a:cubicBezTo>
                    <a:pt x="156" y="55"/>
                    <a:pt x="141" y="94"/>
                    <a:pt x="135" y="108"/>
                  </a:cubicBezTo>
                  <a:cubicBezTo>
                    <a:pt x="131" y="118"/>
                    <a:pt x="130" y="121"/>
                    <a:pt x="130" y="127"/>
                  </a:cubicBezTo>
                  <a:cubicBezTo>
                    <a:pt x="130" y="146"/>
                    <a:pt x="145" y="157"/>
                    <a:pt x="163" y="157"/>
                  </a:cubicBezTo>
                  <a:cubicBezTo>
                    <a:pt x="198" y="157"/>
                    <a:pt x="213" y="109"/>
                    <a:pt x="213" y="104"/>
                  </a:cubicBezTo>
                  <a:cubicBezTo>
                    <a:pt x="213" y="99"/>
                    <a:pt x="209" y="99"/>
                    <a:pt x="208" y="99"/>
                  </a:cubicBezTo>
                  <a:cubicBezTo>
                    <a:pt x="203" y="99"/>
                    <a:pt x="203" y="102"/>
                    <a:pt x="201" y="105"/>
                  </a:cubicBezTo>
                  <a:cubicBezTo>
                    <a:pt x="193" y="133"/>
                    <a:pt x="178" y="148"/>
                    <a:pt x="164" y="148"/>
                  </a:cubicBezTo>
                  <a:cubicBezTo>
                    <a:pt x="157" y="148"/>
                    <a:pt x="155" y="143"/>
                    <a:pt x="155" y="135"/>
                  </a:cubicBezTo>
                  <a:cubicBezTo>
                    <a:pt x="155" y="127"/>
                    <a:pt x="157" y="123"/>
                    <a:pt x="163" y="107"/>
                  </a:cubicBezTo>
                  <a:cubicBezTo>
                    <a:pt x="168" y="96"/>
                    <a:pt x="182" y="59"/>
                    <a:pt x="182" y="40"/>
                  </a:cubicBezTo>
                  <a:cubicBezTo>
                    <a:pt x="182" y="6"/>
                    <a:pt x="155" y="0"/>
                    <a:pt x="137" y="0"/>
                  </a:cubicBezTo>
                  <a:cubicBezTo>
                    <a:pt x="108" y="0"/>
                    <a:pt x="88" y="18"/>
                    <a:pt x="78" y="32"/>
                  </a:cubicBezTo>
                  <a:cubicBezTo>
                    <a:pt x="75" y="8"/>
                    <a:pt x="55" y="0"/>
                    <a:pt x="40" y="0"/>
                  </a:cubicBezTo>
                  <a:cubicBezTo>
                    <a:pt x="25" y="0"/>
                    <a:pt x="17" y="11"/>
                    <a:pt x="13" y="19"/>
                  </a:cubicBezTo>
                  <a:cubicBezTo>
                    <a:pt x="5" y="32"/>
                    <a:pt x="0" y="52"/>
                    <a:pt x="0" y="53"/>
                  </a:cubicBezTo>
                  <a:cubicBezTo>
                    <a:pt x="0" y="58"/>
                    <a:pt x="5" y="58"/>
                    <a:pt x="6" y="58"/>
                  </a:cubicBezTo>
                  <a:cubicBezTo>
                    <a:pt x="11" y="58"/>
                    <a:pt x="11" y="57"/>
                    <a:pt x="14" y="47"/>
                  </a:cubicBezTo>
                  <a:cubicBezTo>
                    <a:pt x="19" y="27"/>
                    <a:pt x="26" y="10"/>
                    <a:pt x="39" y="10"/>
                  </a:cubicBezTo>
                  <a:cubicBezTo>
                    <a:pt x="48" y="10"/>
                    <a:pt x="51" y="17"/>
                    <a:pt x="51" y="27"/>
                  </a:cubicBezTo>
                  <a:cubicBezTo>
                    <a:pt x="51" y="33"/>
                    <a:pt x="48" y="46"/>
                    <a:pt x="45" y="56"/>
                  </a:cubicBezTo>
                  <a:cubicBezTo>
                    <a:pt x="43" y="65"/>
                    <a:pt x="39" y="80"/>
                    <a:pt x="38" y="87"/>
                  </a:cubicBezTo>
                  <a:lnTo>
                    <a:pt x="26" y="132"/>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4501351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12290" name="Rectangle 5">
                <a:extLst>
                  <a:ext uri="{FF2B5EF4-FFF2-40B4-BE49-F238E27FC236}">
                    <a16:creationId xmlns:a16="http://schemas.microsoft.com/office/drawing/2014/main" id="{8A342DA8-0FF5-4C34-8D79-BA79B2E1D791}"/>
                  </a:ext>
                </a:extLst>
              </p:cNvPr>
              <p:cNvSpPr txBox="1">
                <a:spLocks noChangeArrowheads="1"/>
              </p:cNvSpPr>
              <p:nvPr/>
            </p:nvSpPr>
            <p:spPr bwMode="auto">
              <a:xfrm>
                <a:off x="871537" y="1078751"/>
                <a:ext cx="7408863" cy="4368449"/>
              </a:xfrm>
              <a:prstGeom prst="rect">
                <a:avLst/>
              </a:prstGeom>
              <a:noFill/>
              <a:ln>
                <a:noFill/>
              </a:ln>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Lst>
            </p:spPr>
            <p:txBody>
              <a:bodyPr/>
              <a:lstStyle>
                <a:lvl1pPr marL="342900" indent="-342900">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5621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19812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4384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895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352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10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eaLnBrk="1" hangingPunct="1">
                  <a:defRPr/>
                </a:pPr>
                <a:r>
                  <a:rPr kumimoji="0" lang="it-IT" sz="20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I/O Definition</a:t>
                </a:r>
              </a:p>
              <a:p>
                <a:pPr eaLnBrk="1" hangingPunct="1">
                  <a:defRPr/>
                </a:pPr>
                <a:endParaRPr kumimoji="0" lang="it-IT" sz="20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a:p>
                <a:pPr marL="0" lvl="0" indent="0" eaLnBrk="1" hangingPunct="1">
                  <a:buNone/>
                  <a:defRPr/>
                </a:pPr>
                <a:endParaRPr kumimoji="0" lang="it-IT" sz="20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a:p>
                <a:pPr marL="0" lvl="0" indent="0" eaLnBrk="1" hangingPunct="1">
                  <a:buNone/>
                  <a:defRPr/>
                </a:pPr>
                <a:endParaRPr kumimoji="0" lang="it-IT" sz="20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a:p>
                <a:pPr eaLnBrk="1" hangingPunct="1">
                  <a:defRPr/>
                </a:pPr>
                <a:r>
                  <a:rPr lang="en-GB" sz="2000" dirty="0"/>
                  <a:t>Assuming that all the state variables are measurable, adding a point to the input set is straightforward. The output needs a numerical derivation</a:t>
                </a:r>
              </a:p>
              <a:p>
                <a:pPr eaLnBrk="1" hangingPunct="1">
                  <a:defRPr/>
                </a:pPr>
                <a:endParaRPr kumimoji="0" lang="it-IT" altLang="it-IT" sz="20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a:p>
                <a:pPr eaLnBrk="1" hangingPunct="1">
                  <a:defRPr/>
                </a:pPr>
                <a:endParaRPr lang="it-IT" altLang="it-IT" sz="2000" dirty="0"/>
              </a:p>
              <a:p>
                <a:pPr eaLnBrk="1" hangingPunct="1">
                  <a:defRPr/>
                </a:pPr>
                <a:r>
                  <a:rPr kumimoji="0" lang="it-IT" altLang="it-IT" sz="20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The Dataset </a:t>
                </a:r>
                <a:r>
                  <a:rPr kumimoji="0" lang="it-IT" altLang="it-IT" sz="20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collection</a:t>
                </a:r>
                <a:r>
                  <a:rPr kumimoji="0" lang="it-IT" altLang="it-IT" sz="20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 </a:t>
                </a:r>
                <a:r>
                  <a:rPr kumimoji="0" lang="it-IT" altLang="it-IT" sz="20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is</a:t>
                </a:r>
                <a:r>
                  <a:rPr kumimoji="0" lang="it-IT" altLang="it-IT" sz="20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 </a:t>
                </a:r>
                <a:r>
                  <a:rPr kumimoji="0" lang="it-IT" altLang="it-IT" sz="20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computed</a:t>
                </a:r>
                <a:r>
                  <a:rPr kumimoji="0" lang="it-IT" altLang="it-IT" sz="20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 by </a:t>
                </a:r>
                <a:r>
                  <a:rPr kumimoji="0" lang="it-IT" altLang="it-IT" sz="20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driving</a:t>
                </a:r>
                <a:r>
                  <a:rPr kumimoji="0" lang="it-IT" altLang="it-IT" sz="20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 the robot on random </a:t>
                </a:r>
                <a:r>
                  <a:rPr kumimoji="0" lang="it-IT" altLang="it-IT" sz="20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trajectories</a:t>
                </a:r>
                <a:r>
                  <a:rPr kumimoji="0" lang="it-IT" altLang="it-IT" sz="20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 </a:t>
                </a:r>
                <a14:m>
                  <m:oMath xmlns:m="http://schemas.openxmlformats.org/officeDocument/2006/math">
                    <m:sSub>
                      <m:sSubPr>
                        <m:ctrlPr>
                          <a:rPr kumimoji="0" lang="it-IT" altLang="it-IT" sz="2000" b="0" i="1" u="none" strike="noStrike" kern="1200" cap="none" spc="0" normalizeH="0" baseline="0" noProof="0" smtClean="0">
                            <a:ln>
                              <a:noFill/>
                            </a:ln>
                            <a:solidFill>
                              <a:srgbClr val="000000"/>
                            </a:solidFill>
                            <a:effectLst/>
                            <a:uLnTx/>
                            <a:uFillTx/>
                            <a:latin typeface="Cambria Math" panose="02040503050406030204" pitchFamily="18" charset="0"/>
                            <a:ea typeface="ＭＳ Ｐゴシック" panose="020B0600070205080204" pitchFamily="34" charset="-128"/>
                            <a:cs typeface="+mn-cs"/>
                          </a:rPr>
                        </m:ctrlPr>
                      </m:sSubPr>
                      <m:e>
                        <m:r>
                          <a:rPr kumimoji="0" lang="it-IT" altLang="it-IT" sz="2000" b="0" i="1" u="none" strike="noStrike" kern="1200" cap="none" spc="0" normalizeH="0" baseline="0" noProof="0" smtClean="0">
                            <a:ln>
                              <a:noFill/>
                            </a:ln>
                            <a:solidFill>
                              <a:srgbClr val="000000"/>
                            </a:solidFill>
                            <a:effectLst/>
                            <a:uLnTx/>
                            <a:uFillTx/>
                            <a:latin typeface="Cambria Math" panose="02040503050406030204" pitchFamily="18" charset="0"/>
                            <a:ea typeface="ＭＳ Ｐゴシック" panose="020B0600070205080204" pitchFamily="34" charset="-128"/>
                            <a:cs typeface="+mn-cs"/>
                          </a:rPr>
                          <m:t>𝑛</m:t>
                        </m:r>
                      </m:e>
                      <m:sub>
                        <m:r>
                          <a:rPr kumimoji="0" lang="it-IT" altLang="it-IT" sz="2000" b="0" i="1" u="none" strike="noStrike" kern="1200" cap="none" spc="0" normalizeH="0" baseline="0" noProof="0" smtClean="0">
                            <a:ln>
                              <a:noFill/>
                            </a:ln>
                            <a:solidFill>
                              <a:srgbClr val="000000"/>
                            </a:solidFill>
                            <a:effectLst/>
                            <a:uLnTx/>
                            <a:uFillTx/>
                            <a:latin typeface="Cambria Math" panose="02040503050406030204" pitchFamily="18" charset="0"/>
                            <a:ea typeface="ＭＳ Ｐゴシック" panose="020B0600070205080204" pitchFamily="34" charset="-128"/>
                            <a:cs typeface="+mn-cs"/>
                          </a:rPr>
                          <m:t>𝑑</m:t>
                        </m:r>
                      </m:sub>
                    </m:sSub>
                  </m:oMath>
                </a14:m>
                <a:r>
                  <a:rPr lang="en-GB" altLang="it-IT" sz="2000" dirty="0"/>
                  <a:t> are the sampled points added to the dataset</a:t>
                </a:r>
              </a:p>
              <a:p>
                <a:pPr marL="0" indent="0" eaLnBrk="1" hangingPunct="1">
                  <a:buNone/>
                  <a:defRPr/>
                </a:pPr>
                <a:endParaRPr lang="en-GB" altLang="it-IT" sz="2000" dirty="0"/>
              </a:p>
              <a:p>
                <a:pPr marL="0" indent="0" eaLnBrk="1" hangingPunct="1">
                  <a:buNone/>
                  <a:defRPr/>
                </a:pPr>
                <a:endParaRPr kumimoji="0" lang="en-US" altLang="it-IT" sz="20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mc:Choice>
        <mc:Fallback>
          <p:sp>
            <p:nvSpPr>
              <p:cNvPr id="12290" name="Rectangle 5">
                <a:extLst>
                  <a:ext uri="{FF2B5EF4-FFF2-40B4-BE49-F238E27FC236}">
                    <a16:creationId xmlns:a16="http://schemas.microsoft.com/office/drawing/2014/main" id="{8A342DA8-0FF5-4C34-8D79-BA79B2E1D791}"/>
                  </a:ext>
                </a:extLst>
              </p:cNvPr>
              <p:cNvSpPr txBox="1">
                <a:spLocks noRot="1" noChangeAspect="1" noMove="1" noResize="1" noEditPoints="1" noAdjustHandles="1" noChangeArrowheads="1" noChangeShapeType="1" noTextEdit="1"/>
              </p:cNvSpPr>
              <p:nvPr/>
            </p:nvSpPr>
            <p:spPr bwMode="auto">
              <a:xfrm>
                <a:off x="871537" y="1078751"/>
                <a:ext cx="7408863" cy="4368449"/>
              </a:xfrm>
              <a:prstGeom prst="rect">
                <a:avLst/>
              </a:prstGeom>
              <a:blipFill>
                <a:blip r:embed="rId78"/>
                <a:stretch>
                  <a:fillRect l="-741" t="-697" r="-905"/>
                </a:stretch>
              </a:blip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r>
                  <a:rPr lang="en-US">
                    <a:noFill/>
                  </a:rPr>
                  <a:t> </a:t>
                </a:r>
              </a:p>
            </p:txBody>
          </p:sp>
        </mc:Fallback>
      </mc:AlternateContent>
      <p:sp>
        <p:nvSpPr>
          <p:cNvPr id="12291" name="Date Placeholder 3">
            <a:extLst>
              <a:ext uri="{FF2B5EF4-FFF2-40B4-BE49-F238E27FC236}">
                <a16:creationId xmlns:a16="http://schemas.microsoft.com/office/drawing/2014/main" id="{DA4F1E5A-75A5-4057-9E3E-2B2B7997297D}"/>
              </a:ext>
            </a:extLst>
          </p:cNvPr>
          <p:cNvSpPr>
            <a:spLocks noGrp="1"/>
          </p:cNvSpPr>
          <p:nvPr>
            <p:ph type="dt"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6002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it-IT" sz="1100" b="0" i="0" u="none" strike="noStrike" kern="1200" cap="none" spc="0" normalizeH="0" baseline="0" noProof="0">
                <a:ln>
                  <a:noFill/>
                </a:ln>
                <a:solidFill>
                  <a:srgbClr val="FFFFFF"/>
                </a:solidFill>
                <a:effectLst/>
                <a:uLnTx/>
                <a:uFillTx/>
                <a:latin typeface="Arial" panose="020B0604020202020204" pitchFamily="34" charset="0"/>
                <a:ea typeface="ＭＳ Ｐゴシック" panose="020B0600070205080204" pitchFamily="34" charset="-128"/>
                <a:cs typeface="+mn-cs"/>
              </a:rPr>
              <a:t>A.Y. 2020/2021</a:t>
            </a:r>
            <a:endParaRPr kumimoji="0" lang="it-IT" altLang="it-IT" sz="1100" b="0" i="0" u="none" strike="noStrike" kern="1200" cap="none" spc="0" normalizeH="0" baseline="0" noProof="0">
              <a:ln>
                <a:noFill/>
              </a:ln>
              <a:solidFill>
                <a:srgbClr val="FFFFFF"/>
              </a:solidFill>
              <a:effectLst/>
              <a:uLnTx/>
              <a:uFillTx/>
              <a:latin typeface="Arial" panose="020B0604020202020204" pitchFamily="34" charset="0"/>
              <a:ea typeface="ＭＳ Ｐゴシック" panose="020B0600070205080204" pitchFamily="34" charset="-128"/>
              <a:cs typeface="+mn-cs"/>
            </a:endParaRPr>
          </a:p>
        </p:txBody>
      </p:sp>
      <p:sp>
        <p:nvSpPr>
          <p:cNvPr id="12292" name="Footer Placeholder 4">
            <a:extLst>
              <a:ext uri="{FF2B5EF4-FFF2-40B4-BE49-F238E27FC236}">
                <a16:creationId xmlns:a16="http://schemas.microsoft.com/office/drawing/2014/main" id="{197295D8-6677-41F9-BB80-653CA68DFF84}"/>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6002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822433"/>
              </a:buClr>
              <a:buSzTx/>
              <a:buFontTx/>
              <a:buNone/>
              <a:tabLst/>
              <a:defRPr/>
            </a:pPr>
            <a:r>
              <a:rPr kumimoji="0" lang="en-US" sz="1100" b="0" i="0" u="none" strike="noStrike" kern="1200" cap="none" spc="0" normalizeH="0" baseline="0" noProof="0" dirty="0">
                <a:ln>
                  <a:noFill/>
                </a:ln>
                <a:solidFill>
                  <a:srgbClr val="FFFFFF"/>
                </a:solidFill>
                <a:effectLst/>
                <a:uLnTx/>
                <a:uFillTx/>
                <a:latin typeface="Arial" panose="020B0604020202020204" pitchFamily="34" charset="0"/>
                <a:ea typeface="ＭＳ Ｐゴシック" panose="020B0600070205080204" pitchFamily="34" charset="-128"/>
                <a:cs typeface="+mn-cs"/>
              </a:rPr>
              <a:t>Control Learning techniques for set point regulation of robots with nonlinear joints flexibility</a:t>
            </a:r>
            <a:endParaRPr kumimoji="0" lang="it-IT" altLang="it-IT" sz="800" b="0" i="0" u="none" strike="noStrike" kern="1200" cap="none" spc="0" normalizeH="0" baseline="0" noProof="0" dirty="0">
              <a:ln>
                <a:noFill/>
              </a:ln>
              <a:solidFill>
                <a:srgbClr val="FFFFFF"/>
              </a:solidFill>
              <a:effectLst/>
              <a:uLnTx/>
              <a:uFillTx/>
              <a:latin typeface="Arial" panose="020B0604020202020204" pitchFamily="34" charset="0"/>
              <a:ea typeface="ＭＳ Ｐゴシック" panose="020B0600070205080204" pitchFamily="34" charset="-128"/>
              <a:cs typeface="+mn-cs"/>
            </a:endParaRPr>
          </a:p>
        </p:txBody>
      </p:sp>
      <p:sp>
        <p:nvSpPr>
          <p:cNvPr id="12293" name="Slide Number Placeholder 5">
            <a:extLst>
              <a:ext uri="{FF2B5EF4-FFF2-40B4-BE49-F238E27FC236}">
                <a16:creationId xmlns:a16="http://schemas.microsoft.com/office/drawing/2014/main" id="{963FFC12-68E2-4C66-9F31-A6018629777F}"/>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6002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it-IT" altLang="it-IT" sz="1100" b="0" i="0" u="none" strike="noStrike" kern="1200" cap="none" spc="0" normalizeH="0" baseline="0" noProof="0" dirty="0">
                <a:ln>
                  <a:noFill/>
                </a:ln>
                <a:solidFill>
                  <a:srgbClr val="FFFFFF"/>
                </a:solidFill>
                <a:effectLst/>
                <a:uLnTx/>
                <a:uFillTx/>
                <a:latin typeface="Arial" panose="020B0604020202020204" pitchFamily="34" charset="0"/>
                <a:ea typeface="ＭＳ Ｐゴシック" panose="020B0600070205080204" pitchFamily="34" charset="-128"/>
                <a:cs typeface="+mn-cs"/>
              </a:rPr>
              <a:t>Pagina </a:t>
            </a:r>
            <a:fld id="{2DB1A4F3-E655-4D08-8643-9AFDD85424BD}" type="slidenum">
              <a:rPr kumimoji="0" lang="it-IT" altLang="it-IT" sz="1100" b="0" i="0" u="none" strike="noStrike" kern="1200" cap="none" spc="0" normalizeH="0" baseline="0" noProof="0" smtClean="0">
                <a:ln>
                  <a:noFill/>
                </a:ln>
                <a:solidFill>
                  <a:srgbClr val="FFFFFF"/>
                </a:solidFill>
                <a:effectLst/>
                <a:uLnTx/>
                <a:uFillTx/>
                <a:latin typeface="Arial" panose="020B0604020202020204" pitchFamily="34" charset="0"/>
                <a:ea typeface="ＭＳ Ｐゴシック" panose="020B0600070205080204" pitchFamily="34"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16</a:t>
            </a:fld>
            <a:endParaRPr kumimoji="0" lang="it-IT" altLang="it-IT" sz="1100" b="0" i="0" u="none" strike="noStrike" kern="1200" cap="none" spc="0" normalizeH="0" baseline="0" noProof="0" dirty="0">
              <a:ln>
                <a:noFill/>
              </a:ln>
              <a:solidFill>
                <a:srgbClr val="FFFFFF"/>
              </a:solidFill>
              <a:effectLst/>
              <a:uLnTx/>
              <a:uFillTx/>
              <a:latin typeface="Arial" panose="020B0604020202020204" pitchFamily="34" charset="0"/>
              <a:ea typeface="ＭＳ Ｐゴシック" panose="020B0600070205080204" pitchFamily="34" charset="-128"/>
              <a:cs typeface="+mn-cs"/>
            </a:endParaRPr>
          </a:p>
        </p:txBody>
      </p:sp>
      <p:sp>
        <p:nvSpPr>
          <p:cNvPr id="12294" name="Rectangle 2">
            <a:extLst>
              <a:ext uri="{FF2B5EF4-FFF2-40B4-BE49-F238E27FC236}">
                <a16:creationId xmlns:a16="http://schemas.microsoft.com/office/drawing/2014/main" id="{E4722927-A1AB-4A14-BA96-86A01FB1B6E8}"/>
              </a:ext>
            </a:extLst>
          </p:cNvPr>
          <p:cNvSpPr>
            <a:spLocks noGrp="1" noChangeArrowheads="1"/>
          </p:cNvSpPr>
          <p:nvPr>
            <p:ph type="title"/>
          </p:nvPr>
        </p:nvSpPr>
        <p:spPr>
          <a:xfrm>
            <a:off x="863600" y="0"/>
            <a:ext cx="7416800" cy="990600"/>
          </a:xfrm>
        </p:spPr>
        <p:txBody>
          <a:bodyPr/>
          <a:lstStyle/>
          <a:p>
            <a:pPr algn="ctr" eaLnBrk="1" hangingPunct="1"/>
            <a:r>
              <a:rPr lang="it-IT" altLang="it-IT" sz="3200" dirty="0">
                <a:effectLst>
                  <a:outerShdw blurRad="38100" dist="38100" dir="2700000" algn="tl">
                    <a:srgbClr val="000000">
                      <a:alpha val="43137"/>
                    </a:srgbClr>
                  </a:outerShdw>
                </a:effectLst>
              </a:rPr>
              <a:t>Dataset Definition</a:t>
            </a:r>
          </a:p>
        </p:txBody>
      </p:sp>
      <p:sp>
        <p:nvSpPr>
          <p:cNvPr id="28" name="TextBox 206">
            <a:extLst>
              <a:ext uri="{FF2B5EF4-FFF2-40B4-BE49-F238E27FC236}">
                <a16:creationId xmlns:a16="http://schemas.microsoft.com/office/drawing/2014/main" id="{E3B9E1AB-1CE8-4489-83D4-E279BCEC755B}"/>
              </a:ext>
            </a:extLst>
          </p:cNvPr>
          <p:cNvSpPr txBox="1"/>
          <p:nvPr/>
        </p:nvSpPr>
        <p:spPr>
          <a:xfrm>
            <a:off x="7326431" y="3653151"/>
            <a:ext cx="1907937" cy="307777"/>
          </a:xfrm>
          <a:prstGeom prst="rect">
            <a:avLst/>
          </a:prstGeom>
          <a:noFill/>
        </p:spPr>
        <p:txBody>
          <a:bodyPr wrap="square" rtlCol="0">
            <a:spAutoFit/>
          </a:bodyPr>
          <a:lstStyle/>
          <a:p>
            <a:r>
              <a:rPr lang="en-US" sz="1400" dirty="0">
                <a:solidFill>
                  <a:srgbClr val="0070C0"/>
                </a:solidFill>
              </a:rPr>
              <a:t>Euler’s rule</a:t>
            </a:r>
            <a:endParaRPr lang="en-US" sz="2800" dirty="0">
              <a:solidFill>
                <a:srgbClr val="0070C0"/>
              </a:solidFill>
            </a:endParaRPr>
          </a:p>
        </p:txBody>
      </p:sp>
      <p:grpSp>
        <p:nvGrpSpPr>
          <p:cNvPr id="32" name="Group 31" descr="\documentclass{article}&#10;\pagestyle{empty}&#10;&#10;\usepackage{amsfonts}&#10;\usepackage{amssymb}&#10;\usepackage{amsmath}&#10;\usepackage{mathtools}&#10;\usepackage{physics}&#10;&#10;% \let\vectorbold\relax&#10;% \DeclareDocumentCommand{\vectorbold}{ m }{\boldsymbol{#1}}&#10;\newcommand{\R}{\mathbb{R}}&#10;&#10;\begin{document}&#10;&#10;\begin{align*}&#10;    \vb{X} &amp; = (\vb{q} - \vb*{\theta}) \in \R^N \\&#10;    \vb{Y} &amp; = \vb*{\psi}(\vb{q} - \vb*{\theta}) \in \R^N&#10;\end{align*}&#10;&#10;\end{document}" title="IguanaTex Vector Display">
            <a:extLst>
              <a:ext uri="{FF2B5EF4-FFF2-40B4-BE49-F238E27FC236}">
                <a16:creationId xmlns:a16="http://schemas.microsoft.com/office/drawing/2014/main" id="{CBFBFDE2-977C-4E7B-B11E-8DE76F253FE8}"/>
              </a:ext>
            </a:extLst>
          </p:cNvPr>
          <p:cNvGrpSpPr>
            <a:grpSpLocks noChangeAspect="1"/>
          </p:cNvGrpSpPr>
          <p:nvPr>
            <p:custDataLst>
              <p:tags r:id="rId1"/>
            </p:custDataLst>
          </p:nvPr>
        </p:nvGrpSpPr>
        <p:grpSpPr>
          <a:xfrm>
            <a:off x="3413918" y="1590418"/>
            <a:ext cx="2316163" cy="768350"/>
            <a:chOff x="2541588" y="2540000"/>
            <a:chExt cx="2316163" cy="768350"/>
          </a:xfrm>
        </p:grpSpPr>
        <p:sp>
          <p:nvSpPr>
            <p:cNvPr id="9" name="Freeform 7">
              <a:extLst>
                <a:ext uri="{FF2B5EF4-FFF2-40B4-BE49-F238E27FC236}">
                  <a16:creationId xmlns:a16="http://schemas.microsoft.com/office/drawing/2014/main" id="{C32AEDF5-659D-450F-90C4-B585D925FD3A}"/>
                </a:ext>
              </a:extLst>
            </p:cNvPr>
            <p:cNvSpPr>
              <a:spLocks/>
            </p:cNvSpPr>
            <p:nvPr>
              <p:custDataLst>
                <p:tags r:id="rId55"/>
              </p:custDataLst>
            </p:nvPr>
          </p:nvSpPr>
          <p:spPr bwMode="auto">
            <a:xfrm>
              <a:off x="2552701" y="2595563"/>
              <a:ext cx="209550" cy="188913"/>
            </a:xfrm>
            <a:custGeom>
              <a:avLst/>
              <a:gdLst>
                <a:gd name="T0" fmla="*/ 224 w 399"/>
                <a:gd name="T1" fmla="*/ 145 h 343"/>
                <a:gd name="T2" fmla="*/ 308 w 399"/>
                <a:gd name="T3" fmla="*/ 34 h 343"/>
                <a:gd name="T4" fmla="*/ 331 w 399"/>
                <a:gd name="T5" fmla="*/ 25 h 343"/>
                <a:gd name="T6" fmla="*/ 360 w 399"/>
                <a:gd name="T7" fmla="*/ 24 h 343"/>
                <a:gd name="T8" fmla="*/ 375 w 399"/>
                <a:gd name="T9" fmla="*/ 24 h 343"/>
                <a:gd name="T10" fmla="*/ 375 w 399"/>
                <a:gd name="T11" fmla="*/ 0 h 343"/>
                <a:gd name="T12" fmla="*/ 308 w 399"/>
                <a:gd name="T13" fmla="*/ 2 h 343"/>
                <a:gd name="T14" fmla="*/ 232 w 399"/>
                <a:gd name="T15" fmla="*/ 0 h 343"/>
                <a:gd name="T16" fmla="*/ 232 w 399"/>
                <a:gd name="T17" fmla="*/ 24 h 343"/>
                <a:gd name="T18" fmla="*/ 278 w 399"/>
                <a:gd name="T19" fmla="*/ 29 h 343"/>
                <a:gd name="T20" fmla="*/ 274 w 399"/>
                <a:gd name="T21" fmla="*/ 35 h 343"/>
                <a:gd name="T22" fmla="*/ 208 w 399"/>
                <a:gd name="T23" fmla="*/ 122 h 343"/>
                <a:gd name="T24" fmla="*/ 137 w 399"/>
                <a:gd name="T25" fmla="*/ 24 h 343"/>
                <a:gd name="T26" fmla="*/ 178 w 399"/>
                <a:gd name="T27" fmla="*/ 24 h 343"/>
                <a:gd name="T28" fmla="*/ 178 w 399"/>
                <a:gd name="T29" fmla="*/ 0 h 343"/>
                <a:gd name="T30" fmla="*/ 88 w 399"/>
                <a:gd name="T31" fmla="*/ 2 h 343"/>
                <a:gd name="T32" fmla="*/ 7 w 399"/>
                <a:gd name="T33" fmla="*/ 0 h 343"/>
                <a:gd name="T34" fmla="*/ 7 w 399"/>
                <a:gd name="T35" fmla="*/ 24 h 343"/>
                <a:gd name="T36" fmla="*/ 56 w 399"/>
                <a:gd name="T37" fmla="*/ 24 h 343"/>
                <a:gd name="T38" fmla="*/ 167 w 399"/>
                <a:gd name="T39" fmla="*/ 177 h 343"/>
                <a:gd name="T40" fmla="*/ 66 w 399"/>
                <a:gd name="T41" fmla="*/ 309 h 343"/>
                <a:gd name="T42" fmla="*/ 45 w 399"/>
                <a:gd name="T43" fmla="*/ 318 h 343"/>
                <a:gd name="T44" fmla="*/ 14 w 399"/>
                <a:gd name="T45" fmla="*/ 319 h 343"/>
                <a:gd name="T46" fmla="*/ 0 w 399"/>
                <a:gd name="T47" fmla="*/ 319 h 343"/>
                <a:gd name="T48" fmla="*/ 0 w 399"/>
                <a:gd name="T49" fmla="*/ 343 h 343"/>
                <a:gd name="T50" fmla="*/ 67 w 399"/>
                <a:gd name="T51" fmla="*/ 341 h 343"/>
                <a:gd name="T52" fmla="*/ 142 w 399"/>
                <a:gd name="T53" fmla="*/ 343 h 343"/>
                <a:gd name="T54" fmla="*/ 142 w 399"/>
                <a:gd name="T55" fmla="*/ 319 h 343"/>
                <a:gd name="T56" fmla="*/ 97 w 399"/>
                <a:gd name="T57" fmla="*/ 314 h 343"/>
                <a:gd name="T58" fmla="*/ 101 w 399"/>
                <a:gd name="T59" fmla="*/ 308 h 343"/>
                <a:gd name="T60" fmla="*/ 183 w 399"/>
                <a:gd name="T61" fmla="*/ 199 h 343"/>
                <a:gd name="T62" fmla="*/ 270 w 399"/>
                <a:gd name="T63" fmla="*/ 319 h 343"/>
                <a:gd name="T64" fmla="*/ 228 w 399"/>
                <a:gd name="T65" fmla="*/ 319 h 343"/>
                <a:gd name="T66" fmla="*/ 228 w 399"/>
                <a:gd name="T67" fmla="*/ 343 h 343"/>
                <a:gd name="T68" fmla="*/ 318 w 399"/>
                <a:gd name="T69" fmla="*/ 341 h 343"/>
                <a:gd name="T70" fmla="*/ 399 w 399"/>
                <a:gd name="T71" fmla="*/ 343 h 343"/>
                <a:gd name="T72" fmla="*/ 399 w 399"/>
                <a:gd name="T73" fmla="*/ 319 h 343"/>
                <a:gd name="T74" fmla="*/ 350 w 399"/>
                <a:gd name="T75" fmla="*/ 319 h 343"/>
                <a:gd name="T76" fmla="*/ 224 w 399"/>
                <a:gd name="T77" fmla="*/ 145 h 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99" h="343">
                  <a:moveTo>
                    <a:pt x="224" y="145"/>
                  </a:moveTo>
                  <a:lnTo>
                    <a:pt x="308" y="34"/>
                  </a:lnTo>
                  <a:cubicBezTo>
                    <a:pt x="313" y="27"/>
                    <a:pt x="314" y="27"/>
                    <a:pt x="331" y="25"/>
                  </a:cubicBezTo>
                  <a:cubicBezTo>
                    <a:pt x="343" y="24"/>
                    <a:pt x="346" y="24"/>
                    <a:pt x="360" y="24"/>
                  </a:cubicBezTo>
                  <a:lnTo>
                    <a:pt x="375" y="24"/>
                  </a:lnTo>
                  <a:lnTo>
                    <a:pt x="375" y="0"/>
                  </a:lnTo>
                  <a:cubicBezTo>
                    <a:pt x="354" y="2"/>
                    <a:pt x="329" y="2"/>
                    <a:pt x="308" y="2"/>
                  </a:cubicBezTo>
                  <a:cubicBezTo>
                    <a:pt x="289" y="2"/>
                    <a:pt x="250" y="2"/>
                    <a:pt x="232" y="0"/>
                  </a:cubicBezTo>
                  <a:lnTo>
                    <a:pt x="232" y="24"/>
                  </a:lnTo>
                  <a:cubicBezTo>
                    <a:pt x="241" y="24"/>
                    <a:pt x="261" y="24"/>
                    <a:pt x="278" y="29"/>
                  </a:cubicBezTo>
                  <a:cubicBezTo>
                    <a:pt x="278" y="30"/>
                    <a:pt x="275" y="33"/>
                    <a:pt x="274" y="35"/>
                  </a:cubicBezTo>
                  <a:lnTo>
                    <a:pt x="208" y="122"/>
                  </a:lnTo>
                  <a:lnTo>
                    <a:pt x="137" y="24"/>
                  </a:lnTo>
                  <a:lnTo>
                    <a:pt x="178" y="24"/>
                  </a:lnTo>
                  <a:lnTo>
                    <a:pt x="178" y="0"/>
                  </a:lnTo>
                  <a:cubicBezTo>
                    <a:pt x="158" y="2"/>
                    <a:pt x="110" y="2"/>
                    <a:pt x="88" y="2"/>
                  </a:cubicBezTo>
                  <a:cubicBezTo>
                    <a:pt x="68" y="2"/>
                    <a:pt x="25" y="2"/>
                    <a:pt x="7" y="0"/>
                  </a:cubicBezTo>
                  <a:lnTo>
                    <a:pt x="7" y="24"/>
                  </a:lnTo>
                  <a:lnTo>
                    <a:pt x="56" y="24"/>
                  </a:lnTo>
                  <a:lnTo>
                    <a:pt x="167" y="177"/>
                  </a:lnTo>
                  <a:lnTo>
                    <a:pt x="66" y="309"/>
                  </a:lnTo>
                  <a:cubicBezTo>
                    <a:pt x="62" y="315"/>
                    <a:pt x="61" y="316"/>
                    <a:pt x="45" y="318"/>
                  </a:cubicBezTo>
                  <a:cubicBezTo>
                    <a:pt x="35" y="319"/>
                    <a:pt x="24" y="319"/>
                    <a:pt x="14" y="319"/>
                  </a:cubicBezTo>
                  <a:lnTo>
                    <a:pt x="0" y="319"/>
                  </a:lnTo>
                  <a:lnTo>
                    <a:pt x="0" y="343"/>
                  </a:lnTo>
                  <a:cubicBezTo>
                    <a:pt x="21" y="341"/>
                    <a:pt x="45" y="341"/>
                    <a:pt x="67" y="341"/>
                  </a:cubicBezTo>
                  <a:cubicBezTo>
                    <a:pt x="86" y="341"/>
                    <a:pt x="124" y="341"/>
                    <a:pt x="142" y="343"/>
                  </a:cubicBezTo>
                  <a:lnTo>
                    <a:pt x="142" y="319"/>
                  </a:lnTo>
                  <a:cubicBezTo>
                    <a:pt x="133" y="319"/>
                    <a:pt x="114" y="319"/>
                    <a:pt x="97" y="314"/>
                  </a:cubicBezTo>
                  <a:cubicBezTo>
                    <a:pt x="97" y="313"/>
                    <a:pt x="100" y="310"/>
                    <a:pt x="101" y="308"/>
                  </a:cubicBezTo>
                  <a:lnTo>
                    <a:pt x="183" y="199"/>
                  </a:lnTo>
                  <a:lnTo>
                    <a:pt x="270" y="319"/>
                  </a:lnTo>
                  <a:lnTo>
                    <a:pt x="228" y="319"/>
                  </a:lnTo>
                  <a:lnTo>
                    <a:pt x="228" y="343"/>
                  </a:lnTo>
                  <a:cubicBezTo>
                    <a:pt x="249" y="341"/>
                    <a:pt x="296" y="341"/>
                    <a:pt x="318" y="341"/>
                  </a:cubicBezTo>
                  <a:cubicBezTo>
                    <a:pt x="338" y="341"/>
                    <a:pt x="382" y="341"/>
                    <a:pt x="399" y="343"/>
                  </a:cubicBezTo>
                  <a:lnTo>
                    <a:pt x="399" y="319"/>
                  </a:lnTo>
                  <a:lnTo>
                    <a:pt x="350" y="319"/>
                  </a:lnTo>
                  <a:lnTo>
                    <a:pt x="224" y="145"/>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8">
              <a:extLst>
                <a:ext uri="{FF2B5EF4-FFF2-40B4-BE49-F238E27FC236}">
                  <a16:creationId xmlns:a16="http://schemas.microsoft.com/office/drawing/2014/main" id="{FE20F586-A732-45E1-B60C-F6A9F143B713}"/>
                </a:ext>
              </a:extLst>
            </p:cNvPr>
            <p:cNvSpPr>
              <a:spLocks noEditPoints="1"/>
            </p:cNvSpPr>
            <p:nvPr>
              <p:custDataLst>
                <p:tags r:id="rId56"/>
              </p:custDataLst>
            </p:nvPr>
          </p:nvSpPr>
          <p:spPr bwMode="auto">
            <a:xfrm>
              <a:off x="2859088" y="2682875"/>
              <a:ext cx="174625" cy="65088"/>
            </a:xfrm>
            <a:custGeom>
              <a:avLst/>
              <a:gdLst>
                <a:gd name="T0" fmla="*/ 315 w 332"/>
                <a:gd name="T1" fmla="*/ 20 h 117"/>
                <a:gd name="T2" fmla="*/ 332 w 332"/>
                <a:gd name="T3" fmla="*/ 10 h 117"/>
                <a:gd name="T4" fmla="*/ 315 w 332"/>
                <a:gd name="T5" fmla="*/ 0 h 117"/>
                <a:gd name="T6" fmla="*/ 17 w 332"/>
                <a:gd name="T7" fmla="*/ 0 h 117"/>
                <a:gd name="T8" fmla="*/ 0 w 332"/>
                <a:gd name="T9" fmla="*/ 10 h 117"/>
                <a:gd name="T10" fmla="*/ 17 w 332"/>
                <a:gd name="T11" fmla="*/ 20 h 117"/>
                <a:gd name="T12" fmla="*/ 315 w 332"/>
                <a:gd name="T13" fmla="*/ 20 h 117"/>
                <a:gd name="T14" fmla="*/ 315 w 332"/>
                <a:gd name="T15" fmla="*/ 117 h 117"/>
                <a:gd name="T16" fmla="*/ 332 w 332"/>
                <a:gd name="T17" fmla="*/ 107 h 117"/>
                <a:gd name="T18" fmla="*/ 315 w 332"/>
                <a:gd name="T19" fmla="*/ 97 h 117"/>
                <a:gd name="T20" fmla="*/ 17 w 332"/>
                <a:gd name="T21" fmla="*/ 97 h 117"/>
                <a:gd name="T22" fmla="*/ 0 w 332"/>
                <a:gd name="T23" fmla="*/ 107 h 117"/>
                <a:gd name="T24" fmla="*/ 17 w 332"/>
                <a:gd name="T25" fmla="*/ 117 h 117"/>
                <a:gd name="T26" fmla="*/ 315 w 332"/>
                <a:gd name="T27" fmla="*/ 117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2" h="117">
                  <a:moveTo>
                    <a:pt x="315" y="20"/>
                  </a:moveTo>
                  <a:cubicBezTo>
                    <a:pt x="322" y="20"/>
                    <a:pt x="332" y="20"/>
                    <a:pt x="332" y="10"/>
                  </a:cubicBezTo>
                  <a:cubicBezTo>
                    <a:pt x="332" y="0"/>
                    <a:pt x="322" y="0"/>
                    <a:pt x="315" y="0"/>
                  </a:cubicBezTo>
                  <a:lnTo>
                    <a:pt x="17" y="0"/>
                  </a:lnTo>
                  <a:cubicBezTo>
                    <a:pt x="10" y="0"/>
                    <a:pt x="0" y="0"/>
                    <a:pt x="0" y="10"/>
                  </a:cubicBezTo>
                  <a:cubicBezTo>
                    <a:pt x="0" y="20"/>
                    <a:pt x="10" y="20"/>
                    <a:pt x="17" y="20"/>
                  </a:cubicBezTo>
                  <a:lnTo>
                    <a:pt x="315" y="20"/>
                  </a:lnTo>
                  <a:close/>
                  <a:moveTo>
                    <a:pt x="315" y="117"/>
                  </a:moveTo>
                  <a:cubicBezTo>
                    <a:pt x="322" y="117"/>
                    <a:pt x="332" y="117"/>
                    <a:pt x="332" y="107"/>
                  </a:cubicBezTo>
                  <a:cubicBezTo>
                    <a:pt x="332" y="97"/>
                    <a:pt x="322" y="97"/>
                    <a:pt x="315" y="97"/>
                  </a:cubicBezTo>
                  <a:lnTo>
                    <a:pt x="17" y="97"/>
                  </a:lnTo>
                  <a:cubicBezTo>
                    <a:pt x="10" y="97"/>
                    <a:pt x="0" y="97"/>
                    <a:pt x="0" y="107"/>
                  </a:cubicBezTo>
                  <a:cubicBezTo>
                    <a:pt x="0" y="117"/>
                    <a:pt x="10" y="117"/>
                    <a:pt x="17" y="117"/>
                  </a:cubicBezTo>
                  <a:lnTo>
                    <a:pt x="315" y="117"/>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9">
              <a:extLst>
                <a:ext uri="{FF2B5EF4-FFF2-40B4-BE49-F238E27FC236}">
                  <a16:creationId xmlns:a16="http://schemas.microsoft.com/office/drawing/2014/main" id="{83492BE6-68FD-4864-89EC-09DA35FA9236}"/>
                </a:ext>
              </a:extLst>
            </p:cNvPr>
            <p:cNvSpPr>
              <a:spLocks/>
            </p:cNvSpPr>
            <p:nvPr>
              <p:custDataLst>
                <p:tags r:id="rId57"/>
              </p:custDataLst>
            </p:nvPr>
          </p:nvSpPr>
          <p:spPr bwMode="auto">
            <a:xfrm>
              <a:off x="3148013" y="2578100"/>
              <a:ext cx="60325" cy="274638"/>
            </a:xfrm>
            <a:custGeom>
              <a:avLst/>
              <a:gdLst>
                <a:gd name="T0" fmla="*/ 115 w 115"/>
                <a:gd name="T1" fmla="*/ 494 h 499"/>
                <a:gd name="T2" fmla="*/ 107 w 115"/>
                <a:gd name="T3" fmla="*/ 483 h 499"/>
                <a:gd name="T4" fmla="*/ 29 w 115"/>
                <a:gd name="T5" fmla="*/ 250 h 499"/>
                <a:gd name="T6" fmla="*/ 109 w 115"/>
                <a:gd name="T7" fmla="*/ 14 h 499"/>
                <a:gd name="T8" fmla="*/ 115 w 115"/>
                <a:gd name="T9" fmla="*/ 5 h 499"/>
                <a:gd name="T10" fmla="*/ 110 w 115"/>
                <a:gd name="T11" fmla="*/ 0 h 499"/>
                <a:gd name="T12" fmla="*/ 31 w 115"/>
                <a:gd name="T13" fmla="*/ 98 h 499"/>
                <a:gd name="T14" fmla="*/ 0 w 115"/>
                <a:gd name="T15" fmla="*/ 250 h 499"/>
                <a:gd name="T16" fmla="*/ 33 w 115"/>
                <a:gd name="T17" fmla="*/ 405 h 499"/>
                <a:gd name="T18" fmla="*/ 110 w 115"/>
                <a:gd name="T19" fmla="*/ 499 h 499"/>
                <a:gd name="T20" fmla="*/ 115 w 115"/>
                <a:gd name="T21" fmla="*/ 494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5" h="499">
                  <a:moveTo>
                    <a:pt x="115" y="494"/>
                  </a:moveTo>
                  <a:cubicBezTo>
                    <a:pt x="115" y="493"/>
                    <a:pt x="115" y="492"/>
                    <a:pt x="107" y="483"/>
                  </a:cubicBezTo>
                  <a:cubicBezTo>
                    <a:pt x="45" y="420"/>
                    <a:pt x="29" y="326"/>
                    <a:pt x="29" y="250"/>
                  </a:cubicBezTo>
                  <a:cubicBezTo>
                    <a:pt x="29" y="163"/>
                    <a:pt x="48" y="76"/>
                    <a:pt x="109" y="14"/>
                  </a:cubicBezTo>
                  <a:cubicBezTo>
                    <a:pt x="115" y="8"/>
                    <a:pt x="115" y="7"/>
                    <a:pt x="115" y="5"/>
                  </a:cubicBezTo>
                  <a:cubicBezTo>
                    <a:pt x="115" y="2"/>
                    <a:pt x="113" y="0"/>
                    <a:pt x="110" y="0"/>
                  </a:cubicBezTo>
                  <a:cubicBezTo>
                    <a:pt x="105" y="0"/>
                    <a:pt x="60" y="34"/>
                    <a:pt x="31" y="98"/>
                  </a:cubicBezTo>
                  <a:cubicBezTo>
                    <a:pt x="6" y="153"/>
                    <a:pt x="0" y="208"/>
                    <a:pt x="0" y="250"/>
                  </a:cubicBezTo>
                  <a:cubicBezTo>
                    <a:pt x="0" y="289"/>
                    <a:pt x="5" y="349"/>
                    <a:pt x="33" y="405"/>
                  </a:cubicBezTo>
                  <a:cubicBezTo>
                    <a:pt x="62" y="467"/>
                    <a:pt x="105" y="499"/>
                    <a:pt x="110" y="499"/>
                  </a:cubicBezTo>
                  <a:cubicBezTo>
                    <a:pt x="113" y="499"/>
                    <a:pt x="115" y="498"/>
                    <a:pt x="115" y="494"/>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0">
              <a:extLst>
                <a:ext uri="{FF2B5EF4-FFF2-40B4-BE49-F238E27FC236}">
                  <a16:creationId xmlns:a16="http://schemas.microsoft.com/office/drawing/2014/main" id="{4B82D2A9-B3E8-4F7A-A983-929A4ABEF76F}"/>
                </a:ext>
              </a:extLst>
            </p:cNvPr>
            <p:cNvSpPr>
              <a:spLocks noEditPoints="1"/>
            </p:cNvSpPr>
            <p:nvPr>
              <p:custDataLst>
                <p:tags r:id="rId58"/>
              </p:custDataLst>
            </p:nvPr>
          </p:nvSpPr>
          <p:spPr bwMode="auto">
            <a:xfrm>
              <a:off x="3233738" y="2660650"/>
              <a:ext cx="147638" cy="177800"/>
            </a:xfrm>
            <a:custGeom>
              <a:avLst/>
              <a:gdLst>
                <a:gd name="T0" fmla="*/ 192 w 281"/>
                <a:gd name="T1" fmla="*/ 154 h 321"/>
                <a:gd name="T2" fmla="*/ 185 w 281"/>
                <a:gd name="T3" fmla="*/ 175 h 321"/>
                <a:gd name="T4" fmla="*/ 125 w 281"/>
                <a:gd name="T5" fmla="*/ 210 h 321"/>
                <a:gd name="T6" fmla="*/ 64 w 281"/>
                <a:gd name="T7" fmla="*/ 114 h 321"/>
                <a:gd name="T8" fmla="*/ 131 w 281"/>
                <a:gd name="T9" fmla="*/ 20 h 321"/>
                <a:gd name="T10" fmla="*/ 192 w 281"/>
                <a:gd name="T11" fmla="*/ 84 h 321"/>
                <a:gd name="T12" fmla="*/ 192 w 281"/>
                <a:gd name="T13" fmla="*/ 154 h 321"/>
                <a:gd name="T14" fmla="*/ 199 w 281"/>
                <a:gd name="T15" fmla="*/ 39 h 321"/>
                <a:gd name="T16" fmla="*/ 124 w 281"/>
                <a:gd name="T17" fmla="*/ 0 h 321"/>
                <a:gd name="T18" fmla="*/ 0 w 281"/>
                <a:gd name="T19" fmla="*/ 114 h 321"/>
                <a:gd name="T20" fmla="*/ 120 w 281"/>
                <a:gd name="T21" fmla="*/ 228 h 321"/>
                <a:gd name="T22" fmla="*/ 189 w 281"/>
                <a:gd name="T23" fmla="*/ 201 h 321"/>
                <a:gd name="T24" fmla="*/ 189 w 281"/>
                <a:gd name="T25" fmla="*/ 298 h 321"/>
                <a:gd name="T26" fmla="*/ 155 w 281"/>
                <a:gd name="T27" fmla="*/ 298 h 321"/>
                <a:gd name="T28" fmla="*/ 155 w 281"/>
                <a:gd name="T29" fmla="*/ 321 h 321"/>
                <a:gd name="T30" fmla="*/ 218 w 281"/>
                <a:gd name="T31" fmla="*/ 320 h 321"/>
                <a:gd name="T32" fmla="*/ 281 w 281"/>
                <a:gd name="T33" fmla="*/ 321 h 321"/>
                <a:gd name="T34" fmla="*/ 281 w 281"/>
                <a:gd name="T35" fmla="*/ 298 h 321"/>
                <a:gd name="T36" fmla="*/ 246 w 281"/>
                <a:gd name="T37" fmla="*/ 298 h 321"/>
                <a:gd name="T38" fmla="*/ 246 w 281"/>
                <a:gd name="T39" fmla="*/ 0 h 321"/>
                <a:gd name="T40" fmla="*/ 226 w 281"/>
                <a:gd name="T41" fmla="*/ 0 h 321"/>
                <a:gd name="T42" fmla="*/ 199 w 281"/>
                <a:gd name="T43" fmla="*/ 39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1" h="321">
                  <a:moveTo>
                    <a:pt x="192" y="154"/>
                  </a:moveTo>
                  <a:cubicBezTo>
                    <a:pt x="192" y="163"/>
                    <a:pt x="192" y="164"/>
                    <a:pt x="185" y="175"/>
                  </a:cubicBezTo>
                  <a:cubicBezTo>
                    <a:pt x="165" y="204"/>
                    <a:pt x="140" y="210"/>
                    <a:pt x="125" y="210"/>
                  </a:cubicBezTo>
                  <a:cubicBezTo>
                    <a:pt x="94" y="210"/>
                    <a:pt x="64" y="181"/>
                    <a:pt x="64" y="114"/>
                  </a:cubicBezTo>
                  <a:cubicBezTo>
                    <a:pt x="64" y="43"/>
                    <a:pt x="101" y="20"/>
                    <a:pt x="131" y="20"/>
                  </a:cubicBezTo>
                  <a:cubicBezTo>
                    <a:pt x="168" y="20"/>
                    <a:pt x="192" y="59"/>
                    <a:pt x="192" y="84"/>
                  </a:cubicBezTo>
                  <a:lnTo>
                    <a:pt x="192" y="154"/>
                  </a:lnTo>
                  <a:close/>
                  <a:moveTo>
                    <a:pt x="199" y="39"/>
                  </a:moveTo>
                  <a:cubicBezTo>
                    <a:pt x="182" y="15"/>
                    <a:pt x="154" y="0"/>
                    <a:pt x="124" y="0"/>
                  </a:cubicBezTo>
                  <a:cubicBezTo>
                    <a:pt x="51" y="0"/>
                    <a:pt x="0" y="44"/>
                    <a:pt x="0" y="114"/>
                  </a:cubicBezTo>
                  <a:cubicBezTo>
                    <a:pt x="0" y="184"/>
                    <a:pt x="50" y="228"/>
                    <a:pt x="120" y="228"/>
                  </a:cubicBezTo>
                  <a:cubicBezTo>
                    <a:pt x="144" y="228"/>
                    <a:pt x="166" y="221"/>
                    <a:pt x="189" y="201"/>
                  </a:cubicBezTo>
                  <a:lnTo>
                    <a:pt x="189" y="298"/>
                  </a:lnTo>
                  <a:lnTo>
                    <a:pt x="155" y="298"/>
                  </a:lnTo>
                  <a:lnTo>
                    <a:pt x="155" y="321"/>
                  </a:lnTo>
                  <a:cubicBezTo>
                    <a:pt x="169" y="321"/>
                    <a:pt x="199" y="320"/>
                    <a:pt x="218" y="320"/>
                  </a:cubicBezTo>
                  <a:cubicBezTo>
                    <a:pt x="237" y="320"/>
                    <a:pt x="267" y="321"/>
                    <a:pt x="281" y="321"/>
                  </a:cubicBezTo>
                  <a:lnTo>
                    <a:pt x="281" y="298"/>
                  </a:lnTo>
                  <a:lnTo>
                    <a:pt x="246" y="298"/>
                  </a:lnTo>
                  <a:lnTo>
                    <a:pt x="246" y="0"/>
                  </a:lnTo>
                  <a:lnTo>
                    <a:pt x="226" y="0"/>
                  </a:lnTo>
                  <a:lnTo>
                    <a:pt x="199" y="39"/>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1">
              <a:extLst>
                <a:ext uri="{FF2B5EF4-FFF2-40B4-BE49-F238E27FC236}">
                  <a16:creationId xmlns:a16="http://schemas.microsoft.com/office/drawing/2014/main" id="{B6D18840-AE44-4A7E-A909-0643D59347A9}"/>
                </a:ext>
              </a:extLst>
            </p:cNvPr>
            <p:cNvSpPr>
              <a:spLocks/>
            </p:cNvSpPr>
            <p:nvPr>
              <p:custDataLst>
                <p:tags r:id="rId59"/>
              </p:custDataLst>
            </p:nvPr>
          </p:nvSpPr>
          <p:spPr bwMode="auto">
            <a:xfrm>
              <a:off x="3462338" y="2709863"/>
              <a:ext cx="161925" cy="11113"/>
            </a:xfrm>
            <a:custGeom>
              <a:avLst/>
              <a:gdLst>
                <a:gd name="T0" fmla="*/ 288 w 305"/>
                <a:gd name="T1" fmla="*/ 20 h 20"/>
                <a:gd name="T2" fmla="*/ 305 w 305"/>
                <a:gd name="T3" fmla="*/ 10 h 20"/>
                <a:gd name="T4" fmla="*/ 288 w 305"/>
                <a:gd name="T5" fmla="*/ 0 h 20"/>
                <a:gd name="T6" fmla="*/ 18 w 305"/>
                <a:gd name="T7" fmla="*/ 0 h 20"/>
                <a:gd name="T8" fmla="*/ 0 w 305"/>
                <a:gd name="T9" fmla="*/ 10 h 20"/>
                <a:gd name="T10" fmla="*/ 18 w 305"/>
                <a:gd name="T11" fmla="*/ 20 h 20"/>
                <a:gd name="T12" fmla="*/ 288 w 305"/>
                <a:gd name="T13" fmla="*/ 20 h 20"/>
              </a:gdLst>
              <a:ahLst/>
              <a:cxnLst>
                <a:cxn ang="0">
                  <a:pos x="T0" y="T1"/>
                </a:cxn>
                <a:cxn ang="0">
                  <a:pos x="T2" y="T3"/>
                </a:cxn>
                <a:cxn ang="0">
                  <a:pos x="T4" y="T5"/>
                </a:cxn>
                <a:cxn ang="0">
                  <a:pos x="T6" y="T7"/>
                </a:cxn>
                <a:cxn ang="0">
                  <a:pos x="T8" y="T9"/>
                </a:cxn>
                <a:cxn ang="0">
                  <a:pos x="T10" y="T11"/>
                </a:cxn>
                <a:cxn ang="0">
                  <a:pos x="T12" y="T13"/>
                </a:cxn>
              </a:cxnLst>
              <a:rect l="0" t="0" r="r" b="b"/>
              <a:pathLst>
                <a:path w="305" h="20">
                  <a:moveTo>
                    <a:pt x="288" y="20"/>
                  </a:moveTo>
                  <a:cubicBezTo>
                    <a:pt x="296" y="20"/>
                    <a:pt x="305" y="20"/>
                    <a:pt x="305" y="10"/>
                  </a:cubicBezTo>
                  <a:cubicBezTo>
                    <a:pt x="305" y="0"/>
                    <a:pt x="296" y="0"/>
                    <a:pt x="288" y="0"/>
                  </a:cubicBezTo>
                  <a:lnTo>
                    <a:pt x="18" y="0"/>
                  </a:lnTo>
                  <a:cubicBezTo>
                    <a:pt x="9" y="0"/>
                    <a:pt x="0" y="0"/>
                    <a:pt x="0" y="10"/>
                  </a:cubicBezTo>
                  <a:cubicBezTo>
                    <a:pt x="0" y="20"/>
                    <a:pt x="9" y="20"/>
                    <a:pt x="18" y="20"/>
                  </a:cubicBezTo>
                  <a:lnTo>
                    <a:pt x="288" y="2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12">
              <a:extLst>
                <a:ext uri="{FF2B5EF4-FFF2-40B4-BE49-F238E27FC236}">
                  <a16:creationId xmlns:a16="http://schemas.microsoft.com/office/drawing/2014/main" id="{B09E6E7B-618F-4383-A48A-01D7EA5273A1}"/>
                </a:ext>
              </a:extLst>
            </p:cNvPr>
            <p:cNvSpPr>
              <a:spLocks noEditPoints="1"/>
            </p:cNvSpPr>
            <p:nvPr>
              <p:custDataLst>
                <p:tags r:id="rId60"/>
              </p:custDataLst>
            </p:nvPr>
          </p:nvSpPr>
          <p:spPr bwMode="auto">
            <a:xfrm>
              <a:off x="3716338" y="2590800"/>
              <a:ext cx="131763" cy="196850"/>
            </a:xfrm>
            <a:custGeom>
              <a:avLst/>
              <a:gdLst>
                <a:gd name="T0" fmla="*/ 250 w 250"/>
                <a:gd name="T1" fmla="*/ 106 h 355"/>
                <a:gd name="T2" fmla="*/ 168 w 250"/>
                <a:gd name="T3" fmla="*/ 0 h 355"/>
                <a:gd name="T4" fmla="*/ 41 w 250"/>
                <a:gd name="T5" fmla="*/ 94 h 355"/>
                <a:gd name="T6" fmla="*/ 0 w 250"/>
                <a:gd name="T7" fmla="*/ 249 h 355"/>
                <a:gd name="T8" fmla="*/ 83 w 250"/>
                <a:gd name="T9" fmla="*/ 355 h 355"/>
                <a:gd name="T10" fmla="*/ 195 w 250"/>
                <a:gd name="T11" fmla="*/ 284 h 355"/>
                <a:gd name="T12" fmla="*/ 250 w 250"/>
                <a:gd name="T13" fmla="*/ 106 h 355"/>
                <a:gd name="T14" fmla="*/ 76 w 250"/>
                <a:gd name="T15" fmla="*/ 165 h 355"/>
                <a:gd name="T16" fmla="*/ 111 w 250"/>
                <a:gd name="T17" fmla="*/ 65 h 355"/>
                <a:gd name="T18" fmla="*/ 167 w 250"/>
                <a:gd name="T19" fmla="*/ 18 h 355"/>
                <a:gd name="T20" fmla="*/ 197 w 250"/>
                <a:gd name="T21" fmla="*/ 70 h 355"/>
                <a:gd name="T22" fmla="*/ 180 w 250"/>
                <a:gd name="T23" fmla="*/ 165 h 355"/>
                <a:gd name="T24" fmla="*/ 76 w 250"/>
                <a:gd name="T25" fmla="*/ 165 h 355"/>
                <a:gd name="T26" fmla="*/ 174 w 250"/>
                <a:gd name="T27" fmla="*/ 189 h 355"/>
                <a:gd name="T28" fmla="*/ 84 w 250"/>
                <a:gd name="T29" fmla="*/ 337 h 355"/>
                <a:gd name="T30" fmla="*/ 60 w 250"/>
                <a:gd name="T31" fmla="*/ 319 h 355"/>
                <a:gd name="T32" fmla="*/ 54 w 250"/>
                <a:gd name="T33" fmla="*/ 286 h 355"/>
                <a:gd name="T34" fmla="*/ 70 w 250"/>
                <a:gd name="T35" fmla="*/ 189 h 355"/>
                <a:gd name="T36" fmla="*/ 174 w 250"/>
                <a:gd name="T37" fmla="*/ 189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0" h="355">
                  <a:moveTo>
                    <a:pt x="250" y="106"/>
                  </a:moveTo>
                  <a:cubicBezTo>
                    <a:pt x="250" y="18"/>
                    <a:pt x="198" y="0"/>
                    <a:pt x="168" y="0"/>
                  </a:cubicBezTo>
                  <a:cubicBezTo>
                    <a:pt x="128" y="0"/>
                    <a:pt x="78" y="26"/>
                    <a:pt x="41" y="94"/>
                  </a:cubicBezTo>
                  <a:cubicBezTo>
                    <a:pt x="16" y="141"/>
                    <a:pt x="0" y="209"/>
                    <a:pt x="0" y="249"/>
                  </a:cubicBezTo>
                  <a:cubicBezTo>
                    <a:pt x="0" y="322"/>
                    <a:pt x="38" y="355"/>
                    <a:pt x="83" y="355"/>
                  </a:cubicBezTo>
                  <a:cubicBezTo>
                    <a:pt x="116" y="355"/>
                    <a:pt x="160" y="335"/>
                    <a:pt x="195" y="284"/>
                  </a:cubicBezTo>
                  <a:cubicBezTo>
                    <a:pt x="237" y="223"/>
                    <a:pt x="250" y="144"/>
                    <a:pt x="250" y="106"/>
                  </a:cubicBezTo>
                  <a:close/>
                  <a:moveTo>
                    <a:pt x="76" y="165"/>
                  </a:moveTo>
                  <a:cubicBezTo>
                    <a:pt x="83" y="137"/>
                    <a:pt x="96" y="91"/>
                    <a:pt x="111" y="65"/>
                  </a:cubicBezTo>
                  <a:cubicBezTo>
                    <a:pt x="122" y="45"/>
                    <a:pt x="143" y="18"/>
                    <a:pt x="167" y="18"/>
                  </a:cubicBezTo>
                  <a:cubicBezTo>
                    <a:pt x="188" y="18"/>
                    <a:pt x="197" y="40"/>
                    <a:pt x="197" y="70"/>
                  </a:cubicBezTo>
                  <a:cubicBezTo>
                    <a:pt x="197" y="101"/>
                    <a:pt x="186" y="145"/>
                    <a:pt x="180" y="165"/>
                  </a:cubicBezTo>
                  <a:lnTo>
                    <a:pt x="76" y="165"/>
                  </a:lnTo>
                  <a:close/>
                  <a:moveTo>
                    <a:pt x="174" y="189"/>
                  </a:moveTo>
                  <a:cubicBezTo>
                    <a:pt x="143" y="323"/>
                    <a:pt x="101" y="337"/>
                    <a:pt x="84" y="337"/>
                  </a:cubicBezTo>
                  <a:cubicBezTo>
                    <a:pt x="77" y="337"/>
                    <a:pt x="67" y="335"/>
                    <a:pt x="60" y="319"/>
                  </a:cubicBezTo>
                  <a:cubicBezTo>
                    <a:pt x="54" y="306"/>
                    <a:pt x="54" y="286"/>
                    <a:pt x="54" y="286"/>
                  </a:cubicBezTo>
                  <a:cubicBezTo>
                    <a:pt x="54" y="257"/>
                    <a:pt x="64" y="211"/>
                    <a:pt x="70" y="189"/>
                  </a:cubicBezTo>
                  <a:lnTo>
                    <a:pt x="174" y="189"/>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3">
              <a:extLst>
                <a:ext uri="{FF2B5EF4-FFF2-40B4-BE49-F238E27FC236}">
                  <a16:creationId xmlns:a16="http://schemas.microsoft.com/office/drawing/2014/main" id="{EC2C213E-12D7-464E-9FA7-796D70891CE4}"/>
                </a:ext>
              </a:extLst>
            </p:cNvPr>
            <p:cNvSpPr>
              <a:spLocks/>
            </p:cNvSpPr>
            <p:nvPr>
              <p:custDataLst>
                <p:tags r:id="rId61"/>
              </p:custDataLst>
            </p:nvPr>
          </p:nvSpPr>
          <p:spPr bwMode="auto">
            <a:xfrm>
              <a:off x="3873501" y="2578100"/>
              <a:ext cx="61913" cy="274638"/>
            </a:xfrm>
            <a:custGeom>
              <a:avLst/>
              <a:gdLst>
                <a:gd name="T0" fmla="*/ 116 w 116"/>
                <a:gd name="T1" fmla="*/ 250 h 499"/>
                <a:gd name="T2" fmla="*/ 83 w 116"/>
                <a:gd name="T3" fmla="*/ 94 h 499"/>
                <a:gd name="T4" fmla="*/ 5 w 116"/>
                <a:gd name="T5" fmla="*/ 0 h 499"/>
                <a:gd name="T6" fmla="*/ 0 w 116"/>
                <a:gd name="T7" fmla="*/ 5 h 499"/>
                <a:gd name="T8" fmla="*/ 10 w 116"/>
                <a:gd name="T9" fmla="*/ 17 h 499"/>
                <a:gd name="T10" fmla="*/ 87 w 116"/>
                <a:gd name="T11" fmla="*/ 250 h 499"/>
                <a:gd name="T12" fmla="*/ 7 w 116"/>
                <a:gd name="T13" fmla="*/ 486 h 499"/>
                <a:gd name="T14" fmla="*/ 0 w 116"/>
                <a:gd name="T15" fmla="*/ 494 h 499"/>
                <a:gd name="T16" fmla="*/ 5 w 116"/>
                <a:gd name="T17" fmla="*/ 499 h 499"/>
                <a:gd name="T18" fmla="*/ 85 w 116"/>
                <a:gd name="T19" fmla="*/ 402 h 499"/>
                <a:gd name="T20" fmla="*/ 116 w 116"/>
                <a:gd name="T21" fmla="*/ 250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6" h="499">
                  <a:moveTo>
                    <a:pt x="116" y="250"/>
                  </a:moveTo>
                  <a:cubicBezTo>
                    <a:pt x="116" y="211"/>
                    <a:pt x="111" y="151"/>
                    <a:pt x="83" y="94"/>
                  </a:cubicBezTo>
                  <a:cubicBezTo>
                    <a:pt x="53" y="33"/>
                    <a:pt x="10" y="0"/>
                    <a:pt x="5" y="0"/>
                  </a:cubicBezTo>
                  <a:cubicBezTo>
                    <a:pt x="2" y="0"/>
                    <a:pt x="0" y="2"/>
                    <a:pt x="0" y="5"/>
                  </a:cubicBezTo>
                  <a:cubicBezTo>
                    <a:pt x="0" y="7"/>
                    <a:pt x="0" y="8"/>
                    <a:pt x="10" y="17"/>
                  </a:cubicBezTo>
                  <a:cubicBezTo>
                    <a:pt x="59" y="66"/>
                    <a:pt x="87" y="146"/>
                    <a:pt x="87" y="250"/>
                  </a:cubicBezTo>
                  <a:cubicBezTo>
                    <a:pt x="87" y="335"/>
                    <a:pt x="69" y="423"/>
                    <a:pt x="7" y="486"/>
                  </a:cubicBezTo>
                  <a:cubicBezTo>
                    <a:pt x="0" y="492"/>
                    <a:pt x="0" y="493"/>
                    <a:pt x="0" y="494"/>
                  </a:cubicBezTo>
                  <a:cubicBezTo>
                    <a:pt x="0" y="497"/>
                    <a:pt x="2" y="499"/>
                    <a:pt x="5" y="499"/>
                  </a:cubicBezTo>
                  <a:cubicBezTo>
                    <a:pt x="10" y="499"/>
                    <a:pt x="55" y="465"/>
                    <a:pt x="85" y="402"/>
                  </a:cubicBezTo>
                  <a:cubicBezTo>
                    <a:pt x="110" y="347"/>
                    <a:pt x="116" y="292"/>
                    <a:pt x="116" y="250"/>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4">
              <a:extLst>
                <a:ext uri="{FF2B5EF4-FFF2-40B4-BE49-F238E27FC236}">
                  <a16:creationId xmlns:a16="http://schemas.microsoft.com/office/drawing/2014/main" id="{5258FEC5-CD44-4B17-842C-D19A34E69C6C}"/>
                </a:ext>
              </a:extLst>
            </p:cNvPr>
            <p:cNvSpPr>
              <a:spLocks/>
            </p:cNvSpPr>
            <p:nvPr>
              <p:custDataLst>
                <p:tags r:id="rId62"/>
              </p:custDataLst>
            </p:nvPr>
          </p:nvSpPr>
          <p:spPr bwMode="auto">
            <a:xfrm>
              <a:off x="4056063" y="2636838"/>
              <a:ext cx="131763" cy="158750"/>
            </a:xfrm>
            <a:custGeom>
              <a:avLst/>
              <a:gdLst>
                <a:gd name="T0" fmla="*/ 231 w 249"/>
                <a:gd name="T1" fmla="*/ 155 h 289"/>
                <a:gd name="T2" fmla="*/ 249 w 249"/>
                <a:gd name="T3" fmla="*/ 145 h 289"/>
                <a:gd name="T4" fmla="*/ 231 w 249"/>
                <a:gd name="T5" fmla="*/ 135 h 289"/>
                <a:gd name="T6" fmla="*/ 20 w 249"/>
                <a:gd name="T7" fmla="*/ 135 h 289"/>
                <a:gd name="T8" fmla="*/ 154 w 249"/>
                <a:gd name="T9" fmla="*/ 20 h 289"/>
                <a:gd name="T10" fmla="*/ 231 w 249"/>
                <a:gd name="T11" fmla="*/ 20 h 289"/>
                <a:gd name="T12" fmla="*/ 249 w 249"/>
                <a:gd name="T13" fmla="*/ 10 h 289"/>
                <a:gd name="T14" fmla="*/ 231 w 249"/>
                <a:gd name="T15" fmla="*/ 0 h 289"/>
                <a:gd name="T16" fmla="*/ 153 w 249"/>
                <a:gd name="T17" fmla="*/ 0 h 289"/>
                <a:gd name="T18" fmla="*/ 0 w 249"/>
                <a:gd name="T19" fmla="*/ 145 h 289"/>
                <a:gd name="T20" fmla="*/ 153 w 249"/>
                <a:gd name="T21" fmla="*/ 289 h 289"/>
                <a:gd name="T22" fmla="*/ 231 w 249"/>
                <a:gd name="T23" fmla="*/ 289 h 289"/>
                <a:gd name="T24" fmla="*/ 249 w 249"/>
                <a:gd name="T25" fmla="*/ 280 h 289"/>
                <a:gd name="T26" fmla="*/ 231 w 249"/>
                <a:gd name="T27" fmla="*/ 270 h 289"/>
                <a:gd name="T28" fmla="*/ 154 w 249"/>
                <a:gd name="T29" fmla="*/ 270 h 289"/>
                <a:gd name="T30" fmla="*/ 20 w 249"/>
                <a:gd name="T31" fmla="*/ 155 h 289"/>
                <a:gd name="T32" fmla="*/ 231 w 249"/>
                <a:gd name="T33" fmla="*/ 155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9" h="289">
                  <a:moveTo>
                    <a:pt x="231" y="155"/>
                  </a:moveTo>
                  <a:cubicBezTo>
                    <a:pt x="240" y="155"/>
                    <a:pt x="249" y="155"/>
                    <a:pt x="249" y="145"/>
                  </a:cubicBezTo>
                  <a:cubicBezTo>
                    <a:pt x="249" y="135"/>
                    <a:pt x="240" y="135"/>
                    <a:pt x="231" y="135"/>
                  </a:cubicBezTo>
                  <a:lnTo>
                    <a:pt x="20" y="135"/>
                  </a:lnTo>
                  <a:cubicBezTo>
                    <a:pt x="26" y="68"/>
                    <a:pt x="83" y="20"/>
                    <a:pt x="154" y="20"/>
                  </a:cubicBezTo>
                  <a:lnTo>
                    <a:pt x="231" y="20"/>
                  </a:lnTo>
                  <a:cubicBezTo>
                    <a:pt x="240" y="20"/>
                    <a:pt x="249" y="20"/>
                    <a:pt x="249" y="10"/>
                  </a:cubicBezTo>
                  <a:cubicBezTo>
                    <a:pt x="249" y="0"/>
                    <a:pt x="240" y="0"/>
                    <a:pt x="231" y="0"/>
                  </a:cubicBezTo>
                  <a:lnTo>
                    <a:pt x="153" y="0"/>
                  </a:lnTo>
                  <a:cubicBezTo>
                    <a:pt x="67" y="0"/>
                    <a:pt x="0" y="65"/>
                    <a:pt x="0" y="145"/>
                  </a:cubicBezTo>
                  <a:cubicBezTo>
                    <a:pt x="0" y="225"/>
                    <a:pt x="67" y="289"/>
                    <a:pt x="153" y="289"/>
                  </a:cubicBezTo>
                  <a:lnTo>
                    <a:pt x="231" y="289"/>
                  </a:lnTo>
                  <a:cubicBezTo>
                    <a:pt x="240" y="289"/>
                    <a:pt x="249" y="289"/>
                    <a:pt x="249" y="280"/>
                  </a:cubicBezTo>
                  <a:cubicBezTo>
                    <a:pt x="249" y="270"/>
                    <a:pt x="240" y="270"/>
                    <a:pt x="231" y="270"/>
                  </a:cubicBezTo>
                  <a:lnTo>
                    <a:pt x="154" y="270"/>
                  </a:lnTo>
                  <a:cubicBezTo>
                    <a:pt x="83" y="270"/>
                    <a:pt x="26" y="222"/>
                    <a:pt x="20" y="155"/>
                  </a:cubicBezTo>
                  <a:lnTo>
                    <a:pt x="231" y="155"/>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5">
              <a:extLst>
                <a:ext uri="{FF2B5EF4-FFF2-40B4-BE49-F238E27FC236}">
                  <a16:creationId xmlns:a16="http://schemas.microsoft.com/office/drawing/2014/main" id="{2443F62F-F338-4667-A30C-E2B5680EACAB}"/>
                </a:ext>
              </a:extLst>
            </p:cNvPr>
            <p:cNvSpPr>
              <a:spLocks noEditPoints="1"/>
            </p:cNvSpPr>
            <p:nvPr>
              <p:custDataLst>
                <p:tags r:id="rId63"/>
              </p:custDataLst>
            </p:nvPr>
          </p:nvSpPr>
          <p:spPr bwMode="auto">
            <a:xfrm>
              <a:off x="4286251" y="2595563"/>
              <a:ext cx="180975" cy="188913"/>
            </a:xfrm>
            <a:custGeom>
              <a:avLst/>
              <a:gdLst>
                <a:gd name="T0" fmla="*/ 125 w 342"/>
                <a:gd name="T1" fmla="*/ 185 h 342"/>
                <a:gd name="T2" fmla="*/ 143 w 342"/>
                <a:gd name="T3" fmla="*/ 185 h 342"/>
                <a:gd name="T4" fmla="*/ 218 w 342"/>
                <a:gd name="T5" fmla="*/ 301 h 342"/>
                <a:gd name="T6" fmla="*/ 241 w 342"/>
                <a:gd name="T7" fmla="*/ 336 h 342"/>
                <a:gd name="T8" fmla="*/ 257 w 342"/>
                <a:gd name="T9" fmla="*/ 342 h 342"/>
                <a:gd name="T10" fmla="*/ 326 w 342"/>
                <a:gd name="T11" fmla="*/ 342 h 342"/>
                <a:gd name="T12" fmla="*/ 342 w 342"/>
                <a:gd name="T13" fmla="*/ 333 h 342"/>
                <a:gd name="T14" fmla="*/ 335 w 342"/>
                <a:gd name="T15" fmla="*/ 324 h 342"/>
                <a:gd name="T16" fmla="*/ 280 w 342"/>
                <a:gd name="T17" fmla="*/ 271 h 342"/>
                <a:gd name="T18" fmla="*/ 218 w 342"/>
                <a:gd name="T19" fmla="*/ 179 h 342"/>
                <a:gd name="T20" fmla="*/ 305 w 342"/>
                <a:gd name="T21" fmla="*/ 93 h 342"/>
                <a:gd name="T22" fmla="*/ 173 w 342"/>
                <a:gd name="T23" fmla="*/ 0 h 342"/>
                <a:gd name="T24" fmla="*/ 17 w 342"/>
                <a:gd name="T25" fmla="*/ 0 h 342"/>
                <a:gd name="T26" fmla="*/ 0 w 342"/>
                <a:gd name="T27" fmla="*/ 9 h 342"/>
                <a:gd name="T28" fmla="*/ 13 w 342"/>
                <a:gd name="T29" fmla="*/ 17 h 342"/>
                <a:gd name="T30" fmla="*/ 44 w 342"/>
                <a:gd name="T31" fmla="*/ 46 h 342"/>
                <a:gd name="T32" fmla="*/ 44 w 342"/>
                <a:gd name="T33" fmla="*/ 296 h 342"/>
                <a:gd name="T34" fmla="*/ 13 w 342"/>
                <a:gd name="T35" fmla="*/ 324 h 342"/>
                <a:gd name="T36" fmla="*/ 0 w 342"/>
                <a:gd name="T37" fmla="*/ 333 h 342"/>
                <a:gd name="T38" fmla="*/ 17 w 342"/>
                <a:gd name="T39" fmla="*/ 342 h 342"/>
                <a:gd name="T40" fmla="*/ 153 w 342"/>
                <a:gd name="T41" fmla="*/ 342 h 342"/>
                <a:gd name="T42" fmla="*/ 170 w 342"/>
                <a:gd name="T43" fmla="*/ 333 h 342"/>
                <a:gd name="T44" fmla="*/ 156 w 342"/>
                <a:gd name="T45" fmla="*/ 324 h 342"/>
                <a:gd name="T46" fmla="*/ 125 w 342"/>
                <a:gd name="T47" fmla="*/ 296 h 342"/>
                <a:gd name="T48" fmla="*/ 125 w 342"/>
                <a:gd name="T49" fmla="*/ 185 h 342"/>
                <a:gd name="T50" fmla="*/ 222 w 342"/>
                <a:gd name="T51" fmla="*/ 160 h 342"/>
                <a:gd name="T52" fmla="*/ 237 w 342"/>
                <a:gd name="T53" fmla="*/ 94 h 342"/>
                <a:gd name="T54" fmla="*/ 218 w 342"/>
                <a:gd name="T55" fmla="*/ 23 h 342"/>
                <a:gd name="T56" fmla="*/ 288 w 342"/>
                <a:gd name="T57" fmla="*/ 93 h 342"/>
                <a:gd name="T58" fmla="*/ 222 w 342"/>
                <a:gd name="T59" fmla="*/ 160 h 342"/>
                <a:gd name="T60" fmla="*/ 125 w 342"/>
                <a:gd name="T61" fmla="*/ 44 h 342"/>
                <a:gd name="T62" fmla="*/ 156 w 342"/>
                <a:gd name="T63" fmla="*/ 17 h 342"/>
                <a:gd name="T64" fmla="*/ 220 w 342"/>
                <a:gd name="T65" fmla="*/ 94 h 342"/>
                <a:gd name="T66" fmla="*/ 125 w 342"/>
                <a:gd name="T67" fmla="*/ 167 h 342"/>
                <a:gd name="T68" fmla="*/ 125 w 342"/>
                <a:gd name="T69" fmla="*/ 44 h 342"/>
                <a:gd name="T70" fmla="*/ 58 w 342"/>
                <a:gd name="T71" fmla="*/ 324 h 342"/>
                <a:gd name="T72" fmla="*/ 62 w 342"/>
                <a:gd name="T73" fmla="*/ 297 h 342"/>
                <a:gd name="T74" fmla="*/ 62 w 342"/>
                <a:gd name="T75" fmla="*/ 45 h 342"/>
                <a:gd name="T76" fmla="*/ 58 w 342"/>
                <a:gd name="T77" fmla="*/ 17 h 342"/>
                <a:gd name="T78" fmla="*/ 114 w 342"/>
                <a:gd name="T79" fmla="*/ 17 h 342"/>
                <a:gd name="T80" fmla="*/ 108 w 342"/>
                <a:gd name="T81" fmla="*/ 43 h 342"/>
                <a:gd name="T82" fmla="*/ 108 w 342"/>
                <a:gd name="T83" fmla="*/ 297 h 342"/>
                <a:gd name="T84" fmla="*/ 112 w 342"/>
                <a:gd name="T85" fmla="*/ 324 h 342"/>
                <a:gd name="T86" fmla="*/ 58 w 342"/>
                <a:gd name="T87" fmla="*/ 324 h 342"/>
                <a:gd name="T88" fmla="*/ 164 w 342"/>
                <a:gd name="T89" fmla="*/ 185 h 342"/>
                <a:gd name="T90" fmla="*/ 173 w 342"/>
                <a:gd name="T91" fmla="*/ 184 h 342"/>
                <a:gd name="T92" fmla="*/ 199 w 342"/>
                <a:gd name="T93" fmla="*/ 182 h 342"/>
                <a:gd name="T94" fmla="*/ 302 w 342"/>
                <a:gd name="T95" fmla="*/ 324 h 342"/>
                <a:gd name="T96" fmla="*/ 254 w 342"/>
                <a:gd name="T97" fmla="*/ 324 h 342"/>
                <a:gd name="T98" fmla="*/ 164 w 342"/>
                <a:gd name="T99" fmla="*/ 185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42" h="342">
                  <a:moveTo>
                    <a:pt x="125" y="185"/>
                  </a:moveTo>
                  <a:lnTo>
                    <a:pt x="143" y="185"/>
                  </a:lnTo>
                  <a:lnTo>
                    <a:pt x="218" y="301"/>
                  </a:lnTo>
                  <a:cubicBezTo>
                    <a:pt x="223" y="309"/>
                    <a:pt x="235" y="328"/>
                    <a:pt x="241" y="336"/>
                  </a:cubicBezTo>
                  <a:cubicBezTo>
                    <a:pt x="244" y="342"/>
                    <a:pt x="246" y="342"/>
                    <a:pt x="257" y="342"/>
                  </a:cubicBezTo>
                  <a:lnTo>
                    <a:pt x="326" y="342"/>
                  </a:lnTo>
                  <a:cubicBezTo>
                    <a:pt x="335" y="342"/>
                    <a:pt x="342" y="342"/>
                    <a:pt x="342" y="333"/>
                  </a:cubicBezTo>
                  <a:cubicBezTo>
                    <a:pt x="342" y="329"/>
                    <a:pt x="339" y="325"/>
                    <a:pt x="335" y="324"/>
                  </a:cubicBezTo>
                  <a:cubicBezTo>
                    <a:pt x="316" y="320"/>
                    <a:pt x="292" y="287"/>
                    <a:pt x="280" y="271"/>
                  </a:cubicBezTo>
                  <a:cubicBezTo>
                    <a:pt x="276" y="266"/>
                    <a:pt x="252" y="233"/>
                    <a:pt x="218" y="179"/>
                  </a:cubicBezTo>
                  <a:cubicBezTo>
                    <a:pt x="263" y="171"/>
                    <a:pt x="305" y="152"/>
                    <a:pt x="305" y="93"/>
                  </a:cubicBezTo>
                  <a:cubicBezTo>
                    <a:pt x="305" y="24"/>
                    <a:pt x="232" y="0"/>
                    <a:pt x="173" y="0"/>
                  </a:cubicBezTo>
                  <a:lnTo>
                    <a:pt x="17" y="0"/>
                  </a:lnTo>
                  <a:cubicBezTo>
                    <a:pt x="8" y="0"/>
                    <a:pt x="0" y="0"/>
                    <a:pt x="0" y="9"/>
                  </a:cubicBezTo>
                  <a:cubicBezTo>
                    <a:pt x="0" y="17"/>
                    <a:pt x="9" y="17"/>
                    <a:pt x="13" y="17"/>
                  </a:cubicBezTo>
                  <a:cubicBezTo>
                    <a:pt x="42" y="17"/>
                    <a:pt x="44" y="21"/>
                    <a:pt x="44" y="46"/>
                  </a:cubicBezTo>
                  <a:lnTo>
                    <a:pt x="44" y="296"/>
                  </a:lnTo>
                  <a:cubicBezTo>
                    <a:pt x="44" y="321"/>
                    <a:pt x="42" y="324"/>
                    <a:pt x="13" y="324"/>
                  </a:cubicBezTo>
                  <a:cubicBezTo>
                    <a:pt x="9" y="324"/>
                    <a:pt x="0" y="324"/>
                    <a:pt x="0" y="333"/>
                  </a:cubicBezTo>
                  <a:cubicBezTo>
                    <a:pt x="0" y="342"/>
                    <a:pt x="8" y="342"/>
                    <a:pt x="17" y="342"/>
                  </a:cubicBezTo>
                  <a:lnTo>
                    <a:pt x="153" y="342"/>
                  </a:lnTo>
                  <a:cubicBezTo>
                    <a:pt x="162" y="342"/>
                    <a:pt x="170" y="342"/>
                    <a:pt x="170" y="333"/>
                  </a:cubicBezTo>
                  <a:cubicBezTo>
                    <a:pt x="170" y="324"/>
                    <a:pt x="161" y="324"/>
                    <a:pt x="156" y="324"/>
                  </a:cubicBezTo>
                  <a:cubicBezTo>
                    <a:pt x="127" y="324"/>
                    <a:pt x="125" y="320"/>
                    <a:pt x="125" y="296"/>
                  </a:cubicBezTo>
                  <a:lnTo>
                    <a:pt x="125" y="185"/>
                  </a:lnTo>
                  <a:close/>
                  <a:moveTo>
                    <a:pt x="222" y="160"/>
                  </a:moveTo>
                  <a:cubicBezTo>
                    <a:pt x="236" y="142"/>
                    <a:pt x="237" y="116"/>
                    <a:pt x="237" y="94"/>
                  </a:cubicBezTo>
                  <a:cubicBezTo>
                    <a:pt x="237" y="70"/>
                    <a:pt x="234" y="43"/>
                    <a:pt x="218" y="23"/>
                  </a:cubicBezTo>
                  <a:cubicBezTo>
                    <a:pt x="239" y="27"/>
                    <a:pt x="288" y="43"/>
                    <a:pt x="288" y="93"/>
                  </a:cubicBezTo>
                  <a:cubicBezTo>
                    <a:pt x="288" y="126"/>
                    <a:pt x="273" y="151"/>
                    <a:pt x="222" y="160"/>
                  </a:cubicBezTo>
                  <a:close/>
                  <a:moveTo>
                    <a:pt x="125" y="44"/>
                  </a:moveTo>
                  <a:cubicBezTo>
                    <a:pt x="125" y="34"/>
                    <a:pt x="125" y="17"/>
                    <a:pt x="156" y="17"/>
                  </a:cubicBezTo>
                  <a:cubicBezTo>
                    <a:pt x="199" y="17"/>
                    <a:pt x="220" y="35"/>
                    <a:pt x="220" y="94"/>
                  </a:cubicBezTo>
                  <a:cubicBezTo>
                    <a:pt x="220" y="158"/>
                    <a:pt x="204" y="167"/>
                    <a:pt x="125" y="167"/>
                  </a:cubicBezTo>
                  <a:lnTo>
                    <a:pt x="125" y="44"/>
                  </a:lnTo>
                  <a:close/>
                  <a:moveTo>
                    <a:pt x="58" y="324"/>
                  </a:moveTo>
                  <a:cubicBezTo>
                    <a:pt x="62" y="315"/>
                    <a:pt x="62" y="301"/>
                    <a:pt x="62" y="297"/>
                  </a:cubicBezTo>
                  <a:lnTo>
                    <a:pt x="62" y="45"/>
                  </a:lnTo>
                  <a:cubicBezTo>
                    <a:pt x="62" y="40"/>
                    <a:pt x="62" y="26"/>
                    <a:pt x="58" y="17"/>
                  </a:cubicBezTo>
                  <a:lnTo>
                    <a:pt x="114" y="17"/>
                  </a:lnTo>
                  <a:cubicBezTo>
                    <a:pt x="108" y="25"/>
                    <a:pt x="108" y="35"/>
                    <a:pt x="108" y="43"/>
                  </a:cubicBezTo>
                  <a:lnTo>
                    <a:pt x="108" y="297"/>
                  </a:lnTo>
                  <a:cubicBezTo>
                    <a:pt x="108" y="302"/>
                    <a:pt x="108" y="315"/>
                    <a:pt x="112" y="324"/>
                  </a:cubicBezTo>
                  <a:lnTo>
                    <a:pt x="58" y="324"/>
                  </a:lnTo>
                  <a:close/>
                  <a:moveTo>
                    <a:pt x="164" y="185"/>
                  </a:moveTo>
                  <a:cubicBezTo>
                    <a:pt x="167" y="184"/>
                    <a:pt x="169" y="184"/>
                    <a:pt x="173" y="184"/>
                  </a:cubicBezTo>
                  <a:cubicBezTo>
                    <a:pt x="181" y="184"/>
                    <a:pt x="192" y="183"/>
                    <a:pt x="199" y="182"/>
                  </a:cubicBezTo>
                  <a:cubicBezTo>
                    <a:pt x="207" y="194"/>
                    <a:pt x="261" y="283"/>
                    <a:pt x="302" y="324"/>
                  </a:cubicBezTo>
                  <a:lnTo>
                    <a:pt x="254" y="324"/>
                  </a:lnTo>
                  <a:lnTo>
                    <a:pt x="164" y="185"/>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6">
              <a:extLst>
                <a:ext uri="{FF2B5EF4-FFF2-40B4-BE49-F238E27FC236}">
                  <a16:creationId xmlns:a16="http://schemas.microsoft.com/office/drawing/2014/main" id="{8EE440F7-0409-4291-AE0D-715E5E3D1D10}"/>
                </a:ext>
              </a:extLst>
            </p:cNvPr>
            <p:cNvSpPr>
              <a:spLocks/>
            </p:cNvSpPr>
            <p:nvPr>
              <p:custDataLst>
                <p:tags r:id="rId64"/>
              </p:custDataLst>
            </p:nvPr>
          </p:nvSpPr>
          <p:spPr bwMode="auto">
            <a:xfrm>
              <a:off x="4484688" y="2540000"/>
              <a:ext cx="163513" cy="131763"/>
            </a:xfrm>
            <a:custGeom>
              <a:avLst/>
              <a:gdLst>
                <a:gd name="T0" fmla="*/ 266 w 310"/>
                <a:gd name="T1" fmla="*/ 38 h 238"/>
                <a:gd name="T2" fmla="*/ 303 w 310"/>
                <a:gd name="T3" fmla="*/ 12 h 238"/>
                <a:gd name="T4" fmla="*/ 310 w 310"/>
                <a:gd name="T5" fmla="*/ 4 h 238"/>
                <a:gd name="T6" fmla="*/ 305 w 310"/>
                <a:gd name="T7" fmla="*/ 0 h 238"/>
                <a:gd name="T8" fmla="*/ 269 w 310"/>
                <a:gd name="T9" fmla="*/ 1 h 238"/>
                <a:gd name="T10" fmla="*/ 232 w 310"/>
                <a:gd name="T11" fmla="*/ 0 h 238"/>
                <a:gd name="T12" fmla="*/ 225 w 310"/>
                <a:gd name="T13" fmla="*/ 7 h 238"/>
                <a:gd name="T14" fmla="*/ 232 w 310"/>
                <a:gd name="T15" fmla="*/ 12 h 238"/>
                <a:gd name="T16" fmla="*/ 255 w 310"/>
                <a:gd name="T17" fmla="*/ 26 h 238"/>
                <a:gd name="T18" fmla="*/ 253 w 310"/>
                <a:gd name="T19" fmla="*/ 35 h 238"/>
                <a:gd name="T20" fmla="*/ 215 w 310"/>
                <a:gd name="T21" fmla="*/ 187 h 238"/>
                <a:gd name="T22" fmla="*/ 127 w 310"/>
                <a:gd name="T23" fmla="*/ 5 h 238"/>
                <a:gd name="T24" fmla="*/ 115 w 310"/>
                <a:gd name="T25" fmla="*/ 0 h 238"/>
                <a:gd name="T26" fmla="*/ 67 w 310"/>
                <a:gd name="T27" fmla="*/ 0 h 238"/>
                <a:gd name="T28" fmla="*/ 56 w 310"/>
                <a:gd name="T29" fmla="*/ 7 h 238"/>
                <a:gd name="T30" fmla="*/ 68 w 310"/>
                <a:gd name="T31" fmla="*/ 12 h 238"/>
                <a:gd name="T32" fmla="*/ 90 w 310"/>
                <a:gd name="T33" fmla="*/ 14 h 238"/>
                <a:gd name="T34" fmla="*/ 43 w 310"/>
                <a:gd name="T35" fmla="*/ 200 h 238"/>
                <a:gd name="T36" fmla="*/ 7 w 310"/>
                <a:gd name="T37" fmla="*/ 225 h 238"/>
                <a:gd name="T38" fmla="*/ 0 w 310"/>
                <a:gd name="T39" fmla="*/ 232 h 238"/>
                <a:gd name="T40" fmla="*/ 5 w 310"/>
                <a:gd name="T41" fmla="*/ 238 h 238"/>
                <a:gd name="T42" fmla="*/ 41 w 310"/>
                <a:gd name="T43" fmla="*/ 236 h 238"/>
                <a:gd name="T44" fmla="*/ 78 w 310"/>
                <a:gd name="T45" fmla="*/ 238 h 238"/>
                <a:gd name="T46" fmla="*/ 85 w 310"/>
                <a:gd name="T47" fmla="*/ 230 h 238"/>
                <a:gd name="T48" fmla="*/ 77 w 310"/>
                <a:gd name="T49" fmla="*/ 225 h 238"/>
                <a:gd name="T50" fmla="*/ 55 w 310"/>
                <a:gd name="T51" fmla="*/ 210 h 238"/>
                <a:gd name="T52" fmla="*/ 56 w 310"/>
                <a:gd name="T53" fmla="*/ 202 h 238"/>
                <a:gd name="T54" fmla="*/ 101 w 310"/>
                <a:gd name="T55" fmla="*/ 23 h 238"/>
                <a:gd name="T56" fmla="*/ 203 w 310"/>
                <a:gd name="T57" fmla="*/ 232 h 238"/>
                <a:gd name="T58" fmla="*/ 211 w 310"/>
                <a:gd name="T59" fmla="*/ 238 h 238"/>
                <a:gd name="T60" fmla="*/ 218 w 310"/>
                <a:gd name="T61" fmla="*/ 230 h 238"/>
                <a:gd name="T62" fmla="*/ 266 w 310"/>
                <a:gd name="T63" fmla="*/ 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10" h="238">
                  <a:moveTo>
                    <a:pt x="266" y="38"/>
                  </a:moveTo>
                  <a:cubicBezTo>
                    <a:pt x="270" y="24"/>
                    <a:pt x="275" y="13"/>
                    <a:pt x="303" y="12"/>
                  </a:cubicBezTo>
                  <a:cubicBezTo>
                    <a:pt x="305" y="12"/>
                    <a:pt x="310" y="12"/>
                    <a:pt x="310" y="4"/>
                  </a:cubicBezTo>
                  <a:cubicBezTo>
                    <a:pt x="310" y="2"/>
                    <a:pt x="308" y="0"/>
                    <a:pt x="305" y="0"/>
                  </a:cubicBezTo>
                  <a:cubicBezTo>
                    <a:pt x="293" y="0"/>
                    <a:pt x="281" y="1"/>
                    <a:pt x="269" y="1"/>
                  </a:cubicBezTo>
                  <a:cubicBezTo>
                    <a:pt x="260" y="1"/>
                    <a:pt x="240" y="0"/>
                    <a:pt x="232" y="0"/>
                  </a:cubicBezTo>
                  <a:cubicBezTo>
                    <a:pt x="230" y="0"/>
                    <a:pt x="225" y="0"/>
                    <a:pt x="225" y="7"/>
                  </a:cubicBezTo>
                  <a:cubicBezTo>
                    <a:pt x="225" y="12"/>
                    <a:pt x="229" y="12"/>
                    <a:pt x="232" y="12"/>
                  </a:cubicBezTo>
                  <a:cubicBezTo>
                    <a:pt x="249" y="12"/>
                    <a:pt x="255" y="18"/>
                    <a:pt x="255" y="26"/>
                  </a:cubicBezTo>
                  <a:cubicBezTo>
                    <a:pt x="255" y="29"/>
                    <a:pt x="254" y="31"/>
                    <a:pt x="253" y="35"/>
                  </a:cubicBezTo>
                  <a:lnTo>
                    <a:pt x="215" y="187"/>
                  </a:lnTo>
                  <a:lnTo>
                    <a:pt x="127" y="5"/>
                  </a:lnTo>
                  <a:cubicBezTo>
                    <a:pt x="124" y="0"/>
                    <a:pt x="123" y="0"/>
                    <a:pt x="115" y="0"/>
                  </a:cubicBezTo>
                  <a:lnTo>
                    <a:pt x="67" y="0"/>
                  </a:lnTo>
                  <a:cubicBezTo>
                    <a:pt x="61" y="0"/>
                    <a:pt x="56" y="0"/>
                    <a:pt x="56" y="7"/>
                  </a:cubicBezTo>
                  <a:cubicBezTo>
                    <a:pt x="56" y="12"/>
                    <a:pt x="60" y="12"/>
                    <a:pt x="68" y="12"/>
                  </a:cubicBezTo>
                  <a:cubicBezTo>
                    <a:pt x="75" y="12"/>
                    <a:pt x="83" y="12"/>
                    <a:pt x="90" y="14"/>
                  </a:cubicBezTo>
                  <a:lnTo>
                    <a:pt x="43" y="200"/>
                  </a:lnTo>
                  <a:cubicBezTo>
                    <a:pt x="40" y="214"/>
                    <a:pt x="34" y="224"/>
                    <a:pt x="7" y="225"/>
                  </a:cubicBezTo>
                  <a:cubicBezTo>
                    <a:pt x="4" y="225"/>
                    <a:pt x="0" y="226"/>
                    <a:pt x="0" y="232"/>
                  </a:cubicBezTo>
                  <a:cubicBezTo>
                    <a:pt x="0" y="236"/>
                    <a:pt x="2" y="238"/>
                    <a:pt x="5" y="238"/>
                  </a:cubicBezTo>
                  <a:cubicBezTo>
                    <a:pt x="16" y="238"/>
                    <a:pt x="29" y="236"/>
                    <a:pt x="41" y="236"/>
                  </a:cubicBezTo>
                  <a:cubicBezTo>
                    <a:pt x="49" y="236"/>
                    <a:pt x="70" y="238"/>
                    <a:pt x="78" y="238"/>
                  </a:cubicBezTo>
                  <a:cubicBezTo>
                    <a:pt x="81" y="238"/>
                    <a:pt x="85" y="236"/>
                    <a:pt x="85" y="230"/>
                  </a:cubicBezTo>
                  <a:cubicBezTo>
                    <a:pt x="85" y="226"/>
                    <a:pt x="81" y="225"/>
                    <a:pt x="77" y="225"/>
                  </a:cubicBezTo>
                  <a:cubicBezTo>
                    <a:pt x="55" y="224"/>
                    <a:pt x="55" y="215"/>
                    <a:pt x="55" y="210"/>
                  </a:cubicBezTo>
                  <a:cubicBezTo>
                    <a:pt x="55" y="209"/>
                    <a:pt x="55" y="207"/>
                    <a:pt x="56" y="202"/>
                  </a:cubicBezTo>
                  <a:lnTo>
                    <a:pt x="101" y="23"/>
                  </a:lnTo>
                  <a:lnTo>
                    <a:pt x="203" y="232"/>
                  </a:lnTo>
                  <a:cubicBezTo>
                    <a:pt x="206" y="237"/>
                    <a:pt x="207" y="238"/>
                    <a:pt x="211" y="238"/>
                  </a:cubicBezTo>
                  <a:cubicBezTo>
                    <a:pt x="216" y="238"/>
                    <a:pt x="216" y="237"/>
                    <a:pt x="218" y="230"/>
                  </a:cubicBezTo>
                  <a:lnTo>
                    <a:pt x="266" y="38"/>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7">
              <a:extLst>
                <a:ext uri="{FF2B5EF4-FFF2-40B4-BE49-F238E27FC236}">
                  <a16:creationId xmlns:a16="http://schemas.microsoft.com/office/drawing/2014/main" id="{E319AA25-90B4-4136-B8DE-77693F3C0586}"/>
                </a:ext>
              </a:extLst>
            </p:cNvPr>
            <p:cNvSpPr>
              <a:spLocks/>
            </p:cNvSpPr>
            <p:nvPr>
              <p:custDataLst>
                <p:tags r:id="rId65"/>
              </p:custDataLst>
            </p:nvPr>
          </p:nvSpPr>
          <p:spPr bwMode="auto">
            <a:xfrm>
              <a:off x="2541588" y="3049588"/>
              <a:ext cx="217488" cy="188913"/>
            </a:xfrm>
            <a:custGeom>
              <a:avLst/>
              <a:gdLst>
                <a:gd name="T0" fmla="*/ 358 w 414"/>
                <a:gd name="T1" fmla="*/ 34 h 342"/>
                <a:gd name="T2" fmla="*/ 377 w 414"/>
                <a:gd name="T3" fmla="*/ 25 h 342"/>
                <a:gd name="T4" fmla="*/ 403 w 414"/>
                <a:gd name="T5" fmla="*/ 24 h 342"/>
                <a:gd name="T6" fmla="*/ 414 w 414"/>
                <a:gd name="T7" fmla="*/ 24 h 342"/>
                <a:gd name="T8" fmla="*/ 414 w 414"/>
                <a:gd name="T9" fmla="*/ 0 h 342"/>
                <a:gd name="T10" fmla="*/ 357 w 414"/>
                <a:gd name="T11" fmla="*/ 2 h 342"/>
                <a:gd name="T12" fmla="*/ 291 w 414"/>
                <a:gd name="T13" fmla="*/ 0 h 342"/>
                <a:gd name="T14" fmla="*/ 291 w 414"/>
                <a:gd name="T15" fmla="*/ 24 h 342"/>
                <a:gd name="T16" fmla="*/ 329 w 414"/>
                <a:gd name="T17" fmla="*/ 29 h 342"/>
                <a:gd name="T18" fmla="*/ 326 w 414"/>
                <a:gd name="T19" fmla="*/ 35 h 342"/>
                <a:gd name="T20" fmla="*/ 232 w 414"/>
                <a:gd name="T21" fmla="*/ 172 h 342"/>
                <a:gd name="T22" fmla="*/ 131 w 414"/>
                <a:gd name="T23" fmla="*/ 24 h 342"/>
                <a:gd name="T24" fmla="*/ 173 w 414"/>
                <a:gd name="T25" fmla="*/ 24 h 342"/>
                <a:gd name="T26" fmla="*/ 173 w 414"/>
                <a:gd name="T27" fmla="*/ 0 h 342"/>
                <a:gd name="T28" fmla="*/ 82 w 414"/>
                <a:gd name="T29" fmla="*/ 2 h 342"/>
                <a:gd name="T30" fmla="*/ 0 w 414"/>
                <a:gd name="T31" fmla="*/ 0 h 342"/>
                <a:gd name="T32" fmla="*/ 0 w 414"/>
                <a:gd name="T33" fmla="*/ 24 h 342"/>
                <a:gd name="T34" fmla="*/ 49 w 414"/>
                <a:gd name="T35" fmla="*/ 24 h 342"/>
                <a:gd name="T36" fmla="*/ 173 w 414"/>
                <a:gd name="T37" fmla="*/ 206 h 342"/>
                <a:gd name="T38" fmla="*/ 173 w 414"/>
                <a:gd name="T39" fmla="*/ 319 h 342"/>
                <a:gd name="T40" fmla="*/ 119 w 414"/>
                <a:gd name="T41" fmla="*/ 319 h 342"/>
                <a:gd name="T42" fmla="*/ 119 w 414"/>
                <a:gd name="T43" fmla="*/ 342 h 342"/>
                <a:gd name="T44" fmla="*/ 207 w 414"/>
                <a:gd name="T45" fmla="*/ 341 h 342"/>
                <a:gd name="T46" fmla="*/ 295 w 414"/>
                <a:gd name="T47" fmla="*/ 342 h 342"/>
                <a:gd name="T48" fmla="*/ 295 w 414"/>
                <a:gd name="T49" fmla="*/ 319 h 342"/>
                <a:gd name="T50" fmla="*/ 241 w 414"/>
                <a:gd name="T51" fmla="*/ 319 h 342"/>
                <a:gd name="T52" fmla="*/ 241 w 414"/>
                <a:gd name="T53" fmla="*/ 206 h 342"/>
                <a:gd name="T54" fmla="*/ 358 w 414"/>
                <a:gd name="T55" fmla="*/ 34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14" h="342">
                  <a:moveTo>
                    <a:pt x="358" y="34"/>
                  </a:moveTo>
                  <a:cubicBezTo>
                    <a:pt x="362" y="27"/>
                    <a:pt x="366" y="27"/>
                    <a:pt x="377" y="25"/>
                  </a:cubicBezTo>
                  <a:cubicBezTo>
                    <a:pt x="386" y="24"/>
                    <a:pt x="395" y="24"/>
                    <a:pt x="403" y="24"/>
                  </a:cubicBezTo>
                  <a:lnTo>
                    <a:pt x="414" y="24"/>
                  </a:lnTo>
                  <a:lnTo>
                    <a:pt x="414" y="0"/>
                  </a:lnTo>
                  <a:cubicBezTo>
                    <a:pt x="394" y="1"/>
                    <a:pt x="371" y="2"/>
                    <a:pt x="357" y="2"/>
                  </a:cubicBezTo>
                  <a:cubicBezTo>
                    <a:pt x="338" y="2"/>
                    <a:pt x="310" y="2"/>
                    <a:pt x="291" y="0"/>
                  </a:cubicBezTo>
                  <a:lnTo>
                    <a:pt x="291" y="24"/>
                  </a:lnTo>
                  <a:cubicBezTo>
                    <a:pt x="303" y="24"/>
                    <a:pt x="316" y="24"/>
                    <a:pt x="329" y="29"/>
                  </a:cubicBezTo>
                  <a:cubicBezTo>
                    <a:pt x="328" y="31"/>
                    <a:pt x="328" y="32"/>
                    <a:pt x="326" y="35"/>
                  </a:cubicBezTo>
                  <a:lnTo>
                    <a:pt x="232" y="172"/>
                  </a:lnTo>
                  <a:lnTo>
                    <a:pt x="131" y="24"/>
                  </a:lnTo>
                  <a:lnTo>
                    <a:pt x="173" y="24"/>
                  </a:lnTo>
                  <a:lnTo>
                    <a:pt x="173" y="0"/>
                  </a:lnTo>
                  <a:cubicBezTo>
                    <a:pt x="153" y="2"/>
                    <a:pt x="105" y="2"/>
                    <a:pt x="82" y="2"/>
                  </a:cubicBezTo>
                  <a:cubicBezTo>
                    <a:pt x="62" y="2"/>
                    <a:pt x="17" y="2"/>
                    <a:pt x="0" y="0"/>
                  </a:cubicBezTo>
                  <a:lnTo>
                    <a:pt x="0" y="24"/>
                  </a:lnTo>
                  <a:lnTo>
                    <a:pt x="49" y="24"/>
                  </a:lnTo>
                  <a:lnTo>
                    <a:pt x="173" y="206"/>
                  </a:lnTo>
                  <a:lnTo>
                    <a:pt x="173" y="319"/>
                  </a:lnTo>
                  <a:lnTo>
                    <a:pt x="119" y="319"/>
                  </a:lnTo>
                  <a:lnTo>
                    <a:pt x="119" y="342"/>
                  </a:lnTo>
                  <a:cubicBezTo>
                    <a:pt x="137" y="341"/>
                    <a:pt x="186" y="341"/>
                    <a:pt x="207" y="341"/>
                  </a:cubicBezTo>
                  <a:cubicBezTo>
                    <a:pt x="228" y="341"/>
                    <a:pt x="276" y="341"/>
                    <a:pt x="295" y="342"/>
                  </a:cubicBezTo>
                  <a:lnTo>
                    <a:pt x="295" y="319"/>
                  </a:lnTo>
                  <a:lnTo>
                    <a:pt x="241" y="319"/>
                  </a:lnTo>
                  <a:lnTo>
                    <a:pt x="241" y="206"/>
                  </a:lnTo>
                  <a:lnTo>
                    <a:pt x="358" y="34"/>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8">
              <a:extLst>
                <a:ext uri="{FF2B5EF4-FFF2-40B4-BE49-F238E27FC236}">
                  <a16:creationId xmlns:a16="http://schemas.microsoft.com/office/drawing/2014/main" id="{C6D843C5-3FC6-4889-A521-69811A99583B}"/>
                </a:ext>
              </a:extLst>
            </p:cNvPr>
            <p:cNvSpPr>
              <a:spLocks noEditPoints="1"/>
            </p:cNvSpPr>
            <p:nvPr>
              <p:custDataLst>
                <p:tags r:id="rId66"/>
              </p:custDataLst>
            </p:nvPr>
          </p:nvSpPr>
          <p:spPr bwMode="auto">
            <a:xfrm>
              <a:off x="2859088" y="3136900"/>
              <a:ext cx="174625" cy="65088"/>
            </a:xfrm>
            <a:custGeom>
              <a:avLst/>
              <a:gdLst>
                <a:gd name="T0" fmla="*/ 315 w 332"/>
                <a:gd name="T1" fmla="*/ 20 h 117"/>
                <a:gd name="T2" fmla="*/ 332 w 332"/>
                <a:gd name="T3" fmla="*/ 10 h 117"/>
                <a:gd name="T4" fmla="*/ 315 w 332"/>
                <a:gd name="T5" fmla="*/ 0 h 117"/>
                <a:gd name="T6" fmla="*/ 17 w 332"/>
                <a:gd name="T7" fmla="*/ 0 h 117"/>
                <a:gd name="T8" fmla="*/ 0 w 332"/>
                <a:gd name="T9" fmla="*/ 10 h 117"/>
                <a:gd name="T10" fmla="*/ 17 w 332"/>
                <a:gd name="T11" fmla="*/ 20 h 117"/>
                <a:gd name="T12" fmla="*/ 315 w 332"/>
                <a:gd name="T13" fmla="*/ 20 h 117"/>
                <a:gd name="T14" fmla="*/ 315 w 332"/>
                <a:gd name="T15" fmla="*/ 117 h 117"/>
                <a:gd name="T16" fmla="*/ 332 w 332"/>
                <a:gd name="T17" fmla="*/ 107 h 117"/>
                <a:gd name="T18" fmla="*/ 315 w 332"/>
                <a:gd name="T19" fmla="*/ 97 h 117"/>
                <a:gd name="T20" fmla="*/ 17 w 332"/>
                <a:gd name="T21" fmla="*/ 97 h 117"/>
                <a:gd name="T22" fmla="*/ 0 w 332"/>
                <a:gd name="T23" fmla="*/ 107 h 117"/>
                <a:gd name="T24" fmla="*/ 17 w 332"/>
                <a:gd name="T25" fmla="*/ 117 h 117"/>
                <a:gd name="T26" fmla="*/ 315 w 332"/>
                <a:gd name="T27" fmla="*/ 117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2" h="117">
                  <a:moveTo>
                    <a:pt x="315" y="20"/>
                  </a:moveTo>
                  <a:cubicBezTo>
                    <a:pt x="322" y="20"/>
                    <a:pt x="332" y="20"/>
                    <a:pt x="332" y="10"/>
                  </a:cubicBezTo>
                  <a:cubicBezTo>
                    <a:pt x="332" y="0"/>
                    <a:pt x="322" y="0"/>
                    <a:pt x="315" y="0"/>
                  </a:cubicBezTo>
                  <a:lnTo>
                    <a:pt x="17" y="0"/>
                  </a:lnTo>
                  <a:cubicBezTo>
                    <a:pt x="10" y="0"/>
                    <a:pt x="0" y="0"/>
                    <a:pt x="0" y="10"/>
                  </a:cubicBezTo>
                  <a:cubicBezTo>
                    <a:pt x="0" y="20"/>
                    <a:pt x="10" y="20"/>
                    <a:pt x="17" y="20"/>
                  </a:cubicBezTo>
                  <a:lnTo>
                    <a:pt x="315" y="20"/>
                  </a:lnTo>
                  <a:close/>
                  <a:moveTo>
                    <a:pt x="315" y="117"/>
                  </a:moveTo>
                  <a:cubicBezTo>
                    <a:pt x="322" y="117"/>
                    <a:pt x="332" y="117"/>
                    <a:pt x="332" y="107"/>
                  </a:cubicBezTo>
                  <a:cubicBezTo>
                    <a:pt x="332" y="97"/>
                    <a:pt x="322" y="97"/>
                    <a:pt x="315" y="97"/>
                  </a:cubicBezTo>
                  <a:lnTo>
                    <a:pt x="17" y="97"/>
                  </a:lnTo>
                  <a:cubicBezTo>
                    <a:pt x="10" y="97"/>
                    <a:pt x="0" y="97"/>
                    <a:pt x="0" y="107"/>
                  </a:cubicBezTo>
                  <a:cubicBezTo>
                    <a:pt x="0" y="117"/>
                    <a:pt x="10" y="117"/>
                    <a:pt x="17" y="117"/>
                  </a:cubicBezTo>
                  <a:lnTo>
                    <a:pt x="315" y="117"/>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9">
              <a:extLst>
                <a:ext uri="{FF2B5EF4-FFF2-40B4-BE49-F238E27FC236}">
                  <a16:creationId xmlns:a16="http://schemas.microsoft.com/office/drawing/2014/main" id="{CD331FAF-E585-48E8-9E23-C78400EFC0E3}"/>
                </a:ext>
              </a:extLst>
            </p:cNvPr>
            <p:cNvSpPr>
              <a:spLocks/>
            </p:cNvSpPr>
            <p:nvPr>
              <p:custDataLst>
                <p:tags r:id="rId67"/>
              </p:custDataLst>
            </p:nvPr>
          </p:nvSpPr>
          <p:spPr bwMode="auto">
            <a:xfrm>
              <a:off x="3130551" y="3048000"/>
              <a:ext cx="184150" cy="246063"/>
            </a:xfrm>
            <a:custGeom>
              <a:avLst/>
              <a:gdLst>
                <a:gd name="T0" fmla="*/ 260 w 350"/>
                <a:gd name="T1" fmla="*/ 18 h 447"/>
                <a:gd name="T2" fmla="*/ 262 w 350"/>
                <a:gd name="T3" fmla="*/ 8 h 447"/>
                <a:gd name="T4" fmla="*/ 251 w 350"/>
                <a:gd name="T5" fmla="*/ 0 h 447"/>
                <a:gd name="T6" fmla="*/ 238 w 350"/>
                <a:gd name="T7" fmla="*/ 12 h 447"/>
                <a:gd name="T8" fmla="*/ 158 w 350"/>
                <a:gd name="T9" fmla="*/ 331 h 447"/>
                <a:gd name="T10" fmla="*/ 101 w 350"/>
                <a:gd name="T11" fmla="*/ 279 h 447"/>
                <a:gd name="T12" fmla="*/ 126 w 350"/>
                <a:gd name="T13" fmla="*/ 196 h 447"/>
                <a:gd name="T14" fmla="*/ 134 w 350"/>
                <a:gd name="T15" fmla="*/ 166 h 447"/>
                <a:gd name="T16" fmla="*/ 78 w 350"/>
                <a:gd name="T17" fmla="*/ 121 h 447"/>
                <a:gd name="T18" fmla="*/ 0 w 350"/>
                <a:gd name="T19" fmla="*/ 199 h 447"/>
                <a:gd name="T20" fmla="*/ 12 w 350"/>
                <a:gd name="T21" fmla="*/ 206 h 447"/>
                <a:gd name="T22" fmla="*/ 24 w 350"/>
                <a:gd name="T23" fmla="*/ 199 h 447"/>
                <a:gd name="T24" fmla="*/ 75 w 350"/>
                <a:gd name="T25" fmla="*/ 139 h 447"/>
                <a:gd name="T26" fmla="*/ 83 w 350"/>
                <a:gd name="T27" fmla="*/ 149 h 447"/>
                <a:gd name="T28" fmla="*/ 73 w 350"/>
                <a:gd name="T29" fmla="*/ 189 h 447"/>
                <a:gd name="T30" fmla="*/ 47 w 350"/>
                <a:gd name="T31" fmla="*/ 274 h 447"/>
                <a:gd name="T32" fmla="*/ 147 w 350"/>
                <a:gd name="T33" fmla="*/ 349 h 447"/>
                <a:gd name="T34" fmla="*/ 152 w 350"/>
                <a:gd name="T35" fmla="*/ 351 h 447"/>
                <a:gd name="T36" fmla="*/ 142 w 350"/>
                <a:gd name="T37" fmla="*/ 392 h 447"/>
                <a:gd name="T38" fmla="*/ 131 w 350"/>
                <a:gd name="T39" fmla="*/ 440 h 447"/>
                <a:gd name="T40" fmla="*/ 142 w 350"/>
                <a:gd name="T41" fmla="*/ 447 h 447"/>
                <a:gd name="T42" fmla="*/ 155 w 350"/>
                <a:gd name="T43" fmla="*/ 437 h 447"/>
                <a:gd name="T44" fmla="*/ 177 w 350"/>
                <a:gd name="T45" fmla="*/ 350 h 447"/>
                <a:gd name="T46" fmla="*/ 332 w 350"/>
                <a:gd name="T47" fmla="*/ 245 h 447"/>
                <a:gd name="T48" fmla="*/ 350 w 350"/>
                <a:gd name="T49" fmla="*/ 166 h 447"/>
                <a:gd name="T50" fmla="*/ 316 w 350"/>
                <a:gd name="T51" fmla="*/ 120 h 447"/>
                <a:gd name="T52" fmla="*/ 278 w 350"/>
                <a:gd name="T53" fmla="*/ 158 h 447"/>
                <a:gd name="T54" fmla="*/ 293 w 350"/>
                <a:gd name="T55" fmla="*/ 181 h 447"/>
                <a:gd name="T56" fmla="*/ 318 w 350"/>
                <a:gd name="T57" fmla="*/ 212 h 447"/>
                <a:gd name="T58" fmla="*/ 181 w 350"/>
                <a:gd name="T59" fmla="*/ 332 h 447"/>
                <a:gd name="T60" fmla="*/ 260 w 350"/>
                <a:gd name="T61" fmla="*/ 18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50" h="447">
                  <a:moveTo>
                    <a:pt x="260" y="18"/>
                  </a:moveTo>
                  <a:cubicBezTo>
                    <a:pt x="262" y="11"/>
                    <a:pt x="262" y="10"/>
                    <a:pt x="262" y="8"/>
                  </a:cubicBezTo>
                  <a:cubicBezTo>
                    <a:pt x="262" y="0"/>
                    <a:pt x="256" y="0"/>
                    <a:pt x="251" y="0"/>
                  </a:cubicBezTo>
                  <a:cubicBezTo>
                    <a:pt x="241" y="0"/>
                    <a:pt x="240" y="1"/>
                    <a:pt x="238" y="12"/>
                  </a:cubicBezTo>
                  <a:lnTo>
                    <a:pt x="158" y="331"/>
                  </a:lnTo>
                  <a:cubicBezTo>
                    <a:pt x="107" y="325"/>
                    <a:pt x="101" y="298"/>
                    <a:pt x="101" y="279"/>
                  </a:cubicBezTo>
                  <a:cubicBezTo>
                    <a:pt x="101" y="268"/>
                    <a:pt x="103" y="254"/>
                    <a:pt x="126" y="196"/>
                  </a:cubicBezTo>
                  <a:cubicBezTo>
                    <a:pt x="133" y="177"/>
                    <a:pt x="134" y="174"/>
                    <a:pt x="134" y="166"/>
                  </a:cubicBezTo>
                  <a:cubicBezTo>
                    <a:pt x="134" y="137"/>
                    <a:pt x="105" y="121"/>
                    <a:pt x="78" y="121"/>
                  </a:cubicBezTo>
                  <a:cubicBezTo>
                    <a:pt x="25" y="121"/>
                    <a:pt x="0" y="189"/>
                    <a:pt x="0" y="199"/>
                  </a:cubicBezTo>
                  <a:cubicBezTo>
                    <a:pt x="0" y="206"/>
                    <a:pt x="8" y="206"/>
                    <a:pt x="12" y="206"/>
                  </a:cubicBezTo>
                  <a:cubicBezTo>
                    <a:pt x="18" y="206"/>
                    <a:pt x="22" y="206"/>
                    <a:pt x="24" y="199"/>
                  </a:cubicBezTo>
                  <a:cubicBezTo>
                    <a:pt x="40" y="144"/>
                    <a:pt x="67" y="139"/>
                    <a:pt x="75" y="139"/>
                  </a:cubicBezTo>
                  <a:cubicBezTo>
                    <a:pt x="78" y="139"/>
                    <a:pt x="83" y="139"/>
                    <a:pt x="83" y="149"/>
                  </a:cubicBezTo>
                  <a:cubicBezTo>
                    <a:pt x="83" y="161"/>
                    <a:pt x="79" y="173"/>
                    <a:pt x="73" y="189"/>
                  </a:cubicBezTo>
                  <a:cubicBezTo>
                    <a:pt x="55" y="233"/>
                    <a:pt x="47" y="258"/>
                    <a:pt x="47" y="274"/>
                  </a:cubicBezTo>
                  <a:cubicBezTo>
                    <a:pt x="47" y="340"/>
                    <a:pt x="124" y="347"/>
                    <a:pt x="147" y="349"/>
                  </a:cubicBezTo>
                  <a:cubicBezTo>
                    <a:pt x="152" y="350"/>
                    <a:pt x="152" y="350"/>
                    <a:pt x="152" y="351"/>
                  </a:cubicBezTo>
                  <a:cubicBezTo>
                    <a:pt x="152" y="353"/>
                    <a:pt x="143" y="387"/>
                    <a:pt x="142" y="392"/>
                  </a:cubicBezTo>
                  <a:cubicBezTo>
                    <a:pt x="138" y="408"/>
                    <a:pt x="131" y="438"/>
                    <a:pt x="131" y="440"/>
                  </a:cubicBezTo>
                  <a:cubicBezTo>
                    <a:pt x="131" y="447"/>
                    <a:pt x="138" y="447"/>
                    <a:pt x="142" y="447"/>
                  </a:cubicBezTo>
                  <a:cubicBezTo>
                    <a:pt x="151" y="447"/>
                    <a:pt x="152" y="447"/>
                    <a:pt x="155" y="437"/>
                  </a:cubicBezTo>
                  <a:lnTo>
                    <a:pt x="177" y="350"/>
                  </a:lnTo>
                  <a:cubicBezTo>
                    <a:pt x="252" y="350"/>
                    <a:pt x="308" y="295"/>
                    <a:pt x="332" y="245"/>
                  </a:cubicBezTo>
                  <a:cubicBezTo>
                    <a:pt x="338" y="232"/>
                    <a:pt x="350" y="191"/>
                    <a:pt x="350" y="166"/>
                  </a:cubicBezTo>
                  <a:cubicBezTo>
                    <a:pt x="350" y="120"/>
                    <a:pt x="316" y="120"/>
                    <a:pt x="316" y="120"/>
                  </a:cubicBezTo>
                  <a:cubicBezTo>
                    <a:pt x="297" y="120"/>
                    <a:pt x="278" y="140"/>
                    <a:pt x="278" y="158"/>
                  </a:cubicBezTo>
                  <a:cubicBezTo>
                    <a:pt x="278" y="172"/>
                    <a:pt x="288" y="178"/>
                    <a:pt x="293" y="181"/>
                  </a:cubicBezTo>
                  <a:cubicBezTo>
                    <a:pt x="312" y="192"/>
                    <a:pt x="318" y="201"/>
                    <a:pt x="318" y="212"/>
                  </a:cubicBezTo>
                  <a:cubicBezTo>
                    <a:pt x="318" y="243"/>
                    <a:pt x="263" y="332"/>
                    <a:pt x="181" y="332"/>
                  </a:cubicBezTo>
                  <a:lnTo>
                    <a:pt x="260" y="18"/>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20">
              <a:extLst>
                <a:ext uri="{FF2B5EF4-FFF2-40B4-BE49-F238E27FC236}">
                  <a16:creationId xmlns:a16="http://schemas.microsoft.com/office/drawing/2014/main" id="{6437F966-5BFE-4D5B-9A31-407BF1CABF68}"/>
                </a:ext>
              </a:extLst>
            </p:cNvPr>
            <p:cNvSpPr>
              <a:spLocks/>
            </p:cNvSpPr>
            <p:nvPr>
              <p:custDataLst>
                <p:tags r:id="rId68"/>
              </p:custDataLst>
            </p:nvPr>
          </p:nvSpPr>
          <p:spPr bwMode="auto">
            <a:xfrm>
              <a:off x="3355976" y="3032125"/>
              <a:ext cx="61913" cy="276225"/>
            </a:xfrm>
            <a:custGeom>
              <a:avLst/>
              <a:gdLst>
                <a:gd name="T0" fmla="*/ 116 w 116"/>
                <a:gd name="T1" fmla="*/ 494 h 499"/>
                <a:gd name="T2" fmla="*/ 107 w 116"/>
                <a:gd name="T3" fmla="*/ 483 h 499"/>
                <a:gd name="T4" fmla="*/ 29 w 116"/>
                <a:gd name="T5" fmla="*/ 250 h 499"/>
                <a:gd name="T6" fmla="*/ 109 w 116"/>
                <a:gd name="T7" fmla="*/ 14 h 499"/>
                <a:gd name="T8" fmla="*/ 116 w 116"/>
                <a:gd name="T9" fmla="*/ 5 h 499"/>
                <a:gd name="T10" fmla="*/ 111 w 116"/>
                <a:gd name="T11" fmla="*/ 0 h 499"/>
                <a:gd name="T12" fmla="*/ 31 w 116"/>
                <a:gd name="T13" fmla="*/ 97 h 499"/>
                <a:gd name="T14" fmla="*/ 0 w 116"/>
                <a:gd name="T15" fmla="*/ 250 h 499"/>
                <a:gd name="T16" fmla="*/ 33 w 116"/>
                <a:gd name="T17" fmla="*/ 405 h 499"/>
                <a:gd name="T18" fmla="*/ 111 w 116"/>
                <a:gd name="T19" fmla="*/ 499 h 499"/>
                <a:gd name="T20" fmla="*/ 116 w 116"/>
                <a:gd name="T21" fmla="*/ 494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6" h="499">
                  <a:moveTo>
                    <a:pt x="116" y="494"/>
                  </a:moveTo>
                  <a:cubicBezTo>
                    <a:pt x="116" y="493"/>
                    <a:pt x="116" y="492"/>
                    <a:pt x="107" y="483"/>
                  </a:cubicBezTo>
                  <a:cubicBezTo>
                    <a:pt x="45" y="420"/>
                    <a:pt x="29" y="326"/>
                    <a:pt x="29" y="250"/>
                  </a:cubicBezTo>
                  <a:cubicBezTo>
                    <a:pt x="29" y="163"/>
                    <a:pt x="48" y="76"/>
                    <a:pt x="109" y="14"/>
                  </a:cubicBezTo>
                  <a:cubicBezTo>
                    <a:pt x="116" y="8"/>
                    <a:pt x="116" y="7"/>
                    <a:pt x="116" y="5"/>
                  </a:cubicBezTo>
                  <a:cubicBezTo>
                    <a:pt x="116" y="2"/>
                    <a:pt x="114" y="0"/>
                    <a:pt x="111" y="0"/>
                  </a:cubicBezTo>
                  <a:cubicBezTo>
                    <a:pt x="106" y="0"/>
                    <a:pt x="61" y="34"/>
                    <a:pt x="31" y="97"/>
                  </a:cubicBezTo>
                  <a:cubicBezTo>
                    <a:pt x="6" y="152"/>
                    <a:pt x="0" y="208"/>
                    <a:pt x="0" y="250"/>
                  </a:cubicBezTo>
                  <a:cubicBezTo>
                    <a:pt x="0" y="289"/>
                    <a:pt x="5" y="349"/>
                    <a:pt x="33" y="405"/>
                  </a:cubicBezTo>
                  <a:cubicBezTo>
                    <a:pt x="63" y="467"/>
                    <a:pt x="106" y="499"/>
                    <a:pt x="111" y="499"/>
                  </a:cubicBezTo>
                  <a:cubicBezTo>
                    <a:pt x="114" y="499"/>
                    <a:pt x="116" y="498"/>
                    <a:pt x="116" y="494"/>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21">
              <a:extLst>
                <a:ext uri="{FF2B5EF4-FFF2-40B4-BE49-F238E27FC236}">
                  <a16:creationId xmlns:a16="http://schemas.microsoft.com/office/drawing/2014/main" id="{90B26F1D-DFA1-4892-A0E5-33A85D2AA19D}"/>
                </a:ext>
              </a:extLst>
            </p:cNvPr>
            <p:cNvSpPr>
              <a:spLocks noEditPoints="1"/>
            </p:cNvSpPr>
            <p:nvPr>
              <p:custDataLst>
                <p:tags r:id="rId69"/>
              </p:custDataLst>
            </p:nvPr>
          </p:nvSpPr>
          <p:spPr bwMode="auto">
            <a:xfrm>
              <a:off x="3441701" y="3114675"/>
              <a:ext cx="149225" cy="177800"/>
            </a:xfrm>
            <a:custGeom>
              <a:avLst/>
              <a:gdLst>
                <a:gd name="T0" fmla="*/ 193 w 281"/>
                <a:gd name="T1" fmla="*/ 153 h 321"/>
                <a:gd name="T2" fmla="*/ 185 w 281"/>
                <a:gd name="T3" fmla="*/ 174 h 321"/>
                <a:gd name="T4" fmla="*/ 125 w 281"/>
                <a:gd name="T5" fmla="*/ 209 h 321"/>
                <a:gd name="T6" fmla="*/ 64 w 281"/>
                <a:gd name="T7" fmla="*/ 114 h 321"/>
                <a:gd name="T8" fmla="*/ 131 w 281"/>
                <a:gd name="T9" fmla="*/ 20 h 321"/>
                <a:gd name="T10" fmla="*/ 193 w 281"/>
                <a:gd name="T11" fmla="*/ 84 h 321"/>
                <a:gd name="T12" fmla="*/ 193 w 281"/>
                <a:gd name="T13" fmla="*/ 153 h 321"/>
                <a:gd name="T14" fmla="*/ 200 w 281"/>
                <a:gd name="T15" fmla="*/ 39 h 321"/>
                <a:gd name="T16" fmla="*/ 124 w 281"/>
                <a:gd name="T17" fmla="*/ 0 h 321"/>
                <a:gd name="T18" fmla="*/ 0 w 281"/>
                <a:gd name="T19" fmla="*/ 114 h 321"/>
                <a:gd name="T20" fmla="*/ 120 w 281"/>
                <a:gd name="T21" fmla="*/ 227 h 321"/>
                <a:gd name="T22" fmla="*/ 190 w 281"/>
                <a:gd name="T23" fmla="*/ 200 h 321"/>
                <a:gd name="T24" fmla="*/ 190 w 281"/>
                <a:gd name="T25" fmla="*/ 298 h 321"/>
                <a:gd name="T26" fmla="*/ 155 w 281"/>
                <a:gd name="T27" fmla="*/ 298 h 321"/>
                <a:gd name="T28" fmla="*/ 155 w 281"/>
                <a:gd name="T29" fmla="*/ 321 h 321"/>
                <a:gd name="T30" fmla="*/ 218 w 281"/>
                <a:gd name="T31" fmla="*/ 320 h 321"/>
                <a:gd name="T32" fmla="*/ 281 w 281"/>
                <a:gd name="T33" fmla="*/ 321 h 321"/>
                <a:gd name="T34" fmla="*/ 281 w 281"/>
                <a:gd name="T35" fmla="*/ 298 h 321"/>
                <a:gd name="T36" fmla="*/ 247 w 281"/>
                <a:gd name="T37" fmla="*/ 298 h 321"/>
                <a:gd name="T38" fmla="*/ 247 w 281"/>
                <a:gd name="T39" fmla="*/ 0 h 321"/>
                <a:gd name="T40" fmla="*/ 226 w 281"/>
                <a:gd name="T41" fmla="*/ 0 h 321"/>
                <a:gd name="T42" fmla="*/ 200 w 281"/>
                <a:gd name="T43" fmla="*/ 39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1" h="321">
                  <a:moveTo>
                    <a:pt x="193" y="153"/>
                  </a:moveTo>
                  <a:cubicBezTo>
                    <a:pt x="193" y="162"/>
                    <a:pt x="193" y="164"/>
                    <a:pt x="185" y="174"/>
                  </a:cubicBezTo>
                  <a:cubicBezTo>
                    <a:pt x="165" y="204"/>
                    <a:pt x="140" y="209"/>
                    <a:pt x="125" y="209"/>
                  </a:cubicBezTo>
                  <a:cubicBezTo>
                    <a:pt x="94" y="209"/>
                    <a:pt x="64" y="180"/>
                    <a:pt x="64" y="114"/>
                  </a:cubicBezTo>
                  <a:cubicBezTo>
                    <a:pt x="64" y="43"/>
                    <a:pt x="101" y="20"/>
                    <a:pt x="131" y="20"/>
                  </a:cubicBezTo>
                  <a:cubicBezTo>
                    <a:pt x="169" y="20"/>
                    <a:pt x="193" y="59"/>
                    <a:pt x="193" y="84"/>
                  </a:cubicBezTo>
                  <a:lnTo>
                    <a:pt x="193" y="153"/>
                  </a:lnTo>
                  <a:close/>
                  <a:moveTo>
                    <a:pt x="200" y="39"/>
                  </a:moveTo>
                  <a:cubicBezTo>
                    <a:pt x="182" y="15"/>
                    <a:pt x="154" y="0"/>
                    <a:pt x="124" y="0"/>
                  </a:cubicBezTo>
                  <a:cubicBezTo>
                    <a:pt x="52" y="0"/>
                    <a:pt x="0" y="44"/>
                    <a:pt x="0" y="114"/>
                  </a:cubicBezTo>
                  <a:cubicBezTo>
                    <a:pt x="0" y="184"/>
                    <a:pt x="51" y="227"/>
                    <a:pt x="120" y="227"/>
                  </a:cubicBezTo>
                  <a:cubicBezTo>
                    <a:pt x="144" y="227"/>
                    <a:pt x="167" y="220"/>
                    <a:pt x="190" y="200"/>
                  </a:cubicBezTo>
                  <a:lnTo>
                    <a:pt x="190" y="298"/>
                  </a:lnTo>
                  <a:lnTo>
                    <a:pt x="155" y="298"/>
                  </a:lnTo>
                  <a:lnTo>
                    <a:pt x="155" y="321"/>
                  </a:lnTo>
                  <a:cubicBezTo>
                    <a:pt x="169" y="321"/>
                    <a:pt x="199" y="320"/>
                    <a:pt x="218" y="320"/>
                  </a:cubicBezTo>
                  <a:cubicBezTo>
                    <a:pt x="238" y="320"/>
                    <a:pt x="267" y="321"/>
                    <a:pt x="281" y="321"/>
                  </a:cubicBezTo>
                  <a:lnTo>
                    <a:pt x="281" y="298"/>
                  </a:lnTo>
                  <a:lnTo>
                    <a:pt x="247" y="298"/>
                  </a:lnTo>
                  <a:lnTo>
                    <a:pt x="247" y="0"/>
                  </a:lnTo>
                  <a:lnTo>
                    <a:pt x="226" y="0"/>
                  </a:lnTo>
                  <a:lnTo>
                    <a:pt x="200" y="39"/>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22">
              <a:extLst>
                <a:ext uri="{FF2B5EF4-FFF2-40B4-BE49-F238E27FC236}">
                  <a16:creationId xmlns:a16="http://schemas.microsoft.com/office/drawing/2014/main" id="{0CC67317-6FED-40DA-8F15-59202E661B56}"/>
                </a:ext>
              </a:extLst>
            </p:cNvPr>
            <p:cNvSpPr>
              <a:spLocks/>
            </p:cNvSpPr>
            <p:nvPr>
              <p:custDataLst>
                <p:tags r:id="rId70"/>
              </p:custDataLst>
            </p:nvPr>
          </p:nvSpPr>
          <p:spPr bwMode="auto">
            <a:xfrm>
              <a:off x="3671888" y="3163888"/>
              <a:ext cx="160338" cy="11113"/>
            </a:xfrm>
            <a:custGeom>
              <a:avLst/>
              <a:gdLst>
                <a:gd name="T0" fmla="*/ 287 w 304"/>
                <a:gd name="T1" fmla="*/ 20 h 20"/>
                <a:gd name="T2" fmla="*/ 304 w 304"/>
                <a:gd name="T3" fmla="*/ 10 h 20"/>
                <a:gd name="T4" fmla="*/ 287 w 304"/>
                <a:gd name="T5" fmla="*/ 0 h 20"/>
                <a:gd name="T6" fmla="*/ 17 w 304"/>
                <a:gd name="T7" fmla="*/ 0 h 20"/>
                <a:gd name="T8" fmla="*/ 0 w 304"/>
                <a:gd name="T9" fmla="*/ 10 h 20"/>
                <a:gd name="T10" fmla="*/ 17 w 304"/>
                <a:gd name="T11" fmla="*/ 20 h 20"/>
                <a:gd name="T12" fmla="*/ 287 w 304"/>
                <a:gd name="T13" fmla="*/ 20 h 20"/>
              </a:gdLst>
              <a:ahLst/>
              <a:cxnLst>
                <a:cxn ang="0">
                  <a:pos x="T0" y="T1"/>
                </a:cxn>
                <a:cxn ang="0">
                  <a:pos x="T2" y="T3"/>
                </a:cxn>
                <a:cxn ang="0">
                  <a:pos x="T4" y="T5"/>
                </a:cxn>
                <a:cxn ang="0">
                  <a:pos x="T6" y="T7"/>
                </a:cxn>
                <a:cxn ang="0">
                  <a:pos x="T8" y="T9"/>
                </a:cxn>
                <a:cxn ang="0">
                  <a:pos x="T10" y="T11"/>
                </a:cxn>
                <a:cxn ang="0">
                  <a:pos x="T12" y="T13"/>
                </a:cxn>
              </a:cxnLst>
              <a:rect l="0" t="0" r="r" b="b"/>
              <a:pathLst>
                <a:path w="304" h="20">
                  <a:moveTo>
                    <a:pt x="287" y="20"/>
                  </a:moveTo>
                  <a:cubicBezTo>
                    <a:pt x="295" y="20"/>
                    <a:pt x="304" y="20"/>
                    <a:pt x="304" y="10"/>
                  </a:cubicBezTo>
                  <a:cubicBezTo>
                    <a:pt x="304" y="0"/>
                    <a:pt x="295" y="0"/>
                    <a:pt x="287" y="0"/>
                  </a:cubicBezTo>
                  <a:lnTo>
                    <a:pt x="17" y="0"/>
                  </a:lnTo>
                  <a:cubicBezTo>
                    <a:pt x="9" y="0"/>
                    <a:pt x="0" y="0"/>
                    <a:pt x="0" y="10"/>
                  </a:cubicBezTo>
                  <a:cubicBezTo>
                    <a:pt x="0" y="20"/>
                    <a:pt x="9" y="20"/>
                    <a:pt x="17" y="20"/>
                  </a:cubicBezTo>
                  <a:lnTo>
                    <a:pt x="287" y="2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23">
              <a:extLst>
                <a:ext uri="{FF2B5EF4-FFF2-40B4-BE49-F238E27FC236}">
                  <a16:creationId xmlns:a16="http://schemas.microsoft.com/office/drawing/2014/main" id="{56D5CCEC-C1D2-4DF4-904E-7E8B8BBDFBE4}"/>
                </a:ext>
              </a:extLst>
            </p:cNvPr>
            <p:cNvSpPr>
              <a:spLocks noEditPoints="1"/>
            </p:cNvSpPr>
            <p:nvPr>
              <p:custDataLst>
                <p:tags r:id="rId71"/>
              </p:custDataLst>
            </p:nvPr>
          </p:nvSpPr>
          <p:spPr bwMode="auto">
            <a:xfrm>
              <a:off x="3924301" y="3044825"/>
              <a:ext cx="131763" cy="195263"/>
            </a:xfrm>
            <a:custGeom>
              <a:avLst/>
              <a:gdLst>
                <a:gd name="T0" fmla="*/ 250 w 250"/>
                <a:gd name="T1" fmla="*/ 106 h 354"/>
                <a:gd name="T2" fmla="*/ 168 w 250"/>
                <a:gd name="T3" fmla="*/ 0 h 354"/>
                <a:gd name="T4" fmla="*/ 41 w 250"/>
                <a:gd name="T5" fmla="*/ 94 h 354"/>
                <a:gd name="T6" fmla="*/ 0 w 250"/>
                <a:gd name="T7" fmla="*/ 249 h 354"/>
                <a:gd name="T8" fmla="*/ 83 w 250"/>
                <a:gd name="T9" fmla="*/ 354 h 354"/>
                <a:gd name="T10" fmla="*/ 195 w 250"/>
                <a:gd name="T11" fmla="*/ 284 h 354"/>
                <a:gd name="T12" fmla="*/ 250 w 250"/>
                <a:gd name="T13" fmla="*/ 106 h 354"/>
                <a:gd name="T14" fmla="*/ 76 w 250"/>
                <a:gd name="T15" fmla="*/ 165 h 354"/>
                <a:gd name="T16" fmla="*/ 111 w 250"/>
                <a:gd name="T17" fmla="*/ 65 h 354"/>
                <a:gd name="T18" fmla="*/ 167 w 250"/>
                <a:gd name="T19" fmla="*/ 18 h 354"/>
                <a:gd name="T20" fmla="*/ 197 w 250"/>
                <a:gd name="T21" fmla="*/ 70 h 354"/>
                <a:gd name="T22" fmla="*/ 180 w 250"/>
                <a:gd name="T23" fmla="*/ 165 h 354"/>
                <a:gd name="T24" fmla="*/ 76 w 250"/>
                <a:gd name="T25" fmla="*/ 165 h 354"/>
                <a:gd name="T26" fmla="*/ 174 w 250"/>
                <a:gd name="T27" fmla="*/ 189 h 354"/>
                <a:gd name="T28" fmla="*/ 84 w 250"/>
                <a:gd name="T29" fmla="*/ 336 h 354"/>
                <a:gd name="T30" fmla="*/ 60 w 250"/>
                <a:gd name="T31" fmla="*/ 319 h 354"/>
                <a:gd name="T32" fmla="*/ 54 w 250"/>
                <a:gd name="T33" fmla="*/ 285 h 354"/>
                <a:gd name="T34" fmla="*/ 70 w 250"/>
                <a:gd name="T35" fmla="*/ 189 h 354"/>
                <a:gd name="T36" fmla="*/ 174 w 250"/>
                <a:gd name="T37" fmla="*/ 189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0" h="354">
                  <a:moveTo>
                    <a:pt x="250" y="106"/>
                  </a:moveTo>
                  <a:cubicBezTo>
                    <a:pt x="250" y="18"/>
                    <a:pt x="198" y="0"/>
                    <a:pt x="168" y="0"/>
                  </a:cubicBezTo>
                  <a:cubicBezTo>
                    <a:pt x="129" y="0"/>
                    <a:pt x="79" y="26"/>
                    <a:pt x="41" y="94"/>
                  </a:cubicBezTo>
                  <a:cubicBezTo>
                    <a:pt x="16" y="141"/>
                    <a:pt x="0" y="209"/>
                    <a:pt x="0" y="249"/>
                  </a:cubicBezTo>
                  <a:cubicBezTo>
                    <a:pt x="0" y="321"/>
                    <a:pt x="38" y="354"/>
                    <a:pt x="83" y="354"/>
                  </a:cubicBezTo>
                  <a:cubicBezTo>
                    <a:pt x="117" y="354"/>
                    <a:pt x="161" y="335"/>
                    <a:pt x="195" y="284"/>
                  </a:cubicBezTo>
                  <a:cubicBezTo>
                    <a:pt x="237" y="223"/>
                    <a:pt x="250" y="143"/>
                    <a:pt x="250" y="106"/>
                  </a:cubicBezTo>
                  <a:close/>
                  <a:moveTo>
                    <a:pt x="76" y="165"/>
                  </a:moveTo>
                  <a:cubicBezTo>
                    <a:pt x="83" y="136"/>
                    <a:pt x="96" y="91"/>
                    <a:pt x="111" y="65"/>
                  </a:cubicBezTo>
                  <a:cubicBezTo>
                    <a:pt x="123" y="45"/>
                    <a:pt x="143" y="18"/>
                    <a:pt x="167" y="18"/>
                  </a:cubicBezTo>
                  <a:cubicBezTo>
                    <a:pt x="188" y="18"/>
                    <a:pt x="197" y="40"/>
                    <a:pt x="197" y="70"/>
                  </a:cubicBezTo>
                  <a:cubicBezTo>
                    <a:pt x="197" y="101"/>
                    <a:pt x="186" y="144"/>
                    <a:pt x="180" y="165"/>
                  </a:cubicBezTo>
                  <a:lnTo>
                    <a:pt x="76" y="165"/>
                  </a:lnTo>
                  <a:close/>
                  <a:moveTo>
                    <a:pt x="174" y="189"/>
                  </a:moveTo>
                  <a:cubicBezTo>
                    <a:pt x="144" y="323"/>
                    <a:pt x="102" y="336"/>
                    <a:pt x="84" y="336"/>
                  </a:cubicBezTo>
                  <a:cubicBezTo>
                    <a:pt x="77" y="336"/>
                    <a:pt x="67" y="334"/>
                    <a:pt x="60" y="319"/>
                  </a:cubicBezTo>
                  <a:cubicBezTo>
                    <a:pt x="54" y="305"/>
                    <a:pt x="54" y="286"/>
                    <a:pt x="54" y="285"/>
                  </a:cubicBezTo>
                  <a:cubicBezTo>
                    <a:pt x="54" y="257"/>
                    <a:pt x="65" y="211"/>
                    <a:pt x="70" y="189"/>
                  </a:cubicBezTo>
                  <a:lnTo>
                    <a:pt x="174" y="189"/>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24">
              <a:extLst>
                <a:ext uri="{FF2B5EF4-FFF2-40B4-BE49-F238E27FC236}">
                  <a16:creationId xmlns:a16="http://schemas.microsoft.com/office/drawing/2014/main" id="{9953B21B-FF13-4903-8C74-C76E960D0A06}"/>
                </a:ext>
              </a:extLst>
            </p:cNvPr>
            <p:cNvSpPr>
              <a:spLocks/>
            </p:cNvSpPr>
            <p:nvPr>
              <p:custDataLst>
                <p:tags r:id="rId72"/>
              </p:custDataLst>
            </p:nvPr>
          </p:nvSpPr>
          <p:spPr bwMode="auto">
            <a:xfrm>
              <a:off x="4083051" y="3032125"/>
              <a:ext cx="60325" cy="276225"/>
            </a:xfrm>
            <a:custGeom>
              <a:avLst/>
              <a:gdLst>
                <a:gd name="T0" fmla="*/ 115 w 115"/>
                <a:gd name="T1" fmla="*/ 250 h 499"/>
                <a:gd name="T2" fmla="*/ 82 w 115"/>
                <a:gd name="T3" fmla="*/ 94 h 499"/>
                <a:gd name="T4" fmla="*/ 5 w 115"/>
                <a:gd name="T5" fmla="*/ 0 h 499"/>
                <a:gd name="T6" fmla="*/ 0 w 115"/>
                <a:gd name="T7" fmla="*/ 5 h 499"/>
                <a:gd name="T8" fmla="*/ 9 w 115"/>
                <a:gd name="T9" fmla="*/ 17 h 499"/>
                <a:gd name="T10" fmla="*/ 86 w 115"/>
                <a:gd name="T11" fmla="*/ 250 h 499"/>
                <a:gd name="T12" fmla="*/ 6 w 115"/>
                <a:gd name="T13" fmla="*/ 486 h 499"/>
                <a:gd name="T14" fmla="*/ 0 w 115"/>
                <a:gd name="T15" fmla="*/ 494 h 499"/>
                <a:gd name="T16" fmla="*/ 5 w 115"/>
                <a:gd name="T17" fmla="*/ 499 h 499"/>
                <a:gd name="T18" fmla="*/ 84 w 115"/>
                <a:gd name="T19" fmla="*/ 402 h 499"/>
                <a:gd name="T20" fmla="*/ 115 w 115"/>
                <a:gd name="T21" fmla="*/ 250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5" h="499">
                  <a:moveTo>
                    <a:pt x="115" y="250"/>
                  </a:moveTo>
                  <a:cubicBezTo>
                    <a:pt x="115" y="211"/>
                    <a:pt x="110" y="150"/>
                    <a:pt x="82" y="94"/>
                  </a:cubicBezTo>
                  <a:cubicBezTo>
                    <a:pt x="53" y="33"/>
                    <a:pt x="10" y="0"/>
                    <a:pt x="5" y="0"/>
                  </a:cubicBezTo>
                  <a:cubicBezTo>
                    <a:pt x="2" y="0"/>
                    <a:pt x="0" y="2"/>
                    <a:pt x="0" y="5"/>
                  </a:cubicBezTo>
                  <a:cubicBezTo>
                    <a:pt x="0" y="7"/>
                    <a:pt x="0" y="8"/>
                    <a:pt x="9" y="17"/>
                  </a:cubicBezTo>
                  <a:cubicBezTo>
                    <a:pt x="58" y="66"/>
                    <a:pt x="86" y="145"/>
                    <a:pt x="86" y="250"/>
                  </a:cubicBezTo>
                  <a:cubicBezTo>
                    <a:pt x="86" y="335"/>
                    <a:pt x="68" y="423"/>
                    <a:pt x="6" y="486"/>
                  </a:cubicBezTo>
                  <a:cubicBezTo>
                    <a:pt x="0" y="492"/>
                    <a:pt x="0" y="493"/>
                    <a:pt x="0" y="494"/>
                  </a:cubicBezTo>
                  <a:cubicBezTo>
                    <a:pt x="0" y="497"/>
                    <a:pt x="2" y="499"/>
                    <a:pt x="5" y="499"/>
                  </a:cubicBezTo>
                  <a:cubicBezTo>
                    <a:pt x="10" y="499"/>
                    <a:pt x="55" y="465"/>
                    <a:pt x="84" y="402"/>
                  </a:cubicBezTo>
                  <a:cubicBezTo>
                    <a:pt x="109" y="347"/>
                    <a:pt x="115" y="292"/>
                    <a:pt x="115" y="250"/>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5">
              <a:extLst>
                <a:ext uri="{FF2B5EF4-FFF2-40B4-BE49-F238E27FC236}">
                  <a16:creationId xmlns:a16="http://schemas.microsoft.com/office/drawing/2014/main" id="{30A85473-947A-4F0B-9C45-B08710B3B729}"/>
                </a:ext>
              </a:extLst>
            </p:cNvPr>
            <p:cNvSpPr>
              <a:spLocks/>
            </p:cNvSpPr>
            <p:nvPr>
              <p:custDataLst>
                <p:tags r:id="rId73"/>
              </p:custDataLst>
            </p:nvPr>
          </p:nvSpPr>
          <p:spPr bwMode="auto">
            <a:xfrm>
              <a:off x="4265613" y="3090863"/>
              <a:ext cx="130175" cy="158750"/>
            </a:xfrm>
            <a:custGeom>
              <a:avLst/>
              <a:gdLst>
                <a:gd name="T0" fmla="*/ 232 w 249"/>
                <a:gd name="T1" fmla="*/ 155 h 289"/>
                <a:gd name="T2" fmla="*/ 249 w 249"/>
                <a:gd name="T3" fmla="*/ 145 h 289"/>
                <a:gd name="T4" fmla="*/ 232 w 249"/>
                <a:gd name="T5" fmla="*/ 135 h 289"/>
                <a:gd name="T6" fmla="*/ 20 w 249"/>
                <a:gd name="T7" fmla="*/ 135 h 289"/>
                <a:gd name="T8" fmla="*/ 154 w 249"/>
                <a:gd name="T9" fmla="*/ 20 h 289"/>
                <a:gd name="T10" fmla="*/ 232 w 249"/>
                <a:gd name="T11" fmla="*/ 20 h 289"/>
                <a:gd name="T12" fmla="*/ 249 w 249"/>
                <a:gd name="T13" fmla="*/ 10 h 289"/>
                <a:gd name="T14" fmla="*/ 232 w 249"/>
                <a:gd name="T15" fmla="*/ 0 h 289"/>
                <a:gd name="T16" fmla="*/ 153 w 249"/>
                <a:gd name="T17" fmla="*/ 0 h 289"/>
                <a:gd name="T18" fmla="*/ 0 w 249"/>
                <a:gd name="T19" fmla="*/ 145 h 289"/>
                <a:gd name="T20" fmla="*/ 153 w 249"/>
                <a:gd name="T21" fmla="*/ 289 h 289"/>
                <a:gd name="T22" fmla="*/ 232 w 249"/>
                <a:gd name="T23" fmla="*/ 289 h 289"/>
                <a:gd name="T24" fmla="*/ 249 w 249"/>
                <a:gd name="T25" fmla="*/ 279 h 289"/>
                <a:gd name="T26" fmla="*/ 232 w 249"/>
                <a:gd name="T27" fmla="*/ 269 h 289"/>
                <a:gd name="T28" fmla="*/ 154 w 249"/>
                <a:gd name="T29" fmla="*/ 269 h 289"/>
                <a:gd name="T30" fmla="*/ 20 w 249"/>
                <a:gd name="T31" fmla="*/ 155 h 289"/>
                <a:gd name="T32" fmla="*/ 232 w 249"/>
                <a:gd name="T33" fmla="*/ 155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9" h="289">
                  <a:moveTo>
                    <a:pt x="232" y="155"/>
                  </a:moveTo>
                  <a:cubicBezTo>
                    <a:pt x="240" y="155"/>
                    <a:pt x="249" y="155"/>
                    <a:pt x="249" y="145"/>
                  </a:cubicBezTo>
                  <a:cubicBezTo>
                    <a:pt x="249" y="135"/>
                    <a:pt x="240" y="135"/>
                    <a:pt x="232" y="135"/>
                  </a:cubicBezTo>
                  <a:lnTo>
                    <a:pt x="20" y="135"/>
                  </a:lnTo>
                  <a:cubicBezTo>
                    <a:pt x="26" y="68"/>
                    <a:pt x="84" y="20"/>
                    <a:pt x="154" y="20"/>
                  </a:cubicBezTo>
                  <a:lnTo>
                    <a:pt x="232" y="20"/>
                  </a:lnTo>
                  <a:cubicBezTo>
                    <a:pt x="240" y="20"/>
                    <a:pt x="249" y="20"/>
                    <a:pt x="249" y="10"/>
                  </a:cubicBezTo>
                  <a:cubicBezTo>
                    <a:pt x="249" y="0"/>
                    <a:pt x="240" y="0"/>
                    <a:pt x="232" y="0"/>
                  </a:cubicBezTo>
                  <a:lnTo>
                    <a:pt x="153" y="0"/>
                  </a:lnTo>
                  <a:cubicBezTo>
                    <a:pt x="68" y="0"/>
                    <a:pt x="0" y="65"/>
                    <a:pt x="0" y="145"/>
                  </a:cubicBezTo>
                  <a:cubicBezTo>
                    <a:pt x="0" y="224"/>
                    <a:pt x="68" y="289"/>
                    <a:pt x="153" y="289"/>
                  </a:cubicBezTo>
                  <a:lnTo>
                    <a:pt x="232" y="289"/>
                  </a:lnTo>
                  <a:cubicBezTo>
                    <a:pt x="240" y="289"/>
                    <a:pt x="249" y="289"/>
                    <a:pt x="249" y="279"/>
                  </a:cubicBezTo>
                  <a:cubicBezTo>
                    <a:pt x="249" y="269"/>
                    <a:pt x="240" y="269"/>
                    <a:pt x="232" y="269"/>
                  </a:cubicBezTo>
                  <a:lnTo>
                    <a:pt x="154" y="269"/>
                  </a:lnTo>
                  <a:cubicBezTo>
                    <a:pt x="84" y="269"/>
                    <a:pt x="26" y="221"/>
                    <a:pt x="20" y="155"/>
                  </a:cubicBezTo>
                  <a:lnTo>
                    <a:pt x="232" y="155"/>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6">
              <a:extLst>
                <a:ext uri="{FF2B5EF4-FFF2-40B4-BE49-F238E27FC236}">
                  <a16:creationId xmlns:a16="http://schemas.microsoft.com/office/drawing/2014/main" id="{644A3815-EB41-4999-B757-82135C08A4DD}"/>
                </a:ext>
              </a:extLst>
            </p:cNvPr>
            <p:cNvSpPr>
              <a:spLocks noEditPoints="1"/>
            </p:cNvSpPr>
            <p:nvPr>
              <p:custDataLst>
                <p:tags r:id="rId74"/>
              </p:custDataLst>
            </p:nvPr>
          </p:nvSpPr>
          <p:spPr bwMode="auto">
            <a:xfrm>
              <a:off x="4495801" y="3051175"/>
              <a:ext cx="179388" cy="187325"/>
            </a:xfrm>
            <a:custGeom>
              <a:avLst/>
              <a:gdLst>
                <a:gd name="T0" fmla="*/ 125 w 342"/>
                <a:gd name="T1" fmla="*/ 185 h 341"/>
                <a:gd name="T2" fmla="*/ 143 w 342"/>
                <a:gd name="T3" fmla="*/ 185 h 341"/>
                <a:gd name="T4" fmla="*/ 218 w 342"/>
                <a:gd name="T5" fmla="*/ 300 h 341"/>
                <a:gd name="T6" fmla="*/ 241 w 342"/>
                <a:gd name="T7" fmla="*/ 335 h 341"/>
                <a:gd name="T8" fmla="*/ 257 w 342"/>
                <a:gd name="T9" fmla="*/ 341 h 341"/>
                <a:gd name="T10" fmla="*/ 326 w 342"/>
                <a:gd name="T11" fmla="*/ 341 h 341"/>
                <a:gd name="T12" fmla="*/ 342 w 342"/>
                <a:gd name="T13" fmla="*/ 332 h 341"/>
                <a:gd name="T14" fmla="*/ 335 w 342"/>
                <a:gd name="T15" fmla="*/ 324 h 341"/>
                <a:gd name="T16" fmla="*/ 280 w 342"/>
                <a:gd name="T17" fmla="*/ 271 h 341"/>
                <a:gd name="T18" fmla="*/ 218 w 342"/>
                <a:gd name="T19" fmla="*/ 179 h 341"/>
                <a:gd name="T20" fmla="*/ 305 w 342"/>
                <a:gd name="T21" fmla="*/ 93 h 341"/>
                <a:gd name="T22" fmla="*/ 173 w 342"/>
                <a:gd name="T23" fmla="*/ 0 h 341"/>
                <a:gd name="T24" fmla="*/ 17 w 342"/>
                <a:gd name="T25" fmla="*/ 0 h 341"/>
                <a:gd name="T26" fmla="*/ 0 w 342"/>
                <a:gd name="T27" fmla="*/ 9 h 341"/>
                <a:gd name="T28" fmla="*/ 13 w 342"/>
                <a:gd name="T29" fmla="*/ 17 h 341"/>
                <a:gd name="T30" fmla="*/ 44 w 342"/>
                <a:gd name="T31" fmla="*/ 46 h 341"/>
                <a:gd name="T32" fmla="*/ 44 w 342"/>
                <a:gd name="T33" fmla="*/ 295 h 341"/>
                <a:gd name="T34" fmla="*/ 13 w 342"/>
                <a:gd name="T35" fmla="*/ 324 h 341"/>
                <a:gd name="T36" fmla="*/ 0 w 342"/>
                <a:gd name="T37" fmla="*/ 332 h 341"/>
                <a:gd name="T38" fmla="*/ 17 w 342"/>
                <a:gd name="T39" fmla="*/ 341 h 341"/>
                <a:gd name="T40" fmla="*/ 153 w 342"/>
                <a:gd name="T41" fmla="*/ 341 h 341"/>
                <a:gd name="T42" fmla="*/ 170 w 342"/>
                <a:gd name="T43" fmla="*/ 332 h 341"/>
                <a:gd name="T44" fmla="*/ 156 w 342"/>
                <a:gd name="T45" fmla="*/ 324 h 341"/>
                <a:gd name="T46" fmla="*/ 125 w 342"/>
                <a:gd name="T47" fmla="*/ 295 h 341"/>
                <a:gd name="T48" fmla="*/ 125 w 342"/>
                <a:gd name="T49" fmla="*/ 185 h 341"/>
                <a:gd name="T50" fmla="*/ 222 w 342"/>
                <a:gd name="T51" fmla="*/ 160 h 341"/>
                <a:gd name="T52" fmla="*/ 237 w 342"/>
                <a:gd name="T53" fmla="*/ 93 h 341"/>
                <a:gd name="T54" fmla="*/ 218 w 342"/>
                <a:gd name="T55" fmla="*/ 23 h 341"/>
                <a:gd name="T56" fmla="*/ 288 w 342"/>
                <a:gd name="T57" fmla="*/ 93 h 341"/>
                <a:gd name="T58" fmla="*/ 222 w 342"/>
                <a:gd name="T59" fmla="*/ 160 h 341"/>
                <a:gd name="T60" fmla="*/ 125 w 342"/>
                <a:gd name="T61" fmla="*/ 44 h 341"/>
                <a:gd name="T62" fmla="*/ 156 w 342"/>
                <a:gd name="T63" fmla="*/ 17 h 341"/>
                <a:gd name="T64" fmla="*/ 220 w 342"/>
                <a:gd name="T65" fmla="*/ 93 h 341"/>
                <a:gd name="T66" fmla="*/ 125 w 342"/>
                <a:gd name="T67" fmla="*/ 167 h 341"/>
                <a:gd name="T68" fmla="*/ 125 w 342"/>
                <a:gd name="T69" fmla="*/ 44 h 341"/>
                <a:gd name="T70" fmla="*/ 58 w 342"/>
                <a:gd name="T71" fmla="*/ 324 h 341"/>
                <a:gd name="T72" fmla="*/ 62 w 342"/>
                <a:gd name="T73" fmla="*/ 296 h 341"/>
                <a:gd name="T74" fmla="*/ 62 w 342"/>
                <a:gd name="T75" fmla="*/ 45 h 341"/>
                <a:gd name="T76" fmla="*/ 58 w 342"/>
                <a:gd name="T77" fmla="*/ 17 h 341"/>
                <a:gd name="T78" fmla="*/ 115 w 342"/>
                <a:gd name="T79" fmla="*/ 17 h 341"/>
                <a:gd name="T80" fmla="*/ 108 w 342"/>
                <a:gd name="T81" fmla="*/ 43 h 341"/>
                <a:gd name="T82" fmla="*/ 108 w 342"/>
                <a:gd name="T83" fmla="*/ 296 h 341"/>
                <a:gd name="T84" fmla="*/ 112 w 342"/>
                <a:gd name="T85" fmla="*/ 324 h 341"/>
                <a:gd name="T86" fmla="*/ 58 w 342"/>
                <a:gd name="T87" fmla="*/ 324 h 341"/>
                <a:gd name="T88" fmla="*/ 164 w 342"/>
                <a:gd name="T89" fmla="*/ 185 h 341"/>
                <a:gd name="T90" fmla="*/ 173 w 342"/>
                <a:gd name="T91" fmla="*/ 184 h 341"/>
                <a:gd name="T92" fmla="*/ 199 w 342"/>
                <a:gd name="T93" fmla="*/ 182 h 341"/>
                <a:gd name="T94" fmla="*/ 302 w 342"/>
                <a:gd name="T95" fmla="*/ 324 h 341"/>
                <a:gd name="T96" fmla="*/ 254 w 342"/>
                <a:gd name="T97" fmla="*/ 324 h 341"/>
                <a:gd name="T98" fmla="*/ 164 w 342"/>
                <a:gd name="T99" fmla="*/ 185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42" h="341">
                  <a:moveTo>
                    <a:pt x="125" y="185"/>
                  </a:moveTo>
                  <a:lnTo>
                    <a:pt x="143" y="185"/>
                  </a:lnTo>
                  <a:lnTo>
                    <a:pt x="218" y="300"/>
                  </a:lnTo>
                  <a:cubicBezTo>
                    <a:pt x="223" y="308"/>
                    <a:pt x="235" y="328"/>
                    <a:pt x="241" y="335"/>
                  </a:cubicBezTo>
                  <a:cubicBezTo>
                    <a:pt x="244" y="341"/>
                    <a:pt x="246" y="341"/>
                    <a:pt x="257" y="341"/>
                  </a:cubicBezTo>
                  <a:lnTo>
                    <a:pt x="326" y="341"/>
                  </a:lnTo>
                  <a:cubicBezTo>
                    <a:pt x="335" y="341"/>
                    <a:pt x="342" y="341"/>
                    <a:pt x="342" y="332"/>
                  </a:cubicBezTo>
                  <a:cubicBezTo>
                    <a:pt x="342" y="328"/>
                    <a:pt x="339" y="325"/>
                    <a:pt x="335" y="324"/>
                  </a:cubicBezTo>
                  <a:cubicBezTo>
                    <a:pt x="316" y="320"/>
                    <a:pt x="292" y="287"/>
                    <a:pt x="280" y="271"/>
                  </a:cubicBezTo>
                  <a:cubicBezTo>
                    <a:pt x="277" y="266"/>
                    <a:pt x="252" y="233"/>
                    <a:pt x="218" y="179"/>
                  </a:cubicBezTo>
                  <a:cubicBezTo>
                    <a:pt x="263" y="171"/>
                    <a:pt x="305" y="152"/>
                    <a:pt x="305" y="93"/>
                  </a:cubicBezTo>
                  <a:cubicBezTo>
                    <a:pt x="305" y="24"/>
                    <a:pt x="232" y="0"/>
                    <a:pt x="173" y="0"/>
                  </a:cubicBezTo>
                  <a:lnTo>
                    <a:pt x="17" y="0"/>
                  </a:lnTo>
                  <a:cubicBezTo>
                    <a:pt x="8" y="0"/>
                    <a:pt x="0" y="0"/>
                    <a:pt x="0" y="9"/>
                  </a:cubicBezTo>
                  <a:cubicBezTo>
                    <a:pt x="0" y="17"/>
                    <a:pt x="9" y="17"/>
                    <a:pt x="13" y="17"/>
                  </a:cubicBezTo>
                  <a:cubicBezTo>
                    <a:pt x="42" y="17"/>
                    <a:pt x="44" y="21"/>
                    <a:pt x="44" y="46"/>
                  </a:cubicBezTo>
                  <a:lnTo>
                    <a:pt x="44" y="295"/>
                  </a:lnTo>
                  <a:cubicBezTo>
                    <a:pt x="44" y="320"/>
                    <a:pt x="42" y="324"/>
                    <a:pt x="13" y="324"/>
                  </a:cubicBezTo>
                  <a:cubicBezTo>
                    <a:pt x="9" y="324"/>
                    <a:pt x="0" y="324"/>
                    <a:pt x="0" y="332"/>
                  </a:cubicBezTo>
                  <a:cubicBezTo>
                    <a:pt x="0" y="341"/>
                    <a:pt x="8" y="341"/>
                    <a:pt x="17" y="341"/>
                  </a:cubicBezTo>
                  <a:lnTo>
                    <a:pt x="153" y="341"/>
                  </a:lnTo>
                  <a:cubicBezTo>
                    <a:pt x="162" y="341"/>
                    <a:pt x="170" y="341"/>
                    <a:pt x="170" y="332"/>
                  </a:cubicBezTo>
                  <a:cubicBezTo>
                    <a:pt x="170" y="324"/>
                    <a:pt x="161" y="324"/>
                    <a:pt x="156" y="324"/>
                  </a:cubicBezTo>
                  <a:cubicBezTo>
                    <a:pt x="127" y="324"/>
                    <a:pt x="125" y="320"/>
                    <a:pt x="125" y="295"/>
                  </a:cubicBezTo>
                  <a:lnTo>
                    <a:pt x="125" y="185"/>
                  </a:lnTo>
                  <a:close/>
                  <a:moveTo>
                    <a:pt x="222" y="160"/>
                  </a:moveTo>
                  <a:cubicBezTo>
                    <a:pt x="236" y="142"/>
                    <a:pt x="237" y="115"/>
                    <a:pt x="237" y="93"/>
                  </a:cubicBezTo>
                  <a:cubicBezTo>
                    <a:pt x="237" y="69"/>
                    <a:pt x="234" y="43"/>
                    <a:pt x="218" y="23"/>
                  </a:cubicBezTo>
                  <a:cubicBezTo>
                    <a:pt x="239" y="27"/>
                    <a:pt x="288" y="43"/>
                    <a:pt x="288" y="93"/>
                  </a:cubicBezTo>
                  <a:cubicBezTo>
                    <a:pt x="288" y="125"/>
                    <a:pt x="273" y="151"/>
                    <a:pt x="222" y="160"/>
                  </a:cubicBezTo>
                  <a:close/>
                  <a:moveTo>
                    <a:pt x="125" y="44"/>
                  </a:moveTo>
                  <a:cubicBezTo>
                    <a:pt x="125" y="34"/>
                    <a:pt x="125" y="17"/>
                    <a:pt x="156" y="17"/>
                  </a:cubicBezTo>
                  <a:cubicBezTo>
                    <a:pt x="199" y="17"/>
                    <a:pt x="220" y="35"/>
                    <a:pt x="220" y="93"/>
                  </a:cubicBezTo>
                  <a:cubicBezTo>
                    <a:pt x="220" y="158"/>
                    <a:pt x="204" y="167"/>
                    <a:pt x="125" y="167"/>
                  </a:cubicBezTo>
                  <a:lnTo>
                    <a:pt x="125" y="44"/>
                  </a:lnTo>
                  <a:close/>
                  <a:moveTo>
                    <a:pt x="58" y="324"/>
                  </a:moveTo>
                  <a:cubicBezTo>
                    <a:pt x="62" y="315"/>
                    <a:pt x="62" y="301"/>
                    <a:pt x="62" y="296"/>
                  </a:cubicBezTo>
                  <a:lnTo>
                    <a:pt x="62" y="45"/>
                  </a:lnTo>
                  <a:cubicBezTo>
                    <a:pt x="62" y="40"/>
                    <a:pt x="62" y="26"/>
                    <a:pt x="58" y="17"/>
                  </a:cubicBezTo>
                  <a:lnTo>
                    <a:pt x="115" y="17"/>
                  </a:lnTo>
                  <a:cubicBezTo>
                    <a:pt x="108" y="25"/>
                    <a:pt x="108" y="35"/>
                    <a:pt x="108" y="43"/>
                  </a:cubicBezTo>
                  <a:lnTo>
                    <a:pt x="108" y="296"/>
                  </a:lnTo>
                  <a:cubicBezTo>
                    <a:pt x="108" y="301"/>
                    <a:pt x="108" y="315"/>
                    <a:pt x="112" y="324"/>
                  </a:cubicBezTo>
                  <a:lnTo>
                    <a:pt x="58" y="324"/>
                  </a:lnTo>
                  <a:close/>
                  <a:moveTo>
                    <a:pt x="164" y="185"/>
                  </a:moveTo>
                  <a:cubicBezTo>
                    <a:pt x="167" y="184"/>
                    <a:pt x="169" y="184"/>
                    <a:pt x="173" y="184"/>
                  </a:cubicBezTo>
                  <a:cubicBezTo>
                    <a:pt x="181" y="184"/>
                    <a:pt x="192" y="183"/>
                    <a:pt x="199" y="182"/>
                  </a:cubicBezTo>
                  <a:cubicBezTo>
                    <a:pt x="207" y="194"/>
                    <a:pt x="261" y="282"/>
                    <a:pt x="302" y="324"/>
                  </a:cubicBezTo>
                  <a:lnTo>
                    <a:pt x="254" y="324"/>
                  </a:lnTo>
                  <a:lnTo>
                    <a:pt x="164" y="185"/>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27">
              <a:extLst>
                <a:ext uri="{FF2B5EF4-FFF2-40B4-BE49-F238E27FC236}">
                  <a16:creationId xmlns:a16="http://schemas.microsoft.com/office/drawing/2014/main" id="{4C76A6B5-D6BB-44C1-89C6-FECC65E9C988}"/>
                </a:ext>
              </a:extLst>
            </p:cNvPr>
            <p:cNvSpPr>
              <a:spLocks/>
            </p:cNvSpPr>
            <p:nvPr>
              <p:custDataLst>
                <p:tags r:id="rId75"/>
              </p:custDataLst>
            </p:nvPr>
          </p:nvSpPr>
          <p:spPr bwMode="auto">
            <a:xfrm>
              <a:off x="4692651" y="2994025"/>
              <a:ext cx="165100" cy="131763"/>
            </a:xfrm>
            <a:custGeom>
              <a:avLst/>
              <a:gdLst>
                <a:gd name="T0" fmla="*/ 267 w 311"/>
                <a:gd name="T1" fmla="*/ 38 h 239"/>
                <a:gd name="T2" fmla="*/ 304 w 311"/>
                <a:gd name="T3" fmla="*/ 13 h 239"/>
                <a:gd name="T4" fmla="*/ 311 w 311"/>
                <a:gd name="T5" fmla="*/ 5 h 239"/>
                <a:gd name="T6" fmla="*/ 305 w 311"/>
                <a:gd name="T7" fmla="*/ 0 h 239"/>
                <a:gd name="T8" fmla="*/ 269 w 311"/>
                <a:gd name="T9" fmla="*/ 2 h 239"/>
                <a:gd name="T10" fmla="*/ 232 w 311"/>
                <a:gd name="T11" fmla="*/ 0 h 239"/>
                <a:gd name="T12" fmla="*/ 225 w 311"/>
                <a:gd name="T13" fmla="*/ 8 h 239"/>
                <a:gd name="T14" fmla="*/ 233 w 311"/>
                <a:gd name="T15" fmla="*/ 13 h 239"/>
                <a:gd name="T16" fmla="*/ 255 w 311"/>
                <a:gd name="T17" fmla="*/ 27 h 239"/>
                <a:gd name="T18" fmla="*/ 254 w 311"/>
                <a:gd name="T19" fmla="*/ 36 h 239"/>
                <a:gd name="T20" fmla="*/ 216 w 311"/>
                <a:gd name="T21" fmla="*/ 188 h 239"/>
                <a:gd name="T22" fmla="*/ 127 w 311"/>
                <a:gd name="T23" fmla="*/ 6 h 239"/>
                <a:gd name="T24" fmla="*/ 115 w 311"/>
                <a:gd name="T25" fmla="*/ 0 h 239"/>
                <a:gd name="T26" fmla="*/ 67 w 311"/>
                <a:gd name="T27" fmla="*/ 0 h 239"/>
                <a:gd name="T28" fmla="*/ 56 w 311"/>
                <a:gd name="T29" fmla="*/ 8 h 239"/>
                <a:gd name="T30" fmla="*/ 68 w 311"/>
                <a:gd name="T31" fmla="*/ 13 h 239"/>
                <a:gd name="T32" fmla="*/ 90 w 311"/>
                <a:gd name="T33" fmla="*/ 15 h 239"/>
                <a:gd name="T34" fmla="*/ 43 w 311"/>
                <a:gd name="T35" fmla="*/ 201 h 239"/>
                <a:gd name="T36" fmla="*/ 7 w 311"/>
                <a:gd name="T37" fmla="*/ 226 h 239"/>
                <a:gd name="T38" fmla="*/ 0 w 311"/>
                <a:gd name="T39" fmla="*/ 233 h 239"/>
                <a:gd name="T40" fmla="*/ 5 w 311"/>
                <a:gd name="T41" fmla="*/ 239 h 239"/>
                <a:gd name="T42" fmla="*/ 41 w 311"/>
                <a:gd name="T43" fmla="*/ 237 h 239"/>
                <a:gd name="T44" fmla="*/ 78 w 311"/>
                <a:gd name="T45" fmla="*/ 239 h 239"/>
                <a:gd name="T46" fmla="*/ 85 w 311"/>
                <a:gd name="T47" fmla="*/ 231 h 239"/>
                <a:gd name="T48" fmla="*/ 77 w 311"/>
                <a:gd name="T49" fmla="*/ 226 h 239"/>
                <a:gd name="T50" fmla="*/ 55 w 311"/>
                <a:gd name="T51" fmla="*/ 211 h 239"/>
                <a:gd name="T52" fmla="*/ 57 w 311"/>
                <a:gd name="T53" fmla="*/ 203 h 239"/>
                <a:gd name="T54" fmla="*/ 101 w 311"/>
                <a:gd name="T55" fmla="*/ 24 h 239"/>
                <a:gd name="T56" fmla="*/ 203 w 311"/>
                <a:gd name="T57" fmla="*/ 233 h 239"/>
                <a:gd name="T58" fmla="*/ 211 w 311"/>
                <a:gd name="T59" fmla="*/ 239 h 239"/>
                <a:gd name="T60" fmla="*/ 218 w 311"/>
                <a:gd name="T61" fmla="*/ 231 h 239"/>
                <a:gd name="T62" fmla="*/ 267 w 311"/>
                <a:gd name="T63" fmla="*/ 38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11" h="239">
                  <a:moveTo>
                    <a:pt x="267" y="38"/>
                  </a:moveTo>
                  <a:cubicBezTo>
                    <a:pt x="270" y="25"/>
                    <a:pt x="276" y="14"/>
                    <a:pt x="304" y="13"/>
                  </a:cubicBezTo>
                  <a:cubicBezTo>
                    <a:pt x="305" y="13"/>
                    <a:pt x="311" y="13"/>
                    <a:pt x="311" y="5"/>
                  </a:cubicBezTo>
                  <a:cubicBezTo>
                    <a:pt x="311" y="3"/>
                    <a:pt x="309" y="0"/>
                    <a:pt x="305" y="0"/>
                  </a:cubicBezTo>
                  <a:cubicBezTo>
                    <a:pt x="294" y="0"/>
                    <a:pt x="281" y="2"/>
                    <a:pt x="269" y="2"/>
                  </a:cubicBezTo>
                  <a:cubicBezTo>
                    <a:pt x="261" y="2"/>
                    <a:pt x="240" y="0"/>
                    <a:pt x="232" y="0"/>
                  </a:cubicBezTo>
                  <a:cubicBezTo>
                    <a:pt x="230" y="0"/>
                    <a:pt x="225" y="0"/>
                    <a:pt x="225" y="8"/>
                  </a:cubicBezTo>
                  <a:cubicBezTo>
                    <a:pt x="225" y="13"/>
                    <a:pt x="230" y="13"/>
                    <a:pt x="233" y="13"/>
                  </a:cubicBezTo>
                  <a:cubicBezTo>
                    <a:pt x="249" y="13"/>
                    <a:pt x="255" y="19"/>
                    <a:pt x="255" y="27"/>
                  </a:cubicBezTo>
                  <a:cubicBezTo>
                    <a:pt x="255" y="30"/>
                    <a:pt x="255" y="32"/>
                    <a:pt x="254" y="36"/>
                  </a:cubicBezTo>
                  <a:lnTo>
                    <a:pt x="216" y="188"/>
                  </a:lnTo>
                  <a:lnTo>
                    <a:pt x="127" y="6"/>
                  </a:lnTo>
                  <a:cubicBezTo>
                    <a:pt x="124" y="0"/>
                    <a:pt x="124" y="0"/>
                    <a:pt x="115" y="0"/>
                  </a:cubicBezTo>
                  <a:lnTo>
                    <a:pt x="67" y="0"/>
                  </a:lnTo>
                  <a:cubicBezTo>
                    <a:pt x="61" y="0"/>
                    <a:pt x="56" y="0"/>
                    <a:pt x="56" y="8"/>
                  </a:cubicBezTo>
                  <a:cubicBezTo>
                    <a:pt x="56" y="13"/>
                    <a:pt x="60" y="13"/>
                    <a:pt x="68" y="13"/>
                  </a:cubicBezTo>
                  <a:cubicBezTo>
                    <a:pt x="75" y="13"/>
                    <a:pt x="83" y="13"/>
                    <a:pt x="90" y="15"/>
                  </a:cubicBezTo>
                  <a:lnTo>
                    <a:pt x="43" y="201"/>
                  </a:lnTo>
                  <a:cubicBezTo>
                    <a:pt x="40" y="215"/>
                    <a:pt x="34" y="225"/>
                    <a:pt x="7" y="226"/>
                  </a:cubicBezTo>
                  <a:cubicBezTo>
                    <a:pt x="5" y="226"/>
                    <a:pt x="0" y="226"/>
                    <a:pt x="0" y="233"/>
                  </a:cubicBezTo>
                  <a:cubicBezTo>
                    <a:pt x="0" y="237"/>
                    <a:pt x="3" y="239"/>
                    <a:pt x="5" y="239"/>
                  </a:cubicBezTo>
                  <a:cubicBezTo>
                    <a:pt x="17" y="239"/>
                    <a:pt x="29" y="237"/>
                    <a:pt x="41" y="237"/>
                  </a:cubicBezTo>
                  <a:cubicBezTo>
                    <a:pt x="50" y="237"/>
                    <a:pt x="70" y="239"/>
                    <a:pt x="78" y="239"/>
                  </a:cubicBezTo>
                  <a:cubicBezTo>
                    <a:pt x="82" y="239"/>
                    <a:pt x="85" y="237"/>
                    <a:pt x="85" y="231"/>
                  </a:cubicBezTo>
                  <a:cubicBezTo>
                    <a:pt x="85" y="226"/>
                    <a:pt x="81" y="226"/>
                    <a:pt x="77" y="226"/>
                  </a:cubicBezTo>
                  <a:cubicBezTo>
                    <a:pt x="55" y="225"/>
                    <a:pt x="55" y="216"/>
                    <a:pt x="55" y="211"/>
                  </a:cubicBezTo>
                  <a:cubicBezTo>
                    <a:pt x="55" y="210"/>
                    <a:pt x="55" y="208"/>
                    <a:pt x="57" y="203"/>
                  </a:cubicBezTo>
                  <a:lnTo>
                    <a:pt x="101" y="24"/>
                  </a:lnTo>
                  <a:lnTo>
                    <a:pt x="203" y="233"/>
                  </a:lnTo>
                  <a:cubicBezTo>
                    <a:pt x="206" y="238"/>
                    <a:pt x="207" y="239"/>
                    <a:pt x="211" y="239"/>
                  </a:cubicBezTo>
                  <a:cubicBezTo>
                    <a:pt x="216" y="239"/>
                    <a:pt x="216" y="238"/>
                    <a:pt x="218" y="231"/>
                  </a:cubicBezTo>
                  <a:lnTo>
                    <a:pt x="267" y="38"/>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3" name="Group 52" descr="\documentclass{article}&#10;\pagestyle{empty}&#10;&#10;\usepackage{amsfonts}&#10;\usepackage{amssymb}&#10;\usepackage{amsmath}&#10;\usepackage{mathtools}&#10;\usepackage{physics}&#10;&#10;% \let\vectorbold\relax&#10;% \DeclareDocumentCommand{\vectorbold}{ m }{\boldsymbol{#1}}&#10;\newcommand{\R}{\mathbb{R}}&#10;&#10;\begin{document}&#10;&#10;\begin{align*}&#10;    \vb*{\psi}(\vb{q} - \vb*{\theta}) = \vb*{\tau} - \vb{B} \vb*{\ddot{\theta}}&#10;\end{align*}&#10;&#10;\end{document}" title="IguanaTex Vector Display">
            <a:extLst>
              <a:ext uri="{FF2B5EF4-FFF2-40B4-BE49-F238E27FC236}">
                <a16:creationId xmlns:a16="http://schemas.microsoft.com/office/drawing/2014/main" id="{CC0BAAB5-941E-4286-A3CC-10CC557D73DB}"/>
              </a:ext>
            </a:extLst>
          </p:cNvPr>
          <p:cNvGrpSpPr>
            <a:grpSpLocks noChangeAspect="1"/>
          </p:cNvGrpSpPr>
          <p:nvPr>
            <p:custDataLst>
              <p:tags r:id="rId2"/>
            </p:custDataLst>
          </p:nvPr>
        </p:nvGrpSpPr>
        <p:grpSpPr>
          <a:xfrm>
            <a:off x="1469230" y="3672003"/>
            <a:ext cx="2262188" cy="355600"/>
            <a:chOff x="2541588" y="2540000"/>
            <a:chExt cx="2262188" cy="355600"/>
          </a:xfrm>
        </p:grpSpPr>
        <p:sp>
          <p:nvSpPr>
            <p:cNvPr id="40" name="Freeform 34">
              <a:extLst>
                <a:ext uri="{FF2B5EF4-FFF2-40B4-BE49-F238E27FC236}">
                  <a16:creationId xmlns:a16="http://schemas.microsoft.com/office/drawing/2014/main" id="{1EA02871-56D6-444D-A89D-71FEBF351674}"/>
                </a:ext>
              </a:extLst>
            </p:cNvPr>
            <p:cNvSpPr>
              <a:spLocks/>
            </p:cNvSpPr>
            <p:nvPr>
              <p:custDataLst>
                <p:tags r:id="rId43"/>
              </p:custDataLst>
            </p:nvPr>
          </p:nvSpPr>
          <p:spPr bwMode="auto">
            <a:xfrm>
              <a:off x="2541588" y="2614613"/>
              <a:ext cx="185738" cy="266700"/>
            </a:xfrm>
            <a:custGeom>
              <a:avLst/>
              <a:gdLst>
                <a:gd name="T0" fmla="*/ 260 w 350"/>
                <a:gd name="T1" fmla="*/ 18 h 447"/>
                <a:gd name="T2" fmla="*/ 262 w 350"/>
                <a:gd name="T3" fmla="*/ 8 h 447"/>
                <a:gd name="T4" fmla="*/ 251 w 350"/>
                <a:gd name="T5" fmla="*/ 0 h 447"/>
                <a:gd name="T6" fmla="*/ 238 w 350"/>
                <a:gd name="T7" fmla="*/ 12 h 447"/>
                <a:gd name="T8" fmla="*/ 158 w 350"/>
                <a:gd name="T9" fmla="*/ 331 h 447"/>
                <a:gd name="T10" fmla="*/ 101 w 350"/>
                <a:gd name="T11" fmla="*/ 280 h 447"/>
                <a:gd name="T12" fmla="*/ 126 w 350"/>
                <a:gd name="T13" fmla="*/ 196 h 447"/>
                <a:gd name="T14" fmla="*/ 134 w 350"/>
                <a:gd name="T15" fmla="*/ 166 h 447"/>
                <a:gd name="T16" fmla="*/ 78 w 350"/>
                <a:gd name="T17" fmla="*/ 121 h 447"/>
                <a:gd name="T18" fmla="*/ 0 w 350"/>
                <a:gd name="T19" fmla="*/ 199 h 447"/>
                <a:gd name="T20" fmla="*/ 12 w 350"/>
                <a:gd name="T21" fmla="*/ 206 h 447"/>
                <a:gd name="T22" fmla="*/ 24 w 350"/>
                <a:gd name="T23" fmla="*/ 199 h 447"/>
                <a:gd name="T24" fmla="*/ 75 w 350"/>
                <a:gd name="T25" fmla="*/ 139 h 447"/>
                <a:gd name="T26" fmla="*/ 83 w 350"/>
                <a:gd name="T27" fmla="*/ 149 h 447"/>
                <a:gd name="T28" fmla="*/ 72 w 350"/>
                <a:gd name="T29" fmla="*/ 189 h 447"/>
                <a:gd name="T30" fmla="*/ 47 w 350"/>
                <a:gd name="T31" fmla="*/ 275 h 447"/>
                <a:gd name="T32" fmla="*/ 147 w 350"/>
                <a:gd name="T33" fmla="*/ 349 h 447"/>
                <a:gd name="T34" fmla="*/ 152 w 350"/>
                <a:gd name="T35" fmla="*/ 351 h 447"/>
                <a:gd name="T36" fmla="*/ 142 w 350"/>
                <a:gd name="T37" fmla="*/ 392 h 447"/>
                <a:gd name="T38" fmla="*/ 131 w 350"/>
                <a:gd name="T39" fmla="*/ 440 h 447"/>
                <a:gd name="T40" fmla="*/ 142 w 350"/>
                <a:gd name="T41" fmla="*/ 447 h 447"/>
                <a:gd name="T42" fmla="*/ 155 w 350"/>
                <a:gd name="T43" fmla="*/ 437 h 447"/>
                <a:gd name="T44" fmla="*/ 177 w 350"/>
                <a:gd name="T45" fmla="*/ 350 h 447"/>
                <a:gd name="T46" fmla="*/ 332 w 350"/>
                <a:gd name="T47" fmla="*/ 245 h 447"/>
                <a:gd name="T48" fmla="*/ 350 w 350"/>
                <a:gd name="T49" fmla="*/ 166 h 447"/>
                <a:gd name="T50" fmla="*/ 316 w 350"/>
                <a:gd name="T51" fmla="*/ 120 h 447"/>
                <a:gd name="T52" fmla="*/ 278 w 350"/>
                <a:gd name="T53" fmla="*/ 158 h 447"/>
                <a:gd name="T54" fmla="*/ 293 w 350"/>
                <a:gd name="T55" fmla="*/ 181 h 447"/>
                <a:gd name="T56" fmla="*/ 318 w 350"/>
                <a:gd name="T57" fmla="*/ 212 h 447"/>
                <a:gd name="T58" fmla="*/ 181 w 350"/>
                <a:gd name="T59" fmla="*/ 332 h 447"/>
                <a:gd name="T60" fmla="*/ 260 w 350"/>
                <a:gd name="T61" fmla="*/ 18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50" h="447">
                  <a:moveTo>
                    <a:pt x="260" y="18"/>
                  </a:moveTo>
                  <a:cubicBezTo>
                    <a:pt x="262" y="11"/>
                    <a:pt x="262" y="10"/>
                    <a:pt x="262" y="8"/>
                  </a:cubicBezTo>
                  <a:cubicBezTo>
                    <a:pt x="262" y="0"/>
                    <a:pt x="256" y="0"/>
                    <a:pt x="251" y="0"/>
                  </a:cubicBezTo>
                  <a:cubicBezTo>
                    <a:pt x="241" y="0"/>
                    <a:pt x="240" y="1"/>
                    <a:pt x="238" y="12"/>
                  </a:cubicBezTo>
                  <a:lnTo>
                    <a:pt x="158" y="331"/>
                  </a:lnTo>
                  <a:cubicBezTo>
                    <a:pt x="107" y="325"/>
                    <a:pt x="101" y="299"/>
                    <a:pt x="101" y="280"/>
                  </a:cubicBezTo>
                  <a:cubicBezTo>
                    <a:pt x="101" y="268"/>
                    <a:pt x="103" y="254"/>
                    <a:pt x="126" y="196"/>
                  </a:cubicBezTo>
                  <a:cubicBezTo>
                    <a:pt x="133" y="177"/>
                    <a:pt x="134" y="174"/>
                    <a:pt x="134" y="166"/>
                  </a:cubicBezTo>
                  <a:cubicBezTo>
                    <a:pt x="134" y="137"/>
                    <a:pt x="105" y="121"/>
                    <a:pt x="78" y="121"/>
                  </a:cubicBezTo>
                  <a:cubicBezTo>
                    <a:pt x="25" y="121"/>
                    <a:pt x="0" y="189"/>
                    <a:pt x="0" y="199"/>
                  </a:cubicBezTo>
                  <a:cubicBezTo>
                    <a:pt x="0" y="206"/>
                    <a:pt x="8" y="206"/>
                    <a:pt x="12" y="206"/>
                  </a:cubicBezTo>
                  <a:cubicBezTo>
                    <a:pt x="18" y="206"/>
                    <a:pt x="22" y="206"/>
                    <a:pt x="24" y="199"/>
                  </a:cubicBezTo>
                  <a:cubicBezTo>
                    <a:pt x="40" y="144"/>
                    <a:pt x="67" y="139"/>
                    <a:pt x="75" y="139"/>
                  </a:cubicBezTo>
                  <a:cubicBezTo>
                    <a:pt x="78" y="139"/>
                    <a:pt x="83" y="139"/>
                    <a:pt x="83" y="149"/>
                  </a:cubicBezTo>
                  <a:cubicBezTo>
                    <a:pt x="83" y="161"/>
                    <a:pt x="78" y="173"/>
                    <a:pt x="72" y="189"/>
                  </a:cubicBezTo>
                  <a:cubicBezTo>
                    <a:pt x="55" y="233"/>
                    <a:pt x="47" y="258"/>
                    <a:pt x="47" y="275"/>
                  </a:cubicBezTo>
                  <a:cubicBezTo>
                    <a:pt x="47" y="340"/>
                    <a:pt x="124" y="347"/>
                    <a:pt x="147" y="349"/>
                  </a:cubicBezTo>
                  <a:cubicBezTo>
                    <a:pt x="152" y="350"/>
                    <a:pt x="152" y="350"/>
                    <a:pt x="152" y="351"/>
                  </a:cubicBezTo>
                  <a:cubicBezTo>
                    <a:pt x="152" y="353"/>
                    <a:pt x="143" y="387"/>
                    <a:pt x="142" y="392"/>
                  </a:cubicBezTo>
                  <a:cubicBezTo>
                    <a:pt x="138" y="408"/>
                    <a:pt x="131" y="438"/>
                    <a:pt x="131" y="440"/>
                  </a:cubicBezTo>
                  <a:cubicBezTo>
                    <a:pt x="131" y="447"/>
                    <a:pt x="138" y="447"/>
                    <a:pt x="142" y="447"/>
                  </a:cubicBezTo>
                  <a:cubicBezTo>
                    <a:pt x="151" y="447"/>
                    <a:pt x="152" y="447"/>
                    <a:pt x="155" y="437"/>
                  </a:cubicBezTo>
                  <a:lnTo>
                    <a:pt x="177" y="350"/>
                  </a:lnTo>
                  <a:cubicBezTo>
                    <a:pt x="252" y="350"/>
                    <a:pt x="308" y="296"/>
                    <a:pt x="332" y="245"/>
                  </a:cubicBezTo>
                  <a:cubicBezTo>
                    <a:pt x="338" y="232"/>
                    <a:pt x="350" y="191"/>
                    <a:pt x="350" y="166"/>
                  </a:cubicBezTo>
                  <a:cubicBezTo>
                    <a:pt x="350" y="120"/>
                    <a:pt x="316" y="120"/>
                    <a:pt x="316" y="120"/>
                  </a:cubicBezTo>
                  <a:cubicBezTo>
                    <a:pt x="297" y="120"/>
                    <a:pt x="278" y="140"/>
                    <a:pt x="278" y="158"/>
                  </a:cubicBezTo>
                  <a:cubicBezTo>
                    <a:pt x="278" y="172"/>
                    <a:pt x="288" y="178"/>
                    <a:pt x="293" y="181"/>
                  </a:cubicBezTo>
                  <a:cubicBezTo>
                    <a:pt x="312" y="192"/>
                    <a:pt x="318" y="201"/>
                    <a:pt x="318" y="212"/>
                  </a:cubicBezTo>
                  <a:cubicBezTo>
                    <a:pt x="318" y="243"/>
                    <a:pt x="262" y="332"/>
                    <a:pt x="181" y="332"/>
                  </a:cubicBezTo>
                  <a:lnTo>
                    <a:pt x="260" y="18"/>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35">
              <a:extLst>
                <a:ext uri="{FF2B5EF4-FFF2-40B4-BE49-F238E27FC236}">
                  <a16:creationId xmlns:a16="http://schemas.microsoft.com/office/drawing/2014/main" id="{22E9450A-A515-40CD-97B9-F9303944C94F}"/>
                </a:ext>
              </a:extLst>
            </p:cNvPr>
            <p:cNvSpPr>
              <a:spLocks/>
            </p:cNvSpPr>
            <p:nvPr>
              <p:custDataLst>
                <p:tags r:id="rId44"/>
              </p:custDataLst>
            </p:nvPr>
          </p:nvSpPr>
          <p:spPr bwMode="auto">
            <a:xfrm>
              <a:off x="2770188" y="2597150"/>
              <a:ext cx="60325" cy="298450"/>
            </a:xfrm>
            <a:custGeom>
              <a:avLst/>
              <a:gdLst>
                <a:gd name="T0" fmla="*/ 116 w 116"/>
                <a:gd name="T1" fmla="*/ 494 h 499"/>
                <a:gd name="T2" fmla="*/ 107 w 116"/>
                <a:gd name="T3" fmla="*/ 483 h 499"/>
                <a:gd name="T4" fmla="*/ 29 w 116"/>
                <a:gd name="T5" fmla="*/ 250 h 499"/>
                <a:gd name="T6" fmla="*/ 109 w 116"/>
                <a:gd name="T7" fmla="*/ 14 h 499"/>
                <a:gd name="T8" fmla="*/ 116 w 116"/>
                <a:gd name="T9" fmla="*/ 5 h 499"/>
                <a:gd name="T10" fmla="*/ 111 w 116"/>
                <a:gd name="T11" fmla="*/ 0 h 499"/>
                <a:gd name="T12" fmla="*/ 31 w 116"/>
                <a:gd name="T13" fmla="*/ 98 h 499"/>
                <a:gd name="T14" fmla="*/ 0 w 116"/>
                <a:gd name="T15" fmla="*/ 250 h 499"/>
                <a:gd name="T16" fmla="*/ 33 w 116"/>
                <a:gd name="T17" fmla="*/ 405 h 499"/>
                <a:gd name="T18" fmla="*/ 111 w 116"/>
                <a:gd name="T19" fmla="*/ 499 h 499"/>
                <a:gd name="T20" fmla="*/ 116 w 116"/>
                <a:gd name="T21" fmla="*/ 494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6" h="499">
                  <a:moveTo>
                    <a:pt x="116" y="494"/>
                  </a:moveTo>
                  <a:cubicBezTo>
                    <a:pt x="116" y="493"/>
                    <a:pt x="116" y="492"/>
                    <a:pt x="107" y="483"/>
                  </a:cubicBezTo>
                  <a:cubicBezTo>
                    <a:pt x="45" y="420"/>
                    <a:pt x="29" y="326"/>
                    <a:pt x="29" y="250"/>
                  </a:cubicBezTo>
                  <a:cubicBezTo>
                    <a:pt x="29" y="163"/>
                    <a:pt x="48" y="76"/>
                    <a:pt x="109" y="14"/>
                  </a:cubicBezTo>
                  <a:cubicBezTo>
                    <a:pt x="116" y="8"/>
                    <a:pt x="116" y="7"/>
                    <a:pt x="116" y="5"/>
                  </a:cubicBezTo>
                  <a:cubicBezTo>
                    <a:pt x="116" y="2"/>
                    <a:pt x="114" y="0"/>
                    <a:pt x="111" y="0"/>
                  </a:cubicBezTo>
                  <a:cubicBezTo>
                    <a:pt x="106" y="0"/>
                    <a:pt x="61" y="34"/>
                    <a:pt x="31" y="98"/>
                  </a:cubicBezTo>
                  <a:cubicBezTo>
                    <a:pt x="6" y="152"/>
                    <a:pt x="0" y="208"/>
                    <a:pt x="0" y="250"/>
                  </a:cubicBezTo>
                  <a:cubicBezTo>
                    <a:pt x="0" y="289"/>
                    <a:pt x="5" y="349"/>
                    <a:pt x="33" y="405"/>
                  </a:cubicBezTo>
                  <a:cubicBezTo>
                    <a:pt x="63" y="467"/>
                    <a:pt x="106" y="499"/>
                    <a:pt x="111" y="499"/>
                  </a:cubicBezTo>
                  <a:cubicBezTo>
                    <a:pt x="114" y="499"/>
                    <a:pt x="116" y="498"/>
                    <a:pt x="116" y="494"/>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36">
              <a:extLst>
                <a:ext uri="{FF2B5EF4-FFF2-40B4-BE49-F238E27FC236}">
                  <a16:creationId xmlns:a16="http://schemas.microsoft.com/office/drawing/2014/main" id="{7F67B063-9C0A-4CD3-9628-F97BC26ABCD0}"/>
                </a:ext>
              </a:extLst>
            </p:cNvPr>
            <p:cNvSpPr>
              <a:spLocks noEditPoints="1"/>
            </p:cNvSpPr>
            <p:nvPr>
              <p:custDataLst>
                <p:tags r:id="rId45"/>
              </p:custDataLst>
            </p:nvPr>
          </p:nvSpPr>
          <p:spPr bwMode="auto">
            <a:xfrm>
              <a:off x="2855913" y="2687638"/>
              <a:ext cx="149225" cy="190500"/>
            </a:xfrm>
            <a:custGeom>
              <a:avLst/>
              <a:gdLst>
                <a:gd name="T0" fmla="*/ 193 w 281"/>
                <a:gd name="T1" fmla="*/ 154 h 321"/>
                <a:gd name="T2" fmla="*/ 185 w 281"/>
                <a:gd name="T3" fmla="*/ 175 h 321"/>
                <a:gd name="T4" fmla="*/ 125 w 281"/>
                <a:gd name="T5" fmla="*/ 209 h 321"/>
                <a:gd name="T6" fmla="*/ 64 w 281"/>
                <a:gd name="T7" fmla="*/ 114 h 321"/>
                <a:gd name="T8" fmla="*/ 131 w 281"/>
                <a:gd name="T9" fmla="*/ 20 h 321"/>
                <a:gd name="T10" fmla="*/ 193 w 281"/>
                <a:gd name="T11" fmla="*/ 84 h 321"/>
                <a:gd name="T12" fmla="*/ 193 w 281"/>
                <a:gd name="T13" fmla="*/ 154 h 321"/>
                <a:gd name="T14" fmla="*/ 200 w 281"/>
                <a:gd name="T15" fmla="*/ 39 h 321"/>
                <a:gd name="T16" fmla="*/ 125 w 281"/>
                <a:gd name="T17" fmla="*/ 0 h 321"/>
                <a:gd name="T18" fmla="*/ 0 w 281"/>
                <a:gd name="T19" fmla="*/ 114 h 321"/>
                <a:gd name="T20" fmla="*/ 120 w 281"/>
                <a:gd name="T21" fmla="*/ 227 h 321"/>
                <a:gd name="T22" fmla="*/ 190 w 281"/>
                <a:gd name="T23" fmla="*/ 200 h 321"/>
                <a:gd name="T24" fmla="*/ 190 w 281"/>
                <a:gd name="T25" fmla="*/ 298 h 321"/>
                <a:gd name="T26" fmla="*/ 155 w 281"/>
                <a:gd name="T27" fmla="*/ 298 h 321"/>
                <a:gd name="T28" fmla="*/ 155 w 281"/>
                <a:gd name="T29" fmla="*/ 321 h 321"/>
                <a:gd name="T30" fmla="*/ 218 w 281"/>
                <a:gd name="T31" fmla="*/ 320 h 321"/>
                <a:gd name="T32" fmla="*/ 281 w 281"/>
                <a:gd name="T33" fmla="*/ 321 h 321"/>
                <a:gd name="T34" fmla="*/ 281 w 281"/>
                <a:gd name="T35" fmla="*/ 298 h 321"/>
                <a:gd name="T36" fmla="*/ 247 w 281"/>
                <a:gd name="T37" fmla="*/ 298 h 321"/>
                <a:gd name="T38" fmla="*/ 247 w 281"/>
                <a:gd name="T39" fmla="*/ 0 h 321"/>
                <a:gd name="T40" fmla="*/ 226 w 281"/>
                <a:gd name="T41" fmla="*/ 0 h 321"/>
                <a:gd name="T42" fmla="*/ 200 w 281"/>
                <a:gd name="T43" fmla="*/ 39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1" h="321">
                  <a:moveTo>
                    <a:pt x="193" y="154"/>
                  </a:moveTo>
                  <a:cubicBezTo>
                    <a:pt x="193" y="163"/>
                    <a:pt x="193" y="164"/>
                    <a:pt x="185" y="175"/>
                  </a:cubicBezTo>
                  <a:cubicBezTo>
                    <a:pt x="165" y="204"/>
                    <a:pt x="140" y="209"/>
                    <a:pt x="125" y="209"/>
                  </a:cubicBezTo>
                  <a:cubicBezTo>
                    <a:pt x="94" y="209"/>
                    <a:pt x="64" y="180"/>
                    <a:pt x="64" y="114"/>
                  </a:cubicBezTo>
                  <a:cubicBezTo>
                    <a:pt x="64" y="43"/>
                    <a:pt x="101" y="20"/>
                    <a:pt x="131" y="20"/>
                  </a:cubicBezTo>
                  <a:cubicBezTo>
                    <a:pt x="169" y="20"/>
                    <a:pt x="193" y="59"/>
                    <a:pt x="193" y="84"/>
                  </a:cubicBezTo>
                  <a:lnTo>
                    <a:pt x="193" y="154"/>
                  </a:lnTo>
                  <a:close/>
                  <a:moveTo>
                    <a:pt x="200" y="39"/>
                  </a:moveTo>
                  <a:cubicBezTo>
                    <a:pt x="182" y="15"/>
                    <a:pt x="154" y="0"/>
                    <a:pt x="125" y="0"/>
                  </a:cubicBezTo>
                  <a:cubicBezTo>
                    <a:pt x="52" y="0"/>
                    <a:pt x="0" y="44"/>
                    <a:pt x="0" y="114"/>
                  </a:cubicBezTo>
                  <a:cubicBezTo>
                    <a:pt x="0" y="184"/>
                    <a:pt x="51" y="227"/>
                    <a:pt x="120" y="227"/>
                  </a:cubicBezTo>
                  <a:cubicBezTo>
                    <a:pt x="144" y="227"/>
                    <a:pt x="167" y="220"/>
                    <a:pt x="190" y="200"/>
                  </a:cubicBezTo>
                  <a:lnTo>
                    <a:pt x="190" y="298"/>
                  </a:lnTo>
                  <a:lnTo>
                    <a:pt x="155" y="298"/>
                  </a:lnTo>
                  <a:lnTo>
                    <a:pt x="155" y="321"/>
                  </a:lnTo>
                  <a:cubicBezTo>
                    <a:pt x="169" y="321"/>
                    <a:pt x="199" y="320"/>
                    <a:pt x="218" y="320"/>
                  </a:cubicBezTo>
                  <a:cubicBezTo>
                    <a:pt x="238" y="320"/>
                    <a:pt x="267" y="321"/>
                    <a:pt x="281" y="321"/>
                  </a:cubicBezTo>
                  <a:lnTo>
                    <a:pt x="281" y="298"/>
                  </a:lnTo>
                  <a:lnTo>
                    <a:pt x="247" y="298"/>
                  </a:lnTo>
                  <a:lnTo>
                    <a:pt x="247" y="0"/>
                  </a:lnTo>
                  <a:lnTo>
                    <a:pt x="226" y="0"/>
                  </a:lnTo>
                  <a:lnTo>
                    <a:pt x="200" y="39"/>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37">
              <a:extLst>
                <a:ext uri="{FF2B5EF4-FFF2-40B4-BE49-F238E27FC236}">
                  <a16:creationId xmlns:a16="http://schemas.microsoft.com/office/drawing/2014/main" id="{96688446-8932-42F0-AC8A-2624B34FE8E9}"/>
                </a:ext>
              </a:extLst>
            </p:cNvPr>
            <p:cNvSpPr>
              <a:spLocks/>
            </p:cNvSpPr>
            <p:nvPr>
              <p:custDataLst>
                <p:tags r:id="rId46"/>
              </p:custDataLst>
            </p:nvPr>
          </p:nvSpPr>
          <p:spPr bwMode="auto">
            <a:xfrm>
              <a:off x="3086101" y="2740025"/>
              <a:ext cx="161925" cy="12700"/>
            </a:xfrm>
            <a:custGeom>
              <a:avLst/>
              <a:gdLst>
                <a:gd name="T0" fmla="*/ 287 w 304"/>
                <a:gd name="T1" fmla="*/ 20 h 20"/>
                <a:gd name="T2" fmla="*/ 304 w 304"/>
                <a:gd name="T3" fmla="*/ 10 h 20"/>
                <a:gd name="T4" fmla="*/ 287 w 304"/>
                <a:gd name="T5" fmla="*/ 0 h 20"/>
                <a:gd name="T6" fmla="*/ 17 w 304"/>
                <a:gd name="T7" fmla="*/ 0 h 20"/>
                <a:gd name="T8" fmla="*/ 0 w 304"/>
                <a:gd name="T9" fmla="*/ 10 h 20"/>
                <a:gd name="T10" fmla="*/ 17 w 304"/>
                <a:gd name="T11" fmla="*/ 20 h 20"/>
                <a:gd name="T12" fmla="*/ 287 w 304"/>
                <a:gd name="T13" fmla="*/ 20 h 20"/>
              </a:gdLst>
              <a:ahLst/>
              <a:cxnLst>
                <a:cxn ang="0">
                  <a:pos x="T0" y="T1"/>
                </a:cxn>
                <a:cxn ang="0">
                  <a:pos x="T2" y="T3"/>
                </a:cxn>
                <a:cxn ang="0">
                  <a:pos x="T4" y="T5"/>
                </a:cxn>
                <a:cxn ang="0">
                  <a:pos x="T6" y="T7"/>
                </a:cxn>
                <a:cxn ang="0">
                  <a:pos x="T8" y="T9"/>
                </a:cxn>
                <a:cxn ang="0">
                  <a:pos x="T10" y="T11"/>
                </a:cxn>
                <a:cxn ang="0">
                  <a:pos x="T12" y="T13"/>
                </a:cxn>
              </a:cxnLst>
              <a:rect l="0" t="0" r="r" b="b"/>
              <a:pathLst>
                <a:path w="304" h="20">
                  <a:moveTo>
                    <a:pt x="287" y="20"/>
                  </a:moveTo>
                  <a:cubicBezTo>
                    <a:pt x="296" y="20"/>
                    <a:pt x="304" y="20"/>
                    <a:pt x="304" y="10"/>
                  </a:cubicBezTo>
                  <a:cubicBezTo>
                    <a:pt x="304" y="0"/>
                    <a:pt x="296" y="0"/>
                    <a:pt x="287" y="0"/>
                  </a:cubicBezTo>
                  <a:lnTo>
                    <a:pt x="17" y="0"/>
                  </a:lnTo>
                  <a:cubicBezTo>
                    <a:pt x="9" y="0"/>
                    <a:pt x="0" y="0"/>
                    <a:pt x="0" y="10"/>
                  </a:cubicBezTo>
                  <a:cubicBezTo>
                    <a:pt x="0" y="20"/>
                    <a:pt x="9" y="20"/>
                    <a:pt x="17" y="20"/>
                  </a:cubicBezTo>
                  <a:lnTo>
                    <a:pt x="287" y="2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38">
              <a:extLst>
                <a:ext uri="{FF2B5EF4-FFF2-40B4-BE49-F238E27FC236}">
                  <a16:creationId xmlns:a16="http://schemas.microsoft.com/office/drawing/2014/main" id="{4DF593F5-239E-4BD3-9137-E96A085368FB}"/>
                </a:ext>
              </a:extLst>
            </p:cNvPr>
            <p:cNvSpPr>
              <a:spLocks noEditPoints="1"/>
            </p:cNvSpPr>
            <p:nvPr>
              <p:custDataLst>
                <p:tags r:id="rId47"/>
              </p:custDataLst>
            </p:nvPr>
          </p:nvSpPr>
          <p:spPr bwMode="auto">
            <a:xfrm>
              <a:off x="3341688" y="2611438"/>
              <a:ext cx="131763" cy="211138"/>
            </a:xfrm>
            <a:custGeom>
              <a:avLst/>
              <a:gdLst>
                <a:gd name="T0" fmla="*/ 249 w 249"/>
                <a:gd name="T1" fmla="*/ 106 h 354"/>
                <a:gd name="T2" fmla="*/ 167 w 249"/>
                <a:gd name="T3" fmla="*/ 0 h 354"/>
                <a:gd name="T4" fmla="*/ 40 w 249"/>
                <a:gd name="T5" fmla="*/ 94 h 354"/>
                <a:gd name="T6" fmla="*/ 0 w 249"/>
                <a:gd name="T7" fmla="*/ 249 h 354"/>
                <a:gd name="T8" fmla="*/ 82 w 249"/>
                <a:gd name="T9" fmla="*/ 354 h 354"/>
                <a:gd name="T10" fmla="*/ 194 w 249"/>
                <a:gd name="T11" fmla="*/ 284 h 354"/>
                <a:gd name="T12" fmla="*/ 249 w 249"/>
                <a:gd name="T13" fmla="*/ 106 h 354"/>
                <a:gd name="T14" fmla="*/ 75 w 249"/>
                <a:gd name="T15" fmla="*/ 165 h 354"/>
                <a:gd name="T16" fmla="*/ 110 w 249"/>
                <a:gd name="T17" fmla="*/ 65 h 354"/>
                <a:gd name="T18" fmla="*/ 166 w 249"/>
                <a:gd name="T19" fmla="*/ 18 h 354"/>
                <a:gd name="T20" fmla="*/ 196 w 249"/>
                <a:gd name="T21" fmla="*/ 70 h 354"/>
                <a:gd name="T22" fmla="*/ 180 w 249"/>
                <a:gd name="T23" fmla="*/ 165 h 354"/>
                <a:gd name="T24" fmla="*/ 75 w 249"/>
                <a:gd name="T25" fmla="*/ 165 h 354"/>
                <a:gd name="T26" fmla="*/ 174 w 249"/>
                <a:gd name="T27" fmla="*/ 189 h 354"/>
                <a:gd name="T28" fmla="*/ 83 w 249"/>
                <a:gd name="T29" fmla="*/ 336 h 354"/>
                <a:gd name="T30" fmla="*/ 59 w 249"/>
                <a:gd name="T31" fmla="*/ 319 h 354"/>
                <a:gd name="T32" fmla="*/ 53 w 249"/>
                <a:gd name="T33" fmla="*/ 286 h 354"/>
                <a:gd name="T34" fmla="*/ 69 w 249"/>
                <a:gd name="T35" fmla="*/ 189 h 354"/>
                <a:gd name="T36" fmla="*/ 174 w 249"/>
                <a:gd name="T37" fmla="*/ 189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9" h="354">
                  <a:moveTo>
                    <a:pt x="249" y="106"/>
                  </a:moveTo>
                  <a:cubicBezTo>
                    <a:pt x="249" y="18"/>
                    <a:pt x="198" y="0"/>
                    <a:pt x="167" y="0"/>
                  </a:cubicBezTo>
                  <a:cubicBezTo>
                    <a:pt x="128" y="0"/>
                    <a:pt x="78" y="26"/>
                    <a:pt x="40" y="94"/>
                  </a:cubicBezTo>
                  <a:cubicBezTo>
                    <a:pt x="15" y="141"/>
                    <a:pt x="0" y="209"/>
                    <a:pt x="0" y="249"/>
                  </a:cubicBezTo>
                  <a:cubicBezTo>
                    <a:pt x="0" y="321"/>
                    <a:pt x="37" y="354"/>
                    <a:pt x="82" y="354"/>
                  </a:cubicBezTo>
                  <a:cubicBezTo>
                    <a:pt x="116" y="354"/>
                    <a:pt x="160" y="335"/>
                    <a:pt x="194" y="284"/>
                  </a:cubicBezTo>
                  <a:cubicBezTo>
                    <a:pt x="236" y="223"/>
                    <a:pt x="249" y="143"/>
                    <a:pt x="249" y="106"/>
                  </a:cubicBezTo>
                  <a:close/>
                  <a:moveTo>
                    <a:pt x="75" y="165"/>
                  </a:moveTo>
                  <a:cubicBezTo>
                    <a:pt x="82" y="136"/>
                    <a:pt x="95" y="91"/>
                    <a:pt x="110" y="65"/>
                  </a:cubicBezTo>
                  <a:cubicBezTo>
                    <a:pt x="122" y="45"/>
                    <a:pt x="142" y="18"/>
                    <a:pt x="166" y="18"/>
                  </a:cubicBezTo>
                  <a:cubicBezTo>
                    <a:pt x="187" y="18"/>
                    <a:pt x="196" y="40"/>
                    <a:pt x="196" y="70"/>
                  </a:cubicBezTo>
                  <a:cubicBezTo>
                    <a:pt x="196" y="101"/>
                    <a:pt x="185" y="144"/>
                    <a:pt x="180" y="165"/>
                  </a:cubicBezTo>
                  <a:lnTo>
                    <a:pt x="75" y="165"/>
                  </a:lnTo>
                  <a:close/>
                  <a:moveTo>
                    <a:pt x="174" y="189"/>
                  </a:moveTo>
                  <a:cubicBezTo>
                    <a:pt x="143" y="323"/>
                    <a:pt x="101" y="336"/>
                    <a:pt x="83" y="336"/>
                  </a:cubicBezTo>
                  <a:cubicBezTo>
                    <a:pt x="76" y="336"/>
                    <a:pt x="66" y="334"/>
                    <a:pt x="59" y="319"/>
                  </a:cubicBezTo>
                  <a:cubicBezTo>
                    <a:pt x="53" y="305"/>
                    <a:pt x="53" y="286"/>
                    <a:pt x="53" y="286"/>
                  </a:cubicBezTo>
                  <a:cubicBezTo>
                    <a:pt x="53" y="257"/>
                    <a:pt x="64" y="211"/>
                    <a:pt x="69" y="189"/>
                  </a:cubicBezTo>
                  <a:lnTo>
                    <a:pt x="174" y="189"/>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39">
              <a:extLst>
                <a:ext uri="{FF2B5EF4-FFF2-40B4-BE49-F238E27FC236}">
                  <a16:creationId xmlns:a16="http://schemas.microsoft.com/office/drawing/2014/main" id="{42DB2E9B-3710-4221-BD94-11A00A4DE7E1}"/>
                </a:ext>
              </a:extLst>
            </p:cNvPr>
            <p:cNvSpPr>
              <a:spLocks/>
            </p:cNvSpPr>
            <p:nvPr>
              <p:custDataLst>
                <p:tags r:id="rId48"/>
              </p:custDataLst>
            </p:nvPr>
          </p:nvSpPr>
          <p:spPr bwMode="auto">
            <a:xfrm>
              <a:off x="3500438" y="2597150"/>
              <a:ext cx="61913" cy="298450"/>
            </a:xfrm>
            <a:custGeom>
              <a:avLst/>
              <a:gdLst>
                <a:gd name="T0" fmla="*/ 116 w 116"/>
                <a:gd name="T1" fmla="*/ 250 h 499"/>
                <a:gd name="T2" fmla="*/ 83 w 116"/>
                <a:gd name="T3" fmla="*/ 94 h 499"/>
                <a:gd name="T4" fmla="*/ 5 w 116"/>
                <a:gd name="T5" fmla="*/ 0 h 499"/>
                <a:gd name="T6" fmla="*/ 0 w 116"/>
                <a:gd name="T7" fmla="*/ 5 h 499"/>
                <a:gd name="T8" fmla="*/ 9 w 116"/>
                <a:gd name="T9" fmla="*/ 17 h 499"/>
                <a:gd name="T10" fmla="*/ 87 w 116"/>
                <a:gd name="T11" fmla="*/ 250 h 499"/>
                <a:gd name="T12" fmla="*/ 6 w 116"/>
                <a:gd name="T13" fmla="*/ 486 h 499"/>
                <a:gd name="T14" fmla="*/ 0 w 116"/>
                <a:gd name="T15" fmla="*/ 494 h 499"/>
                <a:gd name="T16" fmla="*/ 5 w 116"/>
                <a:gd name="T17" fmla="*/ 499 h 499"/>
                <a:gd name="T18" fmla="*/ 84 w 116"/>
                <a:gd name="T19" fmla="*/ 402 h 499"/>
                <a:gd name="T20" fmla="*/ 116 w 116"/>
                <a:gd name="T21" fmla="*/ 250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6" h="499">
                  <a:moveTo>
                    <a:pt x="116" y="250"/>
                  </a:moveTo>
                  <a:cubicBezTo>
                    <a:pt x="116" y="211"/>
                    <a:pt x="110" y="150"/>
                    <a:pt x="83" y="94"/>
                  </a:cubicBezTo>
                  <a:cubicBezTo>
                    <a:pt x="53" y="33"/>
                    <a:pt x="10" y="0"/>
                    <a:pt x="5" y="0"/>
                  </a:cubicBezTo>
                  <a:cubicBezTo>
                    <a:pt x="2" y="0"/>
                    <a:pt x="0" y="2"/>
                    <a:pt x="0" y="5"/>
                  </a:cubicBezTo>
                  <a:cubicBezTo>
                    <a:pt x="0" y="7"/>
                    <a:pt x="0" y="8"/>
                    <a:pt x="9" y="17"/>
                  </a:cubicBezTo>
                  <a:cubicBezTo>
                    <a:pt x="58" y="66"/>
                    <a:pt x="87" y="146"/>
                    <a:pt x="87" y="250"/>
                  </a:cubicBezTo>
                  <a:cubicBezTo>
                    <a:pt x="87" y="335"/>
                    <a:pt x="68" y="423"/>
                    <a:pt x="6" y="486"/>
                  </a:cubicBezTo>
                  <a:cubicBezTo>
                    <a:pt x="0" y="492"/>
                    <a:pt x="0" y="493"/>
                    <a:pt x="0" y="494"/>
                  </a:cubicBezTo>
                  <a:cubicBezTo>
                    <a:pt x="0" y="497"/>
                    <a:pt x="2" y="499"/>
                    <a:pt x="5" y="499"/>
                  </a:cubicBezTo>
                  <a:cubicBezTo>
                    <a:pt x="10" y="499"/>
                    <a:pt x="55" y="465"/>
                    <a:pt x="84" y="402"/>
                  </a:cubicBezTo>
                  <a:cubicBezTo>
                    <a:pt x="110" y="347"/>
                    <a:pt x="116" y="292"/>
                    <a:pt x="116" y="250"/>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40">
              <a:extLst>
                <a:ext uri="{FF2B5EF4-FFF2-40B4-BE49-F238E27FC236}">
                  <a16:creationId xmlns:a16="http://schemas.microsoft.com/office/drawing/2014/main" id="{0CC56E9B-4EF3-46C6-B24A-A0889FB47CAA}"/>
                </a:ext>
              </a:extLst>
            </p:cNvPr>
            <p:cNvSpPr>
              <a:spLocks noEditPoints="1"/>
            </p:cNvSpPr>
            <p:nvPr>
              <p:custDataLst>
                <p:tags r:id="rId49"/>
              </p:custDataLst>
            </p:nvPr>
          </p:nvSpPr>
          <p:spPr bwMode="auto">
            <a:xfrm>
              <a:off x="3676651" y="2711450"/>
              <a:ext cx="174625" cy="69850"/>
            </a:xfrm>
            <a:custGeom>
              <a:avLst/>
              <a:gdLst>
                <a:gd name="T0" fmla="*/ 314 w 331"/>
                <a:gd name="T1" fmla="*/ 20 h 117"/>
                <a:gd name="T2" fmla="*/ 331 w 331"/>
                <a:gd name="T3" fmla="*/ 10 h 117"/>
                <a:gd name="T4" fmla="*/ 315 w 331"/>
                <a:gd name="T5" fmla="*/ 0 h 117"/>
                <a:gd name="T6" fmla="*/ 16 w 331"/>
                <a:gd name="T7" fmla="*/ 0 h 117"/>
                <a:gd name="T8" fmla="*/ 0 w 331"/>
                <a:gd name="T9" fmla="*/ 10 h 117"/>
                <a:gd name="T10" fmla="*/ 16 w 331"/>
                <a:gd name="T11" fmla="*/ 20 h 117"/>
                <a:gd name="T12" fmla="*/ 314 w 331"/>
                <a:gd name="T13" fmla="*/ 20 h 117"/>
                <a:gd name="T14" fmla="*/ 315 w 331"/>
                <a:gd name="T15" fmla="*/ 117 h 117"/>
                <a:gd name="T16" fmla="*/ 331 w 331"/>
                <a:gd name="T17" fmla="*/ 107 h 117"/>
                <a:gd name="T18" fmla="*/ 314 w 331"/>
                <a:gd name="T19" fmla="*/ 97 h 117"/>
                <a:gd name="T20" fmla="*/ 16 w 331"/>
                <a:gd name="T21" fmla="*/ 97 h 117"/>
                <a:gd name="T22" fmla="*/ 0 w 331"/>
                <a:gd name="T23" fmla="*/ 107 h 117"/>
                <a:gd name="T24" fmla="*/ 16 w 331"/>
                <a:gd name="T25" fmla="*/ 117 h 117"/>
                <a:gd name="T26" fmla="*/ 315 w 331"/>
                <a:gd name="T27" fmla="*/ 117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1" h="117">
                  <a:moveTo>
                    <a:pt x="314" y="20"/>
                  </a:moveTo>
                  <a:cubicBezTo>
                    <a:pt x="322" y="20"/>
                    <a:pt x="331" y="20"/>
                    <a:pt x="331" y="10"/>
                  </a:cubicBezTo>
                  <a:cubicBezTo>
                    <a:pt x="331" y="0"/>
                    <a:pt x="322" y="0"/>
                    <a:pt x="315" y="0"/>
                  </a:cubicBezTo>
                  <a:lnTo>
                    <a:pt x="16" y="0"/>
                  </a:lnTo>
                  <a:cubicBezTo>
                    <a:pt x="9" y="0"/>
                    <a:pt x="0" y="0"/>
                    <a:pt x="0" y="10"/>
                  </a:cubicBezTo>
                  <a:cubicBezTo>
                    <a:pt x="0" y="20"/>
                    <a:pt x="9" y="20"/>
                    <a:pt x="16" y="20"/>
                  </a:cubicBezTo>
                  <a:lnTo>
                    <a:pt x="314" y="20"/>
                  </a:lnTo>
                  <a:close/>
                  <a:moveTo>
                    <a:pt x="315" y="117"/>
                  </a:moveTo>
                  <a:cubicBezTo>
                    <a:pt x="322" y="117"/>
                    <a:pt x="331" y="117"/>
                    <a:pt x="331" y="107"/>
                  </a:cubicBezTo>
                  <a:cubicBezTo>
                    <a:pt x="331" y="97"/>
                    <a:pt x="322" y="97"/>
                    <a:pt x="314" y="97"/>
                  </a:cubicBezTo>
                  <a:lnTo>
                    <a:pt x="16" y="97"/>
                  </a:lnTo>
                  <a:cubicBezTo>
                    <a:pt x="9" y="97"/>
                    <a:pt x="0" y="97"/>
                    <a:pt x="0" y="107"/>
                  </a:cubicBezTo>
                  <a:cubicBezTo>
                    <a:pt x="0" y="117"/>
                    <a:pt x="9" y="117"/>
                    <a:pt x="16" y="117"/>
                  </a:cubicBezTo>
                  <a:lnTo>
                    <a:pt x="315" y="117"/>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41">
              <a:extLst>
                <a:ext uri="{FF2B5EF4-FFF2-40B4-BE49-F238E27FC236}">
                  <a16:creationId xmlns:a16="http://schemas.microsoft.com/office/drawing/2014/main" id="{0B59DED6-27C2-48D9-9E64-D697152742D6}"/>
                </a:ext>
              </a:extLst>
            </p:cNvPr>
            <p:cNvSpPr>
              <a:spLocks/>
            </p:cNvSpPr>
            <p:nvPr>
              <p:custDataLst>
                <p:tags r:id="rId50"/>
              </p:custDataLst>
            </p:nvPr>
          </p:nvSpPr>
          <p:spPr bwMode="auto">
            <a:xfrm>
              <a:off x="3948113" y="2689225"/>
              <a:ext cx="152400" cy="134938"/>
            </a:xfrm>
            <a:custGeom>
              <a:avLst/>
              <a:gdLst>
                <a:gd name="T0" fmla="*/ 158 w 286"/>
                <a:gd name="T1" fmla="*/ 48 h 227"/>
                <a:gd name="T2" fmla="*/ 251 w 286"/>
                <a:gd name="T3" fmla="*/ 48 h 227"/>
                <a:gd name="T4" fmla="*/ 276 w 286"/>
                <a:gd name="T5" fmla="*/ 40 h 227"/>
                <a:gd name="T6" fmla="*/ 286 w 286"/>
                <a:gd name="T7" fmla="*/ 19 h 227"/>
                <a:gd name="T8" fmla="*/ 259 w 286"/>
                <a:gd name="T9" fmla="*/ 0 h 227"/>
                <a:gd name="T10" fmla="*/ 95 w 286"/>
                <a:gd name="T11" fmla="*/ 0 h 227"/>
                <a:gd name="T12" fmla="*/ 37 w 286"/>
                <a:gd name="T13" fmla="*/ 24 h 227"/>
                <a:gd name="T14" fmla="*/ 0 w 286"/>
                <a:gd name="T15" fmla="*/ 70 h 227"/>
                <a:gd name="T16" fmla="*/ 11 w 286"/>
                <a:gd name="T17" fmla="*/ 77 h 227"/>
                <a:gd name="T18" fmla="*/ 24 w 286"/>
                <a:gd name="T19" fmla="*/ 71 h 227"/>
                <a:gd name="T20" fmla="*/ 85 w 286"/>
                <a:gd name="T21" fmla="*/ 48 h 227"/>
                <a:gd name="T22" fmla="*/ 130 w 286"/>
                <a:gd name="T23" fmla="*/ 48 h 227"/>
                <a:gd name="T24" fmla="*/ 112 w 286"/>
                <a:gd name="T25" fmla="*/ 101 h 227"/>
                <a:gd name="T26" fmla="*/ 93 w 286"/>
                <a:gd name="T27" fmla="*/ 158 h 227"/>
                <a:gd name="T28" fmla="*/ 78 w 286"/>
                <a:gd name="T29" fmla="*/ 205 h 227"/>
                <a:gd name="T30" fmla="*/ 101 w 286"/>
                <a:gd name="T31" fmla="*/ 227 h 227"/>
                <a:gd name="T32" fmla="*/ 135 w 286"/>
                <a:gd name="T33" fmla="*/ 194 h 227"/>
                <a:gd name="T34" fmla="*/ 158 w 286"/>
                <a:gd name="T35" fmla="*/ 48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6" h="227">
                  <a:moveTo>
                    <a:pt x="158" y="48"/>
                  </a:moveTo>
                  <a:lnTo>
                    <a:pt x="251" y="48"/>
                  </a:lnTo>
                  <a:cubicBezTo>
                    <a:pt x="261" y="48"/>
                    <a:pt x="268" y="48"/>
                    <a:pt x="276" y="40"/>
                  </a:cubicBezTo>
                  <a:cubicBezTo>
                    <a:pt x="286" y="32"/>
                    <a:pt x="286" y="20"/>
                    <a:pt x="286" y="19"/>
                  </a:cubicBezTo>
                  <a:cubicBezTo>
                    <a:pt x="286" y="0"/>
                    <a:pt x="268" y="0"/>
                    <a:pt x="259" y="0"/>
                  </a:cubicBezTo>
                  <a:lnTo>
                    <a:pt x="95" y="0"/>
                  </a:lnTo>
                  <a:cubicBezTo>
                    <a:pt x="85" y="0"/>
                    <a:pt x="63" y="0"/>
                    <a:pt x="37" y="24"/>
                  </a:cubicBezTo>
                  <a:cubicBezTo>
                    <a:pt x="19" y="40"/>
                    <a:pt x="0" y="65"/>
                    <a:pt x="0" y="70"/>
                  </a:cubicBezTo>
                  <a:cubicBezTo>
                    <a:pt x="0" y="77"/>
                    <a:pt x="6" y="77"/>
                    <a:pt x="11" y="77"/>
                  </a:cubicBezTo>
                  <a:cubicBezTo>
                    <a:pt x="19" y="77"/>
                    <a:pt x="19" y="77"/>
                    <a:pt x="24" y="71"/>
                  </a:cubicBezTo>
                  <a:cubicBezTo>
                    <a:pt x="43" y="48"/>
                    <a:pt x="76" y="48"/>
                    <a:pt x="85" y="48"/>
                  </a:cubicBezTo>
                  <a:lnTo>
                    <a:pt x="130" y="48"/>
                  </a:lnTo>
                  <a:lnTo>
                    <a:pt x="112" y="101"/>
                  </a:lnTo>
                  <a:cubicBezTo>
                    <a:pt x="108" y="113"/>
                    <a:pt x="97" y="145"/>
                    <a:pt x="93" y="158"/>
                  </a:cubicBezTo>
                  <a:cubicBezTo>
                    <a:pt x="87" y="174"/>
                    <a:pt x="78" y="200"/>
                    <a:pt x="78" y="205"/>
                  </a:cubicBezTo>
                  <a:cubicBezTo>
                    <a:pt x="78" y="219"/>
                    <a:pt x="89" y="227"/>
                    <a:pt x="101" y="227"/>
                  </a:cubicBezTo>
                  <a:cubicBezTo>
                    <a:pt x="105" y="227"/>
                    <a:pt x="130" y="227"/>
                    <a:pt x="135" y="194"/>
                  </a:cubicBezTo>
                  <a:lnTo>
                    <a:pt x="158" y="48"/>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42">
              <a:extLst>
                <a:ext uri="{FF2B5EF4-FFF2-40B4-BE49-F238E27FC236}">
                  <a16:creationId xmlns:a16="http://schemas.microsoft.com/office/drawing/2014/main" id="{6A00A549-3CDA-4157-A208-46E2CC01A290}"/>
                </a:ext>
              </a:extLst>
            </p:cNvPr>
            <p:cNvSpPr>
              <a:spLocks/>
            </p:cNvSpPr>
            <p:nvPr>
              <p:custDataLst>
                <p:tags r:id="rId51"/>
              </p:custDataLst>
            </p:nvPr>
          </p:nvSpPr>
          <p:spPr bwMode="auto">
            <a:xfrm>
              <a:off x="4194176" y="2740025"/>
              <a:ext cx="160338" cy="12700"/>
            </a:xfrm>
            <a:custGeom>
              <a:avLst/>
              <a:gdLst>
                <a:gd name="T0" fmla="*/ 287 w 305"/>
                <a:gd name="T1" fmla="*/ 20 h 20"/>
                <a:gd name="T2" fmla="*/ 305 w 305"/>
                <a:gd name="T3" fmla="*/ 10 h 20"/>
                <a:gd name="T4" fmla="*/ 287 w 305"/>
                <a:gd name="T5" fmla="*/ 0 h 20"/>
                <a:gd name="T6" fmla="*/ 18 w 305"/>
                <a:gd name="T7" fmla="*/ 0 h 20"/>
                <a:gd name="T8" fmla="*/ 0 w 305"/>
                <a:gd name="T9" fmla="*/ 10 h 20"/>
                <a:gd name="T10" fmla="*/ 18 w 305"/>
                <a:gd name="T11" fmla="*/ 20 h 20"/>
                <a:gd name="T12" fmla="*/ 287 w 305"/>
                <a:gd name="T13" fmla="*/ 20 h 20"/>
              </a:gdLst>
              <a:ahLst/>
              <a:cxnLst>
                <a:cxn ang="0">
                  <a:pos x="T0" y="T1"/>
                </a:cxn>
                <a:cxn ang="0">
                  <a:pos x="T2" y="T3"/>
                </a:cxn>
                <a:cxn ang="0">
                  <a:pos x="T4" y="T5"/>
                </a:cxn>
                <a:cxn ang="0">
                  <a:pos x="T6" y="T7"/>
                </a:cxn>
                <a:cxn ang="0">
                  <a:pos x="T8" y="T9"/>
                </a:cxn>
                <a:cxn ang="0">
                  <a:pos x="T10" y="T11"/>
                </a:cxn>
                <a:cxn ang="0">
                  <a:pos x="T12" y="T13"/>
                </a:cxn>
              </a:cxnLst>
              <a:rect l="0" t="0" r="r" b="b"/>
              <a:pathLst>
                <a:path w="305" h="20">
                  <a:moveTo>
                    <a:pt x="287" y="20"/>
                  </a:moveTo>
                  <a:cubicBezTo>
                    <a:pt x="296" y="20"/>
                    <a:pt x="305" y="20"/>
                    <a:pt x="305" y="10"/>
                  </a:cubicBezTo>
                  <a:cubicBezTo>
                    <a:pt x="305" y="0"/>
                    <a:pt x="296" y="0"/>
                    <a:pt x="287" y="0"/>
                  </a:cubicBezTo>
                  <a:lnTo>
                    <a:pt x="18" y="0"/>
                  </a:lnTo>
                  <a:cubicBezTo>
                    <a:pt x="9" y="0"/>
                    <a:pt x="0" y="0"/>
                    <a:pt x="0" y="10"/>
                  </a:cubicBezTo>
                  <a:cubicBezTo>
                    <a:pt x="0" y="20"/>
                    <a:pt x="9" y="20"/>
                    <a:pt x="18" y="20"/>
                  </a:cubicBezTo>
                  <a:lnTo>
                    <a:pt x="287" y="2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43">
              <a:extLst>
                <a:ext uri="{FF2B5EF4-FFF2-40B4-BE49-F238E27FC236}">
                  <a16:creationId xmlns:a16="http://schemas.microsoft.com/office/drawing/2014/main" id="{3590AFB6-D628-4E0F-9711-16508E859181}"/>
                </a:ext>
              </a:extLst>
            </p:cNvPr>
            <p:cNvSpPr>
              <a:spLocks noEditPoints="1"/>
            </p:cNvSpPr>
            <p:nvPr>
              <p:custDataLst>
                <p:tags r:id="rId52"/>
              </p:custDataLst>
            </p:nvPr>
          </p:nvSpPr>
          <p:spPr bwMode="auto">
            <a:xfrm>
              <a:off x="4445001" y="2616200"/>
              <a:ext cx="188913" cy="204788"/>
            </a:xfrm>
            <a:custGeom>
              <a:avLst/>
              <a:gdLst>
                <a:gd name="T0" fmla="*/ 119 w 356"/>
                <a:gd name="T1" fmla="*/ 155 h 342"/>
                <a:gd name="T2" fmla="*/ 119 w 356"/>
                <a:gd name="T3" fmla="*/ 24 h 342"/>
                <a:gd name="T4" fmla="*/ 210 w 356"/>
                <a:gd name="T5" fmla="*/ 24 h 342"/>
                <a:gd name="T6" fmla="*/ 269 w 356"/>
                <a:gd name="T7" fmla="*/ 86 h 342"/>
                <a:gd name="T8" fmla="*/ 197 w 356"/>
                <a:gd name="T9" fmla="*/ 155 h 342"/>
                <a:gd name="T10" fmla="*/ 119 w 356"/>
                <a:gd name="T11" fmla="*/ 155 h 342"/>
                <a:gd name="T12" fmla="*/ 254 w 356"/>
                <a:gd name="T13" fmla="*/ 164 h 342"/>
                <a:gd name="T14" fmla="*/ 340 w 356"/>
                <a:gd name="T15" fmla="*/ 86 h 342"/>
                <a:gd name="T16" fmla="*/ 217 w 356"/>
                <a:gd name="T17" fmla="*/ 0 h 342"/>
                <a:gd name="T18" fmla="*/ 0 w 356"/>
                <a:gd name="T19" fmla="*/ 0 h 342"/>
                <a:gd name="T20" fmla="*/ 0 w 356"/>
                <a:gd name="T21" fmla="*/ 24 h 342"/>
                <a:gd name="T22" fmla="*/ 54 w 356"/>
                <a:gd name="T23" fmla="*/ 24 h 342"/>
                <a:gd name="T24" fmla="*/ 54 w 356"/>
                <a:gd name="T25" fmla="*/ 319 h 342"/>
                <a:gd name="T26" fmla="*/ 0 w 356"/>
                <a:gd name="T27" fmla="*/ 319 h 342"/>
                <a:gd name="T28" fmla="*/ 0 w 356"/>
                <a:gd name="T29" fmla="*/ 342 h 342"/>
                <a:gd name="T30" fmla="*/ 232 w 356"/>
                <a:gd name="T31" fmla="*/ 342 h 342"/>
                <a:gd name="T32" fmla="*/ 356 w 356"/>
                <a:gd name="T33" fmla="*/ 250 h 342"/>
                <a:gd name="T34" fmla="*/ 254 w 356"/>
                <a:gd name="T35" fmla="*/ 164 h 342"/>
                <a:gd name="T36" fmla="*/ 211 w 356"/>
                <a:gd name="T37" fmla="*/ 319 h 342"/>
                <a:gd name="T38" fmla="*/ 119 w 356"/>
                <a:gd name="T39" fmla="*/ 319 h 342"/>
                <a:gd name="T40" fmla="*/ 119 w 356"/>
                <a:gd name="T41" fmla="*/ 173 h 342"/>
                <a:gd name="T42" fmla="*/ 216 w 356"/>
                <a:gd name="T43" fmla="*/ 173 h 342"/>
                <a:gd name="T44" fmla="*/ 266 w 356"/>
                <a:gd name="T45" fmla="*/ 195 h 342"/>
                <a:gd name="T46" fmla="*/ 283 w 356"/>
                <a:gd name="T47" fmla="*/ 249 h 342"/>
                <a:gd name="T48" fmla="*/ 211 w 356"/>
                <a:gd name="T49" fmla="*/ 319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56" h="342">
                  <a:moveTo>
                    <a:pt x="119" y="155"/>
                  </a:moveTo>
                  <a:lnTo>
                    <a:pt x="119" y="24"/>
                  </a:lnTo>
                  <a:lnTo>
                    <a:pt x="210" y="24"/>
                  </a:lnTo>
                  <a:cubicBezTo>
                    <a:pt x="261" y="24"/>
                    <a:pt x="269" y="63"/>
                    <a:pt x="269" y="86"/>
                  </a:cubicBezTo>
                  <a:cubicBezTo>
                    <a:pt x="269" y="124"/>
                    <a:pt x="246" y="155"/>
                    <a:pt x="197" y="155"/>
                  </a:cubicBezTo>
                  <a:lnTo>
                    <a:pt x="119" y="155"/>
                  </a:lnTo>
                  <a:close/>
                  <a:moveTo>
                    <a:pt x="254" y="164"/>
                  </a:moveTo>
                  <a:cubicBezTo>
                    <a:pt x="308" y="154"/>
                    <a:pt x="340" y="124"/>
                    <a:pt x="340" y="86"/>
                  </a:cubicBezTo>
                  <a:cubicBezTo>
                    <a:pt x="340" y="40"/>
                    <a:pt x="297" y="0"/>
                    <a:pt x="217" y="0"/>
                  </a:cubicBezTo>
                  <a:lnTo>
                    <a:pt x="0" y="0"/>
                  </a:lnTo>
                  <a:lnTo>
                    <a:pt x="0" y="24"/>
                  </a:lnTo>
                  <a:lnTo>
                    <a:pt x="54" y="24"/>
                  </a:lnTo>
                  <a:lnTo>
                    <a:pt x="54" y="319"/>
                  </a:lnTo>
                  <a:lnTo>
                    <a:pt x="0" y="319"/>
                  </a:lnTo>
                  <a:lnTo>
                    <a:pt x="0" y="342"/>
                  </a:lnTo>
                  <a:lnTo>
                    <a:pt x="232" y="342"/>
                  </a:lnTo>
                  <a:cubicBezTo>
                    <a:pt x="314" y="342"/>
                    <a:pt x="356" y="298"/>
                    <a:pt x="356" y="250"/>
                  </a:cubicBezTo>
                  <a:cubicBezTo>
                    <a:pt x="356" y="202"/>
                    <a:pt x="313" y="168"/>
                    <a:pt x="254" y="164"/>
                  </a:cubicBezTo>
                  <a:close/>
                  <a:moveTo>
                    <a:pt x="211" y="319"/>
                  </a:moveTo>
                  <a:lnTo>
                    <a:pt x="119" y="319"/>
                  </a:lnTo>
                  <a:lnTo>
                    <a:pt x="119" y="173"/>
                  </a:lnTo>
                  <a:lnTo>
                    <a:pt x="216" y="173"/>
                  </a:lnTo>
                  <a:cubicBezTo>
                    <a:pt x="226" y="173"/>
                    <a:pt x="250" y="173"/>
                    <a:pt x="266" y="195"/>
                  </a:cubicBezTo>
                  <a:cubicBezTo>
                    <a:pt x="283" y="216"/>
                    <a:pt x="283" y="244"/>
                    <a:pt x="283" y="249"/>
                  </a:cubicBezTo>
                  <a:cubicBezTo>
                    <a:pt x="283" y="255"/>
                    <a:pt x="283" y="319"/>
                    <a:pt x="211" y="319"/>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44">
              <a:extLst>
                <a:ext uri="{FF2B5EF4-FFF2-40B4-BE49-F238E27FC236}">
                  <a16:creationId xmlns:a16="http://schemas.microsoft.com/office/drawing/2014/main" id="{A13AE234-C3AB-4F48-9739-9F300B84A2D3}"/>
                </a:ext>
              </a:extLst>
            </p:cNvPr>
            <p:cNvSpPr>
              <a:spLocks noEditPoints="1"/>
            </p:cNvSpPr>
            <p:nvPr>
              <p:custDataLst>
                <p:tags r:id="rId53"/>
              </p:custDataLst>
            </p:nvPr>
          </p:nvSpPr>
          <p:spPr bwMode="auto">
            <a:xfrm>
              <a:off x="4706938" y="2540000"/>
              <a:ext cx="96838" cy="42863"/>
            </a:xfrm>
            <a:custGeom>
              <a:avLst/>
              <a:gdLst>
                <a:gd name="T0" fmla="*/ 72 w 184"/>
                <a:gd name="T1" fmla="*/ 37 h 73"/>
                <a:gd name="T2" fmla="*/ 36 w 184"/>
                <a:gd name="T3" fmla="*/ 0 h 73"/>
                <a:gd name="T4" fmla="*/ 0 w 184"/>
                <a:gd name="T5" fmla="*/ 36 h 73"/>
                <a:gd name="T6" fmla="*/ 36 w 184"/>
                <a:gd name="T7" fmla="*/ 73 h 73"/>
                <a:gd name="T8" fmla="*/ 72 w 184"/>
                <a:gd name="T9" fmla="*/ 37 h 73"/>
                <a:gd name="T10" fmla="*/ 184 w 184"/>
                <a:gd name="T11" fmla="*/ 37 h 73"/>
                <a:gd name="T12" fmla="*/ 147 w 184"/>
                <a:gd name="T13" fmla="*/ 0 h 73"/>
                <a:gd name="T14" fmla="*/ 111 w 184"/>
                <a:gd name="T15" fmla="*/ 36 h 73"/>
                <a:gd name="T16" fmla="*/ 147 w 184"/>
                <a:gd name="T17" fmla="*/ 73 h 73"/>
                <a:gd name="T18" fmla="*/ 184 w 184"/>
                <a:gd name="T19" fmla="*/ 37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4" h="73">
                  <a:moveTo>
                    <a:pt x="72" y="37"/>
                  </a:moveTo>
                  <a:cubicBezTo>
                    <a:pt x="72" y="14"/>
                    <a:pt x="54" y="0"/>
                    <a:pt x="36" y="0"/>
                  </a:cubicBezTo>
                  <a:cubicBezTo>
                    <a:pt x="14" y="0"/>
                    <a:pt x="0" y="19"/>
                    <a:pt x="0" y="36"/>
                  </a:cubicBezTo>
                  <a:cubicBezTo>
                    <a:pt x="0" y="55"/>
                    <a:pt x="16" y="73"/>
                    <a:pt x="36" y="73"/>
                  </a:cubicBezTo>
                  <a:cubicBezTo>
                    <a:pt x="55" y="73"/>
                    <a:pt x="72" y="57"/>
                    <a:pt x="72" y="37"/>
                  </a:cubicBezTo>
                  <a:close/>
                  <a:moveTo>
                    <a:pt x="184" y="37"/>
                  </a:moveTo>
                  <a:cubicBezTo>
                    <a:pt x="184" y="18"/>
                    <a:pt x="168" y="0"/>
                    <a:pt x="147" y="0"/>
                  </a:cubicBezTo>
                  <a:cubicBezTo>
                    <a:pt x="128" y="0"/>
                    <a:pt x="111" y="16"/>
                    <a:pt x="111" y="36"/>
                  </a:cubicBezTo>
                  <a:cubicBezTo>
                    <a:pt x="111" y="59"/>
                    <a:pt x="129" y="73"/>
                    <a:pt x="147" y="73"/>
                  </a:cubicBezTo>
                  <a:cubicBezTo>
                    <a:pt x="170" y="73"/>
                    <a:pt x="184" y="54"/>
                    <a:pt x="184" y="37"/>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45">
              <a:extLst>
                <a:ext uri="{FF2B5EF4-FFF2-40B4-BE49-F238E27FC236}">
                  <a16:creationId xmlns:a16="http://schemas.microsoft.com/office/drawing/2014/main" id="{A119855A-4ED9-449C-81F4-8E71215AB122}"/>
                </a:ext>
              </a:extLst>
            </p:cNvPr>
            <p:cNvSpPr>
              <a:spLocks noEditPoints="1"/>
            </p:cNvSpPr>
            <p:nvPr>
              <p:custDataLst>
                <p:tags r:id="rId54"/>
              </p:custDataLst>
            </p:nvPr>
          </p:nvSpPr>
          <p:spPr bwMode="auto">
            <a:xfrm>
              <a:off x="4664076" y="2611438"/>
              <a:ext cx="131763" cy="211138"/>
            </a:xfrm>
            <a:custGeom>
              <a:avLst/>
              <a:gdLst>
                <a:gd name="T0" fmla="*/ 250 w 250"/>
                <a:gd name="T1" fmla="*/ 106 h 354"/>
                <a:gd name="T2" fmla="*/ 168 w 250"/>
                <a:gd name="T3" fmla="*/ 0 h 354"/>
                <a:gd name="T4" fmla="*/ 41 w 250"/>
                <a:gd name="T5" fmla="*/ 94 h 354"/>
                <a:gd name="T6" fmla="*/ 0 w 250"/>
                <a:gd name="T7" fmla="*/ 249 h 354"/>
                <a:gd name="T8" fmla="*/ 83 w 250"/>
                <a:gd name="T9" fmla="*/ 354 h 354"/>
                <a:gd name="T10" fmla="*/ 195 w 250"/>
                <a:gd name="T11" fmla="*/ 284 h 354"/>
                <a:gd name="T12" fmla="*/ 250 w 250"/>
                <a:gd name="T13" fmla="*/ 106 h 354"/>
                <a:gd name="T14" fmla="*/ 76 w 250"/>
                <a:gd name="T15" fmla="*/ 165 h 354"/>
                <a:gd name="T16" fmla="*/ 111 w 250"/>
                <a:gd name="T17" fmla="*/ 65 h 354"/>
                <a:gd name="T18" fmla="*/ 167 w 250"/>
                <a:gd name="T19" fmla="*/ 18 h 354"/>
                <a:gd name="T20" fmla="*/ 197 w 250"/>
                <a:gd name="T21" fmla="*/ 70 h 354"/>
                <a:gd name="T22" fmla="*/ 180 w 250"/>
                <a:gd name="T23" fmla="*/ 165 h 354"/>
                <a:gd name="T24" fmla="*/ 76 w 250"/>
                <a:gd name="T25" fmla="*/ 165 h 354"/>
                <a:gd name="T26" fmla="*/ 174 w 250"/>
                <a:gd name="T27" fmla="*/ 189 h 354"/>
                <a:gd name="T28" fmla="*/ 84 w 250"/>
                <a:gd name="T29" fmla="*/ 336 h 354"/>
                <a:gd name="T30" fmla="*/ 60 w 250"/>
                <a:gd name="T31" fmla="*/ 319 h 354"/>
                <a:gd name="T32" fmla="*/ 54 w 250"/>
                <a:gd name="T33" fmla="*/ 286 h 354"/>
                <a:gd name="T34" fmla="*/ 70 w 250"/>
                <a:gd name="T35" fmla="*/ 189 h 354"/>
                <a:gd name="T36" fmla="*/ 174 w 250"/>
                <a:gd name="T37" fmla="*/ 189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0" h="354">
                  <a:moveTo>
                    <a:pt x="250" y="106"/>
                  </a:moveTo>
                  <a:cubicBezTo>
                    <a:pt x="250" y="18"/>
                    <a:pt x="198" y="0"/>
                    <a:pt x="168" y="0"/>
                  </a:cubicBezTo>
                  <a:cubicBezTo>
                    <a:pt x="128" y="0"/>
                    <a:pt x="79" y="26"/>
                    <a:pt x="41" y="94"/>
                  </a:cubicBezTo>
                  <a:cubicBezTo>
                    <a:pt x="16" y="141"/>
                    <a:pt x="0" y="209"/>
                    <a:pt x="0" y="249"/>
                  </a:cubicBezTo>
                  <a:cubicBezTo>
                    <a:pt x="0" y="321"/>
                    <a:pt x="38" y="354"/>
                    <a:pt x="83" y="354"/>
                  </a:cubicBezTo>
                  <a:cubicBezTo>
                    <a:pt x="116" y="354"/>
                    <a:pt x="160" y="335"/>
                    <a:pt x="195" y="284"/>
                  </a:cubicBezTo>
                  <a:cubicBezTo>
                    <a:pt x="237" y="223"/>
                    <a:pt x="250" y="143"/>
                    <a:pt x="250" y="106"/>
                  </a:cubicBezTo>
                  <a:close/>
                  <a:moveTo>
                    <a:pt x="76" y="165"/>
                  </a:moveTo>
                  <a:cubicBezTo>
                    <a:pt x="83" y="136"/>
                    <a:pt x="96" y="91"/>
                    <a:pt x="111" y="65"/>
                  </a:cubicBezTo>
                  <a:cubicBezTo>
                    <a:pt x="122" y="45"/>
                    <a:pt x="143" y="18"/>
                    <a:pt x="167" y="18"/>
                  </a:cubicBezTo>
                  <a:cubicBezTo>
                    <a:pt x="188" y="18"/>
                    <a:pt x="197" y="40"/>
                    <a:pt x="197" y="70"/>
                  </a:cubicBezTo>
                  <a:cubicBezTo>
                    <a:pt x="197" y="101"/>
                    <a:pt x="186" y="144"/>
                    <a:pt x="180" y="165"/>
                  </a:cubicBezTo>
                  <a:lnTo>
                    <a:pt x="76" y="165"/>
                  </a:lnTo>
                  <a:close/>
                  <a:moveTo>
                    <a:pt x="174" y="189"/>
                  </a:moveTo>
                  <a:cubicBezTo>
                    <a:pt x="143" y="323"/>
                    <a:pt x="102" y="336"/>
                    <a:pt x="84" y="336"/>
                  </a:cubicBezTo>
                  <a:cubicBezTo>
                    <a:pt x="77" y="336"/>
                    <a:pt x="67" y="334"/>
                    <a:pt x="60" y="319"/>
                  </a:cubicBezTo>
                  <a:cubicBezTo>
                    <a:pt x="54" y="305"/>
                    <a:pt x="54" y="286"/>
                    <a:pt x="54" y="286"/>
                  </a:cubicBezTo>
                  <a:cubicBezTo>
                    <a:pt x="54" y="257"/>
                    <a:pt x="65" y="211"/>
                    <a:pt x="70" y="189"/>
                  </a:cubicBezTo>
                  <a:lnTo>
                    <a:pt x="174" y="189"/>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2308" name="Group 12307" descr="\documentclass{article}&#10;\pagestyle{empty}&#10;&#10;\usepackage{amsfonts}&#10;\usepackage{amssymb}&#10;\usepackage{amsmath}&#10;\usepackage{mathtools}&#10;\usepackage{physics}&#10;&#10;% \let\vectorbold\relax&#10;% \DeclareDocumentCommand{\vectorbold}{ m }{\boldsymbol{#1}}&#10;\newcommand{\R}{\mathbb{R}}&#10;&#10;\begin{document}&#10;&#10;\begin{align*}&#10;    \vb*{\ddot{\theta}}_k = \frac{\vb*{\dot{\theta}}_{k} -  \vb*{\dot{\theta}}_{k-1}}{T_s}&#10;\end{align*}&#10;&#10;\end{document}" title="IguanaTex Vector Display">
            <a:extLst>
              <a:ext uri="{FF2B5EF4-FFF2-40B4-BE49-F238E27FC236}">
                <a16:creationId xmlns:a16="http://schemas.microsoft.com/office/drawing/2014/main" id="{90705F2D-F8AC-4474-9F87-F9F2C494627A}"/>
              </a:ext>
            </a:extLst>
          </p:cNvPr>
          <p:cNvGrpSpPr>
            <a:grpSpLocks noChangeAspect="1"/>
          </p:cNvGrpSpPr>
          <p:nvPr>
            <p:custDataLst>
              <p:tags r:id="rId3"/>
            </p:custDataLst>
          </p:nvPr>
        </p:nvGrpSpPr>
        <p:grpSpPr>
          <a:xfrm>
            <a:off x="5370626" y="3473565"/>
            <a:ext cx="1824039" cy="676276"/>
            <a:chOff x="1470026" y="3671888"/>
            <a:chExt cx="1824039" cy="676276"/>
          </a:xfrm>
        </p:grpSpPr>
        <p:sp>
          <p:nvSpPr>
            <p:cNvPr id="61" name="Freeform 52">
              <a:extLst>
                <a:ext uri="{FF2B5EF4-FFF2-40B4-BE49-F238E27FC236}">
                  <a16:creationId xmlns:a16="http://schemas.microsoft.com/office/drawing/2014/main" id="{8E9F9652-665B-40F6-BAC3-358F1F7E3921}"/>
                </a:ext>
              </a:extLst>
            </p:cNvPr>
            <p:cNvSpPr>
              <a:spLocks noEditPoints="1"/>
            </p:cNvSpPr>
            <p:nvPr>
              <p:custDataLst>
                <p:tags r:id="rId27"/>
              </p:custDataLst>
            </p:nvPr>
          </p:nvSpPr>
          <p:spPr bwMode="auto">
            <a:xfrm>
              <a:off x="1512889" y="3856038"/>
              <a:ext cx="96838" cy="39688"/>
            </a:xfrm>
            <a:custGeom>
              <a:avLst/>
              <a:gdLst>
                <a:gd name="T0" fmla="*/ 72 w 183"/>
                <a:gd name="T1" fmla="*/ 37 h 72"/>
                <a:gd name="T2" fmla="*/ 36 w 183"/>
                <a:gd name="T3" fmla="*/ 0 h 72"/>
                <a:gd name="T4" fmla="*/ 0 w 183"/>
                <a:gd name="T5" fmla="*/ 36 h 72"/>
                <a:gd name="T6" fmla="*/ 36 w 183"/>
                <a:gd name="T7" fmla="*/ 72 h 72"/>
                <a:gd name="T8" fmla="*/ 72 w 183"/>
                <a:gd name="T9" fmla="*/ 37 h 72"/>
                <a:gd name="T10" fmla="*/ 183 w 183"/>
                <a:gd name="T11" fmla="*/ 37 h 72"/>
                <a:gd name="T12" fmla="*/ 147 w 183"/>
                <a:gd name="T13" fmla="*/ 0 h 72"/>
                <a:gd name="T14" fmla="*/ 111 w 183"/>
                <a:gd name="T15" fmla="*/ 36 h 72"/>
                <a:gd name="T16" fmla="*/ 147 w 183"/>
                <a:gd name="T17" fmla="*/ 72 h 72"/>
                <a:gd name="T18" fmla="*/ 183 w 183"/>
                <a:gd name="T19" fmla="*/ 37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3" h="72">
                  <a:moveTo>
                    <a:pt x="72" y="37"/>
                  </a:moveTo>
                  <a:cubicBezTo>
                    <a:pt x="72" y="14"/>
                    <a:pt x="54" y="0"/>
                    <a:pt x="36" y="0"/>
                  </a:cubicBezTo>
                  <a:cubicBezTo>
                    <a:pt x="14" y="0"/>
                    <a:pt x="0" y="19"/>
                    <a:pt x="0" y="36"/>
                  </a:cubicBezTo>
                  <a:cubicBezTo>
                    <a:pt x="0" y="55"/>
                    <a:pt x="15" y="72"/>
                    <a:pt x="36" y="72"/>
                  </a:cubicBezTo>
                  <a:cubicBezTo>
                    <a:pt x="55" y="72"/>
                    <a:pt x="72" y="57"/>
                    <a:pt x="72" y="37"/>
                  </a:cubicBezTo>
                  <a:close/>
                  <a:moveTo>
                    <a:pt x="183" y="37"/>
                  </a:moveTo>
                  <a:cubicBezTo>
                    <a:pt x="183" y="18"/>
                    <a:pt x="168" y="0"/>
                    <a:pt x="147" y="0"/>
                  </a:cubicBezTo>
                  <a:cubicBezTo>
                    <a:pt x="128" y="0"/>
                    <a:pt x="111" y="16"/>
                    <a:pt x="111" y="36"/>
                  </a:cubicBezTo>
                  <a:cubicBezTo>
                    <a:pt x="111" y="59"/>
                    <a:pt x="129" y="72"/>
                    <a:pt x="147" y="72"/>
                  </a:cubicBezTo>
                  <a:cubicBezTo>
                    <a:pt x="169" y="72"/>
                    <a:pt x="183" y="54"/>
                    <a:pt x="183" y="37"/>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53">
              <a:extLst>
                <a:ext uri="{FF2B5EF4-FFF2-40B4-BE49-F238E27FC236}">
                  <a16:creationId xmlns:a16="http://schemas.microsoft.com/office/drawing/2014/main" id="{3B36671F-ABDD-4F82-A381-4434F0DF52BB}"/>
                </a:ext>
              </a:extLst>
            </p:cNvPr>
            <p:cNvSpPr>
              <a:spLocks noEditPoints="1"/>
            </p:cNvSpPr>
            <p:nvPr>
              <p:custDataLst>
                <p:tags r:id="rId28"/>
              </p:custDataLst>
            </p:nvPr>
          </p:nvSpPr>
          <p:spPr bwMode="auto">
            <a:xfrm>
              <a:off x="1470026" y="3922713"/>
              <a:ext cx="131763" cy="195263"/>
            </a:xfrm>
            <a:custGeom>
              <a:avLst/>
              <a:gdLst>
                <a:gd name="T0" fmla="*/ 250 w 250"/>
                <a:gd name="T1" fmla="*/ 106 h 355"/>
                <a:gd name="T2" fmla="*/ 168 w 250"/>
                <a:gd name="T3" fmla="*/ 0 h 355"/>
                <a:gd name="T4" fmla="*/ 41 w 250"/>
                <a:gd name="T5" fmla="*/ 94 h 355"/>
                <a:gd name="T6" fmla="*/ 0 w 250"/>
                <a:gd name="T7" fmla="*/ 249 h 355"/>
                <a:gd name="T8" fmla="*/ 83 w 250"/>
                <a:gd name="T9" fmla="*/ 355 h 355"/>
                <a:gd name="T10" fmla="*/ 194 w 250"/>
                <a:gd name="T11" fmla="*/ 284 h 355"/>
                <a:gd name="T12" fmla="*/ 250 w 250"/>
                <a:gd name="T13" fmla="*/ 106 h 355"/>
                <a:gd name="T14" fmla="*/ 76 w 250"/>
                <a:gd name="T15" fmla="*/ 165 h 355"/>
                <a:gd name="T16" fmla="*/ 111 w 250"/>
                <a:gd name="T17" fmla="*/ 65 h 355"/>
                <a:gd name="T18" fmla="*/ 167 w 250"/>
                <a:gd name="T19" fmla="*/ 18 h 355"/>
                <a:gd name="T20" fmla="*/ 196 w 250"/>
                <a:gd name="T21" fmla="*/ 70 h 355"/>
                <a:gd name="T22" fmla="*/ 180 w 250"/>
                <a:gd name="T23" fmla="*/ 165 h 355"/>
                <a:gd name="T24" fmla="*/ 76 w 250"/>
                <a:gd name="T25" fmla="*/ 165 h 355"/>
                <a:gd name="T26" fmla="*/ 174 w 250"/>
                <a:gd name="T27" fmla="*/ 189 h 355"/>
                <a:gd name="T28" fmla="*/ 84 w 250"/>
                <a:gd name="T29" fmla="*/ 337 h 355"/>
                <a:gd name="T30" fmla="*/ 59 w 250"/>
                <a:gd name="T31" fmla="*/ 319 h 355"/>
                <a:gd name="T32" fmla="*/ 53 w 250"/>
                <a:gd name="T33" fmla="*/ 286 h 355"/>
                <a:gd name="T34" fmla="*/ 70 w 250"/>
                <a:gd name="T35" fmla="*/ 189 h 355"/>
                <a:gd name="T36" fmla="*/ 174 w 250"/>
                <a:gd name="T37" fmla="*/ 189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0" h="355">
                  <a:moveTo>
                    <a:pt x="250" y="106"/>
                  </a:moveTo>
                  <a:cubicBezTo>
                    <a:pt x="250" y="18"/>
                    <a:pt x="198" y="0"/>
                    <a:pt x="168" y="0"/>
                  </a:cubicBezTo>
                  <a:cubicBezTo>
                    <a:pt x="128" y="0"/>
                    <a:pt x="78" y="26"/>
                    <a:pt x="41" y="94"/>
                  </a:cubicBezTo>
                  <a:cubicBezTo>
                    <a:pt x="15" y="141"/>
                    <a:pt x="0" y="209"/>
                    <a:pt x="0" y="249"/>
                  </a:cubicBezTo>
                  <a:cubicBezTo>
                    <a:pt x="0" y="322"/>
                    <a:pt x="38" y="355"/>
                    <a:pt x="83" y="355"/>
                  </a:cubicBezTo>
                  <a:cubicBezTo>
                    <a:pt x="116" y="355"/>
                    <a:pt x="160" y="335"/>
                    <a:pt x="194" y="284"/>
                  </a:cubicBezTo>
                  <a:cubicBezTo>
                    <a:pt x="236" y="223"/>
                    <a:pt x="250" y="143"/>
                    <a:pt x="250" y="106"/>
                  </a:cubicBezTo>
                  <a:close/>
                  <a:moveTo>
                    <a:pt x="76" y="165"/>
                  </a:moveTo>
                  <a:cubicBezTo>
                    <a:pt x="83" y="137"/>
                    <a:pt x="96" y="91"/>
                    <a:pt x="111" y="65"/>
                  </a:cubicBezTo>
                  <a:cubicBezTo>
                    <a:pt x="122" y="45"/>
                    <a:pt x="143" y="18"/>
                    <a:pt x="167" y="18"/>
                  </a:cubicBezTo>
                  <a:cubicBezTo>
                    <a:pt x="187" y="18"/>
                    <a:pt x="196" y="40"/>
                    <a:pt x="196" y="70"/>
                  </a:cubicBezTo>
                  <a:cubicBezTo>
                    <a:pt x="196" y="101"/>
                    <a:pt x="185" y="144"/>
                    <a:pt x="180" y="165"/>
                  </a:cubicBezTo>
                  <a:lnTo>
                    <a:pt x="76" y="165"/>
                  </a:lnTo>
                  <a:close/>
                  <a:moveTo>
                    <a:pt x="174" y="189"/>
                  </a:moveTo>
                  <a:cubicBezTo>
                    <a:pt x="143" y="323"/>
                    <a:pt x="101" y="337"/>
                    <a:pt x="84" y="337"/>
                  </a:cubicBezTo>
                  <a:cubicBezTo>
                    <a:pt x="77" y="337"/>
                    <a:pt x="66" y="335"/>
                    <a:pt x="59" y="319"/>
                  </a:cubicBezTo>
                  <a:cubicBezTo>
                    <a:pt x="53" y="306"/>
                    <a:pt x="53" y="286"/>
                    <a:pt x="53" y="286"/>
                  </a:cubicBezTo>
                  <a:cubicBezTo>
                    <a:pt x="53" y="257"/>
                    <a:pt x="64" y="211"/>
                    <a:pt x="70" y="189"/>
                  </a:cubicBezTo>
                  <a:lnTo>
                    <a:pt x="174" y="189"/>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54">
              <a:extLst>
                <a:ext uri="{FF2B5EF4-FFF2-40B4-BE49-F238E27FC236}">
                  <a16:creationId xmlns:a16="http://schemas.microsoft.com/office/drawing/2014/main" id="{89EB32F4-5321-48D8-85F7-3428EF5D600B}"/>
                </a:ext>
              </a:extLst>
            </p:cNvPr>
            <p:cNvSpPr>
              <a:spLocks/>
            </p:cNvSpPr>
            <p:nvPr>
              <p:custDataLst>
                <p:tags r:id="rId29"/>
              </p:custDataLst>
            </p:nvPr>
          </p:nvSpPr>
          <p:spPr bwMode="auto">
            <a:xfrm>
              <a:off x="1628776" y="4024313"/>
              <a:ext cx="90488" cy="134938"/>
            </a:xfrm>
            <a:custGeom>
              <a:avLst/>
              <a:gdLst>
                <a:gd name="T0" fmla="*/ 83 w 171"/>
                <a:gd name="T1" fmla="*/ 11 h 246"/>
                <a:gd name="T2" fmla="*/ 84 w 171"/>
                <a:gd name="T3" fmla="*/ 5 h 246"/>
                <a:gd name="T4" fmla="*/ 79 w 171"/>
                <a:gd name="T5" fmla="*/ 0 h 246"/>
                <a:gd name="T6" fmla="*/ 34 w 171"/>
                <a:gd name="T7" fmla="*/ 4 h 246"/>
                <a:gd name="T8" fmla="*/ 26 w 171"/>
                <a:gd name="T9" fmla="*/ 12 h 246"/>
                <a:gd name="T10" fmla="*/ 35 w 171"/>
                <a:gd name="T11" fmla="*/ 17 h 246"/>
                <a:gd name="T12" fmla="*/ 52 w 171"/>
                <a:gd name="T13" fmla="*/ 22 h 246"/>
                <a:gd name="T14" fmla="*/ 51 w 171"/>
                <a:gd name="T15" fmla="*/ 29 h 246"/>
                <a:gd name="T16" fmla="*/ 2 w 171"/>
                <a:gd name="T17" fmla="*/ 227 h 246"/>
                <a:gd name="T18" fmla="*/ 0 w 171"/>
                <a:gd name="T19" fmla="*/ 234 h 246"/>
                <a:gd name="T20" fmla="*/ 12 w 171"/>
                <a:gd name="T21" fmla="*/ 246 h 246"/>
                <a:gd name="T22" fmla="*/ 28 w 171"/>
                <a:gd name="T23" fmla="*/ 231 h 246"/>
                <a:gd name="T24" fmla="*/ 45 w 171"/>
                <a:gd name="T25" fmla="*/ 163 h 246"/>
                <a:gd name="T26" fmla="*/ 89 w 171"/>
                <a:gd name="T27" fmla="*/ 192 h 246"/>
                <a:gd name="T28" fmla="*/ 89 w 171"/>
                <a:gd name="T29" fmla="*/ 199 h 246"/>
                <a:gd name="T30" fmla="*/ 87 w 171"/>
                <a:gd name="T31" fmla="*/ 210 h 246"/>
                <a:gd name="T32" fmla="*/ 124 w 171"/>
                <a:gd name="T33" fmla="*/ 246 h 246"/>
                <a:gd name="T34" fmla="*/ 169 w 171"/>
                <a:gd name="T35" fmla="*/ 192 h 246"/>
                <a:gd name="T36" fmla="*/ 163 w 171"/>
                <a:gd name="T37" fmla="*/ 188 h 246"/>
                <a:gd name="T38" fmla="*/ 156 w 171"/>
                <a:gd name="T39" fmla="*/ 196 h 246"/>
                <a:gd name="T40" fmla="*/ 125 w 171"/>
                <a:gd name="T41" fmla="*/ 236 h 246"/>
                <a:gd name="T42" fmla="*/ 113 w 171"/>
                <a:gd name="T43" fmla="*/ 218 h 246"/>
                <a:gd name="T44" fmla="*/ 115 w 171"/>
                <a:gd name="T45" fmla="*/ 202 h 246"/>
                <a:gd name="T46" fmla="*/ 117 w 171"/>
                <a:gd name="T47" fmla="*/ 191 h 246"/>
                <a:gd name="T48" fmla="*/ 61 w 171"/>
                <a:gd name="T49" fmla="*/ 154 h 246"/>
                <a:gd name="T50" fmla="*/ 89 w 171"/>
                <a:gd name="T51" fmla="*/ 131 h 246"/>
                <a:gd name="T52" fmla="*/ 144 w 171"/>
                <a:gd name="T53" fmla="*/ 98 h 246"/>
                <a:gd name="T54" fmla="*/ 156 w 171"/>
                <a:gd name="T55" fmla="*/ 103 h 246"/>
                <a:gd name="T56" fmla="*/ 138 w 171"/>
                <a:gd name="T57" fmla="*/ 122 h 246"/>
                <a:gd name="T58" fmla="*/ 152 w 171"/>
                <a:gd name="T59" fmla="*/ 135 h 246"/>
                <a:gd name="T60" fmla="*/ 171 w 171"/>
                <a:gd name="T61" fmla="*/ 113 h 246"/>
                <a:gd name="T62" fmla="*/ 145 w 171"/>
                <a:gd name="T63" fmla="*/ 88 h 246"/>
                <a:gd name="T64" fmla="*/ 89 w 171"/>
                <a:gd name="T65" fmla="*/ 119 h 246"/>
                <a:gd name="T66" fmla="*/ 48 w 171"/>
                <a:gd name="T67" fmla="*/ 150 h 246"/>
                <a:gd name="T68" fmla="*/ 83 w 171"/>
                <a:gd name="T69" fmla="*/ 11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71" h="246">
                  <a:moveTo>
                    <a:pt x="83" y="11"/>
                  </a:moveTo>
                  <a:cubicBezTo>
                    <a:pt x="83" y="10"/>
                    <a:pt x="84" y="5"/>
                    <a:pt x="84" y="5"/>
                  </a:cubicBezTo>
                  <a:cubicBezTo>
                    <a:pt x="84" y="3"/>
                    <a:pt x="83" y="0"/>
                    <a:pt x="79" y="0"/>
                  </a:cubicBezTo>
                  <a:cubicBezTo>
                    <a:pt x="72" y="0"/>
                    <a:pt x="43" y="3"/>
                    <a:pt x="34" y="4"/>
                  </a:cubicBezTo>
                  <a:cubicBezTo>
                    <a:pt x="31" y="4"/>
                    <a:pt x="26" y="4"/>
                    <a:pt x="26" y="12"/>
                  </a:cubicBezTo>
                  <a:cubicBezTo>
                    <a:pt x="26" y="17"/>
                    <a:pt x="31" y="17"/>
                    <a:pt x="35" y="17"/>
                  </a:cubicBezTo>
                  <a:cubicBezTo>
                    <a:pt x="52" y="17"/>
                    <a:pt x="52" y="19"/>
                    <a:pt x="52" y="22"/>
                  </a:cubicBezTo>
                  <a:cubicBezTo>
                    <a:pt x="52" y="24"/>
                    <a:pt x="51" y="26"/>
                    <a:pt x="51" y="29"/>
                  </a:cubicBezTo>
                  <a:lnTo>
                    <a:pt x="2" y="227"/>
                  </a:lnTo>
                  <a:cubicBezTo>
                    <a:pt x="0" y="233"/>
                    <a:pt x="0" y="234"/>
                    <a:pt x="0" y="234"/>
                  </a:cubicBezTo>
                  <a:cubicBezTo>
                    <a:pt x="0" y="240"/>
                    <a:pt x="4" y="246"/>
                    <a:pt x="12" y="246"/>
                  </a:cubicBezTo>
                  <a:cubicBezTo>
                    <a:pt x="21" y="246"/>
                    <a:pt x="26" y="239"/>
                    <a:pt x="28" y="231"/>
                  </a:cubicBezTo>
                  <a:cubicBezTo>
                    <a:pt x="28" y="230"/>
                    <a:pt x="43" y="168"/>
                    <a:pt x="45" y="163"/>
                  </a:cubicBezTo>
                  <a:cubicBezTo>
                    <a:pt x="70" y="166"/>
                    <a:pt x="89" y="174"/>
                    <a:pt x="89" y="192"/>
                  </a:cubicBezTo>
                  <a:cubicBezTo>
                    <a:pt x="89" y="194"/>
                    <a:pt x="89" y="195"/>
                    <a:pt x="89" y="199"/>
                  </a:cubicBezTo>
                  <a:cubicBezTo>
                    <a:pt x="87" y="204"/>
                    <a:pt x="87" y="206"/>
                    <a:pt x="87" y="210"/>
                  </a:cubicBezTo>
                  <a:cubicBezTo>
                    <a:pt x="87" y="234"/>
                    <a:pt x="108" y="246"/>
                    <a:pt x="124" y="246"/>
                  </a:cubicBezTo>
                  <a:cubicBezTo>
                    <a:pt x="158" y="246"/>
                    <a:pt x="169" y="193"/>
                    <a:pt x="169" y="192"/>
                  </a:cubicBezTo>
                  <a:cubicBezTo>
                    <a:pt x="169" y="188"/>
                    <a:pt x="164" y="188"/>
                    <a:pt x="163" y="188"/>
                  </a:cubicBezTo>
                  <a:cubicBezTo>
                    <a:pt x="158" y="188"/>
                    <a:pt x="158" y="190"/>
                    <a:pt x="156" y="196"/>
                  </a:cubicBezTo>
                  <a:cubicBezTo>
                    <a:pt x="152" y="211"/>
                    <a:pt x="142" y="236"/>
                    <a:pt x="125" y="236"/>
                  </a:cubicBezTo>
                  <a:cubicBezTo>
                    <a:pt x="116" y="236"/>
                    <a:pt x="113" y="227"/>
                    <a:pt x="113" y="218"/>
                  </a:cubicBezTo>
                  <a:cubicBezTo>
                    <a:pt x="113" y="212"/>
                    <a:pt x="113" y="211"/>
                    <a:pt x="115" y="202"/>
                  </a:cubicBezTo>
                  <a:cubicBezTo>
                    <a:pt x="116" y="201"/>
                    <a:pt x="117" y="195"/>
                    <a:pt x="117" y="191"/>
                  </a:cubicBezTo>
                  <a:cubicBezTo>
                    <a:pt x="117" y="160"/>
                    <a:pt x="75" y="155"/>
                    <a:pt x="61" y="154"/>
                  </a:cubicBezTo>
                  <a:cubicBezTo>
                    <a:pt x="71" y="148"/>
                    <a:pt x="84" y="136"/>
                    <a:pt x="89" y="131"/>
                  </a:cubicBezTo>
                  <a:cubicBezTo>
                    <a:pt x="107" y="115"/>
                    <a:pt x="125" y="98"/>
                    <a:pt x="144" y="98"/>
                  </a:cubicBezTo>
                  <a:cubicBezTo>
                    <a:pt x="148" y="98"/>
                    <a:pt x="153" y="99"/>
                    <a:pt x="156" y="103"/>
                  </a:cubicBezTo>
                  <a:cubicBezTo>
                    <a:pt x="141" y="105"/>
                    <a:pt x="138" y="117"/>
                    <a:pt x="138" y="122"/>
                  </a:cubicBezTo>
                  <a:cubicBezTo>
                    <a:pt x="138" y="130"/>
                    <a:pt x="144" y="135"/>
                    <a:pt x="152" y="135"/>
                  </a:cubicBezTo>
                  <a:cubicBezTo>
                    <a:pt x="161" y="135"/>
                    <a:pt x="171" y="127"/>
                    <a:pt x="171" y="113"/>
                  </a:cubicBezTo>
                  <a:cubicBezTo>
                    <a:pt x="171" y="101"/>
                    <a:pt x="163" y="88"/>
                    <a:pt x="145" y="88"/>
                  </a:cubicBezTo>
                  <a:cubicBezTo>
                    <a:pt x="125" y="88"/>
                    <a:pt x="107" y="103"/>
                    <a:pt x="89" y="119"/>
                  </a:cubicBezTo>
                  <a:cubicBezTo>
                    <a:pt x="74" y="133"/>
                    <a:pt x="63" y="144"/>
                    <a:pt x="48" y="150"/>
                  </a:cubicBezTo>
                  <a:lnTo>
                    <a:pt x="83" y="11"/>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88" name="Freeform 55">
              <a:extLst>
                <a:ext uri="{FF2B5EF4-FFF2-40B4-BE49-F238E27FC236}">
                  <a16:creationId xmlns:a16="http://schemas.microsoft.com/office/drawing/2014/main" id="{871B1EA8-A6DE-470C-B7DC-ED2C744DE770}"/>
                </a:ext>
              </a:extLst>
            </p:cNvPr>
            <p:cNvSpPr>
              <a:spLocks noEditPoints="1"/>
            </p:cNvSpPr>
            <p:nvPr>
              <p:custDataLst>
                <p:tags r:id="rId30"/>
              </p:custDataLst>
            </p:nvPr>
          </p:nvSpPr>
          <p:spPr bwMode="auto">
            <a:xfrm>
              <a:off x="1831976" y="4014788"/>
              <a:ext cx="176213" cy="65088"/>
            </a:xfrm>
            <a:custGeom>
              <a:avLst/>
              <a:gdLst>
                <a:gd name="T0" fmla="*/ 315 w 332"/>
                <a:gd name="T1" fmla="*/ 20 h 117"/>
                <a:gd name="T2" fmla="*/ 332 w 332"/>
                <a:gd name="T3" fmla="*/ 10 h 117"/>
                <a:gd name="T4" fmla="*/ 315 w 332"/>
                <a:gd name="T5" fmla="*/ 0 h 117"/>
                <a:gd name="T6" fmla="*/ 17 w 332"/>
                <a:gd name="T7" fmla="*/ 0 h 117"/>
                <a:gd name="T8" fmla="*/ 0 w 332"/>
                <a:gd name="T9" fmla="*/ 10 h 117"/>
                <a:gd name="T10" fmla="*/ 17 w 332"/>
                <a:gd name="T11" fmla="*/ 20 h 117"/>
                <a:gd name="T12" fmla="*/ 315 w 332"/>
                <a:gd name="T13" fmla="*/ 20 h 117"/>
                <a:gd name="T14" fmla="*/ 315 w 332"/>
                <a:gd name="T15" fmla="*/ 117 h 117"/>
                <a:gd name="T16" fmla="*/ 332 w 332"/>
                <a:gd name="T17" fmla="*/ 107 h 117"/>
                <a:gd name="T18" fmla="*/ 315 w 332"/>
                <a:gd name="T19" fmla="*/ 97 h 117"/>
                <a:gd name="T20" fmla="*/ 17 w 332"/>
                <a:gd name="T21" fmla="*/ 97 h 117"/>
                <a:gd name="T22" fmla="*/ 0 w 332"/>
                <a:gd name="T23" fmla="*/ 107 h 117"/>
                <a:gd name="T24" fmla="*/ 17 w 332"/>
                <a:gd name="T25" fmla="*/ 117 h 117"/>
                <a:gd name="T26" fmla="*/ 315 w 332"/>
                <a:gd name="T27" fmla="*/ 117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2" h="117">
                  <a:moveTo>
                    <a:pt x="315" y="20"/>
                  </a:moveTo>
                  <a:cubicBezTo>
                    <a:pt x="322" y="20"/>
                    <a:pt x="332" y="20"/>
                    <a:pt x="332" y="10"/>
                  </a:cubicBezTo>
                  <a:cubicBezTo>
                    <a:pt x="332" y="0"/>
                    <a:pt x="322" y="0"/>
                    <a:pt x="315" y="0"/>
                  </a:cubicBezTo>
                  <a:lnTo>
                    <a:pt x="17" y="0"/>
                  </a:lnTo>
                  <a:cubicBezTo>
                    <a:pt x="10" y="0"/>
                    <a:pt x="0" y="0"/>
                    <a:pt x="0" y="10"/>
                  </a:cubicBezTo>
                  <a:cubicBezTo>
                    <a:pt x="0" y="20"/>
                    <a:pt x="10" y="20"/>
                    <a:pt x="17" y="20"/>
                  </a:cubicBezTo>
                  <a:lnTo>
                    <a:pt x="315" y="20"/>
                  </a:lnTo>
                  <a:close/>
                  <a:moveTo>
                    <a:pt x="315" y="117"/>
                  </a:moveTo>
                  <a:cubicBezTo>
                    <a:pt x="322" y="117"/>
                    <a:pt x="332" y="117"/>
                    <a:pt x="332" y="107"/>
                  </a:cubicBezTo>
                  <a:cubicBezTo>
                    <a:pt x="332" y="97"/>
                    <a:pt x="322" y="97"/>
                    <a:pt x="315" y="97"/>
                  </a:cubicBezTo>
                  <a:lnTo>
                    <a:pt x="17" y="97"/>
                  </a:lnTo>
                  <a:cubicBezTo>
                    <a:pt x="10" y="97"/>
                    <a:pt x="0" y="97"/>
                    <a:pt x="0" y="107"/>
                  </a:cubicBezTo>
                  <a:cubicBezTo>
                    <a:pt x="0" y="117"/>
                    <a:pt x="10" y="117"/>
                    <a:pt x="17" y="117"/>
                  </a:cubicBezTo>
                  <a:lnTo>
                    <a:pt x="315" y="117"/>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89" name="Oval 56">
              <a:extLst>
                <a:ext uri="{FF2B5EF4-FFF2-40B4-BE49-F238E27FC236}">
                  <a16:creationId xmlns:a16="http://schemas.microsoft.com/office/drawing/2014/main" id="{B977FA1D-D533-4284-BBFA-A492D6312B87}"/>
                </a:ext>
              </a:extLst>
            </p:cNvPr>
            <p:cNvSpPr>
              <a:spLocks noChangeArrowheads="1"/>
            </p:cNvSpPr>
            <p:nvPr>
              <p:custDataLst>
                <p:tags r:id="rId31"/>
              </p:custDataLst>
            </p:nvPr>
          </p:nvSpPr>
          <p:spPr bwMode="auto">
            <a:xfrm>
              <a:off x="2211389" y="3671888"/>
              <a:ext cx="41275" cy="42863"/>
            </a:xfrm>
            <a:prstGeom prst="ellipse">
              <a:avLst/>
            </a:pr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95" name="Freeform 57">
              <a:extLst>
                <a:ext uri="{FF2B5EF4-FFF2-40B4-BE49-F238E27FC236}">
                  <a16:creationId xmlns:a16="http://schemas.microsoft.com/office/drawing/2014/main" id="{EABDA514-639B-4B72-A1B7-74238CC45948}"/>
                </a:ext>
              </a:extLst>
            </p:cNvPr>
            <p:cNvSpPr>
              <a:spLocks noEditPoints="1"/>
            </p:cNvSpPr>
            <p:nvPr>
              <p:custDataLst>
                <p:tags r:id="rId32"/>
              </p:custDataLst>
            </p:nvPr>
          </p:nvSpPr>
          <p:spPr bwMode="auto">
            <a:xfrm>
              <a:off x="2139951" y="3738563"/>
              <a:ext cx="133350" cy="193675"/>
            </a:xfrm>
            <a:custGeom>
              <a:avLst/>
              <a:gdLst>
                <a:gd name="T0" fmla="*/ 250 w 250"/>
                <a:gd name="T1" fmla="*/ 106 h 354"/>
                <a:gd name="T2" fmla="*/ 167 w 250"/>
                <a:gd name="T3" fmla="*/ 0 h 354"/>
                <a:gd name="T4" fmla="*/ 41 w 250"/>
                <a:gd name="T5" fmla="*/ 94 h 354"/>
                <a:gd name="T6" fmla="*/ 0 w 250"/>
                <a:gd name="T7" fmla="*/ 249 h 354"/>
                <a:gd name="T8" fmla="*/ 82 w 250"/>
                <a:gd name="T9" fmla="*/ 354 h 354"/>
                <a:gd name="T10" fmla="*/ 194 w 250"/>
                <a:gd name="T11" fmla="*/ 284 h 354"/>
                <a:gd name="T12" fmla="*/ 250 w 250"/>
                <a:gd name="T13" fmla="*/ 106 h 354"/>
                <a:gd name="T14" fmla="*/ 76 w 250"/>
                <a:gd name="T15" fmla="*/ 165 h 354"/>
                <a:gd name="T16" fmla="*/ 110 w 250"/>
                <a:gd name="T17" fmla="*/ 65 h 354"/>
                <a:gd name="T18" fmla="*/ 166 w 250"/>
                <a:gd name="T19" fmla="*/ 18 h 354"/>
                <a:gd name="T20" fmla="*/ 196 w 250"/>
                <a:gd name="T21" fmla="*/ 69 h 354"/>
                <a:gd name="T22" fmla="*/ 180 w 250"/>
                <a:gd name="T23" fmla="*/ 165 h 354"/>
                <a:gd name="T24" fmla="*/ 76 w 250"/>
                <a:gd name="T25" fmla="*/ 165 h 354"/>
                <a:gd name="T26" fmla="*/ 174 w 250"/>
                <a:gd name="T27" fmla="*/ 189 h 354"/>
                <a:gd name="T28" fmla="*/ 83 w 250"/>
                <a:gd name="T29" fmla="*/ 336 h 354"/>
                <a:gd name="T30" fmla="*/ 59 w 250"/>
                <a:gd name="T31" fmla="*/ 319 h 354"/>
                <a:gd name="T32" fmla="*/ 53 w 250"/>
                <a:gd name="T33" fmla="*/ 285 h 354"/>
                <a:gd name="T34" fmla="*/ 70 w 250"/>
                <a:gd name="T35" fmla="*/ 189 h 354"/>
                <a:gd name="T36" fmla="*/ 174 w 250"/>
                <a:gd name="T37" fmla="*/ 189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0" h="354">
                  <a:moveTo>
                    <a:pt x="250" y="106"/>
                  </a:moveTo>
                  <a:cubicBezTo>
                    <a:pt x="250" y="18"/>
                    <a:pt x="198" y="0"/>
                    <a:pt x="167" y="0"/>
                  </a:cubicBezTo>
                  <a:cubicBezTo>
                    <a:pt x="128" y="0"/>
                    <a:pt x="78" y="26"/>
                    <a:pt x="41" y="94"/>
                  </a:cubicBezTo>
                  <a:cubicBezTo>
                    <a:pt x="15" y="141"/>
                    <a:pt x="0" y="209"/>
                    <a:pt x="0" y="249"/>
                  </a:cubicBezTo>
                  <a:cubicBezTo>
                    <a:pt x="0" y="321"/>
                    <a:pt x="38" y="354"/>
                    <a:pt x="82" y="354"/>
                  </a:cubicBezTo>
                  <a:cubicBezTo>
                    <a:pt x="116" y="354"/>
                    <a:pt x="160" y="335"/>
                    <a:pt x="194" y="284"/>
                  </a:cubicBezTo>
                  <a:cubicBezTo>
                    <a:pt x="236" y="223"/>
                    <a:pt x="250" y="143"/>
                    <a:pt x="250" y="106"/>
                  </a:cubicBezTo>
                  <a:close/>
                  <a:moveTo>
                    <a:pt x="76" y="165"/>
                  </a:moveTo>
                  <a:cubicBezTo>
                    <a:pt x="82" y="136"/>
                    <a:pt x="95" y="91"/>
                    <a:pt x="110" y="65"/>
                  </a:cubicBezTo>
                  <a:cubicBezTo>
                    <a:pt x="122" y="45"/>
                    <a:pt x="142" y="18"/>
                    <a:pt x="166" y="18"/>
                  </a:cubicBezTo>
                  <a:cubicBezTo>
                    <a:pt x="187" y="18"/>
                    <a:pt x="196" y="40"/>
                    <a:pt x="196" y="69"/>
                  </a:cubicBezTo>
                  <a:cubicBezTo>
                    <a:pt x="196" y="101"/>
                    <a:pt x="185" y="144"/>
                    <a:pt x="180" y="165"/>
                  </a:cubicBezTo>
                  <a:lnTo>
                    <a:pt x="76" y="165"/>
                  </a:lnTo>
                  <a:close/>
                  <a:moveTo>
                    <a:pt x="174" y="189"/>
                  </a:moveTo>
                  <a:cubicBezTo>
                    <a:pt x="143" y="323"/>
                    <a:pt x="101" y="336"/>
                    <a:pt x="83" y="336"/>
                  </a:cubicBezTo>
                  <a:cubicBezTo>
                    <a:pt x="77" y="336"/>
                    <a:pt x="66" y="334"/>
                    <a:pt x="59" y="319"/>
                  </a:cubicBezTo>
                  <a:cubicBezTo>
                    <a:pt x="53" y="305"/>
                    <a:pt x="53" y="286"/>
                    <a:pt x="53" y="285"/>
                  </a:cubicBezTo>
                  <a:cubicBezTo>
                    <a:pt x="53" y="257"/>
                    <a:pt x="64" y="211"/>
                    <a:pt x="70" y="189"/>
                  </a:cubicBezTo>
                  <a:lnTo>
                    <a:pt x="174" y="189"/>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96" name="Freeform 58">
              <a:extLst>
                <a:ext uri="{FF2B5EF4-FFF2-40B4-BE49-F238E27FC236}">
                  <a16:creationId xmlns:a16="http://schemas.microsoft.com/office/drawing/2014/main" id="{BA536546-FE62-4F82-B3DE-14A8611B3E80}"/>
                </a:ext>
              </a:extLst>
            </p:cNvPr>
            <p:cNvSpPr>
              <a:spLocks/>
            </p:cNvSpPr>
            <p:nvPr>
              <p:custDataLst>
                <p:tags r:id="rId33"/>
              </p:custDataLst>
            </p:nvPr>
          </p:nvSpPr>
          <p:spPr bwMode="auto">
            <a:xfrm>
              <a:off x="2298701" y="3838576"/>
              <a:ext cx="90488" cy="134938"/>
            </a:xfrm>
            <a:custGeom>
              <a:avLst/>
              <a:gdLst>
                <a:gd name="T0" fmla="*/ 83 w 171"/>
                <a:gd name="T1" fmla="*/ 10 h 245"/>
                <a:gd name="T2" fmla="*/ 84 w 171"/>
                <a:gd name="T3" fmla="*/ 5 h 245"/>
                <a:gd name="T4" fmla="*/ 78 w 171"/>
                <a:gd name="T5" fmla="*/ 0 h 245"/>
                <a:gd name="T6" fmla="*/ 34 w 171"/>
                <a:gd name="T7" fmla="*/ 3 h 245"/>
                <a:gd name="T8" fmla="*/ 26 w 171"/>
                <a:gd name="T9" fmla="*/ 11 h 245"/>
                <a:gd name="T10" fmla="*/ 35 w 171"/>
                <a:gd name="T11" fmla="*/ 16 h 245"/>
                <a:gd name="T12" fmla="*/ 52 w 171"/>
                <a:gd name="T13" fmla="*/ 22 h 245"/>
                <a:gd name="T14" fmla="*/ 51 w 171"/>
                <a:gd name="T15" fmla="*/ 29 h 245"/>
                <a:gd name="T16" fmla="*/ 1 w 171"/>
                <a:gd name="T17" fmla="*/ 227 h 245"/>
                <a:gd name="T18" fmla="*/ 0 w 171"/>
                <a:gd name="T19" fmla="*/ 234 h 245"/>
                <a:gd name="T20" fmla="*/ 11 w 171"/>
                <a:gd name="T21" fmla="*/ 245 h 245"/>
                <a:gd name="T22" fmla="*/ 28 w 171"/>
                <a:gd name="T23" fmla="*/ 231 h 245"/>
                <a:gd name="T24" fmla="*/ 45 w 171"/>
                <a:gd name="T25" fmla="*/ 163 h 245"/>
                <a:gd name="T26" fmla="*/ 89 w 171"/>
                <a:gd name="T27" fmla="*/ 192 h 245"/>
                <a:gd name="T28" fmla="*/ 89 w 171"/>
                <a:gd name="T29" fmla="*/ 199 h 245"/>
                <a:gd name="T30" fmla="*/ 87 w 171"/>
                <a:gd name="T31" fmla="*/ 210 h 245"/>
                <a:gd name="T32" fmla="*/ 124 w 171"/>
                <a:gd name="T33" fmla="*/ 245 h 245"/>
                <a:gd name="T34" fmla="*/ 168 w 171"/>
                <a:gd name="T35" fmla="*/ 192 h 245"/>
                <a:gd name="T36" fmla="*/ 163 w 171"/>
                <a:gd name="T37" fmla="*/ 188 h 245"/>
                <a:gd name="T38" fmla="*/ 156 w 171"/>
                <a:gd name="T39" fmla="*/ 196 h 245"/>
                <a:gd name="T40" fmla="*/ 125 w 171"/>
                <a:gd name="T41" fmla="*/ 236 h 245"/>
                <a:gd name="T42" fmla="*/ 113 w 171"/>
                <a:gd name="T43" fmla="*/ 218 h 245"/>
                <a:gd name="T44" fmla="*/ 115 w 171"/>
                <a:gd name="T45" fmla="*/ 202 h 245"/>
                <a:gd name="T46" fmla="*/ 117 w 171"/>
                <a:gd name="T47" fmla="*/ 191 h 245"/>
                <a:gd name="T48" fmla="*/ 60 w 171"/>
                <a:gd name="T49" fmla="*/ 154 h 245"/>
                <a:gd name="T50" fmla="*/ 89 w 171"/>
                <a:gd name="T51" fmla="*/ 131 h 245"/>
                <a:gd name="T52" fmla="*/ 144 w 171"/>
                <a:gd name="T53" fmla="*/ 98 h 245"/>
                <a:gd name="T54" fmla="*/ 155 w 171"/>
                <a:gd name="T55" fmla="*/ 102 h 245"/>
                <a:gd name="T56" fmla="*/ 137 w 171"/>
                <a:gd name="T57" fmla="*/ 122 h 245"/>
                <a:gd name="T58" fmla="*/ 151 w 171"/>
                <a:gd name="T59" fmla="*/ 135 h 245"/>
                <a:gd name="T60" fmla="*/ 171 w 171"/>
                <a:gd name="T61" fmla="*/ 113 h 245"/>
                <a:gd name="T62" fmla="*/ 144 w 171"/>
                <a:gd name="T63" fmla="*/ 88 h 245"/>
                <a:gd name="T64" fmla="*/ 89 w 171"/>
                <a:gd name="T65" fmla="*/ 119 h 245"/>
                <a:gd name="T66" fmla="*/ 48 w 171"/>
                <a:gd name="T67" fmla="*/ 150 h 245"/>
                <a:gd name="T68" fmla="*/ 83 w 171"/>
                <a:gd name="T69" fmla="*/ 1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71" h="245">
                  <a:moveTo>
                    <a:pt x="83" y="10"/>
                  </a:moveTo>
                  <a:cubicBezTo>
                    <a:pt x="83" y="10"/>
                    <a:pt x="84" y="5"/>
                    <a:pt x="84" y="5"/>
                  </a:cubicBezTo>
                  <a:cubicBezTo>
                    <a:pt x="84" y="3"/>
                    <a:pt x="83" y="0"/>
                    <a:pt x="78" y="0"/>
                  </a:cubicBezTo>
                  <a:cubicBezTo>
                    <a:pt x="71" y="0"/>
                    <a:pt x="42" y="3"/>
                    <a:pt x="34" y="3"/>
                  </a:cubicBezTo>
                  <a:cubicBezTo>
                    <a:pt x="31" y="4"/>
                    <a:pt x="26" y="4"/>
                    <a:pt x="26" y="11"/>
                  </a:cubicBezTo>
                  <a:cubicBezTo>
                    <a:pt x="26" y="16"/>
                    <a:pt x="31" y="16"/>
                    <a:pt x="35" y="16"/>
                  </a:cubicBezTo>
                  <a:cubicBezTo>
                    <a:pt x="52" y="16"/>
                    <a:pt x="52" y="19"/>
                    <a:pt x="52" y="22"/>
                  </a:cubicBezTo>
                  <a:cubicBezTo>
                    <a:pt x="52" y="24"/>
                    <a:pt x="51" y="26"/>
                    <a:pt x="51" y="29"/>
                  </a:cubicBezTo>
                  <a:lnTo>
                    <a:pt x="1" y="227"/>
                  </a:lnTo>
                  <a:cubicBezTo>
                    <a:pt x="0" y="233"/>
                    <a:pt x="0" y="234"/>
                    <a:pt x="0" y="234"/>
                  </a:cubicBezTo>
                  <a:cubicBezTo>
                    <a:pt x="0" y="240"/>
                    <a:pt x="4" y="245"/>
                    <a:pt x="11" y="245"/>
                  </a:cubicBezTo>
                  <a:cubicBezTo>
                    <a:pt x="21" y="245"/>
                    <a:pt x="25" y="238"/>
                    <a:pt x="28" y="231"/>
                  </a:cubicBezTo>
                  <a:cubicBezTo>
                    <a:pt x="28" y="229"/>
                    <a:pt x="43" y="168"/>
                    <a:pt x="45" y="163"/>
                  </a:cubicBezTo>
                  <a:cubicBezTo>
                    <a:pt x="69" y="166"/>
                    <a:pt x="89" y="174"/>
                    <a:pt x="89" y="192"/>
                  </a:cubicBezTo>
                  <a:cubicBezTo>
                    <a:pt x="89" y="194"/>
                    <a:pt x="89" y="195"/>
                    <a:pt x="89" y="199"/>
                  </a:cubicBezTo>
                  <a:cubicBezTo>
                    <a:pt x="87" y="204"/>
                    <a:pt x="87" y="206"/>
                    <a:pt x="87" y="210"/>
                  </a:cubicBezTo>
                  <a:cubicBezTo>
                    <a:pt x="87" y="234"/>
                    <a:pt x="107" y="245"/>
                    <a:pt x="124" y="245"/>
                  </a:cubicBezTo>
                  <a:cubicBezTo>
                    <a:pt x="158" y="245"/>
                    <a:pt x="168" y="192"/>
                    <a:pt x="168" y="192"/>
                  </a:cubicBezTo>
                  <a:cubicBezTo>
                    <a:pt x="168" y="188"/>
                    <a:pt x="164" y="188"/>
                    <a:pt x="163" y="188"/>
                  </a:cubicBezTo>
                  <a:cubicBezTo>
                    <a:pt x="158" y="188"/>
                    <a:pt x="158" y="189"/>
                    <a:pt x="156" y="196"/>
                  </a:cubicBezTo>
                  <a:cubicBezTo>
                    <a:pt x="152" y="211"/>
                    <a:pt x="142" y="236"/>
                    <a:pt x="125" y="236"/>
                  </a:cubicBezTo>
                  <a:cubicBezTo>
                    <a:pt x="116" y="236"/>
                    <a:pt x="113" y="227"/>
                    <a:pt x="113" y="218"/>
                  </a:cubicBezTo>
                  <a:cubicBezTo>
                    <a:pt x="113" y="212"/>
                    <a:pt x="113" y="211"/>
                    <a:pt x="115" y="202"/>
                  </a:cubicBezTo>
                  <a:cubicBezTo>
                    <a:pt x="115" y="201"/>
                    <a:pt x="117" y="195"/>
                    <a:pt x="117" y="191"/>
                  </a:cubicBezTo>
                  <a:cubicBezTo>
                    <a:pt x="117" y="160"/>
                    <a:pt x="75" y="155"/>
                    <a:pt x="60" y="154"/>
                  </a:cubicBezTo>
                  <a:cubicBezTo>
                    <a:pt x="70" y="148"/>
                    <a:pt x="83" y="136"/>
                    <a:pt x="89" y="131"/>
                  </a:cubicBezTo>
                  <a:cubicBezTo>
                    <a:pt x="107" y="114"/>
                    <a:pt x="124" y="98"/>
                    <a:pt x="144" y="98"/>
                  </a:cubicBezTo>
                  <a:cubicBezTo>
                    <a:pt x="148" y="98"/>
                    <a:pt x="153" y="99"/>
                    <a:pt x="155" y="102"/>
                  </a:cubicBezTo>
                  <a:cubicBezTo>
                    <a:pt x="140" y="105"/>
                    <a:pt x="137" y="117"/>
                    <a:pt x="137" y="122"/>
                  </a:cubicBezTo>
                  <a:cubicBezTo>
                    <a:pt x="137" y="130"/>
                    <a:pt x="143" y="135"/>
                    <a:pt x="151" y="135"/>
                  </a:cubicBezTo>
                  <a:cubicBezTo>
                    <a:pt x="161" y="135"/>
                    <a:pt x="171" y="127"/>
                    <a:pt x="171" y="113"/>
                  </a:cubicBezTo>
                  <a:cubicBezTo>
                    <a:pt x="171" y="101"/>
                    <a:pt x="163" y="88"/>
                    <a:pt x="144" y="88"/>
                  </a:cubicBezTo>
                  <a:cubicBezTo>
                    <a:pt x="124" y="88"/>
                    <a:pt x="106" y="102"/>
                    <a:pt x="89" y="119"/>
                  </a:cubicBezTo>
                  <a:cubicBezTo>
                    <a:pt x="74" y="133"/>
                    <a:pt x="62" y="144"/>
                    <a:pt x="48" y="150"/>
                  </a:cubicBezTo>
                  <a:lnTo>
                    <a:pt x="83" y="1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97" name="Freeform 59">
              <a:extLst>
                <a:ext uri="{FF2B5EF4-FFF2-40B4-BE49-F238E27FC236}">
                  <a16:creationId xmlns:a16="http://schemas.microsoft.com/office/drawing/2014/main" id="{F386B49A-6A5B-4487-A8BE-3E374440A734}"/>
                </a:ext>
              </a:extLst>
            </p:cNvPr>
            <p:cNvSpPr>
              <a:spLocks/>
            </p:cNvSpPr>
            <p:nvPr>
              <p:custDataLst>
                <p:tags r:id="rId34"/>
              </p:custDataLst>
            </p:nvPr>
          </p:nvSpPr>
          <p:spPr bwMode="auto">
            <a:xfrm>
              <a:off x="2495551" y="3856038"/>
              <a:ext cx="160338" cy="11113"/>
            </a:xfrm>
            <a:custGeom>
              <a:avLst/>
              <a:gdLst>
                <a:gd name="T0" fmla="*/ 287 w 304"/>
                <a:gd name="T1" fmla="*/ 20 h 20"/>
                <a:gd name="T2" fmla="*/ 304 w 304"/>
                <a:gd name="T3" fmla="*/ 10 h 20"/>
                <a:gd name="T4" fmla="*/ 287 w 304"/>
                <a:gd name="T5" fmla="*/ 0 h 20"/>
                <a:gd name="T6" fmla="*/ 17 w 304"/>
                <a:gd name="T7" fmla="*/ 0 h 20"/>
                <a:gd name="T8" fmla="*/ 0 w 304"/>
                <a:gd name="T9" fmla="*/ 10 h 20"/>
                <a:gd name="T10" fmla="*/ 17 w 304"/>
                <a:gd name="T11" fmla="*/ 20 h 20"/>
                <a:gd name="T12" fmla="*/ 287 w 304"/>
                <a:gd name="T13" fmla="*/ 20 h 20"/>
              </a:gdLst>
              <a:ahLst/>
              <a:cxnLst>
                <a:cxn ang="0">
                  <a:pos x="T0" y="T1"/>
                </a:cxn>
                <a:cxn ang="0">
                  <a:pos x="T2" y="T3"/>
                </a:cxn>
                <a:cxn ang="0">
                  <a:pos x="T4" y="T5"/>
                </a:cxn>
                <a:cxn ang="0">
                  <a:pos x="T6" y="T7"/>
                </a:cxn>
                <a:cxn ang="0">
                  <a:pos x="T8" y="T9"/>
                </a:cxn>
                <a:cxn ang="0">
                  <a:pos x="T10" y="T11"/>
                </a:cxn>
                <a:cxn ang="0">
                  <a:pos x="T12" y="T13"/>
                </a:cxn>
              </a:cxnLst>
              <a:rect l="0" t="0" r="r" b="b"/>
              <a:pathLst>
                <a:path w="304" h="20">
                  <a:moveTo>
                    <a:pt x="287" y="20"/>
                  </a:moveTo>
                  <a:cubicBezTo>
                    <a:pt x="295" y="20"/>
                    <a:pt x="304" y="20"/>
                    <a:pt x="304" y="10"/>
                  </a:cubicBezTo>
                  <a:cubicBezTo>
                    <a:pt x="304" y="0"/>
                    <a:pt x="295" y="0"/>
                    <a:pt x="287" y="0"/>
                  </a:cubicBezTo>
                  <a:lnTo>
                    <a:pt x="17" y="0"/>
                  </a:lnTo>
                  <a:cubicBezTo>
                    <a:pt x="9" y="0"/>
                    <a:pt x="0" y="0"/>
                    <a:pt x="0" y="10"/>
                  </a:cubicBezTo>
                  <a:cubicBezTo>
                    <a:pt x="0" y="20"/>
                    <a:pt x="9" y="20"/>
                    <a:pt x="17" y="20"/>
                  </a:cubicBezTo>
                  <a:lnTo>
                    <a:pt x="287" y="2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98" name="Oval 60">
              <a:extLst>
                <a:ext uri="{FF2B5EF4-FFF2-40B4-BE49-F238E27FC236}">
                  <a16:creationId xmlns:a16="http://schemas.microsoft.com/office/drawing/2014/main" id="{EB1A4375-F80D-49B6-A1C5-4F4AECBC59F6}"/>
                </a:ext>
              </a:extLst>
            </p:cNvPr>
            <p:cNvSpPr>
              <a:spLocks noChangeArrowheads="1"/>
            </p:cNvSpPr>
            <p:nvPr>
              <p:custDataLst>
                <p:tags r:id="rId35"/>
              </p:custDataLst>
            </p:nvPr>
          </p:nvSpPr>
          <p:spPr bwMode="auto">
            <a:xfrm>
              <a:off x="2819401" y="3671888"/>
              <a:ext cx="41275" cy="42863"/>
            </a:xfrm>
            <a:prstGeom prst="ellipse">
              <a:avLst/>
            </a:pr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99" name="Freeform 61">
              <a:extLst>
                <a:ext uri="{FF2B5EF4-FFF2-40B4-BE49-F238E27FC236}">
                  <a16:creationId xmlns:a16="http://schemas.microsoft.com/office/drawing/2014/main" id="{119ECB8E-C5EE-48BF-9E5A-5AEEDC4DFB7B}"/>
                </a:ext>
              </a:extLst>
            </p:cNvPr>
            <p:cNvSpPr>
              <a:spLocks noEditPoints="1"/>
            </p:cNvSpPr>
            <p:nvPr>
              <p:custDataLst>
                <p:tags r:id="rId36"/>
              </p:custDataLst>
            </p:nvPr>
          </p:nvSpPr>
          <p:spPr bwMode="auto">
            <a:xfrm>
              <a:off x="2749551" y="3738563"/>
              <a:ext cx="131763" cy="193675"/>
            </a:xfrm>
            <a:custGeom>
              <a:avLst/>
              <a:gdLst>
                <a:gd name="T0" fmla="*/ 250 w 250"/>
                <a:gd name="T1" fmla="*/ 106 h 354"/>
                <a:gd name="T2" fmla="*/ 168 w 250"/>
                <a:gd name="T3" fmla="*/ 0 h 354"/>
                <a:gd name="T4" fmla="*/ 41 w 250"/>
                <a:gd name="T5" fmla="*/ 94 h 354"/>
                <a:gd name="T6" fmla="*/ 0 w 250"/>
                <a:gd name="T7" fmla="*/ 249 h 354"/>
                <a:gd name="T8" fmla="*/ 83 w 250"/>
                <a:gd name="T9" fmla="*/ 354 h 354"/>
                <a:gd name="T10" fmla="*/ 195 w 250"/>
                <a:gd name="T11" fmla="*/ 284 h 354"/>
                <a:gd name="T12" fmla="*/ 250 w 250"/>
                <a:gd name="T13" fmla="*/ 106 h 354"/>
                <a:gd name="T14" fmla="*/ 76 w 250"/>
                <a:gd name="T15" fmla="*/ 165 h 354"/>
                <a:gd name="T16" fmla="*/ 111 w 250"/>
                <a:gd name="T17" fmla="*/ 65 h 354"/>
                <a:gd name="T18" fmla="*/ 167 w 250"/>
                <a:gd name="T19" fmla="*/ 18 h 354"/>
                <a:gd name="T20" fmla="*/ 197 w 250"/>
                <a:gd name="T21" fmla="*/ 69 h 354"/>
                <a:gd name="T22" fmla="*/ 180 w 250"/>
                <a:gd name="T23" fmla="*/ 165 h 354"/>
                <a:gd name="T24" fmla="*/ 76 w 250"/>
                <a:gd name="T25" fmla="*/ 165 h 354"/>
                <a:gd name="T26" fmla="*/ 174 w 250"/>
                <a:gd name="T27" fmla="*/ 189 h 354"/>
                <a:gd name="T28" fmla="*/ 84 w 250"/>
                <a:gd name="T29" fmla="*/ 336 h 354"/>
                <a:gd name="T30" fmla="*/ 60 w 250"/>
                <a:gd name="T31" fmla="*/ 319 h 354"/>
                <a:gd name="T32" fmla="*/ 54 w 250"/>
                <a:gd name="T33" fmla="*/ 285 h 354"/>
                <a:gd name="T34" fmla="*/ 70 w 250"/>
                <a:gd name="T35" fmla="*/ 189 h 354"/>
                <a:gd name="T36" fmla="*/ 174 w 250"/>
                <a:gd name="T37" fmla="*/ 189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0" h="354">
                  <a:moveTo>
                    <a:pt x="250" y="106"/>
                  </a:moveTo>
                  <a:cubicBezTo>
                    <a:pt x="250" y="18"/>
                    <a:pt x="198" y="0"/>
                    <a:pt x="168" y="0"/>
                  </a:cubicBezTo>
                  <a:cubicBezTo>
                    <a:pt x="129" y="0"/>
                    <a:pt x="79" y="26"/>
                    <a:pt x="41" y="94"/>
                  </a:cubicBezTo>
                  <a:cubicBezTo>
                    <a:pt x="16" y="141"/>
                    <a:pt x="0" y="209"/>
                    <a:pt x="0" y="249"/>
                  </a:cubicBezTo>
                  <a:cubicBezTo>
                    <a:pt x="0" y="321"/>
                    <a:pt x="38" y="354"/>
                    <a:pt x="83" y="354"/>
                  </a:cubicBezTo>
                  <a:cubicBezTo>
                    <a:pt x="117" y="354"/>
                    <a:pt x="160" y="335"/>
                    <a:pt x="195" y="284"/>
                  </a:cubicBezTo>
                  <a:cubicBezTo>
                    <a:pt x="237" y="223"/>
                    <a:pt x="250" y="143"/>
                    <a:pt x="250" y="106"/>
                  </a:cubicBezTo>
                  <a:close/>
                  <a:moveTo>
                    <a:pt x="76" y="165"/>
                  </a:moveTo>
                  <a:cubicBezTo>
                    <a:pt x="83" y="136"/>
                    <a:pt x="96" y="91"/>
                    <a:pt x="111" y="65"/>
                  </a:cubicBezTo>
                  <a:cubicBezTo>
                    <a:pt x="123" y="45"/>
                    <a:pt x="143" y="18"/>
                    <a:pt x="167" y="18"/>
                  </a:cubicBezTo>
                  <a:cubicBezTo>
                    <a:pt x="188" y="18"/>
                    <a:pt x="197" y="40"/>
                    <a:pt x="197" y="69"/>
                  </a:cubicBezTo>
                  <a:cubicBezTo>
                    <a:pt x="197" y="101"/>
                    <a:pt x="186" y="144"/>
                    <a:pt x="180" y="165"/>
                  </a:cubicBezTo>
                  <a:lnTo>
                    <a:pt x="76" y="165"/>
                  </a:lnTo>
                  <a:close/>
                  <a:moveTo>
                    <a:pt x="174" y="189"/>
                  </a:moveTo>
                  <a:cubicBezTo>
                    <a:pt x="143" y="323"/>
                    <a:pt x="102" y="336"/>
                    <a:pt x="84" y="336"/>
                  </a:cubicBezTo>
                  <a:cubicBezTo>
                    <a:pt x="77" y="336"/>
                    <a:pt x="67" y="334"/>
                    <a:pt x="60" y="319"/>
                  </a:cubicBezTo>
                  <a:cubicBezTo>
                    <a:pt x="54" y="305"/>
                    <a:pt x="54" y="286"/>
                    <a:pt x="54" y="285"/>
                  </a:cubicBezTo>
                  <a:cubicBezTo>
                    <a:pt x="54" y="257"/>
                    <a:pt x="65" y="211"/>
                    <a:pt x="70" y="189"/>
                  </a:cubicBezTo>
                  <a:lnTo>
                    <a:pt x="174" y="189"/>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00" name="Freeform 62">
              <a:extLst>
                <a:ext uri="{FF2B5EF4-FFF2-40B4-BE49-F238E27FC236}">
                  <a16:creationId xmlns:a16="http://schemas.microsoft.com/office/drawing/2014/main" id="{DF838877-3C2D-4D4F-99F1-E8D0583A3057}"/>
                </a:ext>
              </a:extLst>
            </p:cNvPr>
            <p:cNvSpPr>
              <a:spLocks/>
            </p:cNvSpPr>
            <p:nvPr>
              <p:custDataLst>
                <p:tags r:id="rId37"/>
              </p:custDataLst>
            </p:nvPr>
          </p:nvSpPr>
          <p:spPr bwMode="auto">
            <a:xfrm>
              <a:off x="2906714" y="3838576"/>
              <a:ext cx="92075" cy="134938"/>
            </a:xfrm>
            <a:custGeom>
              <a:avLst/>
              <a:gdLst>
                <a:gd name="T0" fmla="*/ 83 w 172"/>
                <a:gd name="T1" fmla="*/ 10 h 245"/>
                <a:gd name="T2" fmla="*/ 85 w 172"/>
                <a:gd name="T3" fmla="*/ 5 h 245"/>
                <a:gd name="T4" fmla="*/ 79 w 172"/>
                <a:gd name="T5" fmla="*/ 0 h 245"/>
                <a:gd name="T6" fmla="*/ 35 w 172"/>
                <a:gd name="T7" fmla="*/ 3 h 245"/>
                <a:gd name="T8" fmla="*/ 27 w 172"/>
                <a:gd name="T9" fmla="*/ 11 h 245"/>
                <a:gd name="T10" fmla="*/ 36 w 172"/>
                <a:gd name="T11" fmla="*/ 16 h 245"/>
                <a:gd name="T12" fmla="*/ 53 w 172"/>
                <a:gd name="T13" fmla="*/ 22 h 245"/>
                <a:gd name="T14" fmla="*/ 51 w 172"/>
                <a:gd name="T15" fmla="*/ 29 h 245"/>
                <a:gd name="T16" fmla="*/ 2 w 172"/>
                <a:gd name="T17" fmla="*/ 227 h 245"/>
                <a:gd name="T18" fmla="*/ 0 w 172"/>
                <a:gd name="T19" fmla="*/ 234 h 245"/>
                <a:gd name="T20" fmla="*/ 12 w 172"/>
                <a:gd name="T21" fmla="*/ 245 h 245"/>
                <a:gd name="T22" fmla="*/ 28 w 172"/>
                <a:gd name="T23" fmla="*/ 231 h 245"/>
                <a:gd name="T24" fmla="*/ 45 w 172"/>
                <a:gd name="T25" fmla="*/ 163 h 245"/>
                <a:gd name="T26" fmla="*/ 90 w 172"/>
                <a:gd name="T27" fmla="*/ 192 h 245"/>
                <a:gd name="T28" fmla="*/ 89 w 172"/>
                <a:gd name="T29" fmla="*/ 199 h 245"/>
                <a:gd name="T30" fmla="*/ 88 w 172"/>
                <a:gd name="T31" fmla="*/ 210 h 245"/>
                <a:gd name="T32" fmla="*/ 125 w 172"/>
                <a:gd name="T33" fmla="*/ 245 h 245"/>
                <a:gd name="T34" fmla="*/ 169 w 172"/>
                <a:gd name="T35" fmla="*/ 192 h 245"/>
                <a:gd name="T36" fmla="*/ 164 w 172"/>
                <a:gd name="T37" fmla="*/ 188 h 245"/>
                <a:gd name="T38" fmla="*/ 157 w 172"/>
                <a:gd name="T39" fmla="*/ 196 h 245"/>
                <a:gd name="T40" fmla="*/ 126 w 172"/>
                <a:gd name="T41" fmla="*/ 236 h 245"/>
                <a:gd name="T42" fmla="*/ 114 w 172"/>
                <a:gd name="T43" fmla="*/ 218 h 245"/>
                <a:gd name="T44" fmla="*/ 116 w 172"/>
                <a:gd name="T45" fmla="*/ 202 h 245"/>
                <a:gd name="T46" fmla="*/ 118 w 172"/>
                <a:gd name="T47" fmla="*/ 191 h 245"/>
                <a:gd name="T48" fmla="*/ 61 w 172"/>
                <a:gd name="T49" fmla="*/ 154 h 245"/>
                <a:gd name="T50" fmla="*/ 90 w 172"/>
                <a:gd name="T51" fmla="*/ 131 h 245"/>
                <a:gd name="T52" fmla="*/ 145 w 172"/>
                <a:gd name="T53" fmla="*/ 98 h 245"/>
                <a:gd name="T54" fmla="*/ 156 w 172"/>
                <a:gd name="T55" fmla="*/ 102 h 245"/>
                <a:gd name="T56" fmla="*/ 138 w 172"/>
                <a:gd name="T57" fmla="*/ 122 h 245"/>
                <a:gd name="T58" fmla="*/ 152 w 172"/>
                <a:gd name="T59" fmla="*/ 135 h 245"/>
                <a:gd name="T60" fmla="*/ 172 w 172"/>
                <a:gd name="T61" fmla="*/ 113 h 245"/>
                <a:gd name="T62" fmla="*/ 145 w 172"/>
                <a:gd name="T63" fmla="*/ 88 h 245"/>
                <a:gd name="T64" fmla="*/ 89 w 172"/>
                <a:gd name="T65" fmla="*/ 119 h 245"/>
                <a:gd name="T66" fmla="*/ 49 w 172"/>
                <a:gd name="T67" fmla="*/ 150 h 245"/>
                <a:gd name="T68" fmla="*/ 83 w 172"/>
                <a:gd name="T69" fmla="*/ 1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72" h="245">
                  <a:moveTo>
                    <a:pt x="83" y="10"/>
                  </a:moveTo>
                  <a:cubicBezTo>
                    <a:pt x="84" y="10"/>
                    <a:pt x="85" y="5"/>
                    <a:pt x="85" y="5"/>
                  </a:cubicBezTo>
                  <a:cubicBezTo>
                    <a:pt x="85" y="3"/>
                    <a:pt x="83" y="0"/>
                    <a:pt x="79" y="0"/>
                  </a:cubicBezTo>
                  <a:cubicBezTo>
                    <a:pt x="72" y="0"/>
                    <a:pt x="43" y="3"/>
                    <a:pt x="35" y="3"/>
                  </a:cubicBezTo>
                  <a:cubicBezTo>
                    <a:pt x="32" y="4"/>
                    <a:pt x="27" y="4"/>
                    <a:pt x="27" y="11"/>
                  </a:cubicBezTo>
                  <a:cubicBezTo>
                    <a:pt x="27" y="16"/>
                    <a:pt x="32" y="16"/>
                    <a:pt x="36" y="16"/>
                  </a:cubicBezTo>
                  <a:cubicBezTo>
                    <a:pt x="53" y="16"/>
                    <a:pt x="53" y="19"/>
                    <a:pt x="53" y="22"/>
                  </a:cubicBezTo>
                  <a:cubicBezTo>
                    <a:pt x="53" y="24"/>
                    <a:pt x="52" y="26"/>
                    <a:pt x="51" y="29"/>
                  </a:cubicBezTo>
                  <a:lnTo>
                    <a:pt x="2" y="227"/>
                  </a:lnTo>
                  <a:cubicBezTo>
                    <a:pt x="0" y="233"/>
                    <a:pt x="0" y="234"/>
                    <a:pt x="0" y="234"/>
                  </a:cubicBezTo>
                  <a:cubicBezTo>
                    <a:pt x="0" y="240"/>
                    <a:pt x="5" y="245"/>
                    <a:pt x="12" y="245"/>
                  </a:cubicBezTo>
                  <a:cubicBezTo>
                    <a:pt x="22" y="245"/>
                    <a:pt x="26" y="238"/>
                    <a:pt x="28" y="231"/>
                  </a:cubicBezTo>
                  <a:cubicBezTo>
                    <a:pt x="29" y="229"/>
                    <a:pt x="44" y="168"/>
                    <a:pt x="45" y="163"/>
                  </a:cubicBezTo>
                  <a:cubicBezTo>
                    <a:pt x="70" y="166"/>
                    <a:pt x="90" y="174"/>
                    <a:pt x="90" y="192"/>
                  </a:cubicBezTo>
                  <a:cubicBezTo>
                    <a:pt x="90" y="194"/>
                    <a:pt x="90" y="195"/>
                    <a:pt x="89" y="199"/>
                  </a:cubicBezTo>
                  <a:cubicBezTo>
                    <a:pt x="88" y="204"/>
                    <a:pt x="88" y="206"/>
                    <a:pt x="88" y="210"/>
                  </a:cubicBezTo>
                  <a:cubicBezTo>
                    <a:pt x="88" y="234"/>
                    <a:pt x="108" y="245"/>
                    <a:pt x="125" y="245"/>
                  </a:cubicBezTo>
                  <a:cubicBezTo>
                    <a:pt x="159" y="245"/>
                    <a:pt x="169" y="192"/>
                    <a:pt x="169" y="192"/>
                  </a:cubicBezTo>
                  <a:cubicBezTo>
                    <a:pt x="169" y="188"/>
                    <a:pt x="165" y="188"/>
                    <a:pt x="164" y="188"/>
                  </a:cubicBezTo>
                  <a:cubicBezTo>
                    <a:pt x="159" y="188"/>
                    <a:pt x="158" y="189"/>
                    <a:pt x="157" y="196"/>
                  </a:cubicBezTo>
                  <a:cubicBezTo>
                    <a:pt x="152" y="211"/>
                    <a:pt x="143" y="236"/>
                    <a:pt x="126" y="236"/>
                  </a:cubicBezTo>
                  <a:cubicBezTo>
                    <a:pt x="117" y="236"/>
                    <a:pt x="114" y="227"/>
                    <a:pt x="114" y="218"/>
                  </a:cubicBezTo>
                  <a:cubicBezTo>
                    <a:pt x="114" y="212"/>
                    <a:pt x="114" y="211"/>
                    <a:pt x="116" y="202"/>
                  </a:cubicBezTo>
                  <a:cubicBezTo>
                    <a:pt x="116" y="201"/>
                    <a:pt x="118" y="195"/>
                    <a:pt x="118" y="191"/>
                  </a:cubicBezTo>
                  <a:cubicBezTo>
                    <a:pt x="118" y="160"/>
                    <a:pt x="76" y="155"/>
                    <a:pt x="61" y="154"/>
                  </a:cubicBezTo>
                  <a:cubicBezTo>
                    <a:pt x="71" y="148"/>
                    <a:pt x="84" y="136"/>
                    <a:pt x="90" y="131"/>
                  </a:cubicBezTo>
                  <a:cubicBezTo>
                    <a:pt x="108" y="114"/>
                    <a:pt x="125" y="98"/>
                    <a:pt x="145" y="98"/>
                  </a:cubicBezTo>
                  <a:cubicBezTo>
                    <a:pt x="149" y="98"/>
                    <a:pt x="153" y="99"/>
                    <a:pt x="156" y="102"/>
                  </a:cubicBezTo>
                  <a:cubicBezTo>
                    <a:pt x="141" y="105"/>
                    <a:pt x="138" y="117"/>
                    <a:pt x="138" y="122"/>
                  </a:cubicBezTo>
                  <a:cubicBezTo>
                    <a:pt x="138" y="130"/>
                    <a:pt x="144" y="135"/>
                    <a:pt x="152" y="135"/>
                  </a:cubicBezTo>
                  <a:cubicBezTo>
                    <a:pt x="162" y="135"/>
                    <a:pt x="172" y="127"/>
                    <a:pt x="172" y="113"/>
                  </a:cubicBezTo>
                  <a:cubicBezTo>
                    <a:pt x="172" y="101"/>
                    <a:pt x="164" y="88"/>
                    <a:pt x="145" y="88"/>
                  </a:cubicBezTo>
                  <a:cubicBezTo>
                    <a:pt x="125" y="88"/>
                    <a:pt x="107" y="102"/>
                    <a:pt x="89" y="119"/>
                  </a:cubicBezTo>
                  <a:cubicBezTo>
                    <a:pt x="75" y="133"/>
                    <a:pt x="63" y="144"/>
                    <a:pt x="49" y="150"/>
                  </a:cubicBezTo>
                  <a:lnTo>
                    <a:pt x="83" y="1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01" name="Freeform 63">
              <a:extLst>
                <a:ext uri="{FF2B5EF4-FFF2-40B4-BE49-F238E27FC236}">
                  <a16:creationId xmlns:a16="http://schemas.microsoft.com/office/drawing/2014/main" id="{08B8A649-15B9-46B0-98C3-1C33D93D6034}"/>
                </a:ext>
              </a:extLst>
            </p:cNvPr>
            <p:cNvSpPr>
              <a:spLocks/>
            </p:cNvSpPr>
            <p:nvPr>
              <p:custDataLst>
                <p:tags r:id="rId38"/>
              </p:custDataLst>
            </p:nvPr>
          </p:nvSpPr>
          <p:spPr bwMode="auto">
            <a:xfrm>
              <a:off x="3030539" y="3919538"/>
              <a:ext cx="125413" cy="9525"/>
            </a:xfrm>
            <a:custGeom>
              <a:avLst/>
              <a:gdLst>
                <a:gd name="T0" fmla="*/ 222 w 236"/>
                <a:gd name="T1" fmla="*/ 17 h 17"/>
                <a:gd name="T2" fmla="*/ 236 w 236"/>
                <a:gd name="T3" fmla="*/ 9 h 17"/>
                <a:gd name="T4" fmla="*/ 222 w 236"/>
                <a:gd name="T5" fmla="*/ 0 h 17"/>
                <a:gd name="T6" fmla="*/ 14 w 236"/>
                <a:gd name="T7" fmla="*/ 0 h 17"/>
                <a:gd name="T8" fmla="*/ 0 w 236"/>
                <a:gd name="T9" fmla="*/ 8 h 17"/>
                <a:gd name="T10" fmla="*/ 14 w 236"/>
                <a:gd name="T11" fmla="*/ 17 h 17"/>
                <a:gd name="T12" fmla="*/ 222 w 236"/>
                <a:gd name="T13" fmla="*/ 17 h 17"/>
              </a:gdLst>
              <a:ahLst/>
              <a:cxnLst>
                <a:cxn ang="0">
                  <a:pos x="T0" y="T1"/>
                </a:cxn>
                <a:cxn ang="0">
                  <a:pos x="T2" y="T3"/>
                </a:cxn>
                <a:cxn ang="0">
                  <a:pos x="T4" y="T5"/>
                </a:cxn>
                <a:cxn ang="0">
                  <a:pos x="T6" y="T7"/>
                </a:cxn>
                <a:cxn ang="0">
                  <a:pos x="T8" y="T9"/>
                </a:cxn>
                <a:cxn ang="0">
                  <a:pos x="T10" y="T11"/>
                </a:cxn>
                <a:cxn ang="0">
                  <a:pos x="T12" y="T13"/>
                </a:cxn>
              </a:cxnLst>
              <a:rect l="0" t="0" r="r" b="b"/>
              <a:pathLst>
                <a:path w="236" h="17">
                  <a:moveTo>
                    <a:pt x="222" y="17"/>
                  </a:moveTo>
                  <a:cubicBezTo>
                    <a:pt x="227" y="17"/>
                    <a:pt x="236" y="17"/>
                    <a:pt x="236" y="9"/>
                  </a:cubicBezTo>
                  <a:cubicBezTo>
                    <a:pt x="236" y="0"/>
                    <a:pt x="228" y="0"/>
                    <a:pt x="222" y="0"/>
                  </a:cubicBezTo>
                  <a:lnTo>
                    <a:pt x="14" y="0"/>
                  </a:lnTo>
                  <a:cubicBezTo>
                    <a:pt x="8" y="0"/>
                    <a:pt x="0" y="0"/>
                    <a:pt x="0" y="8"/>
                  </a:cubicBezTo>
                  <a:cubicBezTo>
                    <a:pt x="0" y="17"/>
                    <a:pt x="8" y="17"/>
                    <a:pt x="14" y="17"/>
                  </a:cubicBezTo>
                  <a:lnTo>
                    <a:pt x="222" y="17"/>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02" name="Freeform 64">
              <a:extLst>
                <a:ext uri="{FF2B5EF4-FFF2-40B4-BE49-F238E27FC236}">
                  <a16:creationId xmlns:a16="http://schemas.microsoft.com/office/drawing/2014/main" id="{68296CDA-B693-4B12-8EDB-595F70B3A8C9}"/>
                </a:ext>
              </a:extLst>
            </p:cNvPr>
            <p:cNvSpPr>
              <a:spLocks/>
            </p:cNvSpPr>
            <p:nvPr>
              <p:custDataLst>
                <p:tags r:id="rId39"/>
              </p:custDataLst>
            </p:nvPr>
          </p:nvSpPr>
          <p:spPr bwMode="auto">
            <a:xfrm>
              <a:off x="3195639" y="3843338"/>
              <a:ext cx="66675" cy="128588"/>
            </a:xfrm>
            <a:custGeom>
              <a:avLst/>
              <a:gdLst>
                <a:gd name="T0" fmla="*/ 79 w 127"/>
                <a:gd name="T1" fmla="*/ 10 h 232"/>
                <a:gd name="T2" fmla="*/ 68 w 127"/>
                <a:gd name="T3" fmla="*/ 0 h 232"/>
                <a:gd name="T4" fmla="*/ 0 w 127"/>
                <a:gd name="T5" fmla="*/ 23 h 232"/>
                <a:gd name="T6" fmla="*/ 0 w 127"/>
                <a:gd name="T7" fmla="*/ 35 h 232"/>
                <a:gd name="T8" fmla="*/ 50 w 127"/>
                <a:gd name="T9" fmla="*/ 26 h 232"/>
                <a:gd name="T10" fmla="*/ 50 w 127"/>
                <a:gd name="T11" fmla="*/ 203 h 232"/>
                <a:gd name="T12" fmla="*/ 15 w 127"/>
                <a:gd name="T13" fmla="*/ 219 h 232"/>
                <a:gd name="T14" fmla="*/ 2 w 127"/>
                <a:gd name="T15" fmla="*/ 219 h 232"/>
                <a:gd name="T16" fmla="*/ 2 w 127"/>
                <a:gd name="T17" fmla="*/ 232 h 232"/>
                <a:gd name="T18" fmla="*/ 64 w 127"/>
                <a:gd name="T19" fmla="*/ 231 h 232"/>
                <a:gd name="T20" fmla="*/ 127 w 127"/>
                <a:gd name="T21" fmla="*/ 232 h 232"/>
                <a:gd name="T22" fmla="*/ 127 w 127"/>
                <a:gd name="T23" fmla="*/ 219 h 232"/>
                <a:gd name="T24" fmla="*/ 113 w 127"/>
                <a:gd name="T25" fmla="*/ 219 h 232"/>
                <a:gd name="T26" fmla="*/ 79 w 127"/>
                <a:gd name="T27" fmla="*/ 203 h 232"/>
                <a:gd name="T28" fmla="*/ 79 w 127"/>
                <a:gd name="T29" fmla="*/ 10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7" h="232">
                  <a:moveTo>
                    <a:pt x="79" y="10"/>
                  </a:moveTo>
                  <a:cubicBezTo>
                    <a:pt x="79" y="1"/>
                    <a:pt x="78" y="0"/>
                    <a:pt x="68" y="0"/>
                  </a:cubicBezTo>
                  <a:cubicBezTo>
                    <a:pt x="46" y="22"/>
                    <a:pt x="14" y="23"/>
                    <a:pt x="0" y="23"/>
                  </a:cubicBezTo>
                  <a:lnTo>
                    <a:pt x="0" y="35"/>
                  </a:lnTo>
                  <a:cubicBezTo>
                    <a:pt x="8" y="35"/>
                    <a:pt x="31" y="35"/>
                    <a:pt x="50" y="26"/>
                  </a:cubicBezTo>
                  <a:lnTo>
                    <a:pt x="50" y="203"/>
                  </a:lnTo>
                  <a:cubicBezTo>
                    <a:pt x="50" y="215"/>
                    <a:pt x="50" y="219"/>
                    <a:pt x="15" y="219"/>
                  </a:cubicBezTo>
                  <a:lnTo>
                    <a:pt x="2" y="219"/>
                  </a:lnTo>
                  <a:lnTo>
                    <a:pt x="2" y="232"/>
                  </a:lnTo>
                  <a:cubicBezTo>
                    <a:pt x="8" y="232"/>
                    <a:pt x="51" y="231"/>
                    <a:pt x="64" y="231"/>
                  </a:cubicBezTo>
                  <a:cubicBezTo>
                    <a:pt x="75" y="231"/>
                    <a:pt x="119" y="232"/>
                    <a:pt x="127" y="232"/>
                  </a:cubicBezTo>
                  <a:lnTo>
                    <a:pt x="127" y="219"/>
                  </a:lnTo>
                  <a:lnTo>
                    <a:pt x="113" y="219"/>
                  </a:lnTo>
                  <a:cubicBezTo>
                    <a:pt x="79" y="219"/>
                    <a:pt x="79" y="215"/>
                    <a:pt x="79" y="203"/>
                  </a:cubicBezTo>
                  <a:lnTo>
                    <a:pt x="79" y="1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04" name="Freeform 66">
              <a:extLst>
                <a:ext uri="{FF2B5EF4-FFF2-40B4-BE49-F238E27FC236}">
                  <a16:creationId xmlns:a16="http://schemas.microsoft.com/office/drawing/2014/main" id="{5F74F8D4-680C-480D-B92F-2C38BA72BCF4}"/>
                </a:ext>
              </a:extLst>
            </p:cNvPr>
            <p:cNvSpPr>
              <a:spLocks/>
            </p:cNvSpPr>
            <p:nvPr>
              <p:custDataLst>
                <p:tags r:id="rId40"/>
              </p:custDataLst>
            </p:nvPr>
          </p:nvSpPr>
          <p:spPr bwMode="auto">
            <a:xfrm>
              <a:off x="2582864" y="4117976"/>
              <a:ext cx="180975" cy="185738"/>
            </a:xfrm>
            <a:custGeom>
              <a:avLst/>
              <a:gdLst>
                <a:gd name="T0" fmla="*/ 201 w 339"/>
                <a:gd name="T1" fmla="*/ 34 h 337"/>
                <a:gd name="T2" fmla="*/ 212 w 339"/>
                <a:gd name="T3" fmla="*/ 16 h 337"/>
                <a:gd name="T4" fmla="*/ 244 w 339"/>
                <a:gd name="T5" fmla="*/ 15 h 337"/>
                <a:gd name="T6" fmla="*/ 317 w 339"/>
                <a:gd name="T7" fmla="*/ 56 h 337"/>
                <a:gd name="T8" fmla="*/ 313 w 339"/>
                <a:gd name="T9" fmla="*/ 96 h 337"/>
                <a:gd name="T10" fmla="*/ 311 w 339"/>
                <a:gd name="T11" fmla="*/ 105 h 337"/>
                <a:gd name="T12" fmla="*/ 317 w 339"/>
                <a:gd name="T13" fmla="*/ 112 h 337"/>
                <a:gd name="T14" fmla="*/ 325 w 339"/>
                <a:gd name="T15" fmla="*/ 100 h 337"/>
                <a:gd name="T16" fmla="*/ 338 w 339"/>
                <a:gd name="T17" fmla="*/ 13 h 337"/>
                <a:gd name="T18" fmla="*/ 339 w 339"/>
                <a:gd name="T19" fmla="*/ 5 h 337"/>
                <a:gd name="T20" fmla="*/ 326 w 339"/>
                <a:gd name="T21" fmla="*/ 0 h 337"/>
                <a:gd name="T22" fmla="*/ 49 w 339"/>
                <a:gd name="T23" fmla="*/ 0 h 337"/>
                <a:gd name="T24" fmla="*/ 33 w 339"/>
                <a:gd name="T25" fmla="*/ 9 h 337"/>
                <a:gd name="T26" fmla="*/ 3 w 339"/>
                <a:gd name="T27" fmla="*/ 97 h 337"/>
                <a:gd name="T28" fmla="*/ 0 w 339"/>
                <a:gd name="T29" fmla="*/ 106 h 337"/>
                <a:gd name="T30" fmla="*/ 6 w 339"/>
                <a:gd name="T31" fmla="*/ 112 h 337"/>
                <a:gd name="T32" fmla="*/ 14 w 339"/>
                <a:gd name="T33" fmla="*/ 101 h 337"/>
                <a:gd name="T34" fmla="*/ 128 w 339"/>
                <a:gd name="T35" fmla="*/ 15 h 337"/>
                <a:gd name="T36" fmla="*/ 148 w 339"/>
                <a:gd name="T37" fmla="*/ 15 h 337"/>
                <a:gd name="T38" fmla="*/ 161 w 339"/>
                <a:gd name="T39" fmla="*/ 21 h 337"/>
                <a:gd name="T40" fmla="*/ 159 w 339"/>
                <a:gd name="T41" fmla="*/ 31 h 337"/>
                <a:gd name="T42" fmla="*/ 93 w 339"/>
                <a:gd name="T43" fmla="*/ 298 h 337"/>
                <a:gd name="T44" fmla="*/ 33 w 339"/>
                <a:gd name="T45" fmla="*/ 322 h 337"/>
                <a:gd name="T46" fmla="*/ 12 w 339"/>
                <a:gd name="T47" fmla="*/ 331 h 337"/>
                <a:gd name="T48" fmla="*/ 21 w 339"/>
                <a:gd name="T49" fmla="*/ 337 h 337"/>
                <a:gd name="T50" fmla="*/ 62 w 339"/>
                <a:gd name="T51" fmla="*/ 336 h 337"/>
                <a:gd name="T52" fmla="*/ 104 w 339"/>
                <a:gd name="T53" fmla="*/ 336 h 337"/>
                <a:gd name="T54" fmla="*/ 146 w 339"/>
                <a:gd name="T55" fmla="*/ 336 h 337"/>
                <a:gd name="T56" fmla="*/ 189 w 339"/>
                <a:gd name="T57" fmla="*/ 337 h 337"/>
                <a:gd name="T58" fmla="*/ 200 w 339"/>
                <a:gd name="T59" fmla="*/ 327 h 337"/>
                <a:gd name="T60" fmla="*/ 183 w 339"/>
                <a:gd name="T61" fmla="*/ 322 h 337"/>
                <a:gd name="T62" fmla="*/ 151 w 339"/>
                <a:gd name="T63" fmla="*/ 321 h 337"/>
                <a:gd name="T64" fmla="*/ 133 w 339"/>
                <a:gd name="T65" fmla="*/ 310 h 337"/>
                <a:gd name="T66" fmla="*/ 135 w 339"/>
                <a:gd name="T67" fmla="*/ 299 h 337"/>
                <a:gd name="T68" fmla="*/ 201 w 339"/>
                <a:gd name="T69" fmla="*/ 34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39" h="337">
                  <a:moveTo>
                    <a:pt x="201" y="34"/>
                  </a:moveTo>
                  <a:cubicBezTo>
                    <a:pt x="204" y="20"/>
                    <a:pt x="206" y="17"/>
                    <a:pt x="212" y="16"/>
                  </a:cubicBezTo>
                  <a:cubicBezTo>
                    <a:pt x="217" y="15"/>
                    <a:pt x="233" y="15"/>
                    <a:pt x="244" y="15"/>
                  </a:cubicBezTo>
                  <a:cubicBezTo>
                    <a:pt x="294" y="15"/>
                    <a:pt x="317" y="17"/>
                    <a:pt x="317" y="56"/>
                  </a:cubicBezTo>
                  <a:cubicBezTo>
                    <a:pt x="317" y="63"/>
                    <a:pt x="315" y="83"/>
                    <a:pt x="313" y="96"/>
                  </a:cubicBezTo>
                  <a:cubicBezTo>
                    <a:pt x="312" y="98"/>
                    <a:pt x="311" y="104"/>
                    <a:pt x="311" y="105"/>
                  </a:cubicBezTo>
                  <a:cubicBezTo>
                    <a:pt x="311" y="108"/>
                    <a:pt x="313" y="112"/>
                    <a:pt x="317" y="112"/>
                  </a:cubicBezTo>
                  <a:cubicBezTo>
                    <a:pt x="323" y="112"/>
                    <a:pt x="324" y="108"/>
                    <a:pt x="325" y="100"/>
                  </a:cubicBezTo>
                  <a:lnTo>
                    <a:pt x="338" y="13"/>
                  </a:lnTo>
                  <a:cubicBezTo>
                    <a:pt x="339" y="11"/>
                    <a:pt x="339" y="6"/>
                    <a:pt x="339" y="5"/>
                  </a:cubicBezTo>
                  <a:cubicBezTo>
                    <a:pt x="339" y="0"/>
                    <a:pt x="334" y="0"/>
                    <a:pt x="326" y="0"/>
                  </a:cubicBezTo>
                  <a:lnTo>
                    <a:pt x="49" y="0"/>
                  </a:lnTo>
                  <a:cubicBezTo>
                    <a:pt x="37" y="0"/>
                    <a:pt x="36" y="0"/>
                    <a:pt x="33" y="9"/>
                  </a:cubicBezTo>
                  <a:lnTo>
                    <a:pt x="3" y="97"/>
                  </a:lnTo>
                  <a:cubicBezTo>
                    <a:pt x="2" y="98"/>
                    <a:pt x="0" y="105"/>
                    <a:pt x="0" y="106"/>
                  </a:cubicBezTo>
                  <a:cubicBezTo>
                    <a:pt x="0" y="109"/>
                    <a:pt x="2" y="112"/>
                    <a:pt x="6" y="112"/>
                  </a:cubicBezTo>
                  <a:cubicBezTo>
                    <a:pt x="11" y="112"/>
                    <a:pt x="11" y="109"/>
                    <a:pt x="14" y="101"/>
                  </a:cubicBezTo>
                  <a:cubicBezTo>
                    <a:pt x="41" y="24"/>
                    <a:pt x="54" y="15"/>
                    <a:pt x="128" y="15"/>
                  </a:cubicBezTo>
                  <a:lnTo>
                    <a:pt x="148" y="15"/>
                  </a:lnTo>
                  <a:cubicBezTo>
                    <a:pt x="161" y="15"/>
                    <a:pt x="161" y="17"/>
                    <a:pt x="161" y="21"/>
                  </a:cubicBezTo>
                  <a:cubicBezTo>
                    <a:pt x="161" y="24"/>
                    <a:pt x="160" y="30"/>
                    <a:pt x="159" y="31"/>
                  </a:cubicBezTo>
                  <a:lnTo>
                    <a:pt x="93" y="298"/>
                  </a:lnTo>
                  <a:cubicBezTo>
                    <a:pt x="88" y="316"/>
                    <a:pt x="87" y="322"/>
                    <a:pt x="33" y="322"/>
                  </a:cubicBezTo>
                  <a:cubicBezTo>
                    <a:pt x="15" y="322"/>
                    <a:pt x="12" y="322"/>
                    <a:pt x="12" y="331"/>
                  </a:cubicBezTo>
                  <a:cubicBezTo>
                    <a:pt x="12" y="337"/>
                    <a:pt x="18" y="337"/>
                    <a:pt x="21" y="337"/>
                  </a:cubicBezTo>
                  <a:cubicBezTo>
                    <a:pt x="34" y="337"/>
                    <a:pt x="48" y="336"/>
                    <a:pt x="62" y="336"/>
                  </a:cubicBezTo>
                  <a:cubicBezTo>
                    <a:pt x="76" y="336"/>
                    <a:pt x="90" y="336"/>
                    <a:pt x="104" y="336"/>
                  </a:cubicBezTo>
                  <a:cubicBezTo>
                    <a:pt x="118" y="336"/>
                    <a:pt x="132" y="336"/>
                    <a:pt x="146" y="336"/>
                  </a:cubicBezTo>
                  <a:cubicBezTo>
                    <a:pt x="160" y="336"/>
                    <a:pt x="175" y="337"/>
                    <a:pt x="189" y="337"/>
                  </a:cubicBezTo>
                  <a:cubicBezTo>
                    <a:pt x="194" y="337"/>
                    <a:pt x="200" y="337"/>
                    <a:pt x="200" y="327"/>
                  </a:cubicBezTo>
                  <a:cubicBezTo>
                    <a:pt x="200" y="322"/>
                    <a:pt x="196" y="322"/>
                    <a:pt x="183" y="322"/>
                  </a:cubicBezTo>
                  <a:cubicBezTo>
                    <a:pt x="170" y="322"/>
                    <a:pt x="164" y="322"/>
                    <a:pt x="151" y="321"/>
                  </a:cubicBezTo>
                  <a:cubicBezTo>
                    <a:pt x="137" y="319"/>
                    <a:pt x="133" y="318"/>
                    <a:pt x="133" y="310"/>
                  </a:cubicBezTo>
                  <a:cubicBezTo>
                    <a:pt x="133" y="309"/>
                    <a:pt x="133" y="307"/>
                    <a:pt x="135" y="299"/>
                  </a:cubicBezTo>
                  <a:lnTo>
                    <a:pt x="201" y="34"/>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05" name="Freeform 67">
              <a:extLst>
                <a:ext uri="{FF2B5EF4-FFF2-40B4-BE49-F238E27FC236}">
                  <a16:creationId xmlns:a16="http://schemas.microsoft.com/office/drawing/2014/main" id="{7DD72B45-DEC8-4913-A2F5-7F3BCFD60476}"/>
                </a:ext>
              </a:extLst>
            </p:cNvPr>
            <p:cNvSpPr>
              <a:spLocks/>
            </p:cNvSpPr>
            <p:nvPr>
              <p:custDataLst>
                <p:tags r:id="rId41"/>
              </p:custDataLst>
            </p:nvPr>
          </p:nvSpPr>
          <p:spPr bwMode="auto">
            <a:xfrm>
              <a:off x="2744789" y="4260851"/>
              <a:ext cx="73025" cy="87313"/>
            </a:xfrm>
            <a:custGeom>
              <a:avLst/>
              <a:gdLst>
                <a:gd name="T0" fmla="*/ 125 w 139"/>
                <a:gd name="T1" fmla="*/ 23 h 158"/>
                <a:gd name="T2" fmla="*/ 111 w 139"/>
                <a:gd name="T3" fmla="*/ 39 h 158"/>
                <a:gd name="T4" fmla="*/ 122 w 139"/>
                <a:gd name="T5" fmla="*/ 50 h 158"/>
                <a:gd name="T6" fmla="*/ 139 w 139"/>
                <a:gd name="T7" fmla="*/ 31 h 158"/>
                <a:gd name="T8" fmla="*/ 93 w 139"/>
                <a:gd name="T9" fmla="*/ 0 h 158"/>
                <a:gd name="T10" fmla="*/ 29 w 139"/>
                <a:gd name="T11" fmla="*/ 51 h 158"/>
                <a:gd name="T12" fmla="*/ 41 w 139"/>
                <a:gd name="T13" fmla="*/ 77 h 158"/>
                <a:gd name="T14" fmla="*/ 80 w 139"/>
                <a:gd name="T15" fmla="*/ 89 h 158"/>
                <a:gd name="T16" fmla="*/ 110 w 139"/>
                <a:gd name="T17" fmla="*/ 112 h 158"/>
                <a:gd name="T18" fmla="*/ 91 w 139"/>
                <a:gd name="T19" fmla="*/ 140 h 158"/>
                <a:gd name="T20" fmla="*/ 56 w 139"/>
                <a:gd name="T21" fmla="*/ 148 h 158"/>
                <a:gd name="T22" fmla="*/ 15 w 139"/>
                <a:gd name="T23" fmla="*/ 133 h 158"/>
                <a:gd name="T24" fmla="*/ 34 w 139"/>
                <a:gd name="T25" fmla="*/ 113 h 158"/>
                <a:gd name="T26" fmla="*/ 20 w 139"/>
                <a:gd name="T27" fmla="*/ 100 h 158"/>
                <a:gd name="T28" fmla="*/ 0 w 139"/>
                <a:gd name="T29" fmla="*/ 124 h 158"/>
                <a:gd name="T30" fmla="*/ 56 w 139"/>
                <a:gd name="T31" fmla="*/ 158 h 158"/>
                <a:gd name="T32" fmla="*/ 132 w 139"/>
                <a:gd name="T33" fmla="*/ 100 h 158"/>
                <a:gd name="T34" fmla="*/ 84 w 139"/>
                <a:gd name="T35" fmla="*/ 59 h 158"/>
                <a:gd name="T36" fmla="*/ 70 w 139"/>
                <a:gd name="T37" fmla="*/ 56 h 158"/>
                <a:gd name="T38" fmla="*/ 51 w 139"/>
                <a:gd name="T39" fmla="*/ 39 h 158"/>
                <a:gd name="T40" fmla="*/ 65 w 139"/>
                <a:gd name="T41" fmla="*/ 17 h 158"/>
                <a:gd name="T42" fmla="*/ 92 w 139"/>
                <a:gd name="T43" fmla="*/ 10 h 158"/>
                <a:gd name="T44" fmla="*/ 125 w 139"/>
                <a:gd name="T45" fmla="*/ 23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39" h="158">
                  <a:moveTo>
                    <a:pt x="125" y="23"/>
                  </a:moveTo>
                  <a:cubicBezTo>
                    <a:pt x="116" y="25"/>
                    <a:pt x="111" y="32"/>
                    <a:pt x="111" y="39"/>
                  </a:cubicBezTo>
                  <a:cubicBezTo>
                    <a:pt x="111" y="47"/>
                    <a:pt x="118" y="50"/>
                    <a:pt x="122" y="50"/>
                  </a:cubicBezTo>
                  <a:cubicBezTo>
                    <a:pt x="126" y="50"/>
                    <a:pt x="139" y="48"/>
                    <a:pt x="139" y="31"/>
                  </a:cubicBezTo>
                  <a:cubicBezTo>
                    <a:pt x="139" y="8"/>
                    <a:pt x="114" y="0"/>
                    <a:pt x="93" y="0"/>
                  </a:cubicBezTo>
                  <a:cubicBezTo>
                    <a:pt x="38" y="0"/>
                    <a:pt x="29" y="40"/>
                    <a:pt x="29" y="51"/>
                  </a:cubicBezTo>
                  <a:cubicBezTo>
                    <a:pt x="29" y="64"/>
                    <a:pt x="36" y="72"/>
                    <a:pt x="41" y="77"/>
                  </a:cubicBezTo>
                  <a:cubicBezTo>
                    <a:pt x="50" y="84"/>
                    <a:pt x="56" y="85"/>
                    <a:pt x="80" y="89"/>
                  </a:cubicBezTo>
                  <a:cubicBezTo>
                    <a:pt x="87" y="91"/>
                    <a:pt x="110" y="95"/>
                    <a:pt x="110" y="112"/>
                  </a:cubicBezTo>
                  <a:cubicBezTo>
                    <a:pt x="110" y="118"/>
                    <a:pt x="106" y="131"/>
                    <a:pt x="91" y="140"/>
                  </a:cubicBezTo>
                  <a:cubicBezTo>
                    <a:pt x="78" y="148"/>
                    <a:pt x="61" y="148"/>
                    <a:pt x="56" y="148"/>
                  </a:cubicBezTo>
                  <a:cubicBezTo>
                    <a:pt x="42" y="148"/>
                    <a:pt x="23" y="145"/>
                    <a:pt x="15" y="133"/>
                  </a:cubicBezTo>
                  <a:cubicBezTo>
                    <a:pt x="26" y="132"/>
                    <a:pt x="34" y="123"/>
                    <a:pt x="34" y="113"/>
                  </a:cubicBezTo>
                  <a:cubicBezTo>
                    <a:pt x="34" y="105"/>
                    <a:pt x="27" y="100"/>
                    <a:pt x="20" y="100"/>
                  </a:cubicBezTo>
                  <a:cubicBezTo>
                    <a:pt x="10" y="100"/>
                    <a:pt x="0" y="108"/>
                    <a:pt x="0" y="124"/>
                  </a:cubicBezTo>
                  <a:cubicBezTo>
                    <a:pt x="0" y="145"/>
                    <a:pt x="22" y="158"/>
                    <a:pt x="56" y="158"/>
                  </a:cubicBezTo>
                  <a:cubicBezTo>
                    <a:pt x="120" y="158"/>
                    <a:pt x="132" y="114"/>
                    <a:pt x="132" y="100"/>
                  </a:cubicBezTo>
                  <a:cubicBezTo>
                    <a:pt x="132" y="68"/>
                    <a:pt x="97" y="62"/>
                    <a:pt x="84" y="59"/>
                  </a:cubicBezTo>
                  <a:cubicBezTo>
                    <a:pt x="81" y="58"/>
                    <a:pt x="72" y="57"/>
                    <a:pt x="70" y="56"/>
                  </a:cubicBezTo>
                  <a:cubicBezTo>
                    <a:pt x="57" y="54"/>
                    <a:pt x="51" y="47"/>
                    <a:pt x="51" y="39"/>
                  </a:cubicBezTo>
                  <a:cubicBezTo>
                    <a:pt x="51" y="31"/>
                    <a:pt x="57" y="21"/>
                    <a:pt x="65" y="17"/>
                  </a:cubicBezTo>
                  <a:cubicBezTo>
                    <a:pt x="74" y="11"/>
                    <a:pt x="86" y="10"/>
                    <a:pt x="92" y="10"/>
                  </a:cubicBezTo>
                  <a:cubicBezTo>
                    <a:pt x="100" y="10"/>
                    <a:pt x="118" y="11"/>
                    <a:pt x="125" y="23"/>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07" name="Freeform: Shape 12306">
              <a:extLst>
                <a:ext uri="{FF2B5EF4-FFF2-40B4-BE49-F238E27FC236}">
                  <a16:creationId xmlns:a16="http://schemas.microsoft.com/office/drawing/2014/main" id="{580A9532-B0EE-4E3E-9F14-328FB049CC93}"/>
                </a:ext>
              </a:extLst>
            </p:cNvPr>
            <p:cNvSpPr/>
            <p:nvPr>
              <p:custDataLst>
                <p:tags r:id="rId42"/>
              </p:custDataLst>
            </p:nvPr>
          </p:nvSpPr>
          <p:spPr bwMode="auto">
            <a:xfrm>
              <a:off x="2128839" y="4042570"/>
              <a:ext cx="1165226" cy="11114"/>
            </a:xfrm>
            <a:custGeom>
              <a:avLst/>
              <a:gdLst/>
              <a:ahLst/>
              <a:cxnLst/>
              <a:rect l="0" t="0" r="0" b="0"/>
              <a:pathLst>
                <a:path w="1165226" h="11114">
                  <a:moveTo>
                    <a:pt x="0" y="11113"/>
                  </a:moveTo>
                  <a:lnTo>
                    <a:pt x="1165225" y="11113"/>
                  </a:lnTo>
                  <a:lnTo>
                    <a:pt x="1165225" y="0"/>
                  </a:lnTo>
                  <a:lnTo>
                    <a:pt x="0" y="0"/>
                  </a:lnTo>
                  <a:close/>
                </a:path>
              </a:pathLst>
            </a:custGeom>
            <a:solidFill>
              <a:srgbClr val="000000"/>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900" b="0" i="0" u="none" strike="noStrike" cap="none" normalizeH="0" baseline="0">
                <a:ln>
                  <a:noFill/>
                </a:ln>
                <a:solidFill>
                  <a:schemeClr val="bg1"/>
                </a:solidFill>
                <a:effectLst/>
                <a:latin typeface="Arial" panose="020B0604020202020204" pitchFamily="34" charset="0"/>
                <a:ea typeface="ＭＳ Ｐゴシック" panose="020B0600070205080204" pitchFamily="34" charset="-128"/>
              </a:endParaRPr>
            </a:p>
          </p:txBody>
        </p:sp>
      </p:grpSp>
      <p:grpSp>
        <p:nvGrpSpPr>
          <p:cNvPr id="12339" name="Group 12338" descr="\documentclass{article}&#10;\pagestyle{empty}&#10;&#10;\usepackage{amsfonts}&#10;\usepackage{amssymb}&#10;\usepackage{amsmath}&#10;\usepackage{mathtools}&#10;\usepackage{physics}&#10;&#10;% \let\vectorbold\relax&#10;% \DeclareDocumentCommand{\vectorbold}{ m }{\boldsymbol{#1}}&#10;\newcommand{\R}{\mathbb{R}}&#10;&#10;\begin{document}&#10;&#10;\begin{align*}&#10;    D = \{ (\vb{X}_i, \vb{Y}_i) \mid i = 1, \dots, n_d \}&#10;\end{align*}&#10;&#10;\end{document}" title="IguanaTex Vector Display">
            <a:extLst>
              <a:ext uri="{FF2B5EF4-FFF2-40B4-BE49-F238E27FC236}">
                <a16:creationId xmlns:a16="http://schemas.microsoft.com/office/drawing/2014/main" id="{41BE91A9-3671-47FA-A87A-F4B5DEADF4B1}"/>
              </a:ext>
            </a:extLst>
          </p:cNvPr>
          <p:cNvGrpSpPr>
            <a:grpSpLocks noChangeAspect="1"/>
          </p:cNvGrpSpPr>
          <p:nvPr>
            <p:custDataLst>
              <p:tags r:id="rId4"/>
            </p:custDataLst>
          </p:nvPr>
        </p:nvGrpSpPr>
        <p:grpSpPr>
          <a:xfrm>
            <a:off x="2890585" y="5364650"/>
            <a:ext cx="3376613" cy="307975"/>
            <a:chOff x="2540000" y="2538412"/>
            <a:chExt cx="3376613" cy="307975"/>
          </a:xfrm>
        </p:grpSpPr>
        <p:sp>
          <p:nvSpPr>
            <p:cNvPr id="12316" name="Freeform 74">
              <a:extLst>
                <a:ext uri="{FF2B5EF4-FFF2-40B4-BE49-F238E27FC236}">
                  <a16:creationId xmlns:a16="http://schemas.microsoft.com/office/drawing/2014/main" id="{6A558D53-8C46-415A-B56F-9E8BCE1588B1}"/>
                </a:ext>
              </a:extLst>
            </p:cNvPr>
            <p:cNvSpPr>
              <a:spLocks noEditPoints="1"/>
            </p:cNvSpPr>
            <p:nvPr>
              <p:custDataLst>
                <p:tags r:id="rId5"/>
              </p:custDataLst>
            </p:nvPr>
          </p:nvSpPr>
          <p:spPr bwMode="auto">
            <a:xfrm>
              <a:off x="2540000" y="2559050"/>
              <a:ext cx="198438" cy="209550"/>
            </a:xfrm>
            <a:custGeom>
              <a:avLst/>
              <a:gdLst>
                <a:gd name="T0" fmla="*/ 60 w 381"/>
                <a:gd name="T1" fmla="*/ 301 h 340"/>
                <a:gd name="T2" fmla="*/ 14 w 381"/>
                <a:gd name="T3" fmla="*/ 325 h 340"/>
                <a:gd name="T4" fmla="*/ 0 w 381"/>
                <a:gd name="T5" fmla="*/ 334 h 340"/>
                <a:gd name="T6" fmla="*/ 14 w 381"/>
                <a:gd name="T7" fmla="*/ 340 h 340"/>
                <a:gd name="T8" fmla="*/ 179 w 381"/>
                <a:gd name="T9" fmla="*/ 340 h 340"/>
                <a:gd name="T10" fmla="*/ 381 w 381"/>
                <a:gd name="T11" fmla="*/ 126 h 340"/>
                <a:gd name="T12" fmla="*/ 264 w 381"/>
                <a:gd name="T13" fmla="*/ 0 h 340"/>
                <a:gd name="T14" fmla="*/ 97 w 381"/>
                <a:gd name="T15" fmla="*/ 0 h 340"/>
                <a:gd name="T16" fmla="*/ 82 w 381"/>
                <a:gd name="T17" fmla="*/ 9 h 340"/>
                <a:gd name="T18" fmla="*/ 96 w 381"/>
                <a:gd name="T19" fmla="*/ 15 h 340"/>
                <a:gd name="T20" fmla="*/ 118 w 381"/>
                <a:gd name="T21" fmla="*/ 16 h 340"/>
                <a:gd name="T22" fmla="*/ 129 w 381"/>
                <a:gd name="T23" fmla="*/ 24 h 340"/>
                <a:gd name="T24" fmla="*/ 127 w 381"/>
                <a:gd name="T25" fmla="*/ 34 h 340"/>
                <a:gd name="T26" fmla="*/ 60 w 381"/>
                <a:gd name="T27" fmla="*/ 301 h 340"/>
                <a:gd name="T28" fmla="*/ 167 w 381"/>
                <a:gd name="T29" fmla="*/ 34 h 340"/>
                <a:gd name="T30" fmla="*/ 194 w 381"/>
                <a:gd name="T31" fmla="*/ 15 h 340"/>
                <a:gd name="T32" fmla="*/ 248 w 381"/>
                <a:gd name="T33" fmla="*/ 15 h 340"/>
                <a:gd name="T34" fmla="*/ 338 w 381"/>
                <a:gd name="T35" fmla="*/ 108 h 340"/>
                <a:gd name="T36" fmla="*/ 286 w 381"/>
                <a:gd name="T37" fmla="*/ 269 h 340"/>
                <a:gd name="T38" fmla="*/ 170 w 381"/>
                <a:gd name="T39" fmla="*/ 325 h 340"/>
                <a:gd name="T40" fmla="*/ 114 w 381"/>
                <a:gd name="T41" fmla="*/ 325 h 340"/>
                <a:gd name="T42" fmla="*/ 103 w 381"/>
                <a:gd name="T43" fmla="*/ 324 h 340"/>
                <a:gd name="T44" fmla="*/ 97 w 381"/>
                <a:gd name="T45" fmla="*/ 319 h 340"/>
                <a:gd name="T46" fmla="*/ 99 w 381"/>
                <a:gd name="T47" fmla="*/ 308 h 340"/>
                <a:gd name="T48" fmla="*/ 167 w 381"/>
                <a:gd name="T49" fmla="*/ 34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1" h="340">
                  <a:moveTo>
                    <a:pt x="60" y="301"/>
                  </a:moveTo>
                  <a:cubicBezTo>
                    <a:pt x="55" y="321"/>
                    <a:pt x="54" y="325"/>
                    <a:pt x="14" y="325"/>
                  </a:cubicBezTo>
                  <a:cubicBezTo>
                    <a:pt x="6" y="325"/>
                    <a:pt x="0" y="325"/>
                    <a:pt x="0" y="334"/>
                  </a:cubicBezTo>
                  <a:cubicBezTo>
                    <a:pt x="0" y="340"/>
                    <a:pt x="5" y="340"/>
                    <a:pt x="14" y="340"/>
                  </a:cubicBezTo>
                  <a:lnTo>
                    <a:pt x="179" y="340"/>
                  </a:lnTo>
                  <a:cubicBezTo>
                    <a:pt x="283" y="340"/>
                    <a:pt x="381" y="235"/>
                    <a:pt x="381" y="126"/>
                  </a:cubicBezTo>
                  <a:cubicBezTo>
                    <a:pt x="381" y="56"/>
                    <a:pt x="339" y="0"/>
                    <a:pt x="264" y="0"/>
                  </a:cubicBezTo>
                  <a:lnTo>
                    <a:pt x="97" y="0"/>
                  </a:lnTo>
                  <a:cubicBezTo>
                    <a:pt x="87" y="0"/>
                    <a:pt x="82" y="0"/>
                    <a:pt x="82" y="9"/>
                  </a:cubicBezTo>
                  <a:cubicBezTo>
                    <a:pt x="82" y="15"/>
                    <a:pt x="86" y="15"/>
                    <a:pt x="96" y="15"/>
                  </a:cubicBezTo>
                  <a:cubicBezTo>
                    <a:pt x="103" y="15"/>
                    <a:pt x="112" y="16"/>
                    <a:pt x="118" y="16"/>
                  </a:cubicBezTo>
                  <a:cubicBezTo>
                    <a:pt x="126" y="17"/>
                    <a:pt x="129" y="19"/>
                    <a:pt x="129" y="24"/>
                  </a:cubicBezTo>
                  <a:cubicBezTo>
                    <a:pt x="129" y="26"/>
                    <a:pt x="128" y="28"/>
                    <a:pt x="127" y="34"/>
                  </a:cubicBezTo>
                  <a:lnTo>
                    <a:pt x="60" y="301"/>
                  </a:lnTo>
                  <a:close/>
                  <a:moveTo>
                    <a:pt x="167" y="34"/>
                  </a:moveTo>
                  <a:cubicBezTo>
                    <a:pt x="172" y="17"/>
                    <a:pt x="173" y="15"/>
                    <a:pt x="194" y="15"/>
                  </a:cubicBezTo>
                  <a:lnTo>
                    <a:pt x="248" y="15"/>
                  </a:lnTo>
                  <a:cubicBezTo>
                    <a:pt x="297" y="15"/>
                    <a:pt x="338" y="42"/>
                    <a:pt x="338" y="108"/>
                  </a:cubicBezTo>
                  <a:cubicBezTo>
                    <a:pt x="338" y="132"/>
                    <a:pt x="328" y="214"/>
                    <a:pt x="286" y="269"/>
                  </a:cubicBezTo>
                  <a:cubicBezTo>
                    <a:pt x="271" y="287"/>
                    <a:pt x="232" y="325"/>
                    <a:pt x="170" y="325"/>
                  </a:cubicBezTo>
                  <a:lnTo>
                    <a:pt x="114" y="325"/>
                  </a:lnTo>
                  <a:cubicBezTo>
                    <a:pt x="107" y="325"/>
                    <a:pt x="106" y="325"/>
                    <a:pt x="103" y="324"/>
                  </a:cubicBezTo>
                  <a:cubicBezTo>
                    <a:pt x="98" y="324"/>
                    <a:pt x="97" y="323"/>
                    <a:pt x="97" y="319"/>
                  </a:cubicBezTo>
                  <a:cubicBezTo>
                    <a:pt x="97" y="318"/>
                    <a:pt x="97" y="317"/>
                    <a:pt x="99" y="308"/>
                  </a:cubicBezTo>
                  <a:lnTo>
                    <a:pt x="167" y="34"/>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17" name="Freeform 75">
              <a:extLst>
                <a:ext uri="{FF2B5EF4-FFF2-40B4-BE49-F238E27FC236}">
                  <a16:creationId xmlns:a16="http://schemas.microsoft.com/office/drawing/2014/main" id="{75A4B3DB-6345-41ED-86EC-111B25386079}"/>
                </a:ext>
              </a:extLst>
            </p:cNvPr>
            <p:cNvSpPr>
              <a:spLocks noEditPoints="1"/>
            </p:cNvSpPr>
            <p:nvPr>
              <p:custDataLst>
                <p:tags r:id="rId6"/>
              </p:custDataLst>
            </p:nvPr>
          </p:nvSpPr>
          <p:spPr bwMode="auto">
            <a:xfrm>
              <a:off x="2840038" y="2655887"/>
              <a:ext cx="173038" cy="73025"/>
            </a:xfrm>
            <a:custGeom>
              <a:avLst/>
              <a:gdLst>
                <a:gd name="T0" fmla="*/ 315 w 332"/>
                <a:gd name="T1" fmla="*/ 20 h 117"/>
                <a:gd name="T2" fmla="*/ 332 w 332"/>
                <a:gd name="T3" fmla="*/ 10 h 117"/>
                <a:gd name="T4" fmla="*/ 315 w 332"/>
                <a:gd name="T5" fmla="*/ 0 h 117"/>
                <a:gd name="T6" fmla="*/ 16 w 332"/>
                <a:gd name="T7" fmla="*/ 0 h 117"/>
                <a:gd name="T8" fmla="*/ 0 w 332"/>
                <a:gd name="T9" fmla="*/ 10 h 117"/>
                <a:gd name="T10" fmla="*/ 17 w 332"/>
                <a:gd name="T11" fmla="*/ 20 h 117"/>
                <a:gd name="T12" fmla="*/ 315 w 332"/>
                <a:gd name="T13" fmla="*/ 20 h 117"/>
                <a:gd name="T14" fmla="*/ 315 w 332"/>
                <a:gd name="T15" fmla="*/ 117 h 117"/>
                <a:gd name="T16" fmla="*/ 332 w 332"/>
                <a:gd name="T17" fmla="*/ 107 h 117"/>
                <a:gd name="T18" fmla="*/ 315 w 332"/>
                <a:gd name="T19" fmla="*/ 97 h 117"/>
                <a:gd name="T20" fmla="*/ 17 w 332"/>
                <a:gd name="T21" fmla="*/ 97 h 117"/>
                <a:gd name="T22" fmla="*/ 0 w 332"/>
                <a:gd name="T23" fmla="*/ 107 h 117"/>
                <a:gd name="T24" fmla="*/ 16 w 332"/>
                <a:gd name="T25" fmla="*/ 117 h 117"/>
                <a:gd name="T26" fmla="*/ 315 w 332"/>
                <a:gd name="T27" fmla="*/ 117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2" h="117">
                  <a:moveTo>
                    <a:pt x="315" y="20"/>
                  </a:moveTo>
                  <a:cubicBezTo>
                    <a:pt x="322" y="20"/>
                    <a:pt x="332" y="20"/>
                    <a:pt x="332" y="10"/>
                  </a:cubicBezTo>
                  <a:cubicBezTo>
                    <a:pt x="332" y="0"/>
                    <a:pt x="322" y="0"/>
                    <a:pt x="315" y="0"/>
                  </a:cubicBezTo>
                  <a:lnTo>
                    <a:pt x="16" y="0"/>
                  </a:lnTo>
                  <a:cubicBezTo>
                    <a:pt x="9" y="0"/>
                    <a:pt x="0" y="0"/>
                    <a:pt x="0" y="10"/>
                  </a:cubicBezTo>
                  <a:cubicBezTo>
                    <a:pt x="0" y="20"/>
                    <a:pt x="9" y="20"/>
                    <a:pt x="17" y="20"/>
                  </a:cubicBezTo>
                  <a:lnTo>
                    <a:pt x="315" y="20"/>
                  </a:lnTo>
                  <a:close/>
                  <a:moveTo>
                    <a:pt x="315" y="117"/>
                  </a:moveTo>
                  <a:cubicBezTo>
                    <a:pt x="322" y="117"/>
                    <a:pt x="332" y="117"/>
                    <a:pt x="332" y="107"/>
                  </a:cubicBezTo>
                  <a:cubicBezTo>
                    <a:pt x="332" y="97"/>
                    <a:pt x="322" y="97"/>
                    <a:pt x="315" y="97"/>
                  </a:cubicBezTo>
                  <a:lnTo>
                    <a:pt x="17" y="97"/>
                  </a:lnTo>
                  <a:cubicBezTo>
                    <a:pt x="9" y="97"/>
                    <a:pt x="0" y="97"/>
                    <a:pt x="0" y="107"/>
                  </a:cubicBezTo>
                  <a:cubicBezTo>
                    <a:pt x="0" y="117"/>
                    <a:pt x="9" y="117"/>
                    <a:pt x="16" y="117"/>
                  </a:cubicBezTo>
                  <a:lnTo>
                    <a:pt x="315" y="117"/>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18" name="Freeform 76">
              <a:extLst>
                <a:ext uri="{FF2B5EF4-FFF2-40B4-BE49-F238E27FC236}">
                  <a16:creationId xmlns:a16="http://schemas.microsoft.com/office/drawing/2014/main" id="{693033EF-1513-4800-9D5C-3C2F755177CA}"/>
                </a:ext>
              </a:extLst>
            </p:cNvPr>
            <p:cNvSpPr>
              <a:spLocks/>
            </p:cNvSpPr>
            <p:nvPr>
              <p:custDataLst>
                <p:tags r:id="rId7"/>
              </p:custDataLst>
            </p:nvPr>
          </p:nvSpPr>
          <p:spPr bwMode="auto">
            <a:xfrm>
              <a:off x="3117850" y="2538412"/>
              <a:ext cx="92075" cy="307975"/>
            </a:xfrm>
            <a:custGeom>
              <a:avLst/>
              <a:gdLst>
                <a:gd name="T0" fmla="*/ 105 w 177"/>
                <a:gd name="T1" fmla="*/ 67 h 499"/>
                <a:gd name="T2" fmla="*/ 172 w 177"/>
                <a:gd name="T3" fmla="*/ 11 h 499"/>
                <a:gd name="T4" fmla="*/ 177 w 177"/>
                <a:gd name="T5" fmla="*/ 6 h 499"/>
                <a:gd name="T6" fmla="*/ 167 w 177"/>
                <a:gd name="T7" fmla="*/ 0 h 499"/>
                <a:gd name="T8" fmla="*/ 72 w 177"/>
                <a:gd name="T9" fmla="*/ 63 h 499"/>
                <a:gd name="T10" fmla="*/ 72 w 177"/>
                <a:gd name="T11" fmla="*/ 176 h 499"/>
                <a:gd name="T12" fmla="*/ 52 w 177"/>
                <a:gd name="T13" fmla="*/ 228 h 499"/>
                <a:gd name="T14" fmla="*/ 4 w 177"/>
                <a:gd name="T15" fmla="*/ 244 h 499"/>
                <a:gd name="T16" fmla="*/ 0 w 177"/>
                <a:gd name="T17" fmla="*/ 250 h 499"/>
                <a:gd name="T18" fmla="*/ 8 w 177"/>
                <a:gd name="T19" fmla="*/ 255 h 499"/>
                <a:gd name="T20" fmla="*/ 70 w 177"/>
                <a:gd name="T21" fmla="*/ 300 h 499"/>
                <a:gd name="T22" fmla="*/ 72 w 177"/>
                <a:gd name="T23" fmla="*/ 324 h 499"/>
                <a:gd name="T24" fmla="*/ 72 w 177"/>
                <a:gd name="T25" fmla="*/ 423 h 499"/>
                <a:gd name="T26" fmla="*/ 96 w 177"/>
                <a:gd name="T27" fmla="*/ 479 h 499"/>
                <a:gd name="T28" fmla="*/ 167 w 177"/>
                <a:gd name="T29" fmla="*/ 499 h 499"/>
                <a:gd name="T30" fmla="*/ 177 w 177"/>
                <a:gd name="T31" fmla="*/ 494 h 499"/>
                <a:gd name="T32" fmla="*/ 169 w 177"/>
                <a:gd name="T33" fmla="*/ 488 h 499"/>
                <a:gd name="T34" fmla="*/ 107 w 177"/>
                <a:gd name="T35" fmla="*/ 445 h 499"/>
                <a:gd name="T36" fmla="*/ 105 w 177"/>
                <a:gd name="T37" fmla="*/ 421 h 499"/>
                <a:gd name="T38" fmla="*/ 105 w 177"/>
                <a:gd name="T39" fmla="*/ 317 h 499"/>
                <a:gd name="T40" fmla="*/ 85 w 177"/>
                <a:gd name="T41" fmla="*/ 269 h 499"/>
                <a:gd name="T42" fmla="*/ 46 w 177"/>
                <a:gd name="T43" fmla="*/ 250 h 499"/>
                <a:gd name="T44" fmla="*/ 105 w 177"/>
                <a:gd name="T45" fmla="*/ 186 h 499"/>
                <a:gd name="T46" fmla="*/ 105 w 177"/>
                <a:gd name="T47" fmla="*/ 67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7" h="499">
                  <a:moveTo>
                    <a:pt x="105" y="67"/>
                  </a:moveTo>
                  <a:cubicBezTo>
                    <a:pt x="105" y="47"/>
                    <a:pt x="118" y="15"/>
                    <a:pt x="172" y="11"/>
                  </a:cubicBezTo>
                  <a:cubicBezTo>
                    <a:pt x="175" y="11"/>
                    <a:pt x="177" y="9"/>
                    <a:pt x="177" y="6"/>
                  </a:cubicBezTo>
                  <a:cubicBezTo>
                    <a:pt x="177" y="0"/>
                    <a:pt x="173" y="0"/>
                    <a:pt x="167" y="0"/>
                  </a:cubicBezTo>
                  <a:cubicBezTo>
                    <a:pt x="118" y="0"/>
                    <a:pt x="72" y="26"/>
                    <a:pt x="72" y="63"/>
                  </a:cubicBezTo>
                  <a:lnTo>
                    <a:pt x="72" y="176"/>
                  </a:lnTo>
                  <a:cubicBezTo>
                    <a:pt x="72" y="196"/>
                    <a:pt x="72" y="212"/>
                    <a:pt x="52" y="228"/>
                  </a:cubicBezTo>
                  <a:cubicBezTo>
                    <a:pt x="34" y="243"/>
                    <a:pt x="15" y="244"/>
                    <a:pt x="4" y="244"/>
                  </a:cubicBezTo>
                  <a:cubicBezTo>
                    <a:pt x="2" y="245"/>
                    <a:pt x="0" y="247"/>
                    <a:pt x="0" y="250"/>
                  </a:cubicBezTo>
                  <a:cubicBezTo>
                    <a:pt x="0" y="255"/>
                    <a:pt x="3" y="255"/>
                    <a:pt x="8" y="255"/>
                  </a:cubicBezTo>
                  <a:cubicBezTo>
                    <a:pt x="41" y="257"/>
                    <a:pt x="65" y="275"/>
                    <a:pt x="70" y="300"/>
                  </a:cubicBezTo>
                  <a:cubicBezTo>
                    <a:pt x="72" y="305"/>
                    <a:pt x="72" y="306"/>
                    <a:pt x="72" y="324"/>
                  </a:cubicBezTo>
                  <a:lnTo>
                    <a:pt x="72" y="423"/>
                  </a:lnTo>
                  <a:cubicBezTo>
                    <a:pt x="72" y="444"/>
                    <a:pt x="72" y="460"/>
                    <a:pt x="96" y="479"/>
                  </a:cubicBezTo>
                  <a:cubicBezTo>
                    <a:pt x="115" y="494"/>
                    <a:pt x="148" y="499"/>
                    <a:pt x="167" y="499"/>
                  </a:cubicBezTo>
                  <a:cubicBezTo>
                    <a:pt x="173" y="499"/>
                    <a:pt x="177" y="499"/>
                    <a:pt x="177" y="494"/>
                  </a:cubicBezTo>
                  <a:cubicBezTo>
                    <a:pt x="177" y="489"/>
                    <a:pt x="174" y="489"/>
                    <a:pt x="169" y="488"/>
                  </a:cubicBezTo>
                  <a:cubicBezTo>
                    <a:pt x="137" y="486"/>
                    <a:pt x="113" y="470"/>
                    <a:pt x="107" y="445"/>
                  </a:cubicBezTo>
                  <a:cubicBezTo>
                    <a:pt x="105" y="440"/>
                    <a:pt x="105" y="439"/>
                    <a:pt x="105" y="421"/>
                  </a:cubicBezTo>
                  <a:lnTo>
                    <a:pt x="105" y="317"/>
                  </a:lnTo>
                  <a:cubicBezTo>
                    <a:pt x="105" y="294"/>
                    <a:pt x="101" y="285"/>
                    <a:pt x="85" y="269"/>
                  </a:cubicBezTo>
                  <a:cubicBezTo>
                    <a:pt x="75" y="259"/>
                    <a:pt x="60" y="254"/>
                    <a:pt x="46" y="250"/>
                  </a:cubicBezTo>
                  <a:cubicBezTo>
                    <a:pt x="87" y="238"/>
                    <a:pt x="105" y="215"/>
                    <a:pt x="105" y="186"/>
                  </a:cubicBezTo>
                  <a:lnTo>
                    <a:pt x="105" y="67"/>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19" name="Freeform 77">
              <a:extLst>
                <a:ext uri="{FF2B5EF4-FFF2-40B4-BE49-F238E27FC236}">
                  <a16:creationId xmlns:a16="http://schemas.microsoft.com/office/drawing/2014/main" id="{E6805CDC-188B-4F64-A8E2-D6B4A46D3203}"/>
                </a:ext>
              </a:extLst>
            </p:cNvPr>
            <p:cNvSpPr>
              <a:spLocks/>
            </p:cNvSpPr>
            <p:nvPr>
              <p:custDataLst>
                <p:tags r:id="rId8"/>
              </p:custDataLst>
            </p:nvPr>
          </p:nvSpPr>
          <p:spPr bwMode="auto">
            <a:xfrm>
              <a:off x="3254375" y="2538412"/>
              <a:ext cx="60325" cy="307975"/>
            </a:xfrm>
            <a:custGeom>
              <a:avLst/>
              <a:gdLst>
                <a:gd name="T0" fmla="*/ 116 w 116"/>
                <a:gd name="T1" fmla="*/ 494 h 499"/>
                <a:gd name="T2" fmla="*/ 107 w 116"/>
                <a:gd name="T3" fmla="*/ 483 h 499"/>
                <a:gd name="T4" fmla="*/ 29 w 116"/>
                <a:gd name="T5" fmla="*/ 250 h 499"/>
                <a:gd name="T6" fmla="*/ 109 w 116"/>
                <a:gd name="T7" fmla="*/ 14 h 499"/>
                <a:gd name="T8" fmla="*/ 116 w 116"/>
                <a:gd name="T9" fmla="*/ 5 h 499"/>
                <a:gd name="T10" fmla="*/ 111 w 116"/>
                <a:gd name="T11" fmla="*/ 0 h 499"/>
                <a:gd name="T12" fmla="*/ 32 w 116"/>
                <a:gd name="T13" fmla="*/ 98 h 499"/>
                <a:gd name="T14" fmla="*/ 0 w 116"/>
                <a:gd name="T15" fmla="*/ 250 h 499"/>
                <a:gd name="T16" fmla="*/ 33 w 116"/>
                <a:gd name="T17" fmla="*/ 405 h 499"/>
                <a:gd name="T18" fmla="*/ 111 w 116"/>
                <a:gd name="T19" fmla="*/ 499 h 499"/>
                <a:gd name="T20" fmla="*/ 116 w 116"/>
                <a:gd name="T21" fmla="*/ 494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6" h="499">
                  <a:moveTo>
                    <a:pt x="116" y="494"/>
                  </a:moveTo>
                  <a:cubicBezTo>
                    <a:pt x="116" y="493"/>
                    <a:pt x="116" y="492"/>
                    <a:pt x="107" y="483"/>
                  </a:cubicBezTo>
                  <a:cubicBezTo>
                    <a:pt x="45" y="420"/>
                    <a:pt x="29" y="326"/>
                    <a:pt x="29" y="250"/>
                  </a:cubicBezTo>
                  <a:cubicBezTo>
                    <a:pt x="29" y="163"/>
                    <a:pt x="48" y="76"/>
                    <a:pt x="109" y="14"/>
                  </a:cubicBezTo>
                  <a:cubicBezTo>
                    <a:pt x="116" y="8"/>
                    <a:pt x="116" y="7"/>
                    <a:pt x="116" y="5"/>
                  </a:cubicBezTo>
                  <a:cubicBezTo>
                    <a:pt x="116" y="2"/>
                    <a:pt x="114" y="0"/>
                    <a:pt x="111" y="0"/>
                  </a:cubicBezTo>
                  <a:cubicBezTo>
                    <a:pt x="106" y="0"/>
                    <a:pt x="61" y="34"/>
                    <a:pt x="32" y="98"/>
                  </a:cubicBezTo>
                  <a:cubicBezTo>
                    <a:pt x="6" y="152"/>
                    <a:pt x="0" y="208"/>
                    <a:pt x="0" y="250"/>
                  </a:cubicBezTo>
                  <a:cubicBezTo>
                    <a:pt x="0" y="289"/>
                    <a:pt x="6" y="349"/>
                    <a:pt x="33" y="405"/>
                  </a:cubicBezTo>
                  <a:cubicBezTo>
                    <a:pt x="63" y="467"/>
                    <a:pt x="106" y="499"/>
                    <a:pt x="111" y="499"/>
                  </a:cubicBezTo>
                  <a:cubicBezTo>
                    <a:pt x="114" y="499"/>
                    <a:pt x="116" y="498"/>
                    <a:pt x="116" y="494"/>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20" name="Freeform 78">
              <a:extLst>
                <a:ext uri="{FF2B5EF4-FFF2-40B4-BE49-F238E27FC236}">
                  <a16:creationId xmlns:a16="http://schemas.microsoft.com/office/drawing/2014/main" id="{B91572A2-DB25-401B-B56A-9489605E49DD}"/>
                </a:ext>
              </a:extLst>
            </p:cNvPr>
            <p:cNvSpPr>
              <a:spLocks/>
            </p:cNvSpPr>
            <p:nvPr>
              <p:custDataLst>
                <p:tags r:id="rId9"/>
              </p:custDataLst>
            </p:nvPr>
          </p:nvSpPr>
          <p:spPr bwMode="auto">
            <a:xfrm>
              <a:off x="3338513" y="2559050"/>
              <a:ext cx="207963" cy="209550"/>
            </a:xfrm>
            <a:custGeom>
              <a:avLst/>
              <a:gdLst>
                <a:gd name="T0" fmla="*/ 224 w 399"/>
                <a:gd name="T1" fmla="*/ 144 h 342"/>
                <a:gd name="T2" fmla="*/ 308 w 399"/>
                <a:gd name="T3" fmla="*/ 34 h 342"/>
                <a:gd name="T4" fmla="*/ 331 w 399"/>
                <a:gd name="T5" fmla="*/ 25 h 342"/>
                <a:gd name="T6" fmla="*/ 360 w 399"/>
                <a:gd name="T7" fmla="*/ 24 h 342"/>
                <a:gd name="T8" fmla="*/ 375 w 399"/>
                <a:gd name="T9" fmla="*/ 24 h 342"/>
                <a:gd name="T10" fmla="*/ 375 w 399"/>
                <a:gd name="T11" fmla="*/ 0 h 342"/>
                <a:gd name="T12" fmla="*/ 308 w 399"/>
                <a:gd name="T13" fmla="*/ 2 h 342"/>
                <a:gd name="T14" fmla="*/ 232 w 399"/>
                <a:gd name="T15" fmla="*/ 0 h 342"/>
                <a:gd name="T16" fmla="*/ 232 w 399"/>
                <a:gd name="T17" fmla="*/ 24 h 342"/>
                <a:gd name="T18" fmla="*/ 278 w 399"/>
                <a:gd name="T19" fmla="*/ 29 h 342"/>
                <a:gd name="T20" fmla="*/ 274 w 399"/>
                <a:gd name="T21" fmla="*/ 35 h 342"/>
                <a:gd name="T22" fmla="*/ 208 w 399"/>
                <a:gd name="T23" fmla="*/ 122 h 342"/>
                <a:gd name="T24" fmla="*/ 137 w 399"/>
                <a:gd name="T25" fmla="*/ 24 h 342"/>
                <a:gd name="T26" fmla="*/ 178 w 399"/>
                <a:gd name="T27" fmla="*/ 24 h 342"/>
                <a:gd name="T28" fmla="*/ 178 w 399"/>
                <a:gd name="T29" fmla="*/ 0 h 342"/>
                <a:gd name="T30" fmla="*/ 88 w 399"/>
                <a:gd name="T31" fmla="*/ 2 h 342"/>
                <a:gd name="T32" fmla="*/ 7 w 399"/>
                <a:gd name="T33" fmla="*/ 0 h 342"/>
                <a:gd name="T34" fmla="*/ 7 w 399"/>
                <a:gd name="T35" fmla="*/ 24 h 342"/>
                <a:gd name="T36" fmla="*/ 56 w 399"/>
                <a:gd name="T37" fmla="*/ 24 h 342"/>
                <a:gd name="T38" fmla="*/ 167 w 399"/>
                <a:gd name="T39" fmla="*/ 177 h 342"/>
                <a:gd name="T40" fmla="*/ 66 w 399"/>
                <a:gd name="T41" fmla="*/ 309 h 342"/>
                <a:gd name="T42" fmla="*/ 45 w 399"/>
                <a:gd name="T43" fmla="*/ 317 h 342"/>
                <a:gd name="T44" fmla="*/ 14 w 399"/>
                <a:gd name="T45" fmla="*/ 319 h 342"/>
                <a:gd name="T46" fmla="*/ 0 w 399"/>
                <a:gd name="T47" fmla="*/ 319 h 342"/>
                <a:gd name="T48" fmla="*/ 0 w 399"/>
                <a:gd name="T49" fmla="*/ 342 h 342"/>
                <a:gd name="T50" fmla="*/ 67 w 399"/>
                <a:gd name="T51" fmla="*/ 341 h 342"/>
                <a:gd name="T52" fmla="*/ 142 w 399"/>
                <a:gd name="T53" fmla="*/ 342 h 342"/>
                <a:gd name="T54" fmla="*/ 142 w 399"/>
                <a:gd name="T55" fmla="*/ 319 h 342"/>
                <a:gd name="T56" fmla="*/ 96 w 399"/>
                <a:gd name="T57" fmla="*/ 313 h 342"/>
                <a:gd name="T58" fmla="*/ 100 w 399"/>
                <a:gd name="T59" fmla="*/ 308 h 342"/>
                <a:gd name="T60" fmla="*/ 183 w 399"/>
                <a:gd name="T61" fmla="*/ 199 h 342"/>
                <a:gd name="T62" fmla="*/ 269 w 399"/>
                <a:gd name="T63" fmla="*/ 319 h 342"/>
                <a:gd name="T64" fmla="*/ 228 w 399"/>
                <a:gd name="T65" fmla="*/ 319 h 342"/>
                <a:gd name="T66" fmla="*/ 228 w 399"/>
                <a:gd name="T67" fmla="*/ 342 h 342"/>
                <a:gd name="T68" fmla="*/ 318 w 399"/>
                <a:gd name="T69" fmla="*/ 341 h 342"/>
                <a:gd name="T70" fmla="*/ 399 w 399"/>
                <a:gd name="T71" fmla="*/ 342 h 342"/>
                <a:gd name="T72" fmla="*/ 399 w 399"/>
                <a:gd name="T73" fmla="*/ 319 h 342"/>
                <a:gd name="T74" fmla="*/ 350 w 399"/>
                <a:gd name="T75" fmla="*/ 319 h 342"/>
                <a:gd name="T76" fmla="*/ 224 w 399"/>
                <a:gd name="T77" fmla="*/ 144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99" h="342">
                  <a:moveTo>
                    <a:pt x="224" y="144"/>
                  </a:moveTo>
                  <a:lnTo>
                    <a:pt x="308" y="34"/>
                  </a:lnTo>
                  <a:cubicBezTo>
                    <a:pt x="313" y="27"/>
                    <a:pt x="314" y="27"/>
                    <a:pt x="331" y="25"/>
                  </a:cubicBezTo>
                  <a:cubicBezTo>
                    <a:pt x="343" y="24"/>
                    <a:pt x="346" y="24"/>
                    <a:pt x="360" y="24"/>
                  </a:cubicBezTo>
                  <a:lnTo>
                    <a:pt x="375" y="24"/>
                  </a:lnTo>
                  <a:lnTo>
                    <a:pt x="375" y="0"/>
                  </a:lnTo>
                  <a:cubicBezTo>
                    <a:pt x="354" y="2"/>
                    <a:pt x="329" y="2"/>
                    <a:pt x="308" y="2"/>
                  </a:cubicBezTo>
                  <a:cubicBezTo>
                    <a:pt x="288" y="2"/>
                    <a:pt x="250" y="2"/>
                    <a:pt x="232" y="0"/>
                  </a:cubicBezTo>
                  <a:lnTo>
                    <a:pt x="232" y="24"/>
                  </a:lnTo>
                  <a:cubicBezTo>
                    <a:pt x="241" y="24"/>
                    <a:pt x="260" y="24"/>
                    <a:pt x="278" y="29"/>
                  </a:cubicBezTo>
                  <a:cubicBezTo>
                    <a:pt x="277" y="30"/>
                    <a:pt x="275" y="33"/>
                    <a:pt x="274" y="35"/>
                  </a:cubicBezTo>
                  <a:lnTo>
                    <a:pt x="208" y="122"/>
                  </a:lnTo>
                  <a:lnTo>
                    <a:pt x="137" y="24"/>
                  </a:lnTo>
                  <a:lnTo>
                    <a:pt x="178" y="24"/>
                  </a:lnTo>
                  <a:lnTo>
                    <a:pt x="178" y="0"/>
                  </a:lnTo>
                  <a:cubicBezTo>
                    <a:pt x="158" y="2"/>
                    <a:pt x="110" y="2"/>
                    <a:pt x="88" y="2"/>
                  </a:cubicBezTo>
                  <a:cubicBezTo>
                    <a:pt x="68" y="2"/>
                    <a:pt x="25" y="2"/>
                    <a:pt x="7" y="0"/>
                  </a:cubicBezTo>
                  <a:lnTo>
                    <a:pt x="7" y="24"/>
                  </a:lnTo>
                  <a:lnTo>
                    <a:pt x="56" y="24"/>
                  </a:lnTo>
                  <a:lnTo>
                    <a:pt x="167" y="177"/>
                  </a:lnTo>
                  <a:lnTo>
                    <a:pt x="66" y="309"/>
                  </a:lnTo>
                  <a:cubicBezTo>
                    <a:pt x="62" y="315"/>
                    <a:pt x="61" y="316"/>
                    <a:pt x="45" y="317"/>
                  </a:cubicBezTo>
                  <a:cubicBezTo>
                    <a:pt x="35" y="318"/>
                    <a:pt x="24" y="319"/>
                    <a:pt x="14" y="319"/>
                  </a:cubicBezTo>
                  <a:lnTo>
                    <a:pt x="0" y="319"/>
                  </a:lnTo>
                  <a:lnTo>
                    <a:pt x="0" y="342"/>
                  </a:lnTo>
                  <a:cubicBezTo>
                    <a:pt x="21" y="341"/>
                    <a:pt x="45" y="341"/>
                    <a:pt x="67" y="341"/>
                  </a:cubicBezTo>
                  <a:cubicBezTo>
                    <a:pt x="86" y="341"/>
                    <a:pt x="124" y="341"/>
                    <a:pt x="142" y="342"/>
                  </a:cubicBezTo>
                  <a:lnTo>
                    <a:pt x="142" y="319"/>
                  </a:lnTo>
                  <a:cubicBezTo>
                    <a:pt x="133" y="319"/>
                    <a:pt x="114" y="319"/>
                    <a:pt x="96" y="313"/>
                  </a:cubicBezTo>
                  <a:cubicBezTo>
                    <a:pt x="97" y="312"/>
                    <a:pt x="99" y="309"/>
                    <a:pt x="100" y="308"/>
                  </a:cubicBezTo>
                  <a:lnTo>
                    <a:pt x="183" y="199"/>
                  </a:lnTo>
                  <a:lnTo>
                    <a:pt x="269" y="319"/>
                  </a:lnTo>
                  <a:lnTo>
                    <a:pt x="228" y="319"/>
                  </a:lnTo>
                  <a:lnTo>
                    <a:pt x="228" y="342"/>
                  </a:lnTo>
                  <a:cubicBezTo>
                    <a:pt x="249" y="341"/>
                    <a:pt x="296" y="341"/>
                    <a:pt x="318" y="341"/>
                  </a:cubicBezTo>
                  <a:cubicBezTo>
                    <a:pt x="338" y="341"/>
                    <a:pt x="382" y="341"/>
                    <a:pt x="399" y="342"/>
                  </a:cubicBezTo>
                  <a:lnTo>
                    <a:pt x="399" y="319"/>
                  </a:lnTo>
                  <a:lnTo>
                    <a:pt x="350" y="319"/>
                  </a:lnTo>
                  <a:lnTo>
                    <a:pt x="224" y="144"/>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21" name="Freeform 79">
              <a:extLst>
                <a:ext uri="{FF2B5EF4-FFF2-40B4-BE49-F238E27FC236}">
                  <a16:creationId xmlns:a16="http://schemas.microsoft.com/office/drawing/2014/main" id="{17C6AB49-D6FB-43B0-B515-832791DCDAAD}"/>
                </a:ext>
              </a:extLst>
            </p:cNvPr>
            <p:cNvSpPr>
              <a:spLocks noEditPoints="1"/>
            </p:cNvSpPr>
            <p:nvPr>
              <p:custDataLst>
                <p:tags r:id="rId10"/>
              </p:custDataLst>
            </p:nvPr>
          </p:nvSpPr>
          <p:spPr bwMode="auto">
            <a:xfrm>
              <a:off x="3563938" y="2673350"/>
              <a:ext cx="55563" cy="144463"/>
            </a:xfrm>
            <a:custGeom>
              <a:avLst/>
              <a:gdLst>
                <a:gd name="T0" fmla="*/ 97 w 106"/>
                <a:gd name="T1" fmla="*/ 13 h 235"/>
                <a:gd name="T2" fmla="*/ 83 w 106"/>
                <a:gd name="T3" fmla="*/ 0 h 235"/>
                <a:gd name="T4" fmla="*/ 63 w 106"/>
                <a:gd name="T5" fmla="*/ 19 h 235"/>
                <a:gd name="T6" fmla="*/ 77 w 106"/>
                <a:gd name="T7" fmla="*/ 32 h 235"/>
                <a:gd name="T8" fmla="*/ 97 w 106"/>
                <a:gd name="T9" fmla="*/ 13 h 235"/>
                <a:gd name="T10" fmla="*/ 26 w 106"/>
                <a:gd name="T11" fmla="*/ 190 h 235"/>
                <a:gd name="T12" fmla="*/ 23 w 106"/>
                <a:gd name="T13" fmla="*/ 205 h 235"/>
                <a:gd name="T14" fmla="*/ 56 w 106"/>
                <a:gd name="T15" fmla="*/ 235 h 235"/>
                <a:gd name="T16" fmla="*/ 106 w 106"/>
                <a:gd name="T17" fmla="*/ 181 h 235"/>
                <a:gd name="T18" fmla="*/ 100 w 106"/>
                <a:gd name="T19" fmla="*/ 177 h 235"/>
                <a:gd name="T20" fmla="*/ 94 w 106"/>
                <a:gd name="T21" fmla="*/ 183 h 235"/>
                <a:gd name="T22" fmla="*/ 57 w 106"/>
                <a:gd name="T23" fmla="*/ 225 h 235"/>
                <a:gd name="T24" fmla="*/ 48 w 106"/>
                <a:gd name="T25" fmla="*/ 213 h 235"/>
                <a:gd name="T26" fmla="*/ 54 w 106"/>
                <a:gd name="T27" fmla="*/ 190 h 235"/>
                <a:gd name="T28" fmla="*/ 65 w 106"/>
                <a:gd name="T29" fmla="*/ 163 h 235"/>
                <a:gd name="T30" fmla="*/ 82 w 106"/>
                <a:gd name="T31" fmla="*/ 118 h 235"/>
                <a:gd name="T32" fmla="*/ 84 w 106"/>
                <a:gd name="T33" fmla="*/ 107 h 235"/>
                <a:gd name="T34" fmla="*/ 51 w 106"/>
                <a:gd name="T35" fmla="*/ 77 h 235"/>
                <a:gd name="T36" fmla="*/ 0 w 106"/>
                <a:gd name="T37" fmla="*/ 131 h 235"/>
                <a:gd name="T38" fmla="*/ 6 w 106"/>
                <a:gd name="T39" fmla="*/ 135 h 235"/>
                <a:gd name="T40" fmla="*/ 12 w 106"/>
                <a:gd name="T41" fmla="*/ 130 h 235"/>
                <a:gd name="T42" fmla="*/ 50 w 106"/>
                <a:gd name="T43" fmla="*/ 87 h 235"/>
                <a:gd name="T44" fmla="*/ 58 w 106"/>
                <a:gd name="T45" fmla="*/ 99 h 235"/>
                <a:gd name="T46" fmla="*/ 48 w 106"/>
                <a:gd name="T47" fmla="*/ 134 h 235"/>
                <a:gd name="T48" fmla="*/ 26 w 106"/>
                <a:gd name="T49" fmla="*/ 190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6" h="235">
                  <a:moveTo>
                    <a:pt x="97" y="13"/>
                  </a:moveTo>
                  <a:cubicBezTo>
                    <a:pt x="97" y="8"/>
                    <a:pt x="93" y="0"/>
                    <a:pt x="83" y="0"/>
                  </a:cubicBezTo>
                  <a:cubicBezTo>
                    <a:pt x="73" y="0"/>
                    <a:pt x="63" y="9"/>
                    <a:pt x="63" y="19"/>
                  </a:cubicBezTo>
                  <a:cubicBezTo>
                    <a:pt x="63" y="25"/>
                    <a:pt x="68" y="32"/>
                    <a:pt x="77" y="32"/>
                  </a:cubicBezTo>
                  <a:cubicBezTo>
                    <a:pt x="87" y="32"/>
                    <a:pt x="97" y="23"/>
                    <a:pt x="97" y="13"/>
                  </a:cubicBezTo>
                  <a:close/>
                  <a:moveTo>
                    <a:pt x="26" y="190"/>
                  </a:moveTo>
                  <a:cubicBezTo>
                    <a:pt x="24" y="195"/>
                    <a:pt x="23" y="199"/>
                    <a:pt x="23" y="205"/>
                  </a:cubicBezTo>
                  <a:cubicBezTo>
                    <a:pt x="23" y="221"/>
                    <a:pt x="36" y="235"/>
                    <a:pt x="56" y="235"/>
                  </a:cubicBezTo>
                  <a:cubicBezTo>
                    <a:pt x="91" y="235"/>
                    <a:pt x="106" y="187"/>
                    <a:pt x="106" y="181"/>
                  </a:cubicBezTo>
                  <a:cubicBezTo>
                    <a:pt x="106" y="177"/>
                    <a:pt x="101" y="177"/>
                    <a:pt x="100" y="177"/>
                  </a:cubicBezTo>
                  <a:cubicBezTo>
                    <a:pt x="95" y="177"/>
                    <a:pt x="95" y="179"/>
                    <a:pt x="94" y="183"/>
                  </a:cubicBezTo>
                  <a:cubicBezTo>
                    <a:pt x="86" y="211"/>
                    <a:pt x="70" y="225"/>
                    <a:pt x="57" y="225"/>
                  </a:cubicBezTo>
                  <a:cubicBezTo>
                    <a:pt x="50" y="225"/>
                    <a:pt x="48" y="220"/>
                    <a:pt x="48" y="213"/>
                  </a:cubicBezTo>
                  <a:cubicBezTo>
                    <a:pt x="48" y="205"/>
                    <a:pt x="50" y="198"/>
                    <a:pt x="54" y="190"/>
                  </a:cubicBezTo>
                  <a:cubicBezTo>
                    <a:pt x="57" y="181"/>
                    <a:pt x="61" y="172"/>
                    <a:pt x="65" y="163"/>
                  </a:cubicBezTo>
                  <a:cubicBezTo>
                    <a:pt x="68" y="154"/>
                    <a:pt x="80" y="122"/>
                    <a:pt x="82" y="118"/>
                  </a:cubicBezTo>
                  <a:cubicBezTo>
                    <a:pt x="83" y="115"/>
                    <a:pt x="84" y="111"/>
                    <a:pt x="84" y="107"/>
                  </a:cubicBezTo>
                  <a:cubicBezTo>
                    <a:pt x="84" y="91"/>
                    <a:pt x="70" y="77"/>
                    <a:pt x="51" y="77"/>
                  </a:cubicBezTo>
                  <a:cubicBezTo>
                    <a:pt x="16" y="77"/>
                    <a:pt x="0" y="125"/>
                    <a:pt x="0" y="131"/>
                  </a:cubicBezTo>
                  <a:cubicBezTo>
                    <a:pt x="0" y="135"/>
                    <a:pt x="5" y="135"/>
                    <a:pt x="6" y="135"/>
                  </a:cubicBezTo>
                  <a:cubicBezTo>
                    <a:pt x="11" y="135"/>
                    <a:pt x="11" y="134"/>
                    <a:pt x="12" y="130"/>
                  </a:cubicBezTo>
                  <a:cubicBezTo>
                    <a:pt x="21" y="100"/>
                    <a:pt x="37" y="87"/>
                    <a:pt x="50" y="87"/>
                  </a:cubicBezTo>
                  <a:cubicBezTo>
                    <a:pt x="55" y="87"/>
                    <a:pt x="58" y="90"/>
                    <a:pt x="58" y="99"/>
                  </a:cubicBezTo>
                  <a:cubicBezTo>
                    <a:pt x="58" y="107"/>
                    <a:pt x="56" y="113"/>
                    <a:pt x="48" y="134"/>
                  </a:cubicBezTo>
                  <a:lnTo>
                    <a:pt x="26" y="19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22" name="Freeform 80">
              <a:extLst>
                <a:ext uri="{FF2B5EF4-FFF2-40B4-BE49-F238E27FC236}">
                  <a16:creationId xmlns:a16="http://schemas.microsoft.com/office/drawing/2014/main" id="{BE8B5B56-6960-4E07-A20F-6DA4642B7FA4}"/>
                </a:ext>
              </a:extLst>
            </p:cNvPr>
            <p:cNvSpPr>
              <a:spLocks/>
            </p:cNvSpPr>
            <p:nvPr>
              <p:custDataLst>
                <p:tags r:id="rId11"/>
              </p:custDataLst>
            </p:nvPr>
          </p:nvSpPr>
          <p:spPr bwMode="auto">
            <a:xfrm>
              <a:off x="3663950" y="2736850"/>
              <a:ext cx="30163" cy="92075"/>
            </a:xfrm>
            <a:custGeom>
              <a:avLst/>
              <a:gdLst>
                <a:gd name="T0" fmla="*/ 58 w 58"/>
                <a:gd name="T1" fmla="*/ 52 h 149"/>
                <a:gd name="T2" fmla="*/ 26 w 58"/>
                <a:gd name="T3" fmla="*/ 0 h 149"/>
                <a:gd name="T4" fmla="*/ 0 w 58"/>
                <a:gd name="T5" fmla="*/ 26 h 149"/>
                <a:gd name="T6" fmla="*/ 26 w 58"/>
                <a:gd name="T7" fmla="*/ 52 h 149"/>
                <a:gd name="T8" fmla="*/ 43 w 58"/>
                <a:gd name="T9" fmla="*/ 46 h 149"/>
                <a:gd name="T10" fmla="*/ 46 w 58"/>
                <a:gd name="T11" fmla="*/ 44 h 149"/>
                <a:gd name="T12" fmla="*/ 47 w 58"/>
                <a:gd name="T13" fmla="*/ 52 h 149"/>
                <a:gd name="T14" fmla="*/ 13 w 58"/>
                <a:gd name="T15" fmla="*/ 135 h 149"/>
                <a:gd name="T16" fmla="*/ 8 w 58"/>
                <a:gd name="T17" fmla="*/ 143 h 149"/>
                <a:gd name="T18" fmla="*/ 13 w 58"/>
                <a:gd name="T19" fmla="*/ 149 h 149"/>
                <a:gd name="T20" fmla="*/ 58 w 58"/>
                <a:gd name="T21" fmla="*/ 52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 h="149">
                  <a:moveTo>
                    <a:pt x="58" y="52"/>
                  </a:moveTo>
                  <a:cubicBezTo>
                    <a:pt x="58" y="19"/>
                    <a:pt x="45" y="0"/>
                    <a:pt x="26" y="0"/>
                  </a:cubicBezTo>
                  <a:cubicBezTo>
                    <a:pt x="10" y="0"/>
                    <a:pt x="0" y="12"/>
                    <a:pt x="0" y="26"/>
                  </a:cubicBezTo>
                  <a:cubicBezTo>
                    <a:pt x="0" y="39"/>
                    <a:pt x="10" y="52"/>
                    <a:pt x="26" y="52"/>
                  </a:cubicBezTo>
                  <a:cubicBezTo>
                    <a:pt x="32" y="52"/>
                    <a:pt x="38" y="50"/>
                    <a:pt x="43" y="46"/>
                  </a:cubicBezTo>
                  <a:cubicBezTo>
                    <a:pt x="45" y="45"/>
                    <a:pt x="45" y="44"/>
                    <a:pt x="46" y="44"/>
                  </a:cubicBezTo>
                  <a:cubicBezTo>
                    <a:pt x="46" y="44"/>
                    <a:pt x="47" y="45"/>
                    <a:pt x="47" y="52"/>
                  </a:cubicBezTo>
                  <a:cubicBezTo>
                    <a:pt x="47" y="89"/>
                    <a:pt x="29" y="119"/>
                    <a:pt x="13" y="135"/>
                  </a:cubicBezTo>
                  <a:cubicBezTo>
                    <a:pt x="8" y="141"/>
                    <a:pt x="8" y="142"/>
                    <a:pt x="8" y="143"/>
                  </a:cubicBezTo>
                  <a:cubicBezTo>
                    <a:pt x="8" y="147"/>
                    <a:pt x="10" y="149"/>
                    <a:pt x="13" y="149"/>
                  </a:cubicBezTo>
                  <a:cubicBezTo>
                    <a:pt x="18" y="149"/>
                    <a:pt x="58" y="110"/>
                    <a:pt x="58" y="52"/>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23" name="Freeform 81">
              <a:extLst>
                <a:ext uri="{FF2B5EF4-FFF2-40B4-BE49-F238E27FC236}">
                  <a16:creationId xmlns:a16="http://schemas.microsoft.com/office/drawing/2014/main" id="{B309A7DD-7BF1-4F55-B0B5-809FF78F937A}"/>
                </a:ext>
              </a:extLst>
            </p:cNvPr>
            <p:cNvSpPr>
              <a:spLocks/>
            </p:cNvSpPr>
            <p:nvPr>
              <p:custDataLst>
                <p:tags r:id="rId12"/>
              </p:custDataLst>
            </p:nvPr>
          </p:nvSpPr>
          <p:spPr bwMode="auto">
            <a:xfrm>
              <a:off x="3762375" y="2559050"/>
              <a:ext cx="215900" cy="209550"/>
            </a:xfrm>
            <a:custGeom>
              <a:avLst/>
              <a:gdLst>
                <a:gd name="T0" fmla="*/ 358 w 413"/>
                <a:gd name="T1" fmla="*/ 34 h 342"/>
                <a:gd name="T2" fmla="*/ 377 w 413"/>
                <a:gd name="T3" fmla="*/ 25 h 342"/>
                <a:gd name="T4" fmla="*/ 403 w 413"/>
                <a:gd name="T5" fmla="*/ 24 h 342"/>
                <a:gd name="T6" fmla="*/ 413 w 413"/>
                <a:gd name="T7" fmla="*/ 24 h 342"/>
                <a:gd name="T8" fmla="*/ 413 w 413"/>
                <a:gd name="T9" fmla="*/ 0 h 342"/>
                <a:gd name="T10" fmla="*/ 357 w 413"/>
                <a:gd name="T11" fmla="*/ 2 h 342"/>
                <a:gd name="T12" fmla="*/ 291 w 413"/>
                <a:gd name="T13" fmla="*/ 0 h 342"/>
                <a:gd name="T14" fmla="*/ 291 w 413"/>
                <a:gd name="T15" fmla="*/ 24 h 342"/>
                <a:gd name="T16" fmla="*/ 329 w 413"/>
                <a:gd name="T17" fmla="*/ 29 h 342"/>
                <a:gd name="T18" fmla="*/ 325 w 413"/>
                <a:gd name="T19" fmla="*/ 35 h 342"/>
                <a:gd name="T20" fmla="*/ 232 w 413"/>
                <a:gd name="T21" fmla="*/ 172 h 342"/>
                <a:gd name="T22" fmla="*/ 131 w 413"/>
                <a:gd name="T23" fmla="*/ 24 h 342"/>
                <a:gd name="T24" fmla="*/ 173 w 413"/>
                <a:gd name="T25" fmla="*/ 24 h 342"/>
                <a:gd name="T26" fmla="*/ 173 w 413"/>
                <a:gd name="T27" fmla="*/ 0 h 342"/>
                <a:gd name="T28" fmla="*/ 82 w 413"/>
                <a:gd name="T29" fmla="*/ 2 h 342"/>
                <a:gd name="T30" fmla="*/ 0 w 413"/>
                <a:gd name="T31" fmla="*/ 0 h 342"/>
                <a:gd name="T32" fmla="*/ 0 w 413"/>
                <a:gd name="T33" fmla="*/ 24 h 342"/>
                <a:gd name="T34" fmla="*/ 48 w 413"/>
                <a:gd name="T35" fmla="*/ 24 h 342"/>
                <a:gd name="T36" fmla="*/ 173 w 413"/>
                <a:gd name="T37" fmla="*/ 206 h 342"/>
                <a:gd name="T38" fmla="*/ 173 w 413"/>
                <a:gd name="T39" fmla="*/ 319 h 342"/>
                <a:gd name="T40" fmla="*/ 119 w 413"/>
                <a:gd name="T41" fmla="*/ 319 h 342"/>
                <a:gd name="T42" fmla="*/ 119 w 413"/>
                <a:gd name="T43" fmla="*/ 342 h 342"/>
                <a:gd name="T44" fmla="*/ 206 w 413"/>
                <a:gd name="T45" fmla="*/ 341 h 342"/>
                <a:gd name="T46" fmla="*/ 295 w 413"/>
                <a:gd name="T47" fmla="*/ 342 h 342"/>
                <a:gd name="T48" fmla="*/ 295 w 413"/>
                <a:gd name="T49" fmla="*/ 319 h 342"/>
                <a:gd name="T50" fmla="*/ 240 w 413"/>
                <a:gd name="T51" fmla="*/ 319 h 342"/>
                <a:gd name="T52" fmla="*/ 240 w 413"/>
                <a:gd name="T53" fmla="*/ 206 h 342"/>
                <a:gd name="T54" fmla="*/ 358 w 413"/>
                <a:gd name="T55" fmla="*/ 34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13" h="342">
                  <a:moveTo>
                    <a:pt x="358" y="34"/>
                  </a:moveTo>
                  <a:cubicBezTo>
                    <a:pt x="362" y="27"/>
                    <a:pt x="366" y="27"/>
                    <a:pt x="377" y="25"/>
                  </a:cubicBezTo>
                  <a:cubicBezTo>
                    <a:pt x="385" y="24"/>
                    <a:pt x="394" y="24"/>
                    <a:pt x="403" y="24"/>
                  </a:cubicBezTo>
                  <a:lnTo>
                    <a:pt x="413" y="24"/>
                  </a:lnTo>
                  <a:lnTo>
                    <a:pt x="413" y="0"/>
                  </a:lnTo>
                  <a:cubicBezTo>
                    <a:pt x="393" y="1"/>
                    <a:pt x="371" y="2"/>
                    <a:pt x="357" y="2"/>
                  </a:cubicBezTo>
                  <a:cubicBezTo>
                    <a:pt x="337" y="2"/>
                    <a:pt x="309" y="2"/>
                    <a:pt x="291" y="0"/>
                  </a:cubicBezTo>
                  <a:lnTo>
                    <a:pt x="291" y="24"/>
                  </a:lnTo>
                  <a:cubicBezTo>
                    <a:pt x="302" y="24"/>
                    <a:pt x="316" y="24"/>
                    <a:pt x="329" y="29"/>
                  </a:cubicBezTo>
                  <a:cubicBezTo>
                    <a:pt x="328" y="31"/>
                    <a:pt x="328" y="32"/>
                    <a:pt x="325" y="35"/>
                  </a:cubicBezTo>
                  <a:lnTo>
                    <a:pt x="232" y="172"/>
                  </a:lnTo>
                  <a:lnTo>
                    <a:pt x="131" y="24"/>
                  </a:lnTo>
                  <a:lnTo>
                    <a:pt x="173" y="24"/>
                  </a:lnTo>
                  <a:lnTo>
                    <a:pt x="173" y="0"/>
                  </a:lnTo>
                  <a:cubicBezTo>
                    <a:pt x="153" y="2"/>
                    <a:pt x="104" y="2"/>
                    <a:pt x="82" y="2"/>
                  </a:cubicBezTo>
                  <a:cubicBezTo>
                    <a:pt x="62" y="2"/>
                    <a:pt x="17" y="2"/>
                    <a:pt x="0" y="0"/>
                  </a:cubicBezTo>
                  <a:lnTo>
                    <a:pt x="0" y="24"/>
                  </a:lnTo>
                  <a:lnTo>
                    <a:pt x="48" y="24"/>
                  </a:lnTo>
                  <a:lnTo>
                    <a:pt x="173" y="206"/>
                  </a:lnTo>
                  <a:lnTo>
                    <a:pt x="173" y="319"/>
                  </a:lnTo>
                  <a:lnTo>
                    <a:pt x="119" y="319"/>
                  </a:lnTo>
                  <a:lnTo>
                    <a:pt x="119" y="342"/>
                  </a:lnTo>
                  <a:cubicBezTo>
                    <a:pt x="137" y="341"/>
                    <a:pt x="186" y="341"/>
                    <a:pt x="206" y="341"/>
                  </a:cubicBezTo>
                  <a:cubicBezTo>
                    <a:pt x="228" y="341"/>
                    <a:pt x="276" y="341"/>
                    <a:pt x="295" y="342"/>
                  </a:cubicBezTo>
                  <a:lnTo>
                    <a:pt x="295" y="319"/>
                  </a:lnTo>
                  <a:lnTo>
                    <a:pt x="240" y="319"/>
                  </a:lnTo>
                  <a:lnTo>
                    <a:pt x="240" y="206"/>
                  </a:lnTo>
                  <a:lnTo>
                    <a:pt x="358" y="34"/>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24" name="Freeform 82">
              <a:extLst>
                <a:ext uri="{FF2B5EF4-FFF2-40B4-BE49-F238E27FC236}">
                  <a16:creationId xmlns:a16="http://schemas.microsoft.com/office/drawing/2014/main" id="{C4CE6AC5-4B77-4ABF-8C92-2A921F073B2B}"/>
                </a:ext>
              </a:extLst>
            </p:cNvPr>
            <p:cNvSpPr>
              <a:spLocks noEditPoints="1"/>
            </p:cNvSpPr>
            <p:nvPr>
              <p:custDataLst>
                <p:tags r:id="rId13"/>
              </p:custDataLst>
            </p:nvPr>
          </p:nvSpPr>
          <p:spPr bwMode="auto">
            <a:xfrm>
              <a:off x="3992563" y="2673350"/>
              <a:ext cx="53975" cy="144463"/>
            </a:xfrm>
            <a:custGeom>
              <a:avLst/>
              <a:gdLst>
                <a:gd name="T0" fmla="*/ 96 w 105"/>
                <a:gd name="T1" fmla="*/ 13 h 235"/>
                <a:gd name="T2" fmla="*/ 82 w 105"/>
                <a:gd name="T3" fmla="*/ 0 h 235"/>
                <a:gd name="T4" fmla="*/ 63 w 105"/>
                <a:gd name="T5" fmla="*/ 19 h 235"/>
                <a:gd name="T6" fmla="*/ 77 w 105"/>
                <a:gd name="T7" fmla="*/ 32 h 235"/>
                <a:gd name="T8" fmla="*/ 96 w 105"/>
                <a:gd name="T9" fmla="*/ 13 h 235"/>
                <a:gd name="T10" fmla="*/ 25 w 105"/>
                <a:gd name="T11" fmla="*/ 190 h 235"/>
                <a:gd name="T12" fmla="*/ 22 w 105"/>
                <a:gd name="T13" fmla="*/ 205 h 235"/>
                <a:gd name="T14" fmla="*/ 55 w 105"/>
                <a:gd name="T15" fmla="*/ 235 h 235"/>
                <a:gd name="T16" fmla="*/ 105 w 105"/>
                <a:gd name="T17" fmla="*/ 181 h 235"/>
                <a:gd name="T18" fmla="*/ 100 w 105"/>
                <a:gd name="T19" fmla="*/ 177 h 235"/>
                <a:gd name="T20" fmla="*/ 93 w 105"/>
                <a:gd name="T21" fmla="*/ 183 h 235"/>
                <a:gd name="T22" fmla="*/ 56 w 105"/>
                <a:gd name="T23" fmla="*/ 225 h 235"/>
                <a:gd name="T24" fmla="*/ 47 w 105"/>
                <a:gd name="T25" fmla="*/ 213 h 235"/>
                <a:gd name="T26" fmla="*/ 53 w 105"/>
                <a:gd name="T27" fmla="*/ 190 h 235"/>
                <a:gd name="T28" fmla="*/ 64 w 105"/>
                <a:gd name="T29" fmla="*/ 163 h 235"/>
                <a:gd name="T30" fmla="*/ 81 w 105"/>
                <a:gd name="T31" fmla="*/ 118 h 235"/>
                <a:gd name="T32" fmla="*/ 83 w 105"/>
                <a:gd name="T33" fmla="*/ 107 h 235"/>
                <a:gd name="T34" fmla="*/ 50 w 105"/>
                <a:gd name="T35" fmla="*/ 77 h 235"/>
                <a:gd name="T36" fmla="*/ 0 w 105"/>
                <a:gd name="T37" fmla="*/ 131 h 235"/>
                <a:gd name="T38" fmla="*/ 5 w 105"/>
                <a:gd name="T39" fmla="*/ 135 h 235"/>
                <a:gd name="T40" fmla="*/ 12 w 105"/>
                <a:gd name="T41" fmla="*/ 130 h 235"/>
                <a:gd name="T42" fmla="*/ 49 w 105"/>
                <a:gd name="T43" fmla="*/ 87 h 235"/>
                <a:gd name="T44" fmla="*/ 58 w 105"/>
                <a:gd name="T45" fmla="*/ 99 h 235"/>
                <a:gd name="T46" fmla="*/ 47 w 105"/>
                <a:gd name="T47" fmla="*/ 134 h 235"/>
                <a:gd name="T48" fmla="*/ 25 w 105"/>
                <a:gd name="T49" fmla="*/ 190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5" h="235">
                  <a:moveTo>
                    <a:pt x="96" y="13"/>
                  </a:moveTo>
                  <a:cubicBezTo>
                    <a:pt x="96" y="8"/>
                    <a:pt x="92" y="0"/>
                    <a:pt x="82" y="0"/>
                  </a:cubicBezTo>
                  <a:cubicBezTo>
                    <a:pt x="73" y="0"/>
                    <a:pt x="63" y="9"/>
                    <a:pt x="63" y="19"/>
                  </a:cubicBezTo>
                  <a:cubicBezTo>
                    <a:pt x="63" y="25"/>
                    <a:pt x="67" y="32"/>
                    <a:pt x="77" y="32"/>
                  </a:cubicBezTo>
                  <a:cubicBezTo>
                    <a:pt x="87" y="32"/>
                    <a:pt x="96" y="23"/>
                    <a:pt x="96" y="13"/>
                  </a:cubicBezTo>
                  <a:close/>
                  <a:moveTo>
                    <a:pt x="25" y="190"/>
                  </a:moveTo>
                  <a:cubicBezTo>
                    <a:pt x="24" y="195"/>
                    <a:pt x="22" y="199"/>
                    <a:pt x="22" y="205"/>
                  </a:cubicBezTo>
                  <a:cubicBezTo>
                    <a:pt x="22" y="221"/>
                    <a:pt x="36" y="235"/>
                    <a:pt x="55" y="235"/>
                  </a:cubicBezTo>
                  <a:cubicBezTo>
                    <a:pt x="90" y="235"/>
                    <a:pt x="105" y="187"/>
                    <a:pt x="105" y="181"/>
                  </a:cubicBezTo>
                  <a:cubicBezTo>
                    <a:pt x="105" y="177"/>
                    <a:pt x="101" y="177"/>
                    <a:pt x="100" y="177"/>
                  </a:cubicBezTo>
                  <a:cubicBezTo>
                    <a:pt x="95" y="177"/>
                    <a:pt x="94" y="179"/>
                    <a:pt x="93" y="183"/>
                  </a:cubicBezTo>
                  <a:cubicBezTo>
                    <a:pt x="85" y="211"/>
                    <a:pt x="70" y="225"/>
                    <a:pt x="56" y="225"/>
                  </a:cubicBezTo>
                  <a:cubicBezTo>
                    <a:pt x="49" y="225"/>
                    <a:pt x="47" y="220"/>
                    <a:pt x="47" y="213"/>
                  </a:cubicBezTo>
                  <a:cubicBezTo>
                    <a:pt x="47" y="205"/>
                    <a:pt x="50" y="198"/>
                    <a:pt x="53" y="190"/>
                  </a:cubicBezTo>
                  <a:cubicBezTo>
                    <a:pt x="56" y="181"/>
                    <a:pt x="60" y="172"/>
                    <a:pt x="64" y="163"/>
                  </a:cubicBezTo>
                  <a:cubicBezTo>
                    <a:pt x="67" y="154"/>
                    <a:pt x="80" y="122"/>
                    <a:pt x="81" y="118"/>
                  </a:cubicBezTo>
                  <a:cubicBezTo>
                    <a:pt x="82" y="115"/>
                    <a:pt x="83" y="111"/>
                    <a:pt x="83" y="107"/>
                  </a:cubicBezTo>
                  <a:cubicBezTo>
                    <a:pt x="83" y="91"/>
                    <a:pt x="69" y="77"/>
                    <a:pt x="50" y="77"/>
                  </a:cubicBezTo>
                  <a:cubicBezTo>
                    <a:pt x="16" y="77"/>
                    <a:pt x="0" y="125"/>
                    <a:pt x="0" y="131"/>
                  </a:cubicBezTo>
                  <a:cubicBezTo>
                    <a:pt x="0" y="135"/>
                    <a:pt x="4" y="135"/>
                    <a:pt x="5" y="135"/>
                  </a:cubicBezTo>
                  <a:cubicBezTo>
                    <a:pt x="10" y="135"/>
                    <a:pt x="11" y="134"/>
                    <a:pt x="12" y="130"/>
                  </a:cubicBezTo>
                  <a:cubicBezTo>
                    <a:pt x="21" y="100"/>
                    <a:pt x="36" y="87"/>
                    <a:pt x="49" y="87"/>
                  </a:cubicBezTo>
                  <a:cubicBezTo>
                    <a:pt x="55" y="87"/>
                    <a:pt x="58" y="90"/>
                    <a:pt x="58" y="99"/>
                  </a:cubicBezTo>
                  <a:cubicBezTo>
                    <a:pt x="58" y="107"/>
                    <a:pt x="56" y="113"/>
                    <a:pt x="47" y="134"/>
                  </a:cubicBezTo>
                  <a:lnTo>
                    <a:pt x="25" y="19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25" name="Freeform 83">
              <a:extLst>
                <a:ext uri="{FF2B5EF4-FFF2-40B4-BE49-F238E27FC236}">
                  <a16:creationId xmlns:a16="http://schemas.microsoft.com/office/drawing/2014/main" id="{3A42DCA1-50D9-4F3F-9E3D-ED7B41087AA1}"/>
                </a:ext>
              </a:extLst>
            </p:cNvPr>
            <p:cNvSpPr>
              <a:spLocks/>
            </p:cNvSpPr>
            <p:nvPr>
              <p:custDataLst>
                <p:tags r:id="rId14"/>
              </p:custDataLst>
            </p:nvPr>
          </p:nvSpPr>
          <p:spPr bwMode="auto">
            <a:xfrm>
              <a:off x="4084638" y="2538412"/>
              <a:ext cx="60325" cy="307975"/>
            </a:xfrm>
            <a:custGeom>
              <a:avLst/>
              <a:gdLst>
                <a:gd name="T0" fmla="*/ 116 w 116"/>
                <a:gd name="T1" fmla="*/ 250 h 499"/>
                <a:gd name="T2" fmla="*/ 83 w 116"/>
                <a:gd name="T3" fmla="*/ 94 h 499"/>
                <a:gd name="T4" fmla="*/ 5 w 116"/>
                <a:gd name="T5" fmla="*/ 0 h 499"/>
                <a:gd name="T6" fmla="*/ 0 w 116"/>
                <a:gd name="T7" fmla="*/ 5 h 499"/>
                <a:gd name="T8" fmla="*/ 10 w 116"/>
                <a:gd name="T9" fmla="*/ 17 h 499"/>
                <a:gd name="T10" fmla="*/ 87 w 116"/>
                <a:gd name="T11" fmla="*/ 250 h 499"/>
                <a:gd name="T12" fmla="*/ 7 w 116"/>
                <a:gd name="T13" fmla="*/ 486 h 499"/>
                <a:gd name="T14" fmla="*/ 0 w 116"/>
                <a:gd name="T15" fmla="*/ 494 h 499"/>
                <a:gd name="T16" fmla="*/ 5 w 116"/>
                <a:gd name="T17" fmla="*/ 499 h 499"/>
                <a:gd name="T18" fmla="*/ 85 w 116"/>
                <a:gd name="T19" fmla="*/ 402 h 499"/>
                <a:gd name="T20" fmla="*/ 116 w 116"/>
                <a:gd name="T21" fmla="*/ 250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6" h="499">
                  <a:moveTo>
                    <a:pt x="116" y="250"/>
                  </a:moveTo>
                  <a:cubicBezTo>
                    <a:pt x="116" y="211"/>
                    <a:pt x="111" y="150"/>
                    <a:pt x="83" y="94"/>
                  </a:cubicBezTo>
                  <a:cubicBezTo>
                    <a:pt x="53" y="33"/>
                    <a:pt x="10" y="0"/>
                    <a:pt x="5" y="0"/>
                  </a:cubicBezTo>
                  <a:cubicBezTo>
                    <a:pt x="2" y="0"/>
                    <a:pt x="0" y="2"/>
                    <a:pt x="0" y="5"/>
                  </a:cubicBezTo>
                  <a:cubicBezTo>
                    <a:pt x="0" y="7"/>
                    <a:pt x="0" y="8"/>
                    <a:pt x="10" y="17"/>
                  </a:cubicBezTo>
                  <a:cubicBezTo>
                    <a:pt x="59" y="66"/>
                    <a:pt x="87" y="146"/>
                    <a:pt x="87" y="250"/>
                  </a:cubicBezTo>
                  <a:cubicBezTo>
                    <a:pt x="87" y="335"/>
                    <a:pt x="69" y="423"/>
                    <a:pt x="7" y="486"/>
                  </a:cubicBezTo>
                  <a:cubicBezTo>
                    <a:pt x="0" y="492"/>
                    <a:pt x="0" y="493"/>
                    <a:pt x="0" y="494"/>
                  </a:cubicBezTo>
                  <a:cubicBezTo>
                    <a:pt x="0" y="497"/>
                    <a:pt x="2" y="499"/>
                    <a:pt x="5" y="499"/>
                  </a:cubicBezTo>
                  <a:cubicBezTo>
                    <a:pt x="10" y="499"/>
                    <a:pt x="55" y="465"/>
                    <a:pt x="85" y="402"/>
                  </a:cubicBezTo>
                  <a:cubicBezTo>
                    <a:pt x="110" y="347"/>
                    <a:pt x="116" y="292"/>
                    <a:pt x="116" y="250"/>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26" name="Freeform 84">
              <a:extLst>
                <a:ext uri="{FF2B5EF4-FFF2-40B4-BE49-F238E27FC236}">
                  <a16:creationId xmlns:a16="http://schemas.microsoft.com/office/drawing/2014/main" id="{08CFAC03-D4F2-4326-B6C2-7F8210DD1D5F}"/>
                </a:ext>
              </a:extLst>
            </p:cNvPr>
            <p:cNvSpPr>
              <a:spLocks/>
            </p:cNvSpPr>
            <p:nvPr>
              <p:custDataLst>
                <p:tags r:id="rId15"/>
              </p:custDataLst>
            </p:nvPr>
          </p:nvSpPr>
          <p:spPr bwMode="auto">
            <a:xfrm>
              <a:off x="4273550" y="2538412"/>
              <a:ext cx="9525" cy="307975"/>
            </a:xfrm>
            <a:custGeom>
              <a:avLst/>
              <a:gdLst>
                <a:gd name="T0" fmla="*/ 20 w 20"/>
                <a:gd name="T1" fmla="*/ 18 h 499"/>
                <a:gd name="T2" fmla="*/ 10 w 20"/>
                <a:gd name="T3" fmla="*/ 0 h 499"/>
                <a:gd name="T4" fmla="*/ 0 w 20"/>
                <a:gd name="T5" fmla="*/ 18 h 499"/>
                <a:gd name="T6" fmla="*/ 0 w 20"/>
                <a:gd name="T7" fmla="*/ 481 h 499"/>
                <a:gd name="T8" fmla="*/ 10 w 20"/>
                <a:gd name="T9" fmla="*/ 499 h 499"/>
                <a:gd name="T10" fmla="*/ 20 w 20"/>
                <a:gd name="T11" fmla="*/ 481 h 499"/>
                <a:gd name="T12" fmla="*/ 20 w 20"/>
                <a:gd name="T13" fmla="*/ 18 h 499"/>
              </a:gdLst>
              <a:ahLst/>
              <a:cxnLst>
                <a:cxn ang="0">
                  <a:pos x="T0" y="T1"/>
                </a:cxn>
                <a:cxn ang="0">
                  <a:pos x="T2" y="T3"/>
                </a:cxn>
                <a:cxn ang="0">
                  <a:pos x="T4" y="T5"/>
                </a:cxn>
                <a:cxn ang="0">
                  <a:pos x="T6" y="T7"/>
                </a:cxn>
                <a:cxn ang="0">
                  <a:pos x="T8" y="T9"/>
                </a:cxn>
                <a:cxn ang="0">
                  <a:pos x="T10" y="T11"/>
                </a:cxn>
                <a:cxn ang="0">
                  <a:pos x="T12" y="T13"/>
                </a:cxn>
              </a:cxnLst>
              <a:rect l="0" t="0" r="r" b="b"/>
              <a:pathLst>
                <a:path w="20" h="499">
                  <a:moveTo>
                    <a:pt x="20" y="18"/>
                  </a:moveTo>
                  <a:cubicBezTo>
                    <a:pt x="20" y="9"/>
                    <a:pt x="20" y="0"/>
                    <a:pt x="10" y="0"/>
                  </a:cubicBezTo>
                  <a:cubicBezTo>
                    <a:pt x="0" y="0"/>
                    <a:pt x="0" y="9"/>
                    <a:pt x="0" y="18"/>
                  </a:cubicBezTo>
                  <a:lnTo>
                    <a:pt x="0" y="481"/>
                  </a:lnTo>
                  <a:cubicBezTo>
                    <a:pt x="0" y="490"/>
                    <a:pt x="0" y="499"/>
                    <a:pt x="10" y="499"/>
                  </a:cubicBezTo>
                  <a:cubicBezTo>
                    <a:pt x="20" y="499"/>
                    <a:pt x="20" y="490"/>
                    <a:pt x="20" y="481"/>
                  </a:cubicBezTo>
                  <a:lnTo>
                    <a:pt x="20" y="18"/>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27" name="Freeform 85">
              <a:extLst>
                <a:ext uri="{FF2B5EF4-FFF2-40B4-BE49-F238E27FC236}">
                  <a16:creationId xmlns:a16="http://schemas.microsoft.com/office/drawing/2014/main" id="{B51B1949-C94B-46AF-860B-1C11E6F749F3}"/>
                </a:ext>
              </a:extLst>
            </p:cNvPr>
            <p:cNvSpPr>
              <a:spLocks noEditPoints="1"/>
            </p:cNvSpPr>
            <p:nvPr>
              <p:custDataLst>
                <p:tags r:id="rId16"/>
              </p:custDataLst>
            </p:nvPr>
          </p:nvSpPr>
          <p:spPr bwMode="auto">
            <a:xfrm>
              <a:off x="4394200" y="2566987"/>
              <a:ext cx="68263" cy="206375"/>
            </a:xfrm>
            <a:custGeom>
              <a:avLst/>
              <a:gdLst>
                <a:gd name="T0" fmla="*/ 127 w 132"/>
                <a:gd name="T1" fmla="*/ 18 h 335"/>
                <a:gd name="T2" fmla="*/ 109 w 132"/>
                <a:gd name="T3" fmla="*/ 0 h 335"/>
                <a:gd name="T4" fmla="*/ 82 w 132"/>
                <a:gd name="T5" fmla="*/ 26 h 335"/>
                <a:gd name="T6" fmla="*/ 101 w 132"/>
                <a:gd name="T7" fmla="*/ 44 h 335"/>
                <a:gd name="T8" fmla="*/ 127 w 132"/>
                <a:gd name="T9" fmla="*/ 18 h 335"/>
                <a:gd name="T10" fmla="*/ 90 w 132"/>
                <a:gd name="T11" fmla="*/ 205 h 335"/>
                <a:gd name="T12" fmla="*/ 100 w 132"/>
                <a:gd name="T13" fmla="*/ 176 h 335"/>
                <a:gd name="T14" fmla="*/ 107 w 132"/>
                <a:gd name="T15" fmla="*/ 150 h 335"/>
                <a:gd name="T16" fmla="*/ 66 w 132"/>
                <a:gd name="T17" fmla="*/ 109 h 335"/>
                <a:gd name="T18" fmla="*/ 0 w 132"/>
                <a:gd name="T19" fmla="*/ 186 h 335"/>
                <a:gd name="T20" fmla="*/ 6 w 132"/>
                <a:gd name="T21" fmla="*/ 191 h 335"/>
                <a:gd name="T22" fmla="*/ 14 w 132"/>
                <a:gd name="T23" fmla="*/ 182 h 335"/>
                <a:gd name="T24" fmla="*/ 65 w 132"/>
                <a:gd name="T25" fmla="*/ 120 h 335"/>
                <a:gd name="T26" fmla="*/ 77 w 132"/>
                <a:gd name="T27" fmla="*/ 136 h 335"/>
                <a:gd name="T28" fmla="*/ 72 w 132"/>
                <a:gd name="T29" fmla="*/ 162 h 335"/>
                <a:gd name="T30" fmla="*/ 37 w 132"/>
                <a:gd name="T31" fmla="*/ 254 h 335"/>
                <a:gd name="T32" fmla="*/ 26 w 132"/>
                <a:gd name="T33" fmla="*/ 294 h 335"/>
                <a:gd name="T34" fmla="*/ 67 w 132"/>
                <a:gd name="T35" fmla="*/ 335 h 335"/>
                <a:gd name="T36" fmla="*/ 132 w 132"/>
                <a:gd name="T37" fmla="*/ 258 h 335"/>
                <a:gd name="T38" fmla="*/ 126 w 132"/>
                <a:gd name="T39" fmla="*/ 253 h 335"/>
                <a:gd name="T40" fmla="*/ 118 w 132"/>
                <a:gd name="T41" fmla="*/ 262 h 335"/>
                <a:gd name="T42" fmla="*/ 68 w 132"/>
                <a:gd name="T43" fmla="*/ 324 h 335"/>
                <a:gd name="T44" fmla="*/ 56 w 132"/>
                <a:gd name="T45" fmla="*/ 307 h 335"/>
                <a:gd name="T46" fmla="*/ 70 w 132"/>
                <a:gd name="T47" fmla="*/ 258 h 335"/>
                <a:gd name="T48" fmla="*/ 90 w 132"/>
                <a:gd name="T49" fmla="*/ 205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2" h="335">
                  <a:moveTo>
                    <a:pt x="127" y="18"/>
                  </a:moveTo>
                  <a:cubicBezTo>
                    <a:pt x="127" y="8"/>
                    <a:pt x="120" y="0"/>
                    <a:pt x="109" y="0"/>
                  </a:cubicBezTo>
                  <a:cubicBezTo>
                    <a:pt x="96" y="0"/>
                    <a:pt x="82" y="13"/>
                    <a:pt x="82" y="26"/>
                  </a:cubicBezTo>
                  <a:cubicBezTo>
                    <a:pt x="82" y="36"/>
                    <a:pt x="89" y="44"/>
                    <a:pt x="101" y="44"/>
                  </a:cubicBezTo>
                  <a:cubicBezTo>
                    <a:pt x="112" y="44"/>
                    <a:pt x="127" y="33"/>
                    <a:pt x="127" y="18"/>
                  </a:cubicBezTo>
                  <a:close/>
                  <a:moveTo>
                    <a:pt x="90" y="205"/>
                  </a:moveTo>
                  <a:cubicBezTo>
                    <a:pt x="96" y="191"/>
                    <a:pt x="96" y="190"/>
                    <a:pt x="100" y="176"/>
                  </a:cubicBezTo>
                  <a:cubicBezTo>
                    <a:pt x="104" y="166"/>
                    <a:pt x="107" y="159"/>
                    <a:pt x="107" y="150"/>
                  </a:cubicBezTo>
                  <a:cubicBezTo>
                    <a:pt x="107" y="127"/>
                    <a:pt x="91" y="109"/>
                    <a:pt x="66" y="109"/>
                  </a:cubicBezTo>
                  <a:cubicBezTo>
                    <a:pt x="19" y="109"/>
                    <a:pt x="0" y="181"/>
                    <a:pt x="0" y="186"/>
                  </a:cubicBezTo>
                  <a:cubicBezTo>
                    <a:pt x="0" y="191"/>
                    <a:pt x="5" y="191"/>
                    <a:pt x="6" y="191"/>
                  </a:cubicBezTo>
                  <a:cubicBezTo>
                    <a:pt x="11" y="191"/>
                    <a:pt x="12" y="190"/>
                    <a:pt x="14" y="182"/>
                  </a:cubicBezTo>
                  <a:cubicBezTo>
                    <a:pt x="28" y="135"/>
                    <a:pt x="48" y="120"/>
                    <a:pt x="65" y="120"/>
                  </a:cubicBezTo>
                  <a:cubicBezTo>
                    <a:pt x="69" y="120"/>
                    <a:pt x="77" y="120"/>
                    <a:pt x="77" y="136"/>
                  </a:cubicBezTo>
                  <a:cubicBezTo>
                    <a:pt x="77" y="146"/>
                    <a:pt x="74" y="157"/>
                    <a:pt x="72" y="162"/>
                  </a:cubicBezTo>
                  <a:cubicBezTo>
                    <a:pt x="68" y="175"/>
                    <a:pt x="45" y="233"/>
                    <a:pt x="37" y="254"/>
                  </a:cubicBezTo>
                  <a:cubicBezTo>
                    <a:pt x="32" y="267"/>
                    <a:pt x="26" y="283"/>
                    <a:pt x="26" y="294"/>
                  </a:cubicBezTo>
                  <a:cubicBezTo>
                    <a:pt x="26" y="317"/>
                    <a:pt x="43" y="335"/>
                    <a:pt x="67" y="335"/>
                  </a:cubicBezTo>
                  <a:cubicBezTo>
                    <a:pt x="113" y="335"/>
                    <a:pt x="132" y="263"/>
                    <a:pt x="132" y="258"/>
                  </a:cubicBezTo>
                  <a:cubicBezTo>
                    <a:pt x="132" y="253"/>
                    <a:pt x="127" y="253"/>
                    <a:pt x="126" y="253"/>
                  </a:cubicBezTo>
                  <a:cubicBezTo>
                    <a:pt x="121" y="253"/>
                    <a:pt x="121" y="255"/>
                    <a:pt x="118" y="262"/>
                  </a:cubicBezTo>
                  <a:cubicBezTo>
                    <a:pt x="109" y="293"/>
                    <a:pt x="93" y="324"/>
                    <a:pt x="68" y="324"/>
                  </a:cubicBezTo>
                  <a:cubicBezTo>
                    <a:pt x="59" y="324"/>
                    <a:pt x="56" y="319"/>
                    <a:pt x="56" y="307"/>
                  </a:cubicBezTo>
                  <a:cubicBezTo>
                    <a:pt x="56" y="295"/>
                    <a:pt x="59" y="288"/>
                    <a:pt x="70" y="258"/>
                  </a:cubicBezTo>
                  <a:lnTo>
                    <a:pt x="90" y="205"/>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28" name="Freeform 86">
              <a:extLst>
                <a:ext uri="{FF2B5EF4-FFF2-40B4-BE49-F238E27FC236}">
                  <a16:creationId xmlns:a16="http://schemas.microsoft.com/office/drawing/2014/main" id="{F9EF6543-AABA-4096-8DC7-0C996AD9BFB7}"/>
                </a:ext>
              </a:extLst>
            </p:cNvPr>
            <p:cNvSpPr>
              <a:spLocks noEditPoints="1"/>
            </p:cNvSpPr>
            <p:nvPr>
              <p:custDataLst>
                <p:tags r:id="rId17"/>
              </p:custDataLst>
            </p:nvPr>
          </p:nvSpPr>
          <p:spPr bwMode="auto">
            <a:xfrm>
              <a:off x="4562475" y="2655887"/>
              <a:ext cx="173038" cy="73025"/>
            </a:xfrm>
            <a:custGeom>
              <a:avLst/>
              <a:gdLst>
                <a:gd name="T0" fmla="*/ 314 w 331"/>
                <a:gd name="T1" fmla="*/ 20 h 117"/>
                <a:gd name="T2" fmla="*/ 331 w 331"/>
                <a:gd name="T3" fmla="*/ 10 h 117"/>
                <a:gd name="T4" fmla="*/ 315 w 331"/>
                <a:gd name="T5" fmla="*/ 0 h 117"/>
                <a:gd name="T6" fmla="*/ 16 w 331"/>
                <a:gd name="T7" fmla="*/ 0 h 117"/>
                <a:gd name="T8" fmla="*/ 0 w 331"/>
                <a:gd name="T9" fmla="*/ 10 h 117"/>
                <a:gd name="T10" fmla="*/ 17 w 331"/>
                <a:gd name="T11" fmla="*/ 20 h 117"/>
                <a:gd name="T12" fmla="*/ 314 w 331"/>
                <a:gd name="T13" fmla="*/ 20 h 117"/>
                <a:gd name="T14" fmla="*/ 315 w 331"/>
                <a:gd name="T15" fmla="*/ 117 h 117"/>
                <a:gd name="T16" fmla="*/ 331 w 331"/>
                <a:gd name="T17" fmla="*/ 107 h 117"/>
                <a:gd name="T18" fmla="*/ 314 w 331"/>
                <a:gd name="T19" fmla="*/ 97 h 117"/>
                <a:gd name="T20" fmla="*/ 17 w 331"/>
                <a:gd name="T21" fmla="*/ 97 h 117"/>
                <a:gd name="T22" fmla="*/ 0 w 331"/>
                <a:gd name="T23" fmla="*/ 107 h 117"/>
                <a:gd name="T24" fmla="*/ 16 w 331"/>
                <a:gd name="T25" fmla="*/ 117 h 117"/>
                <a:gd name="T26" fmla="*/ 315 w 331"/>
                <a:gd name="T27" fmla="*/ 117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1" h="117">
                  <a:moveTo>
                    <a:pt x="314" y="20"/>
                  </a:moveTo>
                  <a:cubicBezTo>
                    <a:pt x="322" y="20"/>
                    <a:pt x="331" y="20"/>
                    <a:pt x="331" y="10"/>
                  </a:cubicBezTo>
                  <a:cubicBezTo>
                    <a:pt x="331" y="0"/>
                    <a:pt x="322" y="0"/>
                    <a:pt x="315" y="0"/>
                  </a:cubicBezTo>
                  <a:lnTo>
                    <a:pt x="16" y="0"/>
                  </a:lnTo>
                  <a:cubicBezTo>
                    <a:pt x="9" y="0"/>
                    <a:pt x="0" y="0"/>
                    <a:pt x="0" y="10"/>
                  </a:cubicBezTo>
                  <a:cubicBezTo>
                    <a:pt x="0" y="20"/>
                    <a:pt x="9" y="20"/>
                    <a:pt x="17" y="20"/>
                  </a:cubicBezTo>
                  <a:lnTo>
                    <a:pt x="314" y="20"/>
                  </a:lnTo>
                  <a:close/>
                  <a:moveTo>
                    <a:pt x="315" y="117"/>
                  </a:moveTo>
                  <a:cubicBezTo>
                    <a:pt x="322" y="117"/>
                    <a:pt x="331" y="117"/>
                    <a:pt x="331" y="107"/>
                  </a:cubicBezTo>
                  <a:cubicBezTo>
                    <a:pt x="331" y="97"/>
                    <a:pt x="322" y="97"/>
                    <a:pt x="314" y="97"/>
                  </a:cubicBezTo>
                  <a:lnTo>
                    <a:pt x="17" y="97"/>
                  </a:lnTo>
                  <a:cubicBezTo>
                    <a:pt x="9" y="97"/>
                    <a:pt x="0" y="97"/>
                    <a:pt x="0" y="107"/>
                  </a:cubicBezTo>
                  <a:cubicBezTo>
                    <a:pt x="0" y="117"/>
                    <a:pt x="9" y="117"/>
                    <a:pt x="16" y="117"/>
                  </a:cubicBezTo>
                  <a:lnTo>
                    <a:pt x="315" y="117"/>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29" name="Freeform 87">
              <a:extLst>
                <a:ext uri="{FF2B5EF4-FFF2-40B4-BE49-F238E27FC236}">
                  <a16:creationId xmlns:a16="http://schemas.microsoft.com/office/drawing/2014/main" id="{7E34CCF0-5AAF-459F-8377-30F3DDA2AEAC}"/>
                </a:ext>
              </a:extLst>
            </p:cNvPr>
            <p:cNvSpPr>
              <a:spLocks/>
            </p:cNvSpPr>
            <p:nvPr>
              <p:custDataLst>
                <p:tags r:id="rId18"/>
              </p:custDataLst>
            </p:nvPr>
          </p:nvSpPr>
          <p:spPr bwMode="auto">
            <a:xfrm>
              <a:off x="4845050" y="2565400"/>
              <a:ext cx="87313" cy="203200"/>
            </a:xfrm>
            <a:custGeom>
              <a:avLst/>
              <a:gdLst>
                <a:gd name="T0" fmla="*/ 102 w 165"/>
                <a:gd name="T1" fmla="*/ 13 h 332"/>
                <a:gd name="T2" fmla="*/ 91 w 165"/>
                <a:gd name="T3" fmla="*/ 0 h 332"/>
                <a:gd name="T4" fmla="*/ 0 w 165"/>
                <a:gd name="T5" fmla="*/ 32 h 332"/>
                <a:gd name="T6" fmla="*/ 0 w 165"/>
                <a:gd name="T7" fmla="*/ 48 h 332"/>
                <a:gd name="T8" fmla="*/ 65 w 165"/>
                <a:gd name="T9" fmla="*/ 35 h 332"/>
                <a:gd name="T10" fmla="*/ 65 w 165"/>
                <a:gd name="T11" fmla="*/ 293 h 332"/>
                <a:gd name="T12" fmla="*/ 19 w 165"/>
                <a:gd name="T13" fmla="*/ 317 h 332"/>
                <a:gd name="T14" fmla="*/ 3 w 165"/>
                <a:gd name="T15" fmla="*/ 317 h 332"/>
                <a:gd name="T16" fmla="*/ 3 w 165"/>
                <a:gd name="T17" fmla="*/ 332 h 332"/>
                <a:gd name="T18" fmla="*/ 84 w 165"/>
                <a:gd name="T19" fmla="*/ 331 h 332"/>
                <a:gd name="T20" fmla="*/ 165 w 165"/>
                <a:gd name="T21" fmla="*/ 332 h 332"/>
                <a:gd name="T22" fmla="*/ 165 w 165"/>
                <a:gd name="T23" fmla="*/ 317 h 332"/>
                <a:gd name="T24" fmla="*/ 149 w 165"/>
                <a:gd name="T25" fmla="*/ 317 h 332"/>
                <a:gd name="T26" fmla="*/ 102 w 165"/>
                <a:gd name="T27" fmla="*/ 293 h 332"/>
                <a:gd name="T28" fmla="*/ 102 w 165"/>
                <a:gd name="T29" fmla="*/ 13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5" h="332">
                  <a:moveTo>
                    <a:pt x="102" y="13"/>
                  </a:moveTo>
                  <a:cubicBezTo>
                    <a:pt x="102" y="1"/>
                    <a:pt x="102" y="0"/>
                    <a:pt x="91" y="0"/>
                  </a:cubicBezTo>
                  <a:cubicBezTo>
                    <a:pt x="60" y="32"/>
                    <a:pt x="16" y="32"/>
                    <a:pt x="0" y="32"/>
                  </a:cubicBezTo>
                  <a:lnTo>
                    <a:pt x="0" y="48"/>
                  </a:lnTo>
                  <a:cubicBezTo>
                    <a:pt x="10" y="48"/>
                    <a:pt x="39" y="48"/>
                    <a:pt x="65" y="35"/>
                  </a:cubicBezTo>
                  <a:lnTo>
                    <a:pt x="65" y="293"/>
                  </a:lnTo>
                  <a:cubicBezTo>
                    <a:pt x="65" y="311"/>
                    <a:pt x="64" y="317"/>
                    <a:pt x="19" y="317"/>
                  </a:cubicBezTo>
                  <a:lnTo>
                    <a:pt x="3" y="317"/>
                  </a:lnTo>
                  <a:lnTo>
                    <a:pt x="3" y="332"/>
                  </a:lnTo>
                  <a:cubicBezTo>
                    <a:pt x="20" y="331"/>
                    <a:pt x="64" y="331"/>
                    <a:pt x="84" y="331"/>
                  </a:cubicBezTo>
                  <a:cubicBezTo>
                    <a:pt x="104" y="331"/>
                    <a:pt x="147" y="331"/>
                    <a:pt x="165" y="332"/>
                  </a:cubicBezTo>
                  <a:lnTo>
                    <a:pt x="165" y="317"/>
                  </a:lnTo>
                  <a:lnTo>
                    <a:pt x="149" y="317"/>
                  </a:lnTo>
                  <a:cubicBezTo>
                    <a:pt x="104" y="317"/>
                    <a:pt x="102" y="311"/>
                    <a:pt x="102" y="293"/>
                  </a:cubicBezTo>
                  <a:lnTo>
                    <a:pt x="102" y="13"/>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30" name="Freeform 88">
              <a:extLst>
                <a:ext uri="{FF2B5EF4-FFF2-40B4-BE49-F238E27FC236}">
                  <a16:creationId xmlns:a16="http://schemas.microsoft.com/office/drawing/2014/main" id="{26BCD7B6-8926-449B-9A0E-3A46DF3F2481}"/>
                </a:ext>
              </a:extLst>
            </p:cNvPr>
            <p:cNvSpPr>
              <a:spLocks/>
            </p:cNvSpPr>
            <p:nvPr>
              <p:custDataLst>
                <p:tags r:id="rId19"/>
              </p:custDataLst>
            </p:nvPr>
          </p:nvSpPr>
          <p:spPr bwMode="auto">
            <a:xfrm>
              <a:off x="4973638" y="2736850"/>
              <a:ext cx="31750" cy="92075"/>
            </a:xfrm>
            <a:custGeom>
              <a:avLst/>
              <a:gdLst>
                <a:gd name="T0" fmla="*/ 59 w 59"/>
                <a:gd name="T1" fmla="*/ 52 h 149"/>
                <a:gd name="T2" fmla="*/ 27 w 59"/>
                <a:gd name="T3" fmla="*/ 0 h 149"/>
                <a:gd name="T4" fmla="*/ 0 w 59"/>
                <a:gd name="T5" fmla="*/ 26 h 149"/>
                <a:gd name="T6" fmla="*/ 27 w 59"/>
                <a:gd name="T7" fmla="*/ 52 h 149"/>
                <a:gd name="T8" fmla="*/ 44 w 59"/>
                <a:gd name="T9" fmla="*/ 46 h 149"/>
                <a:gd name="T10" fmla="*/ 47 w 59"/>
                <a:gd name="T11" fmla="*/ 44 h 149"/>
                <a:gd name="T12" fmla="*/ 48 w 59"/>
                <a:gd name="T13" fmla="*/ 52 h 149"/>
                <a:gd name="T14" fmla="*/ 14 w 59"/>
                <a:gd name="T15" fmla="*/ 135 h 149"/>
                <a:gd name="T16" fmla="*/ 8 w 59"/>
                <a:gd name="T17" fmla="*/ 143 h 149"/>
                <a:gd name="T18" fmla="*/ 13 w 59"/>
                <a:gd name="T19" fmla="*/ 149 h 149"/>
                <a:gd name="T20" fmla="*/ 59 w 59"/>
                <a:gd name="T21" fmla="*/ 52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9" h="149">
                  <a:moveTo>
                    <a:pt x="59" y="52"/>
                  </a:moveTo>
                  <a:cubicBezTo>
                    <a:pt x="59" y="19"/>
                    <a:pt x="46" y="0"/>
                    <a:pt x="27" y="0"/>
                  </a:cubicBezTo>
                  <a:cubicBezTo>
                    <a:pt x="10" y="0"/>
                    <a:pt x="0" y="12"/>
                    <a:pt x="0" y="26"/>
                  </a:cubicBezTo>
                  <a:cubicBezTo>
                    <a:pt x="0" y="39"/>
                    <a:pt x="10" y="52"/>
                    <a:pt x="27" y="52"/>
                  </a:cubicBezTo>
                  <a:cubicBezTo>
                    <a:pt x="33" y="52"/>
                    <a:pt x="39" y="50"/>
                    <a:pt x="44" y="46"/>
                  </a:cubicBezTo>
                  <a:cubicBezTo>
                    <a:pt x="46" y="45"/>
                    <a:pt x="46" y="44"/>
                    <a:pt x="47" y="44"/>
                  </a:cubicBezTo>
                  <a:cubicBezTo>
                    <a:pt x="47" y="44"/>
                    <a:pt x="48" y="45"/>
                    <a:pt x="48" y="52"/>
                  </a:cubicBezTo>
                  <a:cubicBezTo>
                    <a:pt x="48" y="89"/>
                    <a:pt x="30" y="119"/>
                    <a:pt x="14" y="135"/>
                  </a:cubicBezTo>
                  <a:cubicBezTo>
                    <a:pt x="8" y="141"/>
                    <a:pt x="8" y="142"/>
                    <a:pt x="8" y="143"/>
                  </a:cubicBezTo>
                  <a:cubicBezTo>
                    <a:pt x="8" y="147"/>
                    <a:pt x="11" y="149"/>
                    <a:pt x="13" y="149"/>
                  </a:cubicBezTo>
                  <a:cubicBezTo>
                    <a:pt x="19" y="149"/>
                    <a:pt x="59" y="110"/>
                    <a:pt x="59" y="52"/>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31" name="Oval 89">
              <a:extLst>
                <a:ext uri="{FF2B5EF4-FFF2-40B4-BE49-F238E27FC236}">
                  <a16:creationId xmlns:a16="http://schemas.microsoft.com/office/drawing/2014/main" id="{B79E8E47-2783-4068-86B7-0B7271A77515}"/>
                </a:ext>
              </a:extLst>
            </p:cNvPr>
            <p:cNvSpPr>
              <a:spLocks noChangeArrowheads="1"/>
            </p:cNvSpPr>
            <p:nvPr>
              <p:custDataLst>
                <p:tags r:id="rId20"/>
              </p:custDataLst>
            </p:nvPr>
          </p:nvSpPr>
          <p:spPr bwMode="auto">
            <a:xfrm>
              <a:off x="5089525" y="2736850"/>
              <a:ext cx="28575" cy="31750"/>
            </a:xfrm>
            <a:prstGeom prst="ellipse">
              <a:avLst/>
            </a:pr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32" name="Oval 90">
              <a:extLst>
                <a:ext uri="{FF2B5EF4-FFF2-40B4-BE49-F238E27FC236}">
                  <a16:creationId xmlns:a16="http://schemas.microsoft.com/office/drawing/2014/main" id="{55A88042-D3B8-41A6-9E52-DAB1EA7A046E}"/>
                </a:ext>
              </a:extLst>
            </p:cNvPr>
            <p:cNvSpPr>
              <a:spLocks noChangeArrowheads="1"/>
            </p:cNvSpPr>
            <p:nvPr>
              <p:custDataLst>
                <p:tags r:id="rId21"/>
              </p:custDataLst>
            </p:nvPr>
          </p:nvSpPr>
          <p:spPr bwMode="auto">
            <a:xfrm>
              <a:off x="5205413" y="2736850"/>
              <a:ext cx="26988" cy="31750"/>
            </a:xfrm>
            <a:prstGeom prst="ellipse">
              <a:avLst/>
            </a:pr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33" name="Oval 91">
              <a:extLst>
                <a:ext uri="{FF2B5EF4-FFF2-40B4-BE49-F238E27FC236}">
                  <a16:creationId xmlns:a16="http://schemas.microsoft.com/office/drawing/2014/main" id="{8EAF4D48-1D40-46FF-B541-BEB4A9AF0555}"/>
                </a:ext>
              </a:extLst>
            </p:cNvPr>
            <p:cNvSpPr>
              <a:spLocks noChangeArrowheads="1"/>
            </p:cNvSpPr>
            <p:nvPr>
              <p:custDataLst>
                <p:tags r:id="rId22"/>
              </p:custDataLst>
            </p:nvPr>
          </p:nvSpPr>
          <p:spPr bwMode="auto">
            <a:xfrm>
              <a:off x="5321300" y="2736850"/>
              <a:ext cx="26988" cy="31750"/>
            </a:xfrm>
            <a:prstGeom prst="ellipse">
              <a:avLst/>
            </a:pr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34" name="Freeform 92">
              <a:extLst>
                <a:ext uri="{FF2B5EF4-FFF2-40B4-BE49-F238E27FC236}">
                  <a16:creationId xmlns:a16="http://schemas.microsoft.com/office/drawing/2014/main" id="{1A6BB1F0-B107-4437-9B00-6BD9CB98456B}"/>
                </a:ext>
              </a:extLst>
            </p:cNvPr>
            <p:cNvSpPr>
              <a:spLocks/>
            </p:cNvSpPr>
            <p:nvPr>
              <p:custDataLst>
                <p:tags r:id="rId23"/>
              </p:custDataLst>
            </p:nvPr>
          </p:nvSpPr>
          <p:spPr bwMode="auto">
            <a:xfrm>
              <a:off x="5435600" y="2736850"/>
              <a:ext cx="31750" cy="92075"/>
            </a:xfrm>
            <a:custGeom>
              <a:avLst/>
              <a:gdLst>
                <a:gd name="T0" fmla="*/ 59 w 59"/>
                <a:gd name="T1" fmla="*/ 52 h 149"/>
                <a:gd name="T2" fmla="*/ 27 w 59"/>
                <a:gd name="T3" fmla="*/ 0 h 149"/>
                <a:gd name="T4" fmla="*/ 0 w 59"/>
                <a:gd name="T5" fmla="*/ 26 h 149"/>
                <a:gd name="T6" fmla="*/ 27 w 59"/>
                <a:gd name="T7" fmla="*/ 52 h 149"/>
                <a:gd name="T8" fmla="*/ 44 w 59"/>
                <a:gd name="T9" fmla="*/ 46 h 149"/>
                <a:gd name="T10" fmla="*/ 47 w 59"/>
                <a:gd name="T11" fmla="*/ 44 h 149"/>
                <a:gd name="T12" fmla="*/ 48 w 59"/>
                <a:gd name="T13" fmla="*/ 52 h 149"/>
                <a:gd name="T14" fmla="*/ 14 w 59"/>
                <a:gd name="T15" fmla="*/ 135 h 149"/>
                <a:gd name="T16" fmla="*/ 8 w 59"/>
                <a:gd name="T17" fmla="*/ 143 h 149"/>
                <a:gd name="T18" fmla="*/ 13 w 59"/>
                <a:gd name="T19" fmla="*/ 149 h 149"/>
                <a:gd name="T20" fmla="*/ 59 w 59"/>
                <a:gd name="T21" fmla="*/ 52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9" h="149">
                  <a:moveTo>
                    <a:pt x="59" y="52"/>
                  </a:moveTo>
                  <a:cubicBezTo>
                    <a:pt x="59" y="19"/>
                    <a:pt x="46" y="0"/>
                    <a:pt x="27" y="0"/>
                  </a:cubicBezTo>
                  <a:cubicBezTo>
                    <a:pt x="10" y="0"/>
                    <a:pt x="0" y="12"/>
                    <a:pt x="0" y="26"/>
                  </a:cubicBezTo>
                  <a:cubicBezTo>
                    <a:pt x="0" y="39"/>
                    <a:pt x="10" y="52"/>
                    <a:pt x="27" y="52"/>
                  </a:cubicBezTo>
                  <a:cubicBezTo>
                    <a:pt x="33" y="52"/>
                    <a:pt x="39" y="50"/>
                    <a:pt x="44" y="46"/>
                  </a:cubicBezTo>
                  <a:cubicBezTo>
                    <a:pt x="46" y="45"/>
                    <a:pt x="46" y="44"/>
                    <a:pt x="47" y="44"/>
                  </a:cubicBezTo>
                  <a:cubicBezTo>
                    <a:pt x="47" y="44"/>
                    <a:pt x="48" y="45"/>
                    <a:pt x="48" y="52"/>
                  </a:cubicBezTo>
                  <a:cubicBezTo>
                    <a:pt x="48" y="89"/>
                    <a:pt x="30" y="119"/>
                    <a:pt x="14" y="135"/>
                  </a:cubicBezTo>
                  <a:cubicBezTo>
                    <a:pt x="8" y="141"/>
                    <a:pt x="8" y="142"/>
                    <a:pt x="8" y="143"/>
                  </a:cubicBezTo>
                  <a:cubicBezTo>
                    <a:pt x="8" y="147"/>
                    <a:pt x="11" y="149"/>
                    <a:pt x="13" y="149"/>
                  </a:cubicBezTo>
                  <a:cubicBezTo>
                    <a:pt x="19" y="149"/>
                    <a:pt x="59" y="110"/>
                    <a:pt x="59" y="52"/>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35" name="Freeform 93">
              <a:extLst>
                <a:ext uri="{FF2B5EF4-FFF2-40B4-BE49-F238E27FC236}">
                  <a16:creationId xmlns:a16="http://schemas.microsoft.com/office/drawing/2014/main" id="{3FD7CEE2-53D1-4AC8-90D8-C61848F9A0E6}"/>
                </a:ext>
              </a:extLst>
            </p:cNvPr>
            <p:cNvSpPr>
              <a:spLocks/>
            </p:cNvSpPr>
            <p:nvPr>
              <p:custDataLst>
                <p:tags r:id="rId24"/>
              </p:custDataLst>
            </p:nvPr>
          </p:nvSpPr>
          <p:spPr bwMode="auto">
            <a:xfrm>
              <a:off x="5537200" y="2633662"/>
              <a:ext cx="139700" cy="139700"/>
            </a:xfrm>
            <a:custGeom>
              <a:avLst/>
              <a:gdLst>
                <a:gd name="T0" fmla="*/ 29 w 270"/>
                <a:gd name="T1" fmla="*/ 191 h 226"/>
                <a:gd name="T2" fmla="*/ 25 w 270"/>
                <a:gd name="T3" fmla="*/ 212 h 226"/>
                <a:gd name="T4" fmla="*/ 39 w 270"/>
                <a:gd name="T5" fmla="*/ 226 h 226"/>
                <a:gd name="T6" fmla="*/ 58 w 270"/>
                <a:gd name="T7" fmla="*/ 212 h 226"/>
                <a:gd name="T8" fmla="*/ 67 w 270"/>
                <a:gd name="T9" fmla="*/ 175 h 226"/>
                <a:gd name="T10" fmla="*/ 78 w 270"/>
                <a:gd name="T11" fmla="*/ 130 h 226"/>
                <a:gd name="T12" fmla="*/ 87 w 270"/>
                <a:gd name="T13" fmla="*/ 97 h 226"/>
                <a:gd name="T14" fmla="*/ 93 w 270"/>
                <a:gd name="T15" fmla="*/ 72 h 226"/>
                <a:gd name="T16" fmla="*/ 174 w 270"/>
                <a:gd name="T17" fmla="*/ 11 h 226"/>
                <a:gd name="T18" fmla="*/ 201 w 270"/>
                <a:gd name="T19" fmla="*/ 46 h 226"/>
                <a:gd name="T20" fmla="*/ 169 w 270"/>
                <a:gd name="T21" fmla="*/ 162 h 226"/>
                <a:gd name="T22" fmla="*/ 164 w 270"/>
                <a:gd name="T23" fmla="*/ 185 h 226"/>
                <a:gd name="T24" fmla="*/ 205 w 270"/>
                <a:gd name="T25" fmla="*/ 226 h 226"/>
                <a:gd name="T26" fmla="*/ 270 w 270"/>
                <a:gd name="T27" fmla="*/ 149 h 226"/>
                <a:gd name="T28" fmla="*/ 264 w 270"/>
                <a:gd name="T29" fmla="*/ 144 h 226"/>
                <a:gd name="T30" fmla="*/ 257 w 270"/>
                <a:gd name="T31" fmla="*/ 153 h 226"/>
                <a:gd name="T32" fmla="*/ 206 w 270"/>
                <a:gd name="T33" fmla="*/ 215 h 226"/>
                <a:gd name="T34" fmla="*/ 194 w 270"/>
                <a:gd name="T35" fmla="*/ 198 h 226"/>
                <a:gd name="T36" fmla="*/ 203 w 270"/>
                <a:gd name="T37" fmla="*/ 163 h 226"/>
                <a:gd name="T38" fmla="*/ 233 w 270"/>
                <a:gd name="T39" fmla="*/ 53 h 226"/>
                <a:gd name="T40" fmla="*/ 176 w 270"/>
                <a:gd name="T41" fmla="*/ 0 h 226"/>
                <a:gd name="T42" fmla="*/ 98 w 270"/>
                <a:gd name="T43" fmla="*/ 43 h 226"/>
                <a:gd name="T44" fmla="*/ 52 w 270"/>
                <a:gd name="T45" fmla="*/ 0 h 226"/>
                <a:gd name="T46" fmla="*/ 15 w 270"/>
                <a:gd name="T47" fmla="*/ 28 h 226"/>
                <a:gd name="T48" fmla="*/ 0 w 270"/>
                <a:gd name="T49" fmla="*/ 77 h 226"/>
                <a:gd name="T50" fmla="*/ 6 w 270"/>
                <a:gd name="T51" fmla="*/ 82 h 226"/>
                <a:gd name="T52" fmla="*/ 14 w 270"/>
                <a:gd name="T53" fmla="*/ 70 h 226"/>
                <a:gd name="T54" fmla="*/ 51 w 270"/>
                <a:gd name="T55" fmla="*/ 11 h 226"/>
                <a:gd name="T56" fmla="*/ 66 w 270"/>
                <a:gd name="T57" fmla="*/ 34 h 226"/>
                <a:gd name="T58" fmla="*/ 58 w 270"/>
                <a:gd name="T59" fmla="*/ 76 h 226"/>
                <a:gd name="T60" fmla="*/ 29 w 270"/>
                <a:gd name="T61" fmla="*/ 191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0" h="226">
                  <a:moveTo>
                    <a:pt x="29" y="191"/>
                  </a:moveTo>
                  <a:cubicBezTo>
                    <a:pt x="28" y="198"/>
                    <a:pt x="25" y="210"/>
                    <a:pt x="25" y="212"/>
                  </a:cubicBezTo>
                  <a:cubicBezTo>
                    <a:pt x="25" y="221"/>
                    <a:pt x="32" y="226"/>
                    <a:pt x="39" y="226"/>
                  </a:cubicBezTo>
                  <a:cubicBezTo>
                    <a:pt x="45" y="226"/>
                    <a:pt x="54" y="222"/>
                    <a:pt x="58" y="212"/>
                  </a:cubicBezTo>
                  <a:cubicBezTo>
                    <a:pt x="58" y="211"/>
                    <a:pt x="64" y="187"/>
                    <a:pt x="67" y="175"/>
                  </a:cubicBezTo>
                  <a:lnTo>
                    <a:pt x="78" y="130"/>
                  </a:lnTo>
                  <a:cubicBezTo>
                    <a:pt x="81" y="119"/>
                    <a:pt x="84" y="108"/>
                    <a:pt x="87" y="97"/>
                  </a:cubicBezTo>
                  <a:cubicBezTo>
                    <a:pt x="89" y="88"/>
                    <a:pt x="93" y="74"/>
                    <a:pt x="93" y="72"/>
                  </a:cubicBezTo>
                  <a:cubicBezTo>
                    <a:pt x="101" y="56"/>
                    <a:pt x="127" y="11"/>
                    <a:pt x="174" y="11"/>
                  </a:cubicBezTo>
                  <a:cubicBezTo>
                    <a:pt x="197" y="11"/>
                    <a:pt x="201" y="29"/>
                    <a:pt x="201" y="46"/>
                  </a:cubicBezTo>
                  <a:cubicBezTo>
                    <a:pt x="201" y="77"/>
                    <a:pt x="177" y="141"/>
                    <a:pt x="169" y="162"/>
                  </a:cubicBezTo>
                  <a:cubicBezTo>
                    <a:pt x="164" y="173"/>
                    <a:pt x="164" y="179"/>
                    <a:pt x="164" y="185"/>
                  </a:cubicBezTo>
                  <a:cubicBezTo>
                    <a:pt x="164" y="208"/>
                    <a:pt x="181" y="226"/>
                    <a:pt x="205" y="226"/>
                  </a:cubicBezTo>
                  <a:cubicBezTo>
                    <a:pt x="252" y="226"/>
                    <a:pt x="270" y="153"/>
                    <a:pt x="270" y="149"/>
                  </a:cubicBezTo>
                  <a:cubicBezTo>
                    <a:pt x="270" y="144"/>
                    <a:pt x="266" y="144"/>
                    <a:pt x="264" y="144"/>
                  </a:cubicBezTo>
                  <a:cubicBezTo>
                    <a:pt x="259" y="144"/>
                    <a:pt x="259" y="146"/>
                    <a:pt x="257" y="153"/>
                  </a:cubicBezTo>
                  <a:cubicBezTo>
                    <a:pt x="247" y="187"/>
                    <a:pt x="230" y="215"/>
                    <a:pt x="206" y="215"/>
                  </a:cubicBezTo>
                  <a:cubicBezTo>
                    <a:pt x="197" y="215"/>
                    <a:pt x="194" y="210"/>
                    <a:pt x="194" y="198"/>
                  </a:cubicBezTo>
                  <a:cubicBezTo>
                    <a:pt x="194" y="186"/>
                    <a:pt x="198" y="174"/>
                    <a:pt x="203" y="163"/>
                  </a:cubicBezTo>
                  <a:cubicBezTo>
                    <a:pt x="212" y="137"/>
                    <a:pt x="233" y="82"/>
                    <a:pt x="233" y="53"/>
                  </a:cubicBezTo>
                  <a:cubicBezTo>
                    <a:pt x="233" y="20"/>
                    <a:pt x="212" y="0"/>
                    <a:pt x="176" y="0"/>
                  </a:cubicBezTo>
                  <a:cubicBezTo>
                    <a:pt x="131" y="0"/>
                    <a:pt x="107" y="32"/>
                    <a:pt x="98" y="43"/>
                  </a:cubicBezTo>
                  <a:cubicBezTo>
                    <a:pt x="96" y="15"/>
                    <a:pt x="75" y="0"/>
                    <a:pt x="52" y="0"/>
                  </a:cubicBezTo>
                  <a:cubicBezTo>
                    <a:pt x="29" y="0"/>
                    <a:pt x="20" y="19"/>
                    <a:pt x="15" y="28"/>
                  </a:cubicBezTo>
                  <a:cubicBezTo>
                    <a:pt x="7" y="45"/>
                    <a:pt x="0" y="75"/>
                    <a:pt x="0" y="77"/>
                  </a:cubicBezTo>
                  <a:cubicBezTo>
                    <a:pt x="0" y="82"/>
                    <a:pt x="5" y="82"/>
                    <a:pt x="6" y="82"/>
                  </a:cubicBezTo>
                  <a:cubicBezTo>
                    <a:pt x="11" y="82"/>
                    <a:pt x="11" y="81"/>
                    <a:pt x="14" y="70"/>
                  </a:cubicBezTo>
                  <a:cubicBezTo>
                    <a:pt x="23" y="35"/>
                    <a:pt x="33" y="11"/>
                    <a:pt x="51" y="11"/>
                  </a:cubicBezTo>
                  <a:cubicBezTo>
                    <a:pt x="61" y="11"/>
                    <a:pt x="66" y="17"/>
                    <a:pt x="66" y="34"/>
                  </a:cubicBezTo>
                  <a:cubicBezTo>
                    <a:pt x="66" y="44"/>
                    <a:pt x="65" y="50"/>
                    <a:pt x="58" y="76"/>
                  </a:cubicBezTo>
                  <a:lnTo>
                    <a:pt x="29" y="191"/>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36" name="Freeform 94">
              <a:extLst>
                <a:ext uri="{FF2B5EF4-FFF2-40B4-BE49-F238E27FC236}">
                  <a16:creationId xmlns:a16="http://schemas.microsoft.com/office/drawing/2014/main" id="{4E5A75AE-54EE-460D-8F93-FEDD5891B2EC}"/>
                </a:ext>
              </a:extLst>
            </p:cNvPr>
            <p:cNvSpPr>
              <a:spLocks noEditPoints="1"/>
            </p:cNvSpPr>
            <p:nvPr>
              <p:custDataLst>
                <p:tags r:id="rId25"/>
              </p:custDataLst>
            </p:nvPr>
          </p:nvSpPr>
          <p:spPr bwMode="auto">
            <a:xfrm>
              <a:off x="5695950" y="2665412"/>
              <a:ext cx="93663" cy="152400"/>
            </a:xfrm>
            <a:custGeom>
              <a:avLst/>
              <a:gdLst>
                <a:gd name="T0" fmla="*/ 178 w 179"/>
                <a:gd name="T1" fmla="*/ 11 h 246"/>
                <a:gd name="T2" fmla="*/ 179 w 179"/>
                <a:gd name="T3" fmla="*/ 5 h 246"/>
                <a:gd name="T4" fmla="*/ 174 w 179"/>
                <a:gd name="T5" fmla="*/ 0 h 246"/>
                <a:gd name="T6" fmla="*/ 129 w 179"/>
                <a:gd name="T7" fmla="*/ 4 h 246"/>
                <a:gd name="T8" fmla="*/ 121 w 179"/>
                <a:gd name="T9" fmla="*/ 12 h 246"/>
                <a:gd name="T10" fmla="*/ 130 w 179"/>
                <a:gd name="T11" fmla="*/ 17 h 246"/>
                <a:gd name="T12" fmla="*/ 147 w 179"/>
                <a:gd name="T13" fmla="*/ 22 h 246"/>
                <a:gd name="T14" fmla="*/ 146 w 179"/>
                <a:gd name="T15" fmla="*/ 30 h 246"/>
                <a:gd name="T16" fmla="*/ 126 w 179"/>
                <a:gd name="T17" fmla="*/ 109 h 246"/>
                <a:gd name="T18" fmla="*/ 90 w 179"/>
                <a:gd name="T19" fmla="*/ 88 h 246"/>
                <a:gd name="T20" fmla="*/ 0 w 179"/>
                <a:gd name="T21" fmla="*/ 188 h 246"/>
                <a:gd name="T22" fmla="*/ 53 w 179"/>
                <a:gd name="T23" fmla="*/ 246 h 246"/>
                <a:gd name="T24" fmla="*/ 102 w 179"/>
                <a:gd name="T25" fmla="*/ 221 h 246"/>
                <a:gd name="T26" fmla="*/ 138 w 179"/>
                <a:gd name="T27" fmla="*/ 246 h 246"/>
                <a:gd name="T28" fmla="*/ 166 w 179"/>
                <a:gd name="T29" fmla="*/ 227 h 246"/>
                <a:gd name="T30" fmla="*/ 178 w 179"/>
                <a:gd name="T31" fmla="*/ 192 h 246"/>
                <a:gd name="T32" fmla="*/ 172 w 179"/>
                <a:gd name="T33" fmla="*/ 188 h 246"/>
                <a:gd name="T34" fmla="*/ 164 w 179"/>
                <a:gd name="T35" fmla="*/ 199 h 246"/>
                <a:gd name="T36" fmla="*/ 139 w 179"/>
                <a:gd name="T37" fmla="*/ 236 h 246"/>
                <a:gd name="T38" fmla="*/ 128 w 179"/>
                <a:gd name="T39" fmla="*/ 219 h 246"/>
                <a:gd name="T40" fmla="*/ 129 w 179"/>
                <a:gd name="T41" fmla="*/ 205 h 246"/>
                <a:gd name="T42" fmla="*/ 178 w 179"/>
                <a:gd name="T43" fmla="*/ 11 h 246"/>
                <a:gd name="T44" fmla="*/ 103 w 179"/>
                <a:gd name="T45" fmla="*/ 199 h 246"/>
                <a:gd name="T46" fmla="*/ 86 w 179"/>
                <a:gd name="T47" fmla="*/ 222 h 246"/>
                <a:gd name="T48" fmla="*/ 54 w 179"/>
                <a:gd name="T49" fmla="*/ 236 h 246"/>
                <a:gd name="T50" fmla="*/ 28 w 179"/>
                <a:gd name="T51" fmla="*/ 202 h 246"/>
                <a:gd name="T52" fmla="*/ 46 w 179"/>
                <a:gd name="T53" fmla="*/ 131 h 246"/>
                <a:gd name="T54" fmla="*/ 90 w 179"/>
                <a:gd name="T55" fmla="*/ 98 h 246"/>
                <a:gd name="T56" fmla="*/ 121 w 179"/>
                <a:gd name="T57" fmla="*/ 129 h 246"/>
                <a:gd name="T58" fmla="*/ 120 w 179"/>
                <a:gd name="T59" fmla="*/ 133 h 246"/>
                <a:gd name="T60" fmla="*/ 103 w 179"/>
                <a:gd name="T61" fmla="*/ 199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79" h="246">
                  <a:moveTo>
                    <a:pt x="178" y="11"/>
                  </a:moveTo>
                  <a:cubicBezTo>
                    <a:pt x="178" y="10"/>
                    <a:pt x="179" y="5"/>
                    <a:pt x="179" y="5"/>
                  </a:cubicBezTo>
                  <a:cubicBezTo>
                    <a:pt x="179" y="3"/>
                    <a:pt x="178" y="0"/>
                    <a:pt x="174" y="0"/>
                  </a:cubicBezTo>
                  <a:cubicBezTo>
                    <a:pt x="167" y="0"/>
                    <a:pt x="138" y="3"/>
                    <a:pt x="129" y="4"/>
                  </a:cubicBezTo>
                  <a:cubicBezTo>
                    <a:pt x="126" y="4"/>
                    <a:pt x="121" y="4"/>
                    <a:pt x="121" y="12"/>
                  </a:cubicBezTo>
                  <a:cubicBezTo>
                    <a:pt x="121" y="17"/>
                    <a:pt x="126" y="17"/>
                    <a:pt x="130" y="17"/>
                  </a:cubicBezTo>
                  <a:cubicBezTo>
                    <a:pt x="147" y="17"/>
                    <a:pt x="147" y="19"/>
                    <a:pt x="147" y="22"/>
                  </a:cubicBezTo>
                  <a:cubicBezTo>
                    <a:pt x="147" y="24"/>
                    <a:pt x="146" y="26"/>
                    <a:pt x="146" y="30"/>
                  </a:cubicBezTo>
                  <a:lnTo>
                    <a:pt x="126" y="109"/>
                  </a:lnTo>
                  <a:cubicBezTo>
                    <a:pt x="118" y="97"/>
                    <a:pt x="107" y="88"/>
                    <a:pt x="90" y="88"/>
                  </a:cubicBezTo>
                  <a:cubicBezTo>
                    <a:pt x="45" y="88"/>
                    <a:pt x="0" y="138"/>
                    <a:pt x="0" y="188"/>
                  </a:cubicBezTo>
                  <a:cubicBezTo>
                    <a:pt x="0" y="222"/>
                    <a:pt x="23" y="246"/>
                    <a:pt x="53" y="246"/>
                  </a:cubicBezTo>
                  <a:cubicBezTo>
                    <a:pt x="71" y="246"/>
                    <a:pt x="88" y="235"/>
                    <a:pt x="102" y="221"/>
                  </a:cubicBezTo>
                  <a:cubicBezTo>
                    <a:pt x="109" y="242"/>
                    <a:pt x="129" y="246"/>
                    <a:pt x="138" y="246"/>
                  </a:cubicBezTo>
                  <a:cubicBezTo>
                    <a:pt x="151" y="246"/>
                    <a:pt x="159" y="238"/>
                    <a:pt x="166" y="227"/>
                  </a:cubicBezTo>
                  <a:cubicBezTo>
                    <a:pt x="173" y="214"/>
                    <a:pt x="178" y="194"/>
                    <a:pt x="178" y="192"/>
                  </a:cubicBezTo>
                  <a:cubicBezTo>
                    <a:pt x="178" y="188"/>
                    <a:pt x="173" y="188"/>
                    <a:pt x="172" y="188"/>
                  </a:cubicBezTo>
                  <a:cubicBezTo>
                    <a:pt x="167" y="188"/>
                    <a:pt x="167" y="189"/>
                    <a:pt x="164" y="199"/>
                  </a:cubicBezTo>
                  <a:cubicBezTo>
                    <a:pt x="160" y="215"/>
                    <a:pt x="154" y="236"/>
                    <a:pt x="139" y="236"/>
                  </a:cubicBezTo>
                  <a:cubicBezTo>
                    <a:pt x="130" y="236"/>
                    <a:pt x="128" y="228"/>
                    <a:pt x="128" y="219"/>
                  </a:cubicBezTo>
                  <a:cubicBezTo>
                    <a:pt x="128" y="212"/>
                    <a:pt x="128" y="209"/>
                    <a:pt x="129" y="205"/>
                  </a:cubicBezTo>
                  <a:lnTo>
                    <a:pt x="178" y="11"/>
                  </a:lnTo>
                  <a:close/>
                  <a:moveTo>
                    <a:pt x="103" y="199"/>
                  </a:moveTo>
                  <a:cubicBezTo>
                    <a:pt x="101" y="208"/>
                    <a:pt x="93" y="215"/>
                    <a:pt x="86" y="222"/>
                  </a:cubicBezTo>
                  <a:cubicBezTo>
                    <a:pt x="83" y="225"/>
                    <a:pt x="69" y="236"/>
                    <a:pt x="54" y="236"/>
                  </a:cubicBezTo>
                  <a:cubicBezTo>
                    <a:pt x="41" y="236"/>
                    <a:pt x="28" y="227"/>
                    <a:pt x="28" y="202"/>
                  </a:cubicBezTo>
                  <a:cubicBezTo>
                    <a:pt x="28" y="184"/>
                    <a:pt x="38" y="145"/>
                    <a:pt x="46" y="131"/>
                  </a:cubicBezTo>
                  <a:cubicBezTo>
                    <a:pt x="62" y="103"/>
                    <a:pt x="80" y="98"/>
                    <a:pt x="90" y="98"/>
                  </a:cubicBezTo>
                  <a:cubicBezTo>
                    <a:pt x="114" y="98"/>
                    <a:pt x="121" y="125"/>
                    <a:pt x="121" y="129"/>
                  </a:cubicBezTo>
                  <a:cubicBezTo>
                    <a:pt x="121" y="130"/>
                    <a:pt x="120" y="132"/>
                    <a:pt x="120" y="133"/>
                  </a:cubicBezTo>
                  <a:lnTo>
                    <a:pt x="103" y="199"/>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37" name="Freeform 95">
              <a:extLst>
                <a:ext uri="{FF2B5EF4-FFF2-40B4-BE49-F238E27FC236}">
                  <a16:creationId xmlns:a16="http://schemas.microsoft.com/office/drawing/2014/main" id="{046E176E-088D-4B23-A288-0571D48F2485}"/>
                </a:ext>
              </a:extLst>
            </p:cNvPr>
            <p:cNvSpPr>
              <a:spLocks/>
            </p:cNvSpPr>
            <p:nvPr>
              <p:custDataLst>
                <p:tags r:id="rId26"/>
              </p:custDataLst>
            </p:nvPr>
          </p:nvSpPr>
          <p:spPr bwMode="auto">
            <a:xfrm>
              <a:off x="5824538" y="2538412"/>
              <a:ext cx="92075" cy="307975"/>
            </a:xfrm>
            <a:custGeom>
              <a:avLst/>
              <a:gdLst>
                <a:gd name="T0" fmla="*/ 72 w 177"/>
                <a:gd name="T1" fmla="*/ 433 h 499"/>
                <a:gd name="T2" fmla="*/ 4 w 177"/>
                <a:gd name="T3" fmla="*/ 488 h 499"/>
                <a:gd name="T4" fmla="*/ 0 w 177"/>
                <a:gd name="T5" fmla="*/ 494 h 499"/>
                <a:gd name="T6" fmla="*/ 10 w 177"/>
                <a:gd name="T7" fmla="*/ 499 h 499"/>
                <a:gd name="T8" fmla="*/ 105 w 177"/>
                <a:gd name="T9" fmla="*/ 437 h 499"/>
                <a:gd name="T10" fmla="*/ 105 w 177"/>
                <a:gd name="T11" fmla="*/ 323 h 499"/>
                <a:gd name="T12" fmla="*/ 125 w 177"/>
                <a:gd name="T13" fmla="*/ 271 h 499"/>
                <a:gd name="T14" fmla="*/ 172 w 177"/>
                <a:gd name="T15" fmla="*/ 255 h 499"/>
                <a:gd name="T16" fmla="*/ 177 w 177"/>
                <a:gd name="T17" fmla="*/ 250 h 499"/>
                <a:gd name="T18" fmla="*/ 169 w 177"/>
                <a:gd name="T19" fmla="*/ 244 h 499"/>
                <a:gd name="T20" fmla="*/ 106 w 177"/>
                <a:gd name="T21" fmla="*/ 200 h 499"/>
                <a:gd name="T22" fmla="*/ 105 w 177"/>
                <a:gd name="T23" fmla="*/ 175 h 499"/>
                <a:gd name="T24" fmla="*/ 105 w 177"/>
                <a:gd name="T25" fmla="*/ 77 h 499"/>
                <a:gd name="T26" fmla="*/ 81 w 177"/>
                <a:gd name="T27" fmla="*/ 21 h 499"/>
                <a:gd name="T28" fmla="*/ 10 w 177"/>
                <a:gd name="T29" fmla="*/ 0 h 499"/>
                <a:gd name="T30" fmla="*/ 0 w 177"/>
                <a:gd name="T31" fmla="*/ 6 h 499"/>
                <a:gd name="T32" fmla="*/ 8 w 177"/>
                <a:gd name="T33" fmla="*/ 11 h 499"/>
                <a:gd name="T34" fmla="*/ 70 w 177"/>
                <a:gd name="T35" fmla="*/ 55 h 499"/>
                <a:gd name="T36" fmla="*/ 72 w 177"/>
                <a:gd name="T37" fmla="*/ 78 h 499"/>
                <a:gd name="T38" fmla="*/ 72 w 177"/>
                <a:gd name="T39" fmla="*/ 183 h 499"/>
                <a:gd name="T40" fmla="*/ 92 w 177"/>
                <a:gd name="T41" fmla="*/ 230 h 499"/>
                <a:gd name="T42" fmla="*/ 130 w 177"/>
                <a:gd name="T43" fmla="*/ 250 h 499"/>
                <a:gd name="T44" fmla="*/ 72 w 177"/>
                <a:gd name="T45" fmla="*/ 313 h 499"/>
                <a:gd name="T46" fmla="*/ 72 w 177"/>
                <a:gd name="T47" fmla="*/ 433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7" h="499">
                  <a:moveTo>
                    <a:pt x="72" y="433"/>
                  </a:moveTo>
                  <a:cubicBezTo>
                    <a:pt x="72" y="453"/>
                    <a:pt x="59" y="485"/>
                    <a:pt x="4" y="488"/>
                  </a:cubicBezTo>
                  <a:cubicBezTo>
                    <a:pt x="2" y="489"/>
                    <a:pt x="0" y="491"/>
                    <a:pt x="0" y="494"/>
                  </a:cubicBezTo>
                  <a:cubicBezTo>
                    <a:pt x="0" y="499"/>
                    <a:pt x="5" y="499"/>
                    <a:pt x="10" y="499"/>
                  </a:cubicBezTo>
                  <a:cubicBezTo>
                    <a:pt x="58" y="499"/>
                    <a:pt x="104" y="475"/>
                    <a:pt x="105" y="437"/>
                  </a:cubicBezTo>
                  <a:lnTo>
                    <a:pt x="105" y="323"/>
                  </a:lnTo>
                  <a:cubicBezTo>
                    <a:pt x="105" y="304"/>
                    <a:pt x="105" y="288"/>
                    <a:pt x="125" y="271"/>
                  </a:cubicBezTo>
                  <a:cubicBezTo>
                    <a:pt x="142" y="257"/>
                    <a:pt x="161" y="256"/>
                    <a:pt x="172" y="255"/>
                  </a:cubicBezTo>
                  <a:cubicBezTo>
                    <a:pt x="175" y="255"/>
                    <a:pt x="177" y="253"/>
                    <a:pt x="177" y="250"/>
                  </a:cubicBezTo>
                  <a:cubicBezTo>
                    <a:pt x="177" y="245"/>
                    <a:pt x="174" y="245"/>
                    <a:pt x="169" y="244"/>
                  </a:cubicBezTo>
                  <a:cubicBezTo>
                    <a:pt x="136" y="242"/>
                    <a:pt x="112" y="224"/>
                    <a:pt x="106" y="200"/>
                  </a:cubicBezTo>
                  <a:cubicBezTo>
                    <a:pt x="105" y="194"/>
                    <a:pt x="105" y="193"/>
                    <a:pt x="105" y="175"/>
                  </a:cubicBezTo>
                  <a:lnTo>
                    <a:pt x="105" y="77"/>
                  </a:lnTo>
                  <a:cubicBezTo>
                    <a:pt x="105" y="56"/>
                    <a:pt x="105" y="40"/>
                    <a:pt x="81" y="21"/>
                  </a:cubicBezTo>
                  <a:cubicBezTo>
                    <a:pt x="61" y="5"/>
                    <a:pt x="27" y="0"/>
                    <a:pt x="10" y="0"/>
                  </a:cubicBezTo>
                  <a:cubicBezTo>
                    <a:pt x="5" y="0"/>
                    <a:pt x="0" y="0"/>
                    <a:pt x="0" y="6"/>
                  </a:cubicBezTo>
                  <a:cubicBezTo>
                    <a:pt x="0" y="11"/>
                    <a:pt x="3" y="11"/>
                    <a:pt x="8" y="11"/>
                  </a:cubicBezTo>
                  <a:cubicBezTo>
                    <a:pt x="39" y="13"/>
                    <a:pt x="64" y="29"/>
                    <a:pt x="70" y="55"/>
                  </a:cubicBezTo>
                  <a:cubicBezTo>
                    <a:pt x="72" y="59"/>
                    <a:pt x="72" y="60"/>
                    <a:pt x="72" y="78"/>
                  </a:cubicBezTo>
                  <a:lnTo>
                    <a:pt x="72" y="183"/>
                  </a:lnTo>
                  <a:cubicBezTo>
                    <a:pt x="72" y="206"/>
                    <a:pt x="76" y="214"/>
                    <a:pt x="92" y="230"/>
                  </a:cubicBezTo>
                  <a:cubicBezTo>
                    <a:pt x="102" y="241"/>
                    <a:pt x="116" y="246"/>
                    <a:pt x="130" y="250"/>
                  </a:cubicBezTo>
                  <a:cubicBezTo>
                    <a:pt x="89" y="261"/>
                    <a:pt x="72" y="284"/>
                    <a:pt x="72" y="313"/>
                  </a:cubicBezTo>
                  <a:lnTo>
                    <a:pt x="72" y="433"/>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5266418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FBAF320-ED5D-40BA-A681-3954E9B75C10}"/>
              </a:ext>
            </a:extLst>
          </p:cNvPr>
          <p:cNvSpPr>
            <a:spLocks noGrp="1"/>
          </p:cNvSpPr>
          <p:nvPr>
            <p:ph type="title"/>
          </p:nvPr>
        </p:nvSpPr>
        <p:spPr>
          <a:xfrm>
            <a:off x="156754" y="1"/>
            <a:ext cx="8815086" cy="565607"/>
          </a:xfrm>
        </p:spPr>
        <p:txBody>
          <a:bodyPr/>
          <a:lstStyle/>
          <a:p>
            <a:pPr algn="ctr"/>
            <a:r>
              <a:rPr lang="it-IT" sz="3200" dirty="0" err="1">
                <a:effectLst>
                  <a:outerShdw blurRad="38100" dist="38100" dir="2700000" algn="tl">
                    <a:srgbClr val="000000">
                      <a:alpha val="43137"/>
                    </a:srgbClr>
                  </a:outerShdw>
                </a:effectLst>
              </a:rPr>
              <a:t>Simulation</a:t>
            </a:r>
            <a:r>
              <a:rPr lang="it-IT" sz="3200" dirty="0">
                <a:effectLst>
                  <a:outerShdw blurRad="38100" dist="38100" dir="2700000" algn="tl">
                    <a:srgbClr val="000000">
                      <a:alpha val="43137"/>
                    </a:srgbClr>
                  </a:outerShdw>
                </a:effectLst>
              </a:rPr>
              <a:t> Settings</a:t>
            </a:r>
          </a:p>
        </p:txBody>
      </p:sp>
      <p:pic>
        <p:nvPicPr>
          <p:cNvPr id="8" name="Segnaposto contenuto 7">
            <a:extLst>
              <a:ext uri="{FF2B5EF4-FFF2-40B4-BE49-F238E27FC236}">
                <a16:creationId xmlns:a16="http://schemas.microsoft.com/office/drawing/2014/main" id="{26FC2AFF-65D8-459F-9E01-AB4769403F72}"/>
              </a:ext>
            </a:extLst>
          </p:cNvPr>
          <p:cNvPicPr>
            <a:picLocks noGrp="1" noChangeAspect="1"/>
          </p:cNvPicPr>
          <p:nvPr>
            <p:ph idx="1"/>
          </p:nvPr>
        </p:nvPicPr>
        <p:blipFill rotWithShape="1">
          <a:blip r:embed="rId26"/>
          <a:srcRect b="19502"/>
          <a:stretch/>
        </p:blipFill>
        <p:spPr>
          <a:xfrm>
            <a:off x="388850" y="2606529"/>
            <a:ext cx="8137430" cy="2536506"/>
          </a:xfrm>
        </p:spPr>
      </p:pic>
      <p:sp>
        <p:nvSpPr>
          <p:cNvPr id="4" name="Segnaposto data 3">
            <a:extLst>
              <a:ext uri="{FF2B5EF4-FFF2-40B4-BE49-F238E27FC236}">
                <a16:creationId xmlns:a16="http://schemas.microsoft.com/office/drawing/2014/main" id="{FF31704F-7FA8-4EA9-B9B6-A0D062F1345D}"/>
              </a:ext>
            </a:extLst>
          </p:cNvPr>
          <p:cNvSpPr>
            <a:spLocks noGrp="1"/>
          </p:cNvSpPr>
          <p:nvPr>
            <p:ph type="dt" sz="half" idx="10"/>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it-IT" sz="1100" b="0" i="0" u="none" strike="noStrike" kern="1200" cap="none" spc="0" normalizeH="0" baseline="0" noProof="0">
                <a:ln>
                  <a:noFill/>
                </a:ln>
                <a:solidFill>
                  <a:srgbClr val="FFFFFF"/>
                </a:solidFill>
                <a:effectLst/>
                <a:uLnTx/>
                <a:uFillTx/>
                <a:latin typeface="Arial" panose="020B0604020202020204" pitchFamily="34" charset="0"/>
                <a:ea typeface="ＭＳ Ｐゴシック" panose="020B0600070205080204" pitchFamily="34" charset="-128"/>
                <a:cs typeface="+mn-cs"/>
              </a:rPr>
              <a:t>A.Y. 2020/2021</a:t>
            </a:r>
            <a:endParaRPr kumimoji="0" lang="it-IT" altLang="it-IT" sz="1100" b="0" i="0" u="none" strike="noStrike" kern="1200" cap="none" spc="0" normalizeH="0" baseline="0" noProof="0">
              <a:ln>
                <a:noFill/>
              </a:ln>
              <a:solidFill>
                <a:srgbClr val="FFFFFF"/>
              </a:solidFill>
              <a:effectLst/>
              <a:uLnTx/>
              <a:uFillTx/>
              <a:latin typeface="Arial" panose="020B0604020202020204" pitchFamily="34" charset="0"/>
              <a:ea typeface="ＭＳ Ｐゴシック" panose="020B0600070205080204" pitchFamily="34" charset="-128"/>
              <a:cs typeface="+mn-cs"/>
            </a:endParaRPr>
          </a:p>
        </p:txBody>
      </p:sp>
      <p:sp>
        <p:nvSpPr>
          <p:cNvPr id="5" name="Segnaposto piè di pagina 4">
            <a:extLst>
              <a:ext uri="{FF2B5EF4-FFF2-40B4-BE49-F238E27FC236}">
                <a16:creationId xmlns:a16="http://schemas.microsoft.com/office/drawing/2014/main" id="{0882676D-6E5A-4433-868C-F4EC2F254B90}"/>
              </a:ext>
            </a:extLst>
          </p:cNvPr>
          <p:cNvSpPr>
            <a:spLocks noGrp="1"/>
          </p:cNvSpPr>
          <p:nvPr>
            <p:ph type="ftr" sz="quarter" idx="11"/>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it-IT" sz="1100" b="0" i="0" u="none" strike="noStrike" kern="1200" cap="none" spc="0" normalizeH="0" baseline="0" noProof="0">
                <a:ln>
                  <a:noFill/>
                </a:ln>
                <a:solidFill>
                  <a:srgbClr val="FFFFFF"/>
                </a:solidFill>
                <a:effectLst/>
                <a:uLnTx/>
                <a:uFillTx/>
                <a:latin typeface="Arial" panose="020B0604020202020204" pitchFamily="34" charset="0"/>
                <a:ea typeface="ＭＳ Ｐゴシック" panose="020B0600070205080204" pitchFamily="34" charset="-128"/>
                <a:cs typeface="+mn-cs"/>
              </a:rPr>
              <a:t>Control Learning techniques for set point regulation of robots with nonlinear joints flexibility</a:t>
            </a:r>
            <a:endParaRPr kumimoji="0" lang="it-IT" altLang="it-IT" sz="1100" b="0" i="0" u="none" strike="noStrike" kern="1200" cap="none" spc="0" normalizeH="0" baseline="0" noProof="0">
              <a:ln>
                <a:noFill/>
              </a:ln>
              <a:solidFill>
                <a:srgbClr val="FFFFFF"/>
              </a:solidFill>
              <a:effectLst/>
              <a:uLnTx/>
              <a:uFillTx/>
              <a:latin typeface="Arial" panose="020B0604020202020204" pitchFamily="34" charset="0"/>
              <a:ea typeface="ＭＳ Ｐゴシック" panose="020B0600070205080204" pitchFamily="34" charset="-128"/>
              <a:cs typeface="+mn-cs"/>
            </a:endParaRPr>
          </a:p>
        </p:txBody>
      </p:sp>
      <p:sp>
        <p:nvSpPr>
          <p:cNvPr id="6" name="Segnaposto numero diapositiva 5">
            <a:extLst>
              <a:ext uri="{FF2B5EF4-FFF2-40B4-BE49-F238E27FC236}">
                <a16:creationId xmlns:a16="http://schemas.microsoft.com/office/drawing/2014/main" id="{71E4C367-F5DA-4107-9C96-D3851A71278E}"/>
              </a:ext>
            </a:extLst>
          </p:cNvPr>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it-IT" altLang="it-IT" sz="1100" b="0" i="0" u="none" strike="noStrike" kern="1200" cap="none" spc="0" normalizeH="0" baseline="0" noProof="0">
                <a:ln>
                  <a:noFill/>
                </a:ln>
                <a:solidFill>
                  <a:srgbClr val="FFFFFF"/>
                </a:solidFill>
                <a:effectLst/>
                <a:uLnTx/>
                <a:uFillTx/>
                <a:latin typeface="Arial" panose="020B0604020202020204" pitchFamily="34" charset="0"/>
                <a:ea typeface="ＭＳ Ｐゴシック" panose="020B0600070205080204" pitchFamily="34" charset="-128"/>
                <a:cs typeface="+mn-cs"/>
              </a:rPr>
              <a:t>Pagina </a:t>
            </a:r>
            <a:fld id="{BA685955-B0BA-445A-8774-01A37A6AC08F}" type="slidenum">
              <a:rPr kumimoji="0" lang="it-IT" altLang="it-IT" sz="1100" b="0" i="0" u="none" strike="noStrike" kern="1200" cap="none" spc="0" normalizeH="0" baseline="0" noProof="0" smtClean="0">
                <a:ln>
                  <a:noFill/>
                </a:ln>
                <a:solidFill>
                  <a:srgbClr val="FFFFFF"/>
                </a:solidFill>
                <a:effectLst/>
                <a:uLnTx/>
                <a:uFillTx/>
                <a:latin typeface="Arial" panose="020B0604020202020204" pitchFamily="34" charset="0"/>
                <a:ea typeface="ＭＳ Ｐゴシック" panose="020B0600070205080204" pitchFamily="34"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17</a:t>
            </a:fld>
            <a:endParaRPr kumimoji="0" lang="it-IT" altLang="it-IT" sz="1100" b="0" i="0" u="none" strike="noStrike" kern="1200" cap="none" spc="0" normalizeH="0" baseline="0" noProof="0">
              <a:ln>
                <a:noFill/>
              </a:ln>
              <a:solidFill>
                <a:srgbClr val="FFFFFF"/>
              </a:solidFill>
              <a:effectLst/>
              <a:uLnTx/>
              <a:uFillTx/>
              <a:latin typeface="Arial" panose="020B0604020202020204" pitchFamily="34" charset="0"/>
              <a:ea typeface="ＭＳ Ｐゴシック" panose="020B0600070205080204" pitchFamily="34" charset="-128"/>
              <a:cs typeface="+mn-cs"/>
            </a:endParaRPr>
          </a:p>
        </p:txBody>
      </p:sp>
      <p:sp>
        <p:nvSpPr>
          <p:cNvPr id="13" name="CasellaDiTesto 12">
            <a:extLst>
              <a:ext uri="{FF2B5EF4-FFF2-40B4-BE49-F238E27FC236}">
                <a16:creationId xmlns:a16="http://schemas.microsoft.com/office/drawing/2014/main" id="{44848970-8CFB-44AD-ACD2-59870F3A24D0}"/>
              </a:ext>
            </a:extLst>
          </p:cNvPr>
          <p:cNvSpPr txBox="1"/>
          <p:nvPr/>
        </p:nvSpPr>
        <p:spPr>
          <a:xfrm>
            <a:off x="388850" y="621782"/>
            <a:ext cx="8461545" cy="2616101"/>
          </a:xfrm>
          <a:prstGeom prst="rect">
            <a:avLst/>
          </a:prstGeom>
          <a:noFill/>
        </p:spPr>
        <p:txBody>
          <a:bodyPr wrap="square" rtlCol="0">
            <a:spAutoFit/>
          </a:bodyPr>
          <a:lstStyle/>
          <a:p>
            <a:pPr marL="171450" marR="0" lvl="0" indent="-171450" algn="l" defTabSz="914400" rtl="0" eaLnBrk="0" fontAlgn="base" latinLnBrk="0" hangingPunct="0">
              <a:lnSpc>
                <a:spcPct val="100000"/>
              </a:lnSpc>
              <a:spcBef>
                <a:spcPct val="0"/>
              </a:spcBef>
              <a:spcAft>
                <a:spcPct val="0"/>
              </a:spcAft>
              <a:buClr>
                <a:srgbClr val="790022"/>
              </a:buClr>
              <a:buSzTx/>
              <a:buFont typeface="Arial" panose="020B0604020202020204" pitchFamily="34" charset="0"/>
              <a:buChar char="•"/>
              <a:tabLst/>
              <a:defRPr/>
            </a:pPr>
            <a:r>
              <a:rPr kumimoji="0" lang="it-IT" sz="20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The </a:t>
            </a:r>
            <a:r>
              <a:rPr kumimoji="0" lang="it-IT" sz="2000" b="1" u="none" strike="noStrike" kern="1200" cap="none" spc="0" normalizeH="0" baseline="0" noProof="0" dirty="0" err="1">
                <a:ln>
                  <a:noFill/>
                </a:ln>
                <a:solidFill>
                  <a:srgbClr val="830022"/>
                </a:solidFill>
                <a:effectLst/>
                <a:uLnTx/>
                <a:uFillTx/>
                <a:latin typeface="Arial" panose="020B0604020202020204" pitchFamily="34" charset="0"/>
                <a:ea typeface="ＭＳ Ｐゴシック" panose="020B0600070205080204" pitchFamily="34" charset="-128"/>
                <a:cs typeface="+mn-cs"/>
              </a:rPr>
              <a:t>nonlinear</a:t>
            </a:r>
            <a:r>
              <a:rPr kumimoji="0" lang="it-IT" sz="2000" b="1" u="none" strike="noStrike" kern="1200" cap="none" spc="0" normalizeH="0" baseline="0" noProof="0" dirty="0">
                <a:ln>
                  <a:noFill/>
                </a:ln>
                <a:solidFill>
                  <a:srgbClr val="830022"/>
                </a:solidFill>
                <a:effectLst/>
                <a:uLnTx/>
                <a:uFillTx/>
                <a:latin typeface="Arial" panose="020B0604020202020204" pitchFamily="34" charset="0"/>
                <a:ea typeface="ＭＳ Ｐゴシック" panose="020B0600070205080204" pitchFamily="34" charset="-128"/>
                <a:cs typeface="+mn-cs"/>
              </a:rPr>
              <a:t> </a:t>
            </a:r>
            <a:r>
              <a:rPr kumimoji="0" lang="it-IT" sz="2000" b="1" u="none" strike="noStrike" kern="1200" cap="none" spc="0" normalizeH="0" baseline="0" noProof="0" dirty="0" err="1">
                <a:ln>
                  <a:noFill/>
                </a:ln>
                <a:solidFill>
                  <a:srgbClr val="830022"/>
                </a:solidFill>
                <a:effectLst/>
                <a:uLnTx/>
                <a:uFillTx/>
                <a:latin typeface="Arial" panose="020B0604020202020204" pitchFamily="34" charset="0"/>
                <a:ea typeface="ＭＳ Ｐゴシック" panose="020B0600070205080204" pitchFamily="34" charset="-128"/>
                <a:cs typeface="+mn-cs"/>
              </a:rPr>
              <a:t>elastic</a:t>
            </a:r>
            <a:r>
              <a:rPr kumimoji="0" lang="it-IT" sz="2000" b="1" u="none" strike="noStrike" kern="1200" cap="none" spc="0" normalizeH="0" baseline="0" noProof="0" dirty="0">
                <a:ln>
                  <a:noFill/>
                </a:ln>
                <a:solidFill>
                  <a:srgbClr val="830022"/>
                </a:solidFill>
                <a:effectLst/>
                <a:uLnTx/>
                <a:uFillTx/>
                <a:latin typeface="Arial" panose="020B0604020202020204" pitchFamily="34" charset="0"/>
                <a:ea typeface="ＭＳ Ｐゴシック" panose="020B0600070205080204" pitchFamily="34" charset="-128"/>
                <a:cs typeface="+mn-cs"/>
              </a:rPr>
              <a:t> </a:t>
            </a:r>
            <a:r>
              <a:rPr kumimoji="0" lang="it-IT" sz="2000" b="1" u="none" strike="noStrike" kern="1200" cap="none" spc="0" normalizeH="0" baseline="0" noProof="0" dirty="0" err="1">
                <a:ln>
                  <a:noFill/>
                </a:ln>
                <a:solidFill>
                  <a:srgbClr val="830022"/>
                </a:solidFill>
                <a:effectLst/>
                <a:uLnTx/>
                <a:uFillTx/>
                <a:latin typeface="Arial" panose="020B0604020202020204" pitchFamily="34" charset="0"/>
                <a:ea typeface="ＭＳ Ｐゴシック" panose="020B0600070205080204" pitchFamily="34" charset="-128"/>
                <a:cs typeface="+mn-cs"/>
              </a:rPr>
              <a:t>term</a:t>
            </a:r>
            <a:r>
              <a:rPr kumimoji="0" lang="it-IT" sz="2000" b="1" i="0" u="none" strike="noStrike" kern="1200" cap="none" spc="0" normalizeH="0" baseline="0" noProof="0" dirty="0">
                <a:ln>
                  <a:noFill/>
                </a:ln>
                <a:solidFill>
                  <a:srgbClr val="830022"/>
                </a:solidFill>
                <a:effectLst/>
                <a:uLnTx/>
                <a:uFillTx/>
                <a:latin typeface="Arial" panose="020B0604020202020204" pitchFamily="34" charset="0"/>
                <a:ea typeface="ＭＳ Ｐゴシック" panose="020B0600070205080204" pitchFamily="34" charset="-128"/>
                <a:cs typeface="+mn-cs"/>
              </a:rPr>
              <a:t> </a:t>
            </a:r>
            <a:r>
              <a:rPr kumimoji="0" lang="it-IT" sz="20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is</a:t>
            </a:r>
            <a:r>
              <a:rPr kumimoji="0" lang="it-IT" sz="20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 </a:t>
            </a:r>
            <a:r>
              <a:rPr kumimoji="0" lang="it-IT" sz="20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chosen</a:t>
            </a:r>
            <a:r>
              <a:rPr kumimoji="0" lang="it-IT" sz="20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 </a:t>
            </a:r>
            <a:r>
              <a:rPr kumimoji="0" lang="it-IT" sz="20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as</a:t>
            </a:r>
            <a:endParaRPr kumimoji="0" lang="it-IT" sz="20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a:p>
            <a:pPr marL="171450" marR="0" lvl="0" indent="-171450" algn="l" defTabSz="914400" rtl="0" eaLnBrk="0" fontAlgn="base" latinLnBrk="0" hangingPunct="0">
              <a:lnSpc>
                <a:spcPct val="100000"/>
              </a:lnSpc>
              <a:spcBef>
                <a:spcPct val="0"/>
              </a:spcBef>
              <a:spcAft>
                <a:spcPct val="0"/>
              </a:spcAft>
              <a:buClr>
                <a:srgbClr val="790022"/>
              </a:buClr>
              <a:buSzTx/>
              <a:buFont typeface="Arial" panose="020B0604020202020204" pitchFamily="34" charset="0"/>
              <a:buChar char="•"/>
              <a:tabLst/>
              <a:defRPr/>
            </a:pPr>
            <a:endParaRPr kumimoji="0" lang="it-IT" sz="20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a:p>
            <a:pPr marR="0" lvl="0" algn="l" defTabSz="914400" rtl="0" eaLnBrk="0" fontAlgn="base" latinLnBrk="0" hangingPunct="0">
              <a:lnSpc>
                <a:spcPct val="100000"/>
              </a:lnSpc>
              <a:spcBef>
                <a:spcPct val="0"/>
              </a:spcBef>
              <a:spcAft>
                <a:spcPct val="0"/>
              </a:spcAft>
              <a:buClr>
                <a:srgbClr val="790022"/>
              </a:buClr>
              <a:buSzTx/>
              <a:tabLst/>
              <a:defRPr/>
            </a:pPr>
            <a:endParaRPr kumimoji="0" lang="it-IT" sz="20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a:p>
            <a:pPr marL="171450" marR="0" lvl="0" indent="-171450" algn="l" defTabSz="914400" rtl="0" eaLnBrk="0" fontAlgn="base" latinLnBrk="0" hangingPunct="0">
              <a:lnSpc>
                <a:spcPct val="100000"/>
              </a:lnSpc>
              <a:spcBef>
                <a:spcPct val="0"/>
              </a:spcBef>
              <a:spcAft>
                <a:spcPct val="0"/>
              </a:spcAft>
              <a:buClr>
                <a:srgbClr val="790022"/>
              </a:buClr>
              <a:buSzTx/>
              <a:buFont typeface="Arial" panose="020B0604020202020204" pitchFamily="34" charset="0"/>
              <a:buChar char="•"/>
              <a:tabLst/>
              <a:defRPr/>
            </a:pPr>
            <a:endParaRPr kumimoji="0" lang="it-IT" sz="20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a:p>
            <a:pPr marL="171450" marR="0" lvl="0" indent="-171450" algn="l" defTabSz="914400" rtl="0" eaLnBrk="0" fontAlgn="base" latinLnBrk="0" hangingPunct="0">
              <a:lnSpc>
                <a:spcPct val="100000"/>
              </a:lnSpc>
              <a:spcBef>
                <a:spcPct val="0"/>
              </a:spcBef>
              <a:spcAft>
                <a:spcPct val="0"/>
              </a:spcAft>
              <a:buClr>
                <a:srgbClr val="790022"/>
              </a:buClr>
              <a:buSzTx/>
              <a:buFont typeface="Arial" panose="020B0604020202020204" pitchFamily="34" charset="0"/>
              <a:buChar char="•"/>
              <a:tabLst/>
              <a:defRPr/>
            </a:pPr>
            <a:r>
              <a:rPr kumimoji="0" lang="it-IT" sz="20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In the </a:t>
            </a:r>
            <a:r>
              <a:rPr kumimoji="0" lang="it-IT" sz="20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simulations</a:t>
            </a:r>
            <a:r>
              <a:rPr kumimoji="0" lang="it-IT" sz="20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 with learning, the model </a:t>
            </a:r>
            <a:r>
              <a:rPr kumimoji="0" lang="it-IT" sz="20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is</a:t>
            </a:r>
            <a:r>
              <a:rPr kumimoji="0" lang="it-IT" sz="20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 </a:t>
            </a:r>
            <a:r>
              <a:rPr kumimoji="0" lang="it-IT" sz="20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completely</a:t>
            </a:r>
            <a:r>
              <a:rPr kumimoji="0" lang="it-IT" sz="20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 </a:t>
            </a:r>
            <a:r>
              <a:rPr kumimoji="0" lang="it-IT" sz="20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known</a:t>
            </a:r>
            <a:r>
              <a:rPr kumimoji="0" lang="it-IT" sz="20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 </a:t>
            </a:r>
            <a:r>
              <a:rPr kumimoji="0" lang="it-IT" sz="20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apart</a:t>
            </a:r>
            <a:r>
              <a:rPr kumimoji="0" lang="it-IT" sz="20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 from the </a:t>
            </a:r>
            <a:r>
              <a:rPr kumimoji="0" lang="it-IT" sz="2000" b="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elastic</a:t>
            </a:r>
            <a:r>
              <a:rPr kumimoji="0" lang="it-IT" sz="2000" b="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 </a:t>
            </a:r>
            <a:r>
              <a:rPr kumimoji="0" lang="it-IT" sz="2000" b="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term</a:t>
            </a:r>
            <a:r>
              <a:rPr kumimoji="0" lang="it-IT" sz="20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 </a:t>
            </a:r>
            <a:r>
              <a:rPr kumimoji="0" lang="it-IT" sz="20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that</a:t>
            </a:r>
            <a:r>
              <a:rPr kumimoji="0" lang="it-IT" sz="20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 must be </a:t>
            </a:r>
            <a:r>
              <a:rPr kumimoji="0" lang="it-IT" sz="20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learned</a:t>
            </a:r>
            <a:r>
              <a:rPr kumimoji="0" lang="it-IT" sz="20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 by the </a:t>
            </a:r>
            <a:r>
              <a:rPr kumimoji="0" lang="it-IT" sz="2000" b="0" i="1" u="none" strike="noStrike" kern="1200" cap="none" spc="0" normalizeH="0" baseline="0" noProof="0" dirty="0">
                <a:ln>
                  <a:noFill/>
                </a:ln>
                <a:solidFill>
                  <a:schemeClr val="tx1"/>
                </a:solidFill>
                <a:effectLst/>
                <a:uLnTx/>
                <a:uFillTx/>
                <a:latin typeface="Arial" panose="020B0604020202020204" pitchFamily="34" charset="0"/>
                <a:ea typeface="ＭＳ Ｐゴシック" panose="020B0600070205080204" pitchFamily="34" charset="-128"/>
                <a:cs typeface="+mn-cs"/>
              </a:rPr>
              <a:t>GP </a:t>
            </a:r>
            <a:r>
              <a:rPr kumimoji="0" lang="it-IT" sz="2000" b="0" i="1" u="none" strike="noStrike" kern="1200" cap="none" spc="0" normalizeH="0" baseline="0" noProof="0" dirty="0" err="1">
                <a:ln>
                  <a:noFill/>
                </a:ln>
                <a:solidFill>
                  <a:schemeClr val="tx1"/>
                </a:solidFill>
                <a:effectLst/>
                <a:uLnTx/>
                <a:uFillTx/>
                <a:latin typeface="Arial" panose="020B0604020202020204" pitchFamily="34" charset="0"/>
                <a:ea typeface="ＭＳ Ｐゴシック" panose="020B0600070205080204" pitchFamily="34" charset="-128"/>
                <a:cs typeface="+mn-cs"/>
              </a:rPr>
              <a:t>Regressor</a:t>
            </a:r>
            <a:r>
              <a:rPr kumimoji="0" lang="it-IT" sz="2000" b="0" i="0" u="none" strike="noStrike" kern="1200" cap="none" spc="0" normalizeH="0" baseline="0" noProof="0" dirty="0">
                <a:ln>
                  <a:noFill/>
                </a:ln>
                <a:solidFill>
                  <a:schemeClr val="tx1"/>
                </a:solidFill>
                <a:effectLst/>
                <a:uLnTx/>
                <a:uFillTx/>
                <a:latin typeface="Arial" panose="020B0604020202020204" pitchFamily="34" charset="0"/>
                <a:ea typeface="ＭＳ Ｐゴシック" panose="020B0600070205080204" pitchFamily="34" charset="-128"/>
                <a:cs typeface="+mn-cs"/>
              </a:rPr>
              <a:t> </a:t>
            </a:r>
          </a:p>
          <a:p>
            <a:pPr marL="0" marR="0" lvl="0" indent="0" algn="l" defTabSz="914400" rtl="0" eaLnBrk="0" fontAlgn="base" latinLnBrk="0" hangingPunct="0">
              <a:lnSpc>
                <a:spcPct val="100000"/>
              </a:lnSpc>
              <a:spcBef>
                <a:spcPct val="0"/>
              </a:spcBef>
              <a:spcAft>
                <a:spcPct val="0"/>
              </a:spcAft>
              <a:buClr>
                <a:srgbClr val="790022"/>
              </a:buClr>
              <a:buSzTx/>
              <a:buFontTx/>
              <a:buNone/>
              <a:tabLst/>
              <a:defRPr/>
            </a:pPr>
            <a:endParaRPr kumimoji="0" lang="it-IT" sz="20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a:p>
            <a:pPr marL="0" marR="0" lvl="0" indent="0" algn="l" defTabSz="914400" rtl="0" eaLnBrk="0" fontAlgn="base" latinLnBrk="0" hangingPunct="0">
              <a:lnSpc>
                <a:spcPct val="100000"/>
              </a:lnSpc>
              <a:spcBef>
                <a:spcPct val="0"/>
              </a:spcBef>
              <a:spcAft>
                <a:spcPct val="0"/>
              </a:spcAft>
              <a:buClr>
                <a:srgbClr val="790022"/>
              </a:buClr>
              <a:buSzTx/>
              <a:buFontTx/>
              <a:buNone/>
              <a:tabLst/>
              <a:defRPr/>
            </a:pPr>
            <a:endParaRPr kumimoji="0" lang="it-IT" sz="2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4" name="CasellaDiTesto 13">
            <a:extLst>
              <a:ext uri="{FF2B5EF4-FFF2-40B4-BE49-F238E27FC236}">
                <a16:creationId xmlns:a16="http://schemas.microsoft.com/office/drawing/2014/main" id="{AE516302-11AD-4542-B045-A29EFBB42456}"/>
              </a:ext>
            </a:extLst>
          </p:cNvPr>
          <p:cNvSpPr txBox="1"/>
          <p:nvPr/>
        </p:nvSpPr>
        <p:spPr>
          <a:xfrm>
            <a:off x="1875608" y="5208123"/>
            <a:ext cx="5630092" cy="400110"/>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it-IT" sz="20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Kinematic</a:t>
            </a:r>
            <a:r>
              <a:rPr kumimoji="0" lang="it-IT" sz="20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 and </a:t>
            </a:r>
            <a:r>
              <a:rPr kumimoji="0" lang="it-IT" sz="20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dynamic</a:t>
            </a:r>
            <a:r>
              <a:rPr kumimoji="0" lang="it-IT" sz="20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 </a:t>
            </a:r>
            <a:r>
              <a:rPr kumimoji="0" lang="it-IT" sz="20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parameters</a:t>
            </a:r>
            <a:r>
              <a:rPr kumimoji="0" lang="it-IT" sz="20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 of the robot</a:t>
            </a:r>
          </a:p>
        </p:txBody>
      </p:sp>
      <p:grpSp>
        <p:nvGrpSpPr>
          <p:cNvPr id="41" name="Group 40" descr="\documentclass{article}&#10;\usepackage{amsfonts}&#10;\usepackage{amssymb}&#10;\usepackage{amsmath}&#10;\usepackage{mathtools}&#10;\usepackage{physics}&#10;\pagestyle{empty}&#10;\begin{document}&#10;&#10;\begin{align*}&#10;\vb*{\psi}(\vb{q} - \vb*{\theta}) = \vb{K}_1 (\vb{q} - \vb*{\theta}) + \vb{K}_2 (\vb{q} - \vb*{\theta})^3&#10;\end{align*}&#10;&#10;&#10;\end{document}" title="IguanaTex Vector Display">
            <a:extLst>
              <a:ext uri="{FF2B5EF4-FFF2-40B4-BE49-F238E27FC236}">
                <a16:creationId xmlns:a16="http://schemas.microsoft.com/office/drawing/2014/main" id="{51DC6F38-D42F-4889-947D-6FC388918757}"/>
              </a:ext>
            </a:extLst>
          </p:cNvPr>
          <p:cNvGrpSpPr>
            <a:grpSpLocks noChangeAspect="1"/>
          </p:cNvGrpSpPr>
          <p:nvPr>
            <p:custDataLst>
              <p:tags r:id="rId1"/>
            </p:custDataLst>
          </p:nvPr>
        </p:nvGrpSpPr>
        <p:grpSpPr>
          <a:xfrm>
            <a:off x="1965559" y="1132810"/>
            <a:ext cx="5197475" cy="438151"/>
            <a:chOff x="2543175" y="2540000"/>
            <a:chExt cx="5197475" cy="438151"/>
          </a:xfrm>
        </p:grpSpPr>
        <p:sp>
          <p:nvSpPr>
            <p:cNvPr id="17" name="Freeform 7">
              <a:extLst>
                <a:ext uri="{FF2B5EF4-FFF2-40B4-BE49-F238E27FC236}">
                  <a16:creationId xmlns:a16="http://schemas.microsoft.com/office/drawing/2014/main" id="{F934D491-93BF-4777-A2B4-01EB7CD898D2}"/>
                </a:ext>
              </a:extLst>
            </p:cNvPr>
            <p:cNvSpPr>
              <a:spLocks/>
            </p:cNvSpPr>
            <p:nvPr>
              <p:custDataLst>
                <p:tags r:id="rId2"/>
              </p:custDataLst>
            </p:nvPr>
          </p:nvSpPr>
          <p:spPr bwMode="auto">
            <a:xfrm>
              <a:off x="2543175" y="2611438"/>
              <a:ext cx="227013" cy="347663"/>
            </a:xfrm>
            <a:custGeom>
              <a:avLst/>
              <a:gdLst>
                <a:gd name="T0" fmla="*/ 259 w 349"/>
                <a:gd name="T1" fmla="*/ 17 h 447"/>
                <a:gd name="T2" fmla="*/ 261 w 349"/>
                <a:gd name="T3" fmla="*/ 7 h 447"/>
                <a:gd name="T4" fmla="*/ 250 w 349"/>
                <a:gd name="T5" fmla="*/ 0 h 447"/>
                <a:gd name="T6" fmla="*/ 237 w 349"/>
                <a:gd name="T7" fmla="*/ 11 h 447"/>
                <a:gd name="T8" fmla="*/ 157 w 349"/>
                <a:gd name="T9" fmla="*/ 331 h 447"/>
                <a:gd name="T10" fmla="*/ 101 w 349"/>
                <a:gd name="T11" fmla="*/ 279 h 447"/>
                <a:gd name="T12" fmla="*/ 125 w 349"/>
                <a:gd name="T13" fmla="*/ 196 h 447"/>
                <a:gd name="T14" fmla="*/ 134 w 349"/>
                <a:gd name="T15" fmla="*/ 166 h 447"/>
                <a:gd name="T16" fmla="*/ 77 w 349"/>
                <a:gd name="T17" fmla="*/ 121 h 447"/>
                <a:gd name="T18" fmla="*/ 0 w 349"/>
                <a:gd name="T19" fmla="*/ 199 h 447"/>
                <a:gd name="T20" fmla="*/ 12 w 349"/>
                <a:gd name="T21" fmla="*/ 206 h 447"/>
                <a:gd name="T22" fmla="*/ 23 w 349"/>
                <a:gd name="T23" fmla="*/ 199 h 447"/>
                <a:gd name="T24" fmla="*/ 74 w 349"/>
                <a:gd name="T25" fmla="*/ 139 h 447"/>
                <a:gd name="T26" fmla="*/ 83 w 349"/>
                <a:gd name="T27" fmla="*/ 149 h 447"/>
                <a:gd name="T28" fmla="*/ 72 w 349"/>
                <a:gd name="T29" fmla="*/ 189 h 447"/>
                <a:gd name="T30" fmla="*/ 46 w 349"/>
                <a:gd name="T31" fmla="*/ 274 h 447"/>
                <a:gd name="T32" fmla="*/ 147 w 349"/>
                <a:gd name="T33" fmla="*/ 349 h 447"/>
                <a:gd name="T34" fmla="*/ 152 w 349"/>
                <a:gd name="T35" fmla="*/ 351 h 447"/>
                <a:gd name="T36" fmla="*/ 142 w 349"/>
                <a:gd name="T37" fmla="*/ 392 h 447"/>
                <a:gd name="T38" fmla="*/ 130 w 349"/>
                <a:gd name="T39" fmla="*/ 440 h 447"/>
                <a:gd name="T40" fmla="*/ 142 w 349"/>
                <a:gd name="T41" fmla="*/ 447 h 447"/>
                <a:gd name="T42" fmla="*/ 154 w 349"/>
                <a:gd name="T43" fmla="*/ 437 h 447"/>
                <a:gd name="T44" fmla="*/ 176 w 349"/>
                <a:gd name="T45" fmla="*/ 350 h 447"/>
                <a:gd name="T46" fmla="*/ 332 w 349"/>
                <a:gd name="T47" fmla="*/ 244 h 447"/>
                <a:gd name="T48" fmla="*/ 349 w 349"/>
                <a:gd name="T49" fmla="*/ 166 h 447"/>
                <a:gd name="T50" fmla="*/ 315 w 349"/>
                <a:gd name="T51" fmla="*/ 120 h 447"/>
                <a:gd name="T52" fmla="*/ 277 w 349"/>
                <a:gd name="T53" fmla="*/ 158 h 447"/>
                <a:gd name="T54" fmla="*/ 292 w 349"/>
                <a:gd name="T55" fmla="*/ 181 h 447"/>
                <a:gd name="T56" fmla="*/ 317 w 349"/>
                <a:gd name="T57" fmla="*/ 212 h 447"/>
                <a:gd name="T58" fmla="*/ 181 w 349"/>
                <a:gd name="T59" fmla="*/ 332 h 447"/>
                <a:gd name="T60" fmla="*/ 259 w 349"/>
                <a:gd name="T61" fmla="*/ 17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49" h="447">
                  <a:moveTo>
                    <a:pt x="259" y="17"/>
                  </a:moveTo>
                  <a:cubicBezTo>
                    <a:pt x="261" y="10"/>
                    <a:pt x="261" y="9"/>
                    <a:pt x="261" y="7"/>
                  </a:cubicBezTo>
                  <a:cubicBezTo>
                    <a:pt x="261" y="0"/>
                    <a:pt x="255" y="0"/>
                    <a:pt x="250" y="0"/>
                  </a:cubicBezTo>
                  <a:cubicBezTo>
                    <a:pt x="240" y="0"/>
                    <a:pt x="239" y="1"/>
                    <a:pt x="237" y="11"/>
                  </a:cubicBezTo>
                  <a:lnTo>
                    <a:pt x="157" y="331"/>
                  </a:lnTo>
                  <a:cubicBezTo>
                    <a:pt x="106" y="325"/>
                    <a:pt x="101" y="298"/>
                    <a:pt x="101" y="279"/>
                  </a:cubicBezTo>
                  <a:cubicBezTo>
                    <a:pt x="101" y="267"/>
                    <a:pt x="102" y="254"/>
                    <a:pt x="125" y="196"/>
                  </a:cubicBezTo>
                  <a:cubicBezTo>
                    <a:pt x="133" y="177"/>
                    <a:pt x="134" y="174"/>
                    <a:pt x="134" y="166"/>
                  </a:cubicBezTo>
                  <a:cubicBezTo>
                    <a:pt x="134" y="137"/>
                    <a:pt x="105" y="121"/>
                    <a:pt x="77" y="121"/>
                  </a:cubicBezTo>
                  <a:cubicBezTo>
                    <a:pt x="24" y="121"/>
                    <a:pt x="0" y="189"/>
                    <a:pt x="0" y="199"/>
                  </a:cubicBezTo>
                  <a:cubicBezTo>
                    <a:pt x="0" y="206"/>
                    <a:pt x="7" y="206"/>
                    <a:pt x="12" y="206"/>
                  </a:cubicBezTo>
                  <a:cubicBezTo>
                    <a:pt x="18" y="206"/>
                    <a:pt x="21" y="206"/>
                    <a:pt x="23" y="199"/>
                  </a:cubicBezTo>
                  <a:cubicBezTo>
                    <a:pt x="39" y="144"/>
                    <a:pt x="66" y="139"/>
                    <a:pt x="74" y="139"/>
                  </a:cubicBezTo>
                  <a:cubicBezTo>
                    <a:pt x="77" y="139"/>
                    <a:pt x="83" y="139"/>
                    <a:pt x="83" y="149"/>
                  </a:cubicBezTo>
                  <a:cubicBezTo>
                    <a:pt x="83" y="161"/>
                    <a:pt x="78" y="173"/>
                    <a:pt x="72" y="189"/>
                  </a:cubicBezTo>
                  <a:cubicBezTo>
                    <a:pt x="54" y="232"/>
                    <a:pt x="46" y="258"/>
                    <a:pt x="46" y="274"/>
                  </a:cubicBezTo>
                  <a:cubicBezTo>
                    <a:pt x="46" y="340"/>
                    <a:pt x="124" y="347"/>
                    <a:pt x="147" y="349"/>
                  </a:cubicBezTo>
                  <a:cubicBezTo>
                    <a:pt x="151" y="350"/>
                    <a:pt x="152" y="350"/>
                    <a:pt x="152" y="351"/>
                  </a:cubicBezTo>
                  <a:cubicBezTo>
                    <a:pt x="152" y="353"/>
                    <a:pt x="143" y="387"/>
                    <a:pt x="142" y="392"/>
                  </a:cubicBezTo>
                  <a:cubicBezTo>
                    <a:pt x="138" y="408"/>
                    <a:pt x="130" y="438"/>
                    <a:pt x="130" y="440"/>
                  </a:cubicBezTo>
                  <a:cubicBezTo>
                    <a:pt x="130" y="447"/>
                    <a:pt x="137" y="447"/>
                    <a:pt x="142" y="447"/>
                  </a:cubicBezTo>
                  <a:cubicBezTo>
                    <a:pt x="151" y="447"/>
                    <a:pt x="152" y="447"/>
                    <a:pt x="154" y="437"/>
                  </a:cubicBezTo>
                  <a:lnTo>
                    <a:pt x="176" y="350"/>
                  </a:lnTo>
                  <a:cubicBezTo>
                    <a:pt x="251" y="350"/>
                    <a:pt x="308" y="295"/>
                    <a:pt x="332" y="244"/>
                  </a:cubicBezTo>
                  <a:cubicBezTo>
                    <a:pt x="337" y="232"/>
                    <a:pt x="349" y="191"/>
                    <a:pt x="349" y="166"/>
                  </a:cubicBezTo>
                  <a:cubicBezTo>
                    <a:pt x="349" y="120"/>
                    <a:pt x="316" y="120"/>
                    <a:pt x="315" y="120"/>
                  </a:cubicBezTo>
                  <a:cubicBezTo>
                    <a:pt x="296" y="120"/>
                    <a:pt x="277" y="140"/>
                    <a:pt x="277" y="158"/>
                  </a:cubicBezTo>
                  <a:cubicBezTo>
                    <a:pt x="277" y="172"/>
                    <a:pt x="288" y="178"/>
                    <a:pt x="292" y="181"/>
                  </a:cubicBezTo>
                  <a:cubicBezTo>
                    <a:pt x="312" y="192"/>
                    <a:pt x="317" y="201"/>
                    <a:pt x="317" y="212"/>
                  </a:cubicBezTo>
                  <a:cubicBezTo>
                    <a:pt x="317" y="243"/>
                    <a:pt x="262" y="332"/>
                    <a:pt x="181" y="332"/>
                  </a:cubicBezTo>
                  <a:lnTo>
                    <a:pt x="259" y="17"/>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8">
              <a:extLst>
                <a:ext uri="{FF2B5EF4-FFF2-40B4-BE49-F238E27FC236}">
                  <a16:creationId xmlns:a16="http://schemas.microsoft.com/office/drawing/2014/main" id="{E1C2F85D-810E-40A3-B0BD-00B8A688376A}"/>
                </a:ext>
              </a:extLst>
            </p:cNvPr>
            <p:cNvSpPr>
              <a:spLocks/>
            </p:cNvSpPr>
            <p:nvPr>
              <p:custDataLst>
                <p:tags r:id="rId3"/>
              </p:custDataLst>
            </p:nvPr>
          </p:nvSpPr>
          <p:spPr bwMode="auto">
            <a:xfrm>
              <a:off x="2822575" y="2589213"/>
              <a:ext cx="76200" cy="388938"/>
            </a:xfrm>
            <a:custGeom>
              <a:avLst/>
              <a:gdLst>
                <a:gd name="T0" fmla="*/ 116 w 116"/>
                <a:gd name="T1" fmla="*/ 494 h 499"/>
                <a:gd name="T2" fmla="*/ 107 w 116"/>
                <a:gd name="T3" fmla="*/ 483 h 499"/>
                <a:gd name="T4" fmla="*/ 29 w 116"/>
                <a:gd name="T5" fmla="*/ 249 h 499"/>
                <a:gd name="T6" fmla="*/ 109 w 116"/>
                <a:gd name="T7" fmla="*/ 13 h 499"/>
                <a:gd name="T8" fmla="*/ 116 w 116"/>
                <a:gd name="T9" fmla="*/ 5 h 499"/>
                <a:gd name="T10" fmla="*/ 111 w 116"/>
                <a:gd name="T11" fmla="*/ 0 h 499"/>
                <a:gd name="T12" fmla="*/ 32 w 116"/>
                <a:gd name="T13" fmla="*/ 97 h 499"/>
                <a:gd name="T14" fmla="*/ 0 w 116"/>
                <a:gd name="T15" fmla="*/ 249 h 499"/>
                <a:gd name="T16" fmla="*/ 33 w 116"/>
                <a:gd name="T17" fmla="*/ 405 h 499"/>
                <a:gd name="T18" fmla="*/ 111 w 116"/>
                <a:gd name="T19" fmla="*/ 499 h 499"/>
                <a:gd name="T20" fmla="*/ 116 w 116"/>
                <a:gd name="T21" fmla="*/ 494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6" h="499">
                  <a:moveTo>
                    <a:pt x="116" y="494"/>
                  </a:moveTo>
                  <a:cubicBezTo>
                    <a:pt x="116" y="493"/>
                    <a:pt x="116" y="492"/>
                    <a:pt x="107" y="483"/>
                  </a:cubicBezTo>
                  <a:cubicBezTo>
                    <a:pt x="45" y="420"/>
                    <a:pt x="29" y="326"/>
                    <a:pt x="29" y="249"/>
                  </a:cubicBezTo>
                  <a:cubicBezTo>
                    <a:pt x="29" y="163"/>
                    <a:pt x="48" y="76"/>
                    <a:pt x="109" y="13"/>
                  </a:cubicBezTo>
                  <a:cubicBezTo>
                    <a:pt x="116" y="7"/>
                    <a:pt x="116" y="6"/>
                    <a:pt x="116" y="5"/>
                  </a:cubicBezTo>
                  <a:cubicBezTo>
                    <a:pt x="116" y="1"/>
                    <a:pt x="114" y="0"/>
                    <a:pt x="111" y="0"/>
                  </a:cubicBezTo>
                  <a:cubicBezTo>
                    <a:pt x="106" y="0"/>
                    <a:pt x="61" y="34"/>
                    <a:pt x="32" y="97"/>
                  </a:cubicBezTo>
                  <a:cubicBezTo>
                    <a:pt x="6" y="152"/>
                    <a:pt x="0" y="208"/>
                    <a:pt x="0" y="249"/>
                  </a:cubicBezTo>
                  <a:cubicBezTo>
                    <a:pt x="0" y="288"/>
                    <a:pt x="6" y="349"/>
                    <a:pt x="33" y="405"/>
                  </a:cubicBezTo>
                  <a:cubicBezTo>
                    <a:pt x="63" y="467"/>
                    <a:pt x="106" y="499"/>
                    <a:pt x="111" y="499"/>
                  </a:cubicBezTo>
                  <a:cubicBezTo>
                    <a:pt x="114" y="499"/>
                    <a:pt x="116" y="498"/>
                    <a:pt x="116" y="494"/>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9">
              <a:extLst>
                <a:ext uri="{FF2B5EF4-FFF2-40B4-BE49-F238E27FC236}">
                  <a16:creationId xmlns:a16="http://schemas.microsoft.com/office/drawing/2014/main" id="{A08B8866-EC13-4FB8-82D0-B163205D8CDF}"/>
                </a:ext>
              </a:extLst>
            </p:cNvPr>
            <p:cNvSpPr>
              <a:spLocks noEditPoints="1"/>
            </p:cNvSpPr>
            <p:nvPr>
              <p:custDataLst>
                <p:tags r:id="rId4"/>
              </p:custDataLst>
            </p:nvPr>
          </p:nvSpPr>
          <p:spPr bwMode="auto">
            <a:xfrm>
              <a:off x="2928938" y="2706688"/>
              <a:ext cx="184150" cy="249238"/>
            </a:xfrm>
            <a:custGeom>
              <a:avLst/>
              <a:gdLst>
                <a:gd name="T0" fmla="*/ 193 w 281"/>
                <a:gd name="T1" fmla="*/ 153 h 321"/>
                <a:gd name="T2" fmla="*/ 185 w 281"/>
                <a:gd name="T3" fmla="*/ 174 h 321"/>
                <a:gd name="T4" fmla="*/ 125 w 281"/>
                <a:gd name="T5" fmla="*/ 209 h 321"/>
                <a:gd name="T6" fmla="*/ 64 w 281"/>
                <a:gd name="T7" fmla="*/ 114 h 321"/>
                <a:gd name="T8" fmla="*/ 131 w 281"/>
                <a:gd name="T9" fmla="*/ 20 h 321"/>
                <a:gd name="T10" fmla="*/ 193 w 281"/>
                <a:gd name="T11" fmla="*/ 84 h 321"/>
                <a:gd name="T12" fmla="*/ 193 w 281"/>
                <a:gd name="T13" fmla="*/ 153 h 321"/>
                <a:gd name="T14" fmla="*/ 200 w 281"/>
                <a:gd name="T15" fmla="*/ 39 h 321"/>
                <a:gd name="T16" fmla="*/ 125 w 281"/>
                <a:gd name="T17" fmla="*/ 0 h 321"/>
                <a:gd name="T18" fmla="*/ 0 w 281"/>
                <a:gd name="T19" fmla="*/ 113 h 321"/>
                <a:gd name="T20" fmla="*/ 120 w 281"/>
                <a:gd name="T21" fmla="*/ 227 h 321"/>
                <a:gd name="T22" fmla="*/ 190 w 281"/>
                <a:gd name="T23" fmla="*/ 200 h 321"/>
                <a:gd name="T24" fmla="*/ 190 w 281"/>
                <a:gd name="T25" fmla="*/ 298 h 321"/>
                <a:gd name="T26" fmla="*/ 156 w 281"/>
                <a:gd name="T27" fmla="*/ 298 h 321"/>
                <a:gd name="T28" fmla="*/ 156 w 281"/>
                <a:gd name="T29" fmla="*/ 321 h 321"/>
                <a:gd name="T30" fmla="*/ 218 w 281"/>
                <a:gd name="T31" fmla="*/ 320 h 321"/>
                <a:gd name="T32" fmla="*/ 281 w 281"/>
                <a:gd name="T33" fmla="*/ 321 h 321"/>
                <a:gd name="T34" fmla="*/ 281 w 281"/>
                <a:gd name="T35" fmla="*/ 298 h 321"/>
                <a:gd name="T36" fmla="*/ 247 w 281"/>
                <a:gd name="T37" fmla="*/ 298 h 321"/>
                <a:gd name="T38" fmla="*/ 247 w 281"/>
                <a:gd name="T39" fmla="*/ 0 h 321"/>
                <a:gd name="T40" fmla="*/ 226 w 281"/>
                <a:gd name="T41" fmla="*/ 0 h 321"/>
                <a:gd name="T42" fmla="*/ 200 w 281"/>
                <a:gd name="T43" fmla="*/ 39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1" h="321">
                  <a:moveTo>
                    <a:pt x="193" y="153"/>
                  </a:moveTo>
                  <a:cubicBezTo>
                    <a:pt x="193" y="162"/>
                    <a:pt x="193" y="164"/>
                    <a:pt x="185" y="174"/>
                  </a:cubicBezTo>
                  <a:cubicBezTo>
                    <a:pt x="166" y="204"/>
                    <a:pt x="140" y="209"/>
                    <a:pt x="125" y="209"/>
                  </a:cubicBezTo>
                  <a:cubicBezTo>
                    <a:pt x="94" y="209"/>
                    <a:pt x="64" y="180"/>
                    <a:pt x="64" y="114"/>
                  </a:cubicBezTo>
                  <a:cubicBezTo>
                    <a:pt x="64" y="43"/>
                    <a:pt x="101" y="20"/>
                    <a:pt x="131" y="20"/>
                  </a:cubicBezTo>
                  <a:cubicBezTo>
                    <a:pt x="169" y="20"/>
                    <a:pt x="193" y="59"/>
                    <a:pt x="193" y="84"/>
                  </a:cubicBezTo>
                  <a:lnTo>
                    <a:pt x="193" y="153"/>
                  </a:lnTo>
                  <a:close/>
                  <a:moveTo>
                    <a:pt x="200" y="39"/>
                  </a:moveTo>
                  <a:cubicBezTo>
                    <a:pt x="182" y="15"/>
                    <a:pt x="155" y="0"/>
                    <a:pt x="125" y="0"/>
                  </a:cubicBezTo>
                  <a:cubicBezTo>
                    <a:pt x="52" y="0"/>
                    <a:pt x="0" y="44"/>
                    <a:pt x="0" y="113"/>
                  </a:cubicBezTo>
                  <a:cubicBezTo>
                    <a:pt x="0" y="184"/>
                    <a:pt x="51" y="227"/>
                    <a:pt x="120" y="227"/>
                  </a:cubicBezTo>
                  <a:cubicBezTo>
                    <a:pt x="145" y="227"/>
                    <a:pt x="167" y="220"/>
                    <a:pt x="190" y="200"/>
                  </a:cubicBezTo>
                  <a:lnTo>
                    <a:pt x="190" y="298"/>
                  </a:lnTo>
                  <a:lnTo>
                    <a:pt x="156" y="298"/>
                  </a:lnTo>
                  <a:lnTo>
                    <a:pt x="156" y="321"/>
                  </a:lnTo>
                  <a:cubicBezTo>
                    <a:pt x="169" y="321"/>
                    <a:pt x="199" y="320"/>
                    <a:pt x="218" y="320"/>
                  </a:cubicBezTo>
                  <a:cubicBezTo>
                    <a:pt x="238" y="320"/>
                    <a:pt x="267" y="321"/>
                    <a:pt x="281" y="321"/>
                  </a:cubicBezTo>
                  <a:lnTo>
                    <a:pt x="281" y="298"/>
                  </a:lnTo>
                  <a:lnTo>
                    <a:pt x="247" y="298"/>
                  </a:lnTo>
                  <a:lnTo>
                    <a:pt x="247" y="0"/>
                  </a:lnTo>
                  <a:lnTo>
                    <a:pt x="226" y="0"/>
                  </a:lnTo>
                  <a:lnTo>
                    <a:pt x="200" y="39"/>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0">
              <a:extLst>
                <a:ext uri="{FF2B5EF4-FFF2-40B4-BE49-F238E27FC236}">
                  <a16:creationId xmlns:a16="http://schemas.microsoft.com/office/drawing/2014/main" id="{FCAE9875-1C9E-4313-9ED6-F52FC894608A}"/>
                </a:ext>
              </a:extLst>
            </p:cNvPr>
            <p:cNvSpPr>
              <a:spLocks/>
            </p:cNvSpPr>
            <p:nvPr>
              <p:custDataLst>
                <p:tags r:id="rId5"/>
              </p:custDataLst>
            </p:nvPr>
          </p:nvSpPr>
          <p:spPr bwMode="auto">
            <a:xfrm>
              <a:off x="3214688" y="2776538"/>
              <a:ext cx="198438" cy="14288"/>
            </a:xfrm>
            <a:custGeom>
              <a:avLst/>
              <a:gdLst>
                <a:gd name="T0" fmla="*/ 287 w 305"/>
                <a:gd name="T1" fmla="*/ 19 h 19"/>
                <a:gd name="T2" fmla="*/ 305 w 305"/>
                <a:gd name="T3" fmla="*/ 9 h 19"/>
                <a:gd name="T4" fmla="*/ 287 w 305"/>
                <a:gd name="T5" fmla="*/ 0 h 19"/>
                <a:gd name="T6" fmla="*/ 17 w 305"/>
                <a:gd name="T7" fmla="*/ 0 h 19"/>
                <a:gd name="T8" fmla="*/ 0 w 305"/>
                <a:gd name="T9" fmla="*/ 9 h 19"/>
                <a:gd name="T10" fmla="*/ 17 w 305"/>
                <a:gd name="T11" fmla="*/ 19 h 19"/>
                <a:gd name="T12" fmla="*/ 287 w 305"/>
                <a:gd name="T13" fmla="*/ 19 h 19"/>
              </a:gdLst>
              <a:ahLst/>
              <a:cxnLst>
                <a:cxn ang="0">
                  <a:pos x="T0" y="T1"/>
                </a:cxn>
                <a:cxn ang="0">
                  <a:pos x="T2" y="T3"/>
                </a:cxn>
                <a:cxn ang="0">
                  <a:pos x="T4" y="T5"/>
                </a:cxn>
                <a:cxn ang="0">
                  <a:pos x="T6" y="T7"/>
                </a:cxn>
                <a:cxn ang="0">
                  <a:pos x="T8" y="T9"/>
                </a:cxn>
                <a:cxn ang="0">
                  <a:pos x="T10" y="T11"/>
                </a:cxn>
                <a:cxn ang="0">
                  <a:pos x="T12" y="T13"/>
                </a:cxn>
              </a:cxnLst>
              <a:rect l="0" t="0" r="r" b="b"/>
              <a:pathLst>
                <a:path w="305" h="19">
                  <a:moveTo>
                    <a:pt x="287" y="19"/>
                  </a:moveTo>
                  <a:cubicBezTo>
                    <a:pt x="296" y="19"/>
                    <a:pt x="305" y="19"/>
                    <a:pt x="305" y="9"/>
                  </a:cubicBezTo>
                  <a:cubicBezTo>
                    <a:pt x="305" y="0"/>
                    <a:pt x="296" y="0"/>
                    <a:pt x="287" y="0"/>
                  </a:cubicBezTo>
                  <a:lnTo>
                    <a:pt x="17" y="0"/>
                  </a:lnTo>
                  <a:cubicBezTo>
                    <a:pt x="9" y="0"/>
                    <a:pt x="0" y="0"/>
                    <a:pt x="0" y="9"/>
                  </a:cubicBezTo>
                  <a:cubicBezTo>
                    <a:pt x="0" y="19"/>
                    <a:pt x="9" y="19"/>
                    <a:pt x="17" y="19"/>
                  </a:cubicBezTo>
                  <a:lnTo>
                    <a:pt x="287" y="19"/>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1">
              <a:extLst>
                <a:ext uri="{FF2B5EF4-FFF2-40B4-BE49-F238E27FC236}">
                  <a16:creationId xmlns:a16="http://schemas.microsoft.com/office/drawing/2014/main" id="{787DF213-34B4-4EA8-81F0-D2FC129287E7}"/>
                </a:ext>
              </a:extLst>
            </p:cNvPr>
            <p:cNvSpPr>
              <a:spLocks noEditPoints="1"/>
            </p:cNvSpPr>
            <p:nvPr>
              <p:custDataLst>
                <p:tags r:id="rId6"/>
              </p:custDataLst>
            </p:nvPr>
          </p:nvSpPr>
          <p:spPr bwMode="auto">
            <a:xfrm>
              <a:off x="3527425" y="2608263"/>
              <a:ext cx="161925" cy="276225"/>
            </a:xfrm>
            <a:custGeom>
              <a:avLst/>
              <a:gdLst>
                <a:gd name="T0" fmla="*/ 249 w 249"/>
                <a:gd name="T1" fmla="*/ 106 h 354"/>
                <a:gd name="T2" fmla="*/ 167 w 249"/>
                <a:gd name="T3" fmla="*/ 0 h 354"/>
                <a:gd name="T4" fmla="*/ 40 w 249"/>
                <a:gd name="T5" fmla="*/ 94 h 354"/>
                <a:gd name="T6" fmla="*/ 0 w 249"/>
                <a:gd name="T7" fmla="*/ 249 h 354"/>
                <a:gd name="T8" fmla="*/ 82 w 249"/>
                <a:gd name="T9" fmla="*/ 354 h 354"/>
                <a:gd name="T10" fmla="*/ 194 w 249"/>
                <a:gd name="T11" fmla="*/ 284 h 354"/>
                <a:gd name="T12" fmla="*/ 249 w 249"/>
                <a:gd name="T13" fmla="*/ 106 h 354"/>
                <a:gd name="T14" fmla="*/ 75 w 249"/>
                <a:gd name="T15" fmla="*/ 165 h 354"/>
                <a:gd name="T16" fmla="*/ 110 w 249"/>
                <a:gd name="T17" fmla="*/ 65 h 354"/>
                <a:gd name="T18" fmla="*/ 166 w 249"/>
                <a:gd name="T19" fmla="*/ 18 h 354"/>
                <a:gd name="T20" fmla="*/ 196 w 249"/>
                <a:gd name="T21" fmla="*/ 69 h 354"/>
                <a:gd name="T22" fmla="*/ 180 w 249"/>
                <a:gd name="T23" fmla="*/ 165 h 354"/>
                <a:gd name="T24" fmla="*/ 75 w 249"/>
                <a:gd name="T25" fmla="*/ 165 h 354"/>
                <a:gd name="T26" fmla="*/ 174 w 249"/>
                <a:gd name="T27" fmla="*/ 189 h 354"/>
                <a:gd name="T28" fmla="*/ 83 w 249"/>
                <a:gd name="T29" fmla="*/ 336 h 354"/>
                <a:gd name="T30" fmla="*/ 59 w 249"/>
                <a:gd name="T31" fmla="*/ 319 h 354"/>
                <a:gd name="T32" fmla="*/ 53 w 249"/>
                <a:gd name="T33" fmla="*/ 285 h 354"/>
                <a:gd name="T34" fmla="*/ 69 w 249"/>
                <a:gd name="T35" fmla="*/ 189 h 354"/>
                <a:gd name="T36" fmla="*/ 174 w 249"/>
                <a:gd name="T37" fmla="*/ 189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9" h="354">
                  <a:moveTo>
                    <a:pt x="249" y="106"/>
                  </a:moveTo>
                  <a:cubicBezTo>
                    <a:pt x="249" y="18"/>
                    <a:pt x="198" y="0"/>
                    <a:pt x="167" y="0"/>
                  </a:cubicBezTo>
                  <a:cubicBezTo>
                    <a:pt x="128" y="0"/>
                    <a:pt x="78" y="26"/>
                    <a:pt x="40" y="94"/>
                  </a:cubicBezTo>
                  <a:cubicBezTo>
                    <a:pt x="15" y="141"/>
                    <a:pt x="0" y="209"/>
                    <a:pt x="0" y="249"/>
                  </a:cubicBezTo>
                  <a:cubicBezTo>
                    <a:pt x="0" y="321"/>
                    <a:pt x="37" y="354"/>
                    <a:pt x="82" y="354"/>
                  </a:cubicBezTo>
                  <a:cubicBezTo>
                    <a:pt x="116" y="354"/>
                    <a:pt x="160" y="335"/>
                    <a:pt x="194" y="284"/>
                  </a:cubicBezTo>
                  <a:cubicBezTo>
                    <a:pt x="236" y="222"/>
                    <a:pt x="249" y="143"/>
                    <a:pt x="249" y="106"/>
                  </a:cubicBezTo>
                  <a:close/>
                  <a:moveTo>
                    <a:pt x="75" y="165"/>
                  </a:moveTo>
                  <a:cubicBezTo>
                    <a:pt x="82" y="136"/>
                    <a:pt x="95" y="91"/>
                    <a:pt x="110" y="65"/>
                  </a:cubicBezTo>
                  <a:cubicBezTo>
                    <a:pt x="122" y="44"/>
                    <a:pt x="142" y="18"/>
                    <a:pt x="166" y="18"/>
                  </a:cubicBezTo>
                  <a:cubicBezTo>
                    <a:pt x="187" y="18"/>
                    <a:pt x="196" y="40"/>
                    <a:pt x="196" y="69"/>
                  </a:cubicBezTo>
                  <a:cubicBezTo>
                    <a:pt x="196" y="101"/>
                    <a:pt x="185" y="144"/>
                    <a:pt x="180" y="165"/>
                  </a:cubicBezTo>
                  <a:lnTo>
                    <a:pt x="75" y="165"/>
                  </a:lnTo>
                  <a:close/>
                  <a:moveTo>
                    <a:pt x="174" y="189"/>
                  </a:moveTo>
                  <a:cubicBezTo>
                    <a:pt x="143" y="323"/>
                    <a:pt x="101" y="336"/>
                    <a:pt x="83" y="336"/>
                  </a:cubicBezTo>
                  <a:cubicBezTo>
                    <a:pt x="76" y="336"/>
                    <a:pt x="66" y="334"/>
                    <a:pt x="59" y="319"/>
                  </a:cubicBezTo>
                  <a:cubicBezTo>
                    <a:pt x="53" y="305"/>
                    <a:pt x="53" y="286"/>
                    <a:pt x="53" y="285"/>
                  </a:cubicBezTo>
                  <a:cubicBezTo>
                    <a:pt x="53" y="257"/>
                    <a:pt x="64" y="211"/>
                    <a:pt x="69" y="189"/>
                  </a:cubicBezTo>
                  <a:lnTo>
                    <a:pt x="174" y="189"/>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12">
              <a:extLst>
                <a:ext uri="{FF2B5EF4-FFF2-40B4-BE49-F238E27FC236}">
                  <a16:creationId xmlns:a16="http://schemas.microsoft.com/office/drawing/2014/main" id="{A124E5C5-801D-4814-88C0-1C36D78594FC}"/>
                </a:ext>
              </a:extLst>
            </p:cNvPr>
            <p:cNvSpPr>
              <a:spLocks/>
            </p:cNvSpPr>
            <p:nvPr>
              <p:custDataLst>
                <p:tags r:id="rId7"/>
              </p:custDataLst>
            </p:nvPr>
          </p:nvSpPr>
          <p:spPr bwMode="auto">
            <a:xfrm>
              <a:off x="3724275" y="2589213"/>
              <a:ext cx="74613" cy="388938"/>
            </a:xfrm>
            <a:custGeom>
              <a:avLst/>
              <a:gdLst>
                <a:gd name="T0" fmla="*/ 115 w 115"/>
                <a:gd name="T1" fmla="*/ 249 h 499"/>
                <a:gd name="T2" fmla="*/ 83 w 115"/>
                <a:gd name="T3" fmla="*/ 94 h 499"/>
                <a:gd name="T4" fmla="*/ 5 w 115"/>
                <a:gd name="T5" fmla="*/ 0 h 499"/>
                <a:gd name="T6" fmla="*/ 0 w 115"/>
                <a:gd name="T7" fmla="*/ 5 h 499"/>
                <a:gd name="T8" fmla="*/ 9 w 115"/>
                <a:gd name="T9" fmla="*/ 16 h 499"/>
                <a:gd name="T10" fmla="*/ 87 w 115"/>
                <a:gd name="T11" fmla="*/ 249 h 499"/>
                <a:gd name="T12" fmla="*/ 6 w 115"/>
                <a:gd name="T13" fmla="*/ 486 h 499"/>
                <a:gd name="T14" fmla="*/ 0 w 115"/>
                <a:gd name="T15" fmla="*/ 494 h 499"/>
                <a:gd name="T16" fmla="*/ 5 w 115"/>
                <a:gd name="T17" fmla="*/ 499 h 499"/>
                <a:gd name="T18" fmla="*/ 84 w 115"/>
                <a:gd name="T19" fmla="*/ 402 h 499"/>
                <a:gd name="T20" fmla="*/ 115 w 115"/>
                <a:gd name="T21" fmla="*/ 249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5" h="499">
                  <a:moveTo>
                    <a:pt x="115" y="249"/>
                  </a:moveTo>
                  <a:cubicBezTo>
                    <a:pt x="115" y="211"/>
                    <a:pt x="110" y="150"/>
                    <a:pt x="83" y="94"/>
                  </a:cubicBezTo>
                  <a:cubicBezTo>
                    <a:pt x="53" y="32"/>
                    <a:pt x="10" y="0"/>
                    <a:pt x="5" y="0"/>
                  </a:cubicBezTo>
                  <a:cubicBezTo>
                    <a:pt x="2" y="0"/>
                    <a:pt x="0" y="2"/>
                    <a:pt x="0" y="5"/>
                  </a:cubicBezTo>
                  <a:cubicBezTo>
                    <a:pt x="0" y="6"/>
                    <a:pt x="0" y="7"/>
                    <a:pt x="9" y="16"/>
                  </a:cubicBezTo>
                  <a:cubicBezTo>
                    <a:pt x="58" y="66"/>
                    <a:pt x="87" y="145"/>
                    <a:pt x="87" y="249"/>
                  </a:cubicBezTo>
                  <a:cubicBezTo>
                    <a:pt x="87" y="335"/>
                    <a:pt x="68" y="423"/>
                    <a:pt x="6" y="486"/>
                  </a:cubicBezTo>
                  <a:cubicBezTo>
                    <a:pt x="0" y="492"/>
                    <a:pt x="0" y="493"/>
                    <a:pt x="0" y="494"/>
                  </a:cubicBezTo>
                  <a:cubicBezTo>
                    <a:pt x="0" y="497"/>
                    <a:pt x="2" y="499"/>
                    <a:pt x="5" y="499"/>
                  </a:cubicBezTo>
                  <a:cubicBezTo>
                    <a:pt x="10" y="499"/>
                    <a:pt x="55" y="465"/>
                    <a:pt x="84" y="402"/>
                  </a:cubicBezTo>
                  <a:cubicBezTo>
                    <a:pt x="109" y="347"/>
                    <a:pt x="115" y="291"/>
                    <a:pt x="115" y="249"/>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13">
              <a:extLst>
                <a:ext uri="{FF2B5EF4-FFF2-40B4-BE49-F238E27FC236}">
                  <a16:creationId xmlns:a16="http://schemas.microsoft.com/office/drawing/2014/main" id="{B88D4C29-711D-407B-BB22-9E60D5F227C9}"/>
                </a:ext>
              </a:extLst>
            </p:cNvPr>
            <p:cNvSpPr>
              <a:spLocks noEditPoints="1"/>
            </p:cNvSpPr>
            <p:nvPr>
              <p:custDataLst>
                <p:tags r:id="rId8"/>
              </p:custDataLst>
            </p:nvPr>
          </p:nvSpPr>
          <p:spPr bwMode="auto">
            <a:xfrm>
              <a:off x="3940175" y="2738438"/>
              <a:ext cx="217488" cy="90488"/>
            </a:xfrm>
            <a:custGeom>
              <a:avLst/>
              <a:gdLst>
                <a:gd name="T0" fmla="*/ 315 w 332"/>
                <a:gd name="T1" fmla="*/ 20 h 117"/>
                <a:gd name="T2" fmla="*/ 332 w 332"/>
                <a:gd name="T3" fmla="*/ 10 h 117"/>
                <a:gd name="T4" fmla="*/ 316 w 332"/>
                <a:gd name="T5" fmla="*/ 0 h 117"/>
                <a:gd name="T6" fmla="*/ 17 w 332"/>
                <a:gd name="T7" fmla="*/ 0 h 117"/>
                <a:gd name="T8" fmla="*/ 0 w 332"/>
                <a:gd name="T9" fmla="*/ 10 h 117"/>
                <a:gd name="T10" fmla="*/ 17 w 332"/>
                <a:gd name="T11" fmla="*/ 20 h 117"/>
                <a:gd name="T12" fmla="*/ 315 w 332"/>
                <a:gd name="T13" fmla="*/ 20 h 117"/>
                <a:gd name="T14" fmla="*/ 316 w 332"/>
                <a:gd name="T15" fmla="*/ 117 h 117"/>
                <a:gd name="T16" fmla="*/ 332 w 332"/>
                <a:gd name="T17" fmla="*/ 107 h 117"/>
                <a:gd name="T18" fmla="*/ 315 w 332"/>
                <a:gd name="T19" fmla="*/ 97 h 117"/>
                <a:gd name="T20" fmla="*/ 17 w 332"/>
                <a:gd name="T21" fmla="*/ 97 h 117"/>
                <a:gd name="T22" fmla="*/ 0 w 332"/>
                <a:gd name="T23" fmla="*/ 107 h 117"/>
                <a:gd name="T24" fmla="*/ 17 w 332"/>
                <a:gd name="T25" fmla="*/ 117 h 117"/>
                <a:gd name="T26" fmla="*/ 316 w 332"/>
                <a:gd name="T27" fmla="*/ 117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2" h="117">
                  <a:moveTo>
                    <a:pt x="315" y="20"/>
                  </a:moveTo>
                  <a:cubicBezTo>
                    <a:pt x="323" y="20"/>
                    <a:pt x="332" y="20"/>
                    <a:pt x="332" y="10"/>
                  </a:cubicBezTo>
                  <a:cubicBezTo>
                    <a:pt x="332" y="0"/>
                    <a:pt x="323" y="0"/>
                    <a:pt x="316" y="0"/>
                  </a:cubicBezTo>
                  <a:lnTo>
                    <a:pt x="17" y="0"/>
                  </a:lnTo>
                  <a:cubicBezTo>
                    <a:pt x="10" y="0"/>
                    <a:pt x="0" y="0"/>
                    <a:pt x="0" y="10"/>
                  </a:cubicBezTo>
                  <a:cubicBezTo>
                    <a:pt x="0" y="20"/>
                    <a:pt x="10" y="20"/>
                    <a:pt x="17" y="20"/>
                  </a:cubicBezTo>
                  <a:lnTo>
                    <a:pt x="315" y="20"/>
                  </a:lnTo>
                  <a:close/>
                  <a:moveTo>
                    <a:pt x="316" y="117"/>
                  </a:moveTo>
                  <a:cubicBezTo>
                    <a:pt x="323" y="117"/>
                    <a:pt x="332" y="117"/>
                    <a:pt x="332" y="107"/>
                  </a:cubicBezTo>
                  <a:cubicBezTo>
                    <a:pt x="332" y="97"/>
                    <a:pt x="323" y="97"/>
                    <a:pt x="315" y="97"/>
                  </a:cubicBezTo>
                  <a:lnTo>
                    <a:pt x="17" y="97"/>
                  </a:lnTo>
                  <a:cubicBezTo>
                    <a:pt x="10" y="97"/>
                    <a:pt x="0" y="97"/>
                    <a:pt x="0" y="107"/>
                  </a:cubicBezTo>
                  <a:cubicBezTo>
                    <a:pt x="0" y="117"/>
                    <a:pt x="10" y="117"/>
                    <a:pt x="17" y="117"/>
                  </a:cubicBezTo>
                  <a:lnTo>
                    <a:pt x="316" y="117"/>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4">
              <a:extLst>
                <a:ext uri="{FF2B5EF4-FFF2-40B4-BE49-F238E27FC236}">
                  <a16:creationId xmlns:a16="http://schemas.microsoft.com/office/drawing/2014/main" id="{E4E50B62-613B-4B07-9B06-AA676209B569}"/>
                </a:ext>
              </a:extLst>
            </p:cNvPr>
            <p:cNvSpPr>
              <a:spLocks/>
            </p:cNvSpPr>
            <p:nvPr>
              <p:custDataLst>
                <p:tags r:id="rId9"/>
              </p:custDataLst>
            </p:nvPr>
          </p:nvSpPr>
          <p:spPr bwMode="auto">
            <a:xfrm>
              <a:off x="4278313" y="2614613"/>
              <a:ext cx="265113" cy="266700"/>
            </a:xfrm>
            <a:custGeom>
              <a:avLst/>
              <a:gdLst>
                <a:gd name="T0" fmla="*/ 222 w 405"/>
                <a:gd name="T1" fmla="*/ 132 h 342"/>
                <a:gd name="T2" fmla="*/ 342 w 405"/>
                <a:gd name="T3" fmla="*/ 32 h 342"/>
                <a:gd name="T4" fmla="*/ 389 w 405"/>
                <a:gd name="T5" fmla="*/ 23 h 342"/>
                <a:gd name="T6" fmla="*/ 397 w 405"/>
                <a:gd name="T7" fmla="*/ 23 h 342"/>
                <a:gd name="T8" fmla="*/ 397 w 405"/>
                <a:gd name="T9" fmla="*/ 0 h 342"/>
                <a:gd name="T10" fmla="*/ 346 w 405"/>
                <a:gd name="T11" fmla="*/ 1 h 342"/>
                <a:gd name="T12" fmla="*/ 273 w 405"/>
                <a:gd name="T13" fmla="*/ 0 h 342"/>
                <a:gd name="T14" fmla="*/ 273 w 405"/>
                <a:gd name="T15" fmla="*/ 23 h 342"/>
                <a:gd name="T16" fmla="*/ 302 w 405"/>
                <a:gd name="T17" fmla="*/ 26 h 342"/>
                <a:gd name="T18" fmla="*/ 309 w 405"/>
                <a:gd name="T19" fmla="*/ 29 h 342"/>
                <a:gd name="T20" fmla="*/ 124 w 405"/>
                <a:gd name="T21" fmla="*/ 183 h 342"/>
                <a:gd name="T22" fmla="*/ 124 w 405"/>
                <a:gd name="T23" fmla="*/ 23 h 342"/>
                <a:gd name="T24" fmla="*/ 178 w 405"/>
                <a:gd name="T25" fmla="*/ 23 h 342"/>
                <a:gd name="T26" fmla="*/ 178 w 405"/>
                <a:gd name="T27" fmla="*/ 0 h 342"/>
                <a:gd name="T28" fmla="*/ 89 w 405"/>
                <a:gd name="T29" fmla="*/ 1 h 342"/>
                <a:gd name="T30" fmla="*/ 0 w 405"/>
                <a:gd name="T31" fmla="*/ 0 h 342"/>
                <a:gd name="T32" fmla="*/ 0 w 405"/>
                <a:gd name="T33" fmla="*/ 23 h 342"/>
                <a:gd name="T34" fmla="*/ 54 w 405"/>
                <a:gd name="T35" fmla="*/ 23 h 342"/>
                <a:gd name="T36" fmla="*/ 54 w 405"/>
                <a:gd name="T37" fmla="*/ 319 h 342"/>
                <a:gd name="T38" fmla="*/ 0 w 405"/>
                <a:gd name="T39" fmla="*/ 319 h 342"/>
                <a:gd name="T40" fmla="*/ 0 w 405"/>
                <a:gd name="T41" fmla="*/ 342 h 342"/>
                <a:gd name="T42" fmla="*/ 89 w 405"/>
                <a:gd name="T43" fmla="*/ 341 h 342"/>
                <a:gd name="T44" fmla="*/ 178 w 405"/>
                <a:gd name="T45" fmla="*/ 342 h 342"/>
                <a:gd name="T46" fmla="*/ 178 w 405"/>
                <a:gd name="T47" fmla="*/ 319 h 342"/>
                <a:gd name="T48" fmla="*/ 124 w 405"/>
                <a:gd name="T49" fmla="*/ 319 h 342"/>
                <a:gd name="T50" fmla="*/ 124 w 405"/>
                <a:gd name="T51" fmla="*/ 214 h 342"/>
                <a:gd name="T52" fmla="*/ 174 w 405"/>
                <a:gd name="T53" fmla="*/ 173 h 342"/>
                <a:gd name="T54" fmla="*/ 277 w 405"/>
                <a:gd name="T55" fmla="*/ 308 h 342"/>
                <a:gd name="T56" fmla="*/ 281 w 405"/>
                <a:gd name="T57" fmla="*/ 315 h 342"/>
                <a:gd name="T58" fmla="*/ 245 w 405"/>
                <a:gd name="T59" fmla="*/ 319 h 342"/>
                <a:gd name="T60" fmla="*/ 245 w 405"/>
                <a:gd name="T61" fmla="*/ 342 h 342"/>
                <a:gd name="T62" fmla="*/ 332 w 405"/>
                <a:gd name="T63" fmla="*/ 341 h 342"/>
                <a:gd name="T64" fmla="*/ 405 w 405"/>
                <a:gd name="T65" fmla="*/ 342 h 342"/>
                <a:gd name="T66" fmla="*/ 405 w 405"/>
                <a:gd name="T67" fmla="*/ 319 h 342"/>
                <a:gd name="T68" fmla="*/ 391 w 405"/>
                <a:gd name="T69" fmla="*/ 319 h 342"/>
                <a:gd name="T70" fmla="*/ 357 w 405"/>
                <a:gd name="T71" fmla="*/ 309 h 342"/>
                <a:gd name="T72" fmla="*/ 222 w 405"/>
                <a:gd name="T73" fmla="*/ 132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05" h="342">
                  <a:moveTo>
                    <a:pt x="222" y="132"/>
                  </a:moveTo>
                  <a:lnTo>
                    <a:pt x="342" y="32"/>
                  </a:lnTo>
                  <a:cubicBezTo>
                    <a:pt x="353" y="23"/>
                    <a:pt x="374" y="23"/>
                    <a:pt x="389" y="23"/>
                  </a:cubicBezTo>
                  <a:lnTo>
                    <a:pt x="397" y="23"/>
                  </a:lnTo>
                  <a:lnTo>
                    <a:pt x="397" y="0"/>
                  </a:lnTo>
                  <a:cubicBezTo>
                    <a:pt x="377" y="1"/>
                    <a:pt x="349" y="1"/>
                    <a:pt x="346" y="1"/>
                  </a:cubicBezTo>
                  <a:cubicBezTo>
                    <a:pt x="327" y="1"/>
                    <a:pt x="291" y="1"/>
                    <a:pt x="273" y="0"/>
                  </a:cubicBezTo>
                  <a:lnTo>
                    <a:pt x="273" y="23"/>
                  </a:lnTo>
                  <a:cubicBezTo>
                    <a:pt x="280" y="23"/>
                    <a:pt x="290" y="23"/>
                    <a:pt x="302" y="26"/>
                  </a:cubicBezTo>
                  <a:cubicBezTo>
                    <a:pt x="310" y="28"/>
                    <a:pt x="304" y="27"/>
                    <a:pt x="309" y="29"/>
                  </a:cubicBezTo>
                  <a:lnTo>
                    <a:pt x="124" y="183"/>
                  </a:lnTo>
                  <a:lnTo>
                    <a:pt x="124" y="23"/>
                  </a:lnTo>
                  <a:lnTo>
                    <a:pt x="178" y="23"/>
                  </a:lnTo>
                  <a:lnTo>
                    <a:pt x="178" y="0"/>
                  </a:lnTo>
                  <a:cubicBezTo>
                    <a:pt x="159" y="1"/>
                    <a:pt x="110" y="1"/>
                    <a:pt x="89" y="1"/>
                  </a:cubicBezTo>
                  <a:cubicBezTo>
                    <a:pt x="68" y="1"/>
                    <a:pt x="19" y="1"/>
                    <a:pt x="0" y="0"/>
                  </a:cubicBezTo>
                  <a:lnTo>
                    <a:pt x="0" y="23"/>
                  </a:lnTo>
                  <a:lnTo>
                    <a:pt x="54" y="23"/>
                  </a:lnTo>
                  <a:lnTo>
                    <a:pt x="54" y="319"/>
                  </a:lnTo>
                  <a:lnTo>
                    <a:pt x="0" y="319"/>
                  </a:lnTo>
                  <a:lnTo>
                    <a:pt x="0" y="342"/>
                  </a:lnTo>
                  <a:cubicBezTo>
                    <a:pt x="19" y="341"/>
                    <a:pt x="68" y="341"/>
                    <a:pt x="89" y="341"/>
                  </a:cubicBezTo>
                  <a:cubicBezTo>
                    <a:pt x="110" y="341"/>
                    <a:pt x="159" y="341"/>
                    <a:pt x="178" y="342"/>
                  </a:cubicBezTo>
                  <a:lnTo>
                    <a:pt x="178" y="319"/>
                  </a:lnTo>
                  <a:lnTo>
                    <a:pt x="124" y="319"/>
                  </a:lnTo>
                  <a:lnTo>
                    <a:pt x="124" y="214"/>
                  </a:lnTo>
                  <a:lnTo>
                    <a:pt x="174" y="173"/>
                  </a:lnTo>
                  <a:lnTo>
                    <a:pt x="277" y="308"/>
                  </a:lnTo>
                  <a:cubicBezTo>
                    <a:pt x="279" y="311"/>
                    <a:pt x="279" y="312"/>
                    <a:pt x="281" y="315"/>
                  </a:cubicBezTo>
                  <a:cubicBezTo>
                    <a:pt x="272" y="319"/>
                    <a:pt x="262" y="319"/>
                    <a:pt x="245" y="319"/>
                  </a:cubicBezTo>
                  <a:lnTo>
                    <a:pt x="245" y="342"/>
                  </a:lnTo>
                  <a:cubicBezTo>
                    <a:pt x="265" y="341"/>
                    <a:pt x="310" y="341"/>
                    <a:pt x="332" y="341"/>
                  </a:cubicBezTo>
                  <a:cubicBezTo>
                    <a:pt x="352" y="341"/>
                    <a:pt x="387" y="341"/>
                    <a:pt x="405" y="342"/>
                  </a:cubicBezTo>
                  <a:lnTo>
                    <a:pt x="405" y="319"/>
                  </a:lnTo>
                  <a:lnTo>
                    <a:pt x="391" y="319"/>
                  </a:lnTo>
                  <a:cubicBezTo>
                    <a:pt x="364" y="319"/>
                    <a:pt x="363" y="317"/>
                    <a:pt x="357" y="309"/>
                  </a:cubicBezTo>
                  <a:lnTo>
                    <a:pt x="222" y="132"/>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15">
              <a:extLst>
                <a:ext uri="{FF2B5EF4-FFF2-40B4-BE49-F238E27FC236}">
                  <a16:creationId xmlns:a16="http://schemas.microsoft.com/office/drawing/2014/main" id="{2F50457C-CBF0-4F10-A697-1FF5F4F8F51E}"/>
                </a:ext>
              </a:extLst>
            </p:cNvPr>
            <p:cNvSpPr>
              <a:spLocks/>
            </p:cNvSpPr>
            <p:nvPr>
              <p:custDataLst>
                <p:tags r:id="rId10"/>
              </p:custDataLst>
            </p:nvPr>
          </p:nvSpPr>
          <p:spPr bwMode="auto">
            <a:xfrm>
              <a:off x="4583113" y="2759075"/>
              <a:ext cx="82550" cy="180975"/>
            </a:xfrm>
            <a:custGeom>
              <a:avLst/>
              <a:gdLst>
                <a:gd name="T0" fmla="*/ 79 w 127"/>
                <a:gd name="T1" fmla="*/ 10 h 232"/>
                <a:gd name="T2" fmla="*/ 69 w 127"/>
                <a:gd name="T3" fmla="*/ 0 h 232"/>
                <a:gd name="T4" fmla="*/ 0 w 127"/>
                <a:gd name="T5" fmla="*/ 23 h 232"/>
                <a:gd name="T6" fmla="*/ 0 w 127"/>
                <a:gd name="T7" fmla="*/ 35 h 232"/>
                <a:gd name="T8" fmla="*/ 51 w 127"/>
                <a:gd name="T9" fmla="*/ 26 h 232"/>
                <a:gd name="T10" fmla="*/ 51 w 127"/>
                <a:gd name="T11" fmla="*/ 204 h 232"/>
                <a:gd name="T12" fmla="*/ 16 w 127"/>
                <a:gd name="T13" fmla="*/ 220 h 232"/>
                <a:gd name="T14" fmla="*/ 3 w 127"/>
                <a:gd name="T15" fmla="*/ 220 h 232"/>
                <a:gd name="T16" fmla="*/ 3 w 127"/>
                <a:gd name="T17" fmla="*/ 232 h 232"/>
                <a:gd name="T18" fmla="*/ 65 w 127"/>
                <a:gd name="T19" fmla="*/ 231 h 232"/>
                <a:gd name="T20" fmla="*/ 127 w 127"/>
                <a:gd name="T21" fmla="*/ 232 h 232"/>
                <a:gd name="T22" fmla="*/ 127 w 127"/>
                <a:gd name="T23" fmla="*/ 220 h 232"/>
                <a:gd name="T24" fmla="*/ 114 w 127"/>
                <a:gd name="T25" fmla="*/ 220 h 232"/>
                <a:gd name="T26" fmla="*/ 79 w 127"/>
                <a:gd name="T27" fmla="*/ 204 h 232"/>
                <a:gd name="T28" fmla="*/ 79 w 127"/>
                <a:gd name="T29" fmla="*/ 10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7" h="232">
                  <a:moveTo>
                    <a:pt x="79" y="10"/>
                  </a:moveTo>
                  <a:cubicBezTo>
                    <a:pt x="79" y="1"/>
                    <a:pt x="78" y="0"/>
                    <a:pt x="69" y="0"/>
                  </a:cubicBezTo>
                  <a:cubicBezTo>
                    <a:pt x="46" y="22"/>
                    <a:pt x="15" y="23"/>
                    <a:pt x="0" y="23"/>
                  </a:cubicBezTo>
                  <a:lnTo>
                    <a:pt x="0" y="35"/>
                  </a:lnTo>
                  <a:cubicBezTo>
                    <a:pt x="9" y="35"/>
                    <a:pt x="32" y="35"/>
                    <a:pt x="51" y="26"/>
                  </a:cubicBezTo>
                  <a:lnTo>
                    <a:pt x="51" y="204"/>
                  </a:lnTo>
                  <a:cubicBezTo>
                    <a:pt x="51" y="215"/>
                    <a:pt x="51" y="220"/>
                    <a:pt x="16" y="220"/>
                  </a:cubicBezTo>
                  <a:lnTo>
                    <a:pt x="3" y="220"/>
                  </a:lnTo>
                  <a:lnTo>
                    <a:pt x="3" y="232"/>
                  </a:lnTo>
                  <a:cubicBezTo>
                    <a:pt x="9" y="232"/>
                    <a:pt x="52" y="231"/>
                    <a:pt x="65" y="231"/>
                  </a:cubicBezTo>
                  <a:cubicBezTo>
                    <a:pt x="76" y="231"/>
                    <a:pt x="120" y="232"/>
                    <a:pt x="127" y="232"/>
                  </a:cubicBezTo>
                  <a:lnTo>
                    <a:pt x="127" y="220"/>
                  </a:lnTo>
                  <a:lnTo>
                    <a:pt x="114" y="220"/>
                  </a:lnTo>
                  <a:cubicBezTo>
                    <a:pt x="79" y="220"/>
                    <a:pt x="79" y="215"/>
                    <a:pt x="79" y="204"/>
                  </a:cubicBezTo>
                  <a:lnTo>
                    <a:pt x="79" y="1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16">
              <a:extLst>
                <a:ext uri="{FF2B5EF4-FFF2-40B4-BE49-F238E27FC236}">
                  <a16:creationId xmlns:a16="http://schemas.microsoft.com/office/drawing/2014/main" id="{D0BB0CA1-B4C8-4EEF-8255-1EBB5DFC74DA}"/>
                </a:ext>
              </a:extLst>
            </p:cNvPr>
            <p:cNvSpPr>
              <a:spLocks/>
            </p:cNvSpPr>
            <p:nvPr>
              <p:custDataLst>
                <p:tags r:id="rId11"/>
              </p:custDataLst>
            </p:nvPr>
          </p:nvSpPr>
          <p:spPr bwMode="auto">
            <a:xfrm>
              <a:off x="4737100" y="2589213"/>
              <a:ext cx="76200" cy="388938"/>
            </a:xfrm>
            <a:custGeom>
              <a:avLst/>
              <a:gdLst>
                <a:gd name="T0" fmla="*/ 116 w 116"/>
                <a:gd name="T1" fmla="*/ 494 h 499"/>
                <a:gd name="T2" fmla="*/ 107 w 116"/>
                <a:gd name="T3" fmla="*/ 483 h 499"/>
                <a:gd name="T4" fmla="*/ 29 w 116"/>
                <a:gd name="T5" fmla="*/ 249 h 499"/>
                <a:gd name="T6" fmla="*/ 109 w 116"/>
                <a:gd name="T7" fmla="*/ 13 h 499"/>
                <a:gd name="T8" fmla="*/ 116 w 116"/>
                <a:gd name="T9" fmla="*/ 5 h 499"/>
                <a:gd name="T10" fmla="*/ 111 w 116"/>
                <a:gd name="T11" fmla="*/ 0 h 499"/>
                <a:gd name="T12" fmla="*/ 32 w 116"/>
                <a:gd name="T13" fmla="*/ 97 h 499"/>
                <a:gd name="T14" fmla="*/ 0 w 116"/>
                <a:gd name="T15" fmla="*/ 249 h 499"/>
                <a:gd name="T16" fmla="*/ 33 w 116"/>
                <a:gd name="T17" fmla="*/ 405 h 499"/>
                <a:gd name="T18" fmla="*/ 111 w 116"/>
                <a:gd name="T19" fmla="*/ 499 h 499"/>
                <a:gd name="T20" fmla="*/ 116 w 116"/>
                <a:gd name="T21" fmla="*/ 494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6" h="499">
                  <a:moveTo>
                    <a:pt x="116" y="494"/>
                  </a:moveTo>
                  <a:cubicBezTo>
                    <a:pt x="116" y="493"/>
                    <a:pt x="116" y="492"/>
                    <a:pt x="107" y="483"/>
                  </a:cubicBezTo>
                  <a:cubicBezTo>
                    <a:pt x="45" y="420"/>
                    <a:pt x="29" y="326"/>
                    <a:pt x="29" y="249"/>
                  </a:cubicBezTo>
                  <a:cubicBezTo>
                    <a:pt x="29" y="163"/>
                    <a:pt x="48" y="76"/>
                    <a:pt x="109" y="13"/>
                  </a:cubicBezTo>
                  <a:cubicBezTo>
                    <a:pt x="116" y="7"/>
                    <a:pt x="116" y="6"/>
                    <a:pt x="116" y="5"/>
                  </a:cubicBezTo>
                  <a:cubicBezTo>
                    <a:pt x="116" y="1"/>
                    <a:pt x="114" y="0"/>
                    <a:pt x="111" y="0"/>
                  </a:cubicBezTo>
                  <a:cubicBezTo>
                    <a:pt x="106" y="0"/>
                    <a:pt x="61" y="34"/>
                    <a:pt x="32" y="97"/>
                  </a:cubicBezTo>
                  <a:cubicBezTo>
                    <a:pt x="6" y="152"/>
                    <a:pt x="0" y="208"/>
                    <a:pt x="0" y="249"/>
                  </a:cubicBezTo>
                  <a:cubicBezTo>
                    <a:pt x="0" y="288"/>
                    <a:pt x="6" y="349"/>
                    <a:pt x="33" y="405"/>
                  </a:cubicBezTo>
                  <a:cubicBezTo>
                    <a:pt x="63" y="467"/>
                    <a:pt x="106" y="499"/>
                    <a:pt x="111" y="499"/>
                  </a:cubicBezTo>
                  <a:cubicBezTo>
                    <a:pt x="114" y="499"/>
                    <a:pt x="116" y="498"/>
                    <a:pt x="116" y="494"/>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17">
              <a:extLst>
                <a:ext uri="{FF2B5EF4-FFF2-40B4-BE49-F238E27FC236}">
                  <a16:creationId xmlns:a16="http://schemas.microsoft.com/office/drawing/2014/main" id="{327E931E-6A96-4797-AF89-A74DC763605B}"/>
                </a:ext>
              </a:extLst>
            </p:cNvPr>
            <p:cNvSpPr>
              <a:spLocks noEditPoints="1"/>
            </p:cNvSpPr>
            <p:nvPr>
              <p:custDataLst>
                <p:tags r:id="rId12"/>
              </p:custDataLst>
            </p:nvPr>
          </p:nvSpPr>
          <p:spPr bwMode="auto">
            <a:xfrm>
              <a:off x="4843463" y="2706688"/>
              <a:ext cx="182563" cy="249238"/>
            </a:xfrm>
            <a:custGeom>
              <a:avLst/>
              <a:gdLst>
                <a:gd name="T0" fmla="*/ 193 w 281"/>
                <a:gd name="T1" fmla="*/ 153 h 321"/>
                <a:gd name="T2" fmla="*/ 185 w 281"/>
                <a:gd name="T3" fmla="*/ 174 h 321"/>
                <a:gd name="T4" fmla="*/ 125 w 281"/>
                <a:gd name="T5" fmla="*/ 209 h 321"/>
                <a:gd name="T6" fmla="*/ 64 w 281"/>
                <a:gd name="T7" fmla="*/ 114 h 321"/>
                <a:gd name="T8" fmla="*/ 131 w 281"/>
                <a:gd name="T9" fmla="*/ 20 h 321"/>
                <a:gd name="T10" fmla="*/ 193 w 281"/>
                <a:gd name="T11" fmla="*/ 84 h 321"/>
                <a:gd name="T12" fmla="*/ 193 w 281"/>
                <a:gd name="T13" fmla="*/ 153 h 321"/>
                <a:gd name="T14" fmla="*/ 200 w 281"/>
                <a:gd name="T15" fmla="*/ 39 h 321"/>
                <a:gd name="T16" fmla="*/ 125 w 281"/>
                <a:gd name="T17" fmla="*/ 0 h 321"/>
                <a:gd name="T18" fmla="*/ 0 w 281"/>
                <a:gd name="T19" fmla="*/ 113 h 321"/>
                <a:gd name="T20" fmla="*/ 120 w 281"/>
                <a:gd name="T21" fmla="*/ 227 h 321"/>
                <a:gd name="T22" fmla="*/ 190 w 281"/>
                <a:gd name="T23" fmla="*/ 200 h 321"/>
                <a:gd name="T24" fmla="*/ 190 w 281"/>
                <a:gd name="T25" fmla="*/ 298 h 321"/>
                <a:gd name="T26" fmla="*/ 155 w 281"/>
                <a:gd name="T27" fmla="*/ 298 h 321"/>
                <a:gd name="T28" fmla="*/ 155 w 281"/>
                <a:gd name="T29" fmla="*/ 321 h 321"/>
                <a:gd name="T30" fmla="*/ 218 w 281"/>
                <a:gd name="T31" fmla="*/ 320 h 321"/>
                <a:gd name="T32" fmla="*/ 281 w 281"/>
                <a:gd name="T33" fmla="*/ 321 h 321"/>
                <a:gd name="T34" fmla="*/ 281 w 281"/>
                <a:gd name="T35" fmla="*/ 298 h 321"/>
                <a:gd name="T36" fmla="*/ 247 w 281"/>
                <a:gd name="T37" fmla="*/ 298 h 321"/>
                <a:gd name="T38" fmla="*/ 247 w 281"/>
                <a:gd name="T39" fmla="*/ 0 h 321"/>
                <a:gd name="T40" fmla="*/ 226 w 281"/>
                <a:gd name="T41" fmla="*/ 0 h 321"/>
                <a:gd name="T42" fmla="*/ 200 w 281"/>
                <a:gd name="T43" fmla="*/ 39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1" h="321">
                  <a:moveTo>
                    <a:pt x="193" y="153"/>
                  </a:moveTo>
                  <a:cubicBezTo>
                    <a:pt x="193" y="162"/>
                    <a:pt x="193" y="164"/>
                    <a:pt x="185" y="174"/>
                  </a:cubicBezTo>
                  <a:cubicBezTo>
                    <a:pt x="165" y="204"/>
                    <a:pt x="140" y="209"/>
                    <a:pt x="125" y="209"/>
                  </a:cubicBezTo>
                  <a:cubicBezTo>
                    <a:pt x="94" y="209"/>
                    <a:pt x="64" y="180"/>
                    <a:pt x="64" y="114"/>
                  </a:cubicBezTo>
                  <a:cubicBezTo>
                    <a:pt x="64" y="43"/>
                    <a:pt x="101" y="20"/>
                    <a:pt x="131" y="20"/>
                  </a:cubicBezTo>
                  <a:cubicBezTo>
                    <a:pt x="169" y="20"/>
                    <a:pt x="193" y="59"/>
                    <a:pt x="193" y="84"/>
                  </a:cubicBezTo>
                  <a:lnTo>
                    <a:pt x="193" y="153"/>
                  </a:lnTo>
                  <a:close/>
                  <a:moveTo>
                    <a:pt x="200" y="39"/>
                  </a:moveTo>
                  <a:cubicBezTo>
                    <a:pt x="182" y="15"/>
                    <a:pt x="154" y="0"/>
                    <a:pt x="125" y="0"/>
                  </a:cubicBezTo>
                  <a:cubicBezTo>
                    <a:pt x="52" y="0"/>
                    <a:pt x="0" y="44"/>
                    <a:pt x="0" y="113"/>
                  </a:cubicBezTo>
                  <a:cubicBezTo>
                    <a:pt x="0" y="184"/>
                    <a:pt x="51" y="227"/>
                    <a:pt x="120" y="227"/>
                  </a:cubicBezTo>
                  <a:cubicBezTo>
                    <a:pt x="144" y="227"/>
                    <a:pt x="167" y="220"/>
                    <a:pt x="190" y="200"/>
                  </a:cubicBezTo>
                  <a:lnTo>
                    <a:pt x="190" y="298"/>
                  </a:lnTo>
                  <a:lnTo>
                    <a:pt x="155" y="298"/>
                  </a:lnTo>
                  <a:lnTo>
                    <a:pt x="155" y="321"/>
                  </a:lnTo>
                  <a:cubicBezTo>
                    <a:pt x="169" y="321"/>
                    <a:pt x="199" y="320"/>
                    <a:pt x="218" y="320"/>
                  </a:cubicBezTo>
                  <a:cubicBezTo>
                    <a:pt x="238" y="320"/>
                    <a:pt x="267" y="321"/>
                    <a:pt x="281" y="321"/>
                  </a:cubicBezTo>
                  <a:lnTo>
                    <a:pt x="281" y="298"/>
                  </a:lnTo>
                  <a:lnTo>
                    <a:pt x="247" y="298"/>
                  </a:lnTo>
                  <a:lnTo>
                    <a:pt x="247" y="0"/>
                  </a:lnTo>
                  <a:lnTo>
                    <a:pt x="226" y="0"/>
                  </a:lnTo>
                  <a:lnTo>
                    <a:pt x="200" y="39"/>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8">
              <a:extLst>
                <a:ext uri="{FF2B5EF4-FFF2-40B4-BE49-F238E27FC236}">
                  <a16:creationId xmlns:a16="http://schemas.microsoft.com/office/drawing/2014/main" id="{6EBF1577-924A-46C3-A872-A73AFC2734EC}"/>
                </a:ext>
              </a:extLst>
            </p:cNvPr>
            <p:cNvSpPr>
              <a:spLocks/>
            </p:cNvSpPr>
            <p:nvPr>
              <p:custDataLst>
                <p:tags r:id="rId13"/>
              </p:custDataLst>
            </p:nvPr>
          </p:nvSpPr>
          <p:spPr bwMode="auto">
            <a:xfrm>
              <a:off x="5127625" y="2776538"/>
              <a:ext cx="200025" cy="14288"/>
            </a:xfrm>
            <a:custGeom>
              <a:avLst/>
              <a:gdLst>
                <a:gd name="T0" fmla="*/ 287 w 305"/>
                <a:gd name="T1" fmla="*/ 19 h 19"/>
                <a:gd name="T2" fmla="*/ 305 w 305"/>
                <a:gd name="T3" fmla="*/ 9 h 19"/>
                <a:gd name="T4" fmla="*/ 287 w 305"/>
                <a:gd name="T5" fmla="*/ 0 h 19"/>
                <a:gd name="T6" fmla="*/ 17 w 305"/>
                <a:gd name="T7" fmla="*/ 0 h 19"/>
                <a:gd name="T8" fmla="*/ 0 w 305"/>
                <a:gd name="T9" fmla="*/ 9 h 19"/>
                <a:gd name="T10" fmla="*/ 17 w 305"/>
                <a:gd name="T11" fmla="*/ 19 h 19"/>
                <a:gd name="T12" fmla="*/ 287 w 305"/>
                <a:gd name="T13" fmla="*/ 19 h 19"/>
              </a:gdLst>
              <a:ahLst/>
              <a:cxnLst>
                <a:cxn ang="0">
                  <a:pos x="T0" y="T1"/>
                </a:cxn>
                <a:cxn ang="0">
                  <a:pos x="T2" y="T3"/>
                </a:cxn>
                <a:cxn ang="0">
                  <a:pos x="T4" y="T5"/>
                </a:cxn>
                <a:cxn ang="0">
                  <a:pos x="T6" y="T7"/>
                </a:cxn>
                <a:cxn ang="0">
                  <a:pos x="T8" y="T9"/>
                </a:cxn>
                <a:cxn ang="0">
                  <a:pos x="T10" y="T11"/>
                </a:cxn>
                <a:cxn ang="0">
                  <a:pos x="T12" y="T13"/>
                </a:cxn>
              </a:cxnLst>
              <a:rect l="0" t="0" r="r" b="b"/>
              <a:pathLst>
                <a:path w="305" h="19">
                  <a:moveTo>
                    <a:pt x="287" y="19"/>
                  </a:moveTo>
                  <a:cubicBezTo>
                    <a:pt x="296" y="19"/>
                    <a:pt x="305" y="19"/>
                    <a:pt x="305" y="9"/>
                  </a:cubicBezTo>
                  <a:cubicBezTo>
                    <a:pt x="305" y="0"/>
                    <a:pt x="296" y="0"/>
                    <a:pt x="287" y="0"/>
                  </a:cubicBezTo>
                  <a:lnTo>
                    <a:pt x="17" y="0"/>
                  </a:lnTo>
                  <a:cubicBezTo>
                    <a:pt x="9" y="0"/>
                    <a:pt x="0" y="0"/>
                    <a:pt x="0" y="9"/>
                  </a:cubicBezTo>
                  <a:cubicBezTo>
                    <a:pt x="0" y="19"/>
                    <a:pt x="9" y="19"/>
                    <a:pt x="17" y="19"/>
                  </a:cubicBezTo>
                  <a:lnTo>
                    <a:pt x="287" y="19"/>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19">
              <a:extLst>
                <a:ext uri="{FF2B5EF4-FFF2-40B4-BE49-F238E27FC236}">
                  <a16:creationId xmlns:a16="http://schemas.microsoft.com/office/drawing/2014/main" id="{359886BC-D11D-49C3-968D-0339CFEDFEE5}"/>
                </a:ext>
              </a:extLst>
            </p:cNvPr>
            <p:cNvSpPr>
              <a:spLocks noEditPoints="1"/>
            </p:cNvSpPr>
            <p:nvPr>
              <p:custDataLst>
                <p:tags r:id="rId14"/>
              </p:custDataLst>
            </p:nvPr>
          </p:nvSpPr>
          <p:spPr bwMode="auto">
            <a:xfrm>
              <a:off x="5441950" y="2608263"/>
              <a:ext cx="161925" cy="276225"/>
            </a:xfrm>
            <a:custGeom>
              <a:avLst/>
              <a:gdLst>
                <a:gd name="T0" fmla="*/ 249 w 249"/>
                <a:gd name="T1" fmla="*/ 106 h 354"/>
                <a:gd name="T2" fmla="*/ 167 w 249"/>
                <a:gd name="T3" fmla="*/ 0 h 354"/>
                <a:gd name="T4" fmla="*/ 40 w 249"/>
                <a:gd name="T5" fmla="*/ 94 h 354"/>
                <a:gd name="T6" fmla="*/ 0 w 249"/>
                <a:gd name="T7" fmla="*/ 249 h 354"/>
                <a:gd name="T8" fmla="*/ 82 w 249"/>
                <a:gd name="T9" fmla="*/ 354 h 354"/>
                <a:gd name="T10" fmla="*/ 194 w 249"/>
                <a:gd name="T11" fmla="*/ 284 h 354"/>
                <a:gd name="T12" fmla="*/ 249 w 249"/>
                <a:gd name="T13" fmla="*/ 106 h 354"/>
                <a:gd name="T14" fmla="*/ 75 w 249"/>
                <a:gd name="T15" fmla="*/ 165 h 354"/>
                <a:gd name="T16" fmla="*/ 110 w 249"/>
                <a:gd name="T17" fmla="*/ 65 h 354"/>
                <a:gd name="T18" fmla="*/ 166 w 249"/>
                <a:gd name="T19" fmla="*/ 18 h 354"/>
                <a:gd name="T20" fmla="*/ 196 w 249"/>
                <a:gd name="T21" fmla="*/ 69 h 354"/>
                <a:gd name="T22" fmla="*/ 180 w 249"/>
                <a:gd name="T23" fmla="*/ 165 h 354"/>
                <a:gd name="T24" fmla="*/ 75 w 249"/>
                <a:gd name="T25" fmla="*/ 165 h 354"/>
                <a:gd name="T26" fmla="*/ 174 w 249"/>
                <a:gd name="T27" fmla="*/ 189 h 354"/>
                <a:gd name="T28" fmla="*/ 83 w 249"/>
                <a:gd name="T29" fmla="*/ 336 h 354"/>
                <a:gd name="T30" fmla="*/ 59 w 249"/>
                <a:gd name="T31" fmla="*/ 319 h 354"/>
                <a:gd name="T32" fmla="*/ 53 w 249"/>
                <a:gd name="T33" fmla="*/ 285 h 354"/>
                <a:gd name="T34" fmla="*/ 69 w 249"/>
                <a:gd name="T35" fmla="*/ 189 h 354"/>
                <a:gd name="T36" fmla="*/ 174 w 249"/>
                <a:gd name="T37" fmla="*/ 189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9" h="354">
                  <a:moveTo>
                    <a:pt x="249" y="106"/>
                  </a:moveTo>
                  <a:cubicBezTo>
                    <a:pt x="249" y="18"/>
                    <a:pt x="197" y="0"/>
                    <a:pt x="167" y="0"/>
                  </a:cubicBezTo>
                  <a:cubicBezTo>
                    <a:pt x="128" y="0"/>
                    <a:pt x="78" y="26"/>
                    <a:pt x="40" y="94"/>
                  </a:cubicBezTo>
                  <a:cubicBezTo>
                    <a:pt x="15" y="141"/>
                    <a:pt x="0" y="209"/>
                    <a:pt x="0" y="249"/>
                  </a:cubicBezTo>
                  <a:cubicBezTo>
                    <a:pt x="0" y="321"/>
                    <a:pt x="37" y="354"/>
                    <a:pt x="82" y="354"/>
                  </a:cubicBezTo>
                  <a:cubicBezTo>
                    <a:pt x="116" y="354"/>
                    <a:pt x="160" y="335"/>
                    <a:pt x="194" y="284"/>
                  </a:cubicBezTo>
                  <a:cubicBezTo>
                    <a:pt x="236" y="222"/>
                    <a:pt x="249" y="143"/>
                    <a:pt x="249" y="106"/>
                  </a:cubicBezTo>
                  <a:close/>
                  <a:moveTo>
                    <a:pt x="75" y="165"/>
                  </a:moveTo>
                  <a:cubicBezTo>
                    <a:pt x="82" y="136"/>
                    <a:pt x="95" y="91"/>
                    <a:pt x="110" y="65"/>
                  </a:cubicBezTo>
                  <a:cubicBezTo>
                    <a:pt x="122" y="44"/>
                    <a:pt x="142" y="18"/>
                    <a:pt x="166" y="18"/>
                  </a:cubicBezTo>
                  <a:cubicBezTo>
                    <a:pt x="187" y="18"/>
                    <a:pt x="196" y="40"/>
                    <a:pt x="196" y="69"/>
                  </a:cubicBezTo>
                  <a:cubicBezTo>
                    <a:pt x="196" y="101"/>
                    <a:pt x="185" y="144"/>
                    <a:pt x="180" y="165"/>
                  </a:cubicBezTo>
                  <a:lnTo>
                    <a:pt x="75" y="165"/>
                  </a:lnTo>
                  <a:close/>
                  <a:moveTo>
                    <a:pt x="174" y="189"/>
                  </a:moveTo>
                  <a:cubicBezTo>
                    <a:pt x="143" y="323"/>
                    <a:pt x="101" y="336"/>
                    <a:pt x="83" y="336"/>
                  </a:cubicBezTo>
                  <a:cubicBezTo>
                    <a:pt x="76" y="336"/>
                    <a:pt x="66" y="334"/>
                    <a:pt x="59" y="319"/>
                  </a:cubicBezTo>
                  <a:cubicBezTo>
                    <a:pt x="53" y="305"/>
                    <a:pt x="53" y="286"/>
                    <a:pt x="53" y="285"/>
                  </a:cubicBezTo>
                  <a:cubicBezTo>
                    <a:pt x="53" y="257"/>
                    <a:pt x="64" y="211"/>
                    <a:pt x="69" y="189"/>
                  </a:cubicBezTo>
                  <a:lnTo>
                    <a:pt x="174" y="189"/>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20">
              <a:extLst>
                <a:ext uri="{FF2B5EF4-FFF2-40B4-BE49-F238E27FC236}">
                  <a16:creationId xmlns:a16="http://schemas.microsoft.com/office/drawing/2014/main" id="{1F95FC55-AE39-4652-920F-D9DFE94F4D84}"/>
                </a:ext>
              </a:extLst>
            </p:cNvPr>
            <p:cNvSpPr>
              <a:spLocks/>
            </p:cNvSpPr>
            <p:nvPr>
              <p:custDataLst>
                <p:tags r:id="rId15"/>
              </p:custDataLst>
            </p:nvPr>
          </p:nvSpPr>
          <p:spPr bwMode="auto">
            <a:xfrm>
              <a:off x="5638800" y="2589213"/>
              <a:ext cx="74613" cy="388938"/>
            </a:xfrm>
            <a:custGeom>
              <a:avLst/>
              <a:gdLst>
                <a:gd name="T0" fmla="*/ 116 w 116"/>
                <a:gd name="T1" fmla="*/ 249 h 499"/>
                <a:gd name="T2" fmla="*/ 83 w 116"/>
                <a:gd name="T3" fmla="*/ 94 h 499"/>
                <a:gd name="T4" fmla="*/ 5 w 116"/>
                <a:gd name="T5" fmla="*/ 0 h 499"/>
                <a:gd name="T6" fmla="*/ 0 w 116"/>
                <a:gd name="T7" fmla="*/ 5 h 499"/>
                <a:gd name="T8" fmla="*/ 9 w 116"/>
                <a:gd name="T9" fmla="*/ 16 h 499"/>
                <a:gd name="T10" fmla="*/ 87 w 116"/>
                <a:gd name="T11" fmla="*/ 249 h 499"/>
                <a:gd name="T12" fmla="*/ 6 w 116"/>
                <a:gd name="T13" fmla="*/ 486 h 499"/>
                <a:gd name="T14" fmla="*/ 0 w 116"/>
                <a:gd name="T15" fmla="*/ 494 h 499"/>
                <a:gd name="T16" fmla="*/ 5 w 116"/>
                <a:gd name="T17" fmla="*/ 499 h 499"/>
                <a:gd name="T18" fmla="*/ 84 w 116"/>
                <a:gd name="T19" fmla="*/ 402 h 499"/>
                <a:gd name="T20" fmla="*/ 116 w 116"/>
                <a:gd name="T21" fmla="*/ 249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6" h="499">
                  <a:moveTo>
                    <a:pt x="116" y="249"/>
                  </a:moveTo>
                  <a:cubicBezTo>
                    <a:pt x="116" y="211"/>
                    <a:pt x="110" y="150"/>
                    <a:pt x="83" y="94"/>
                  </a:cubicBezTo>
                  <a:cubicBezTo>
                    <a:pt x="53" y="32"/>
                    <a:pt x="10" y="0"/>
                    <a:pt x="5" y="0"/>
                  </a:cubicBezTo>
                  <a:cubicBezTo>
                    <a:pt x="2" y="0"/>
                    <a:pt x="0" y="2"/>
                    <a:pt x="0" y="5"/>
                  </a:cubicBezTo>
                  <a:cubicBezTo>
                    <a:pt x="0" y="6"/>
                    <a:pt x="0" y="7"/>
                    <a:pt x="9" y="16"/>
                  </a:cubicBezTo>
                  <a:cubicBezTo>
                    <a:pt x="58" y="66"/>
                    <a:pt x="87" y="145"/>
                    <a:pt x="87" y="249"/>
                  </a:cubicBezTo>
                  <a:cubicBezTo>
                    <a:pt x="87" y="335"/>
                    <a:pt x="68" y="423"/>
                    <a:pt x="6" y="486"/>
                  </a:cubicBezTo>
                  <a:cubicBezTo>
                    <a:pt x="0" y="492"/>
                    <a:pt x="0" y="493"/>
                    <a:pt x="0" y="494"/>
                  </a:cubicBezTo>
                  <a:cubicBezTo>
                    <a:pt x="0" y="497"/>
                    <a:pt x="2" y="499"/>
                    <a:pt x="5" y="499"/>
                  </a:cubicBezTo>
                  <a:cubicBezTo>
                    <a:pt x="10" y="499"/>
                    <a:pt x="55" y="465"/>
                    <a:pt x="84" y="402"/>
                  </a:cubicBezTo>
                  <a:cubicBezTo>
                    <a:pt x="110" y="347"/>
                    <a:pt x="116" y="291"/>
                    <a:pt x="116" y="249"/>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21">
              <a:extLst>
                <a:ext uri="{FF2B5EF4-FFF2-40B4-BE49-F238E27FC236}">
                  <a16:creationId xmlns:a16="http://schemas.microsoft.com/office/drawing/2014/main" id="{D583522C-41CB-4898-9C23-B8E62180DDCE}"/>
                </a:ext>
              </a:extLst>
            </p:cNvPr>
            <p:cNvSpPr>
              <a:spLocks/>
            </p:cNvSpPr>
            <p:nvPr>
              <p:custDataLst>
                <p:tags r:id="rId16"/>
              </p:custDataLst>
            </p:nvPr>
          </p:nvSpPr>
          <p:spPr bwMode="auto">
            <a:xfrm>
              <a:off x="5837238" y="2654300"/>
              <a:ext cx="215900" cy="258763"/>
            </a:xfrm>
            <a:custGeom>
              <a:avLst/>
              <a:gdLst>
                <a:gd name="T0" fmla="*/ 176 w 331"/>
                <a:gd name="T1" fmla="*/ 176 h 333"/>
                <a:gd name="T2" fmla="*/ 315 w 331"/>
                <a:gd name="T3" fmla="*/ 176 h 333"/>
                <a:gd name="T4" fmla="*/ 331 w 331"/>
                <a:gd name="T5" fmla="*/ 166 h 333"/>
                <a:gd name="T6" fmla="*/ 315 w 331"/>
                <a:gd name="T7" fmla="*/ 157 h 333"/>
                <a:gd name="T8" fmla="*/ 176 w 331"/>
                <a:gd name="T9" fmla="*/ 157 h 333"/>
                <a:gd name="T10" fmla="*/ 176 w 331"/>
                <a:gd name="T11" fmla="*/ 17 h 333"/>
                <a:gd name="T12" fmla="*/ 166 w 331"/>
                <a:gd name="T13" fmla="*/ 0 h 333"/>
                <a:gd name="T14" fmla="*/ 156 w 331"/>
                <a:gd name="T15" fmla="*/ 17 h 333"/>
                <a:gd name="T16" fmla="*/ 156 w 331"/>
                <a:gd name="T17" fmla="*/ 157 h 333"/>
                <a:gd name="T18" fmla="*/ 16 w 331"/>
                <a:gd name="T19" fmla="*/ 157 h 333"/>
                <a:gd name="T20" fmla="*/ 0 w 331"/>
                <a:gd name="T21" fmla="*/ 166 h 333"/>
                <a:gd name="T22" fmla="*/ 16 w 331"/>
                <a:gd name="T23" fmla="*/ 176 h 333"/>
                <a:gd name="T24" fmla="*/ 156 w 331"/>
                <a:gd name="T25" fmla="*/ 176 h 333"/>
                <a:gd name="T26" fmla="*/ 156 w 331"/>
                <a:gd name="T27" fmla="*/ 316 h 333"/>
                <a:gd name="T28" fmla="*/ 166 w 331"/>
                <a:gd name="T29" fmla="*/ 333 h 333"/>
                <a:gd name="T30" fmla="*/ 176 w 331"/>
                <a:gd name="T31" fmla="*/ 316 h 333"/>
                <a:gd name="T32" fmla="*/ 176 w 331"/>
                <a:gd name="T33" fmla="*/ 176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31" h="333">
                  <a:moveTo>
                    <a:pt x="176" y="176"/>
                  </a:moveTo>
                  <a:lnTo>
                    <a:pt x="315" y="176"/>
                  </a:lnTo>
                  <a:cubicBezTo>
                    <a:pt x="322" y="176"/>
                    <a:pt x="331" y="176"/>
                    <a:pt x="331" y="166"/>
                  </a:cubicBezTo>
                  <a:cubicBezTo>
                    <a:pt x="331" y="157"/>
                    <a:pt x="322" y="157"/>
                    <a:pt x="315" y="157"/>
                  </a:cubicBezTo>
                  <a:lnTo>
                    <a:pt x="176" y="157"/>
                  </a:lnTo>
                  <a:lnTo>
                    <a:pt x="176" y="17"/>
                  </a:lnTo>
                  <a:cubicBezTo>
                    <a:pt x="176" y="10"/>
                    <a:pt x="176" y="0"/>
                    <a:pt x="166" y="0"/>
                  </a:cubicBezTo>
                  <a:cubicBezTo>
                    <a:pt x="156" y="0"/>
                    <a:pt x="156" y="10"/>
                    <a:pt x="156" y="17"/>
                  </a:cubicBezTo>
                  <a:lnTo>
                    <a:pt x="156" y="157"/>
                  </a:lnTo>
                  <a:lnTo>
                    <a:pt x="16" y="157"/>
                  </a:lnTo>
                  <a:cubicBezTo>
                    <a:pt x="9" y="157"/>
                    <a:pt x="0" y="157"/>
                    <a:pt x="0" y="166"/>
                  </a:cubicBezTo>
                  <a:cubicBezTo>
                    <a:pt x="0" y="176"/>
                    <a:pt x="9" y="176"/>
                    <a:pt x="16" y="176"/>
                  </a:cubicBezTo>
                  <a:lnTo>
                    <a:pt x="156" y="176"/>
                  </a:lnTo>
                  <a:lnTo>
                    <a:pt x="156" y="316"/>
                  </a:lnTo>
                  <a:cubicBezTo>
                    <a:pt x="156" y="323"/>
                    <a:pt x="156" y="333"/>
                    <a:pt x="166" y="333"/>
                  </a:cubicBezTo>
                  <a:cubicBezTo>
                    <a:pt x="176" y="333"/>
                    <a:pt x="176" y="323"/>
                    <a:pt x="176" y="316"/>
                  </a:cubicBezTo>
                  <a:lnTo>
                    <a:pt x="176" y="176"/>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22">
              <a:extLst>
                <a:ext uri="{FF2B5EF4-FFF2-40B4-BE49-F238E27FC236}">
                  <a16:creationId xmlns:a16="http://schemas.microsoft.com/office/drawing/2014/main" id="{E8CEFDB8-7FBC-41E0-BF7E-54ED9D597B14}"/>
                </a:ext>
              </a:extLst>
            </p:cNvPr>
            <p:cNvSpPr>
              <a:spLocks/>
            </p:cNvSpPr>
            <p:nvPr>
              <p:custDataLst>
                <p:tags r:id="rId17"/>
              </p:custDataLst>
            </p:nvPr>
          </p:nvSpPr>
          <p:spPr bwMode="auto">
            <a:xfrm>
              <a:off x="6156325" y="2614613"/>
              <a:ext cx="265113" cy="266700"/>
            </a:xfrm>
            <a:custGeom>
              <a:avLst/>
              <a:gdLst>
                <a:gd name="T0" fmla="*/ 223 w 406"/>
                <a:gd name="T1" fmla="*/ 132 h 342"/>
                <a:gd name="T2" fmla="*/ 342 w 406"/>
                <a:gd name="T3" fmla="*/ 32 h 342"/>
                <a:gd name="T4" fmla="*/ 389 w 406"/>
                <a:gd name="T5" fmla="*/ 23 h 342"/>
                <a:gd name="T6" fmla="*/ 398 w 406"/>
                <a:gd name="T7" fmla="*/ 23 h 342"/>
                <a:gd name="T8" fmla="*/ 398 w 406"/>
                <a:gd name="T9" fmla="*/ 0 h 342"/>
                <a:gd name="T10" fmla="*/ 347 w 406"/>
                <a:gd name="T11" fmla="*/ 1 h 342"/>
                <a:gd name="T12" fmla="*/ 274 w 406"/>
                <a:gd name="T13" fmla="*/ 0 h 342"/>
                <a:gd name="T14" fmla="*/ 274 w 406"/>
                <a:gd name="T15" fmla="*/ 23 h 342"/>
                <a:gd name="T16" fmla="*/ 303 w 406"/>
                <a:gd name="T17" fmla="*/ 26 h 342"/>
                <a:gd name="T18" fmla="*/ 310 w 406"/>
                <a:gd name="T19" fmla="*/ 29 h 342"/>
                <a:gd name="T20" fmla="*/ 125 w 406"/>
                <a:gd name="T21" fmla="*/ 183 h 342"/>
                <a:gd name="T22" fmla="*/ 125 w 406"/>
                <a:gd name="T23" fmla="*/ 23 h 342"/>
                <a:gd name="T24" fmla="*/ 179 w 406"/>
                <a:gd name="T25" fmla="*/ 23 h 342"/>
                <a:gd name="T26" fmla="*/ 179 w 406"/>
                <a:gd name="T27" fmla="*/ 0 h 342"/>
                <a:gd name="T28" fmla="*/ 90 w 406"/>
                <a:gd name="T29" fmla="*/ 1 h 342"/>
                <a:gd name="T30" fmla="*/ 0 w 406"/>
                <a:gd name="T31" fmla="*/ 0 h 342"/>
                <a:gd name="T32" fmla="*/ 0 w 406"/>
                <a:gd name="T33" fmla="*/ 23 h 342"/>
                <a:gd name="T34" fmla="*/ 54 w 406"/>
                <a:gd name="T35" fmla="*/ 23 h 342"/>
                <a:gd name="T36" fmla="*/ 54 w 406"/>
                <a:gd name="T37" fmla="*/ 319 h 342"/>
                <a:gd name="T38" fmla="*/ 0 w 406"/>
                <a:gd name="T39" fmla="*/ 319 h 342"/>
                <a:gd name="T40" fmla="*/ 0 w 406"/>
                <a:gd name="T41" fmla="*/ 342 h 342"/>
                <a:gd name="T42" fmla="*/ 90 w 406"/>
                <a:gd name="T43" fmla="*/ 341 h 342"/>
                <a:gd name="T44" fmla="*/ 179 w 406"/>
                <a:gd name="T45" fmla="*/ 342 h 342"/>
                <a:gd name="T46" fmla="*/ 179 w 406"/>
                <a:gd name="T47" fmla="*/ 319 h 342"/>
                <a:gd name="T48" fmla="*/ 125 w 406"/>
                <a:gd name="T49" fmla="*/ 319 h 342"/>
                <a:gd name="T50" fmla="*/ 125 w 406"/>
                <a:gd name="T51" fmla="*/ 214 h 342"/>
                <a:gd name="T52" fmla="*/ 175 w 406"/>
                <a:gd name="T53" fmla="*/ 173 h 342"/>
                <a:gd name="T54" fmla="*/ 278 w 406"/>
                <a:gd name="T55" fmla="*/ 308 h 342"/>
                <a:gd name="T56" fmla="*/ 282 w 406"/>
                <a:gd name="T57" fmla="*/ 315 h 342"/>
                <a:gd name="T58" fmla="*/ 245 w 406"/>
                <a:gd name="T59" fmla="*/ 319 h 342"/>
                <a:gd name="T60" fmla="*/ 245 w 406"/>
                <a:gd name="T61" fmla="*/ 342 h 342"/>
                <a:gd name="T62" fmla="*/ 333 w 406"/>
                <a:gd name="T63" fmla="*/ 341 h 342"/>
                <a:gd name="T64" fmla="*/ 406 w 406"/>
                <a:gd name="T65" fmla="*/ 342 h 342"/>
                <a:gd name="T66" fmla="*/ 406 w 406"/>
                <a:gd name="T67" fmla="*/ 319 h 342"/>
                <a:gd name="T68" fmla="*/ 391 w 406"/>
                <a:gd name="T69" fmla="*/ 319 h 342"/>
                <a:gd name="T70" fmla="*/ 357 w 406"/>
                <a:gd name="T71" fmla="*/ 309 h 342"/>
                <a:gd name="T72" fmla="*/ 223 w 406"/>
                <a:gd name="T73" fmla="*/ 132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06" h="342">
                  <a:moveTo>
                    <a:pt x="223" y="132"/>
                  </a:moveTo>
                  <a:lnTo>
                    <a:pt x="342" y="32"/>
                  </a:lnTo>
                  <a:cubicBezTo>
                    <a:pt x="353" y="23"/>
                    <a:pt x="374" y="23"/>
                    <a:pt x="389" y="23"/>
                  </a:cubicBezTo>
                  <a:lnTo>
                    <a:pt x="398" y="23"/>
                  </a:lnTo>
                  <a:lnTo>
                    <a:pt x="398" y="0"/>
                  </a:lnTo>
                  <a:cubicBezTo>
                    <a:pt x="378" y="1"/>
                    <a:pt x="349" y="1"/>
                    <a:pt x="347" y="1"/>
                  </a:cubicBezTo>
                  <a:cubicBezTo>
                    <a:pt x="328" y="1"/>
                    <a:pt x="292" y="1"/>
                    <a:pt x="274" y="0"/>
                  </a:cubicBezTo>
                  <a:lnTo>
                    <a:pt x="274" y="23"/>
                  </a:lnTo>
                  <a:cubicBezTo>
                    <a:pt x="281" y="23"/>
                    <a:pt x="291" y="23"/>
                    <a:pt x="303" y="26"/>
                  </a:cubicBezTo>
                  <a:cubicBezTo>
                    <a:pt x="311" y="28"/>
                    <a:pt x="305" y="27"/>
                    <a:pt x="310" y="29"/>
                  </a:cubicBezTo>
                  <a:lnTo>
                    <a:pt x="125" y="183"/>
                  </a:lnTo>
                  <a:lnTo>
                    <a:pt x="125" y="23"/>
                  </a:lnTo>
                  <a:lnTo>
                    <a:pt x="179" y="23"/>
                  </a:lnTo>
                  <a:lnTo>
                    <a:pt x="179" y="0"/>
                  </a:lnTo>
                  <a:cubicBezTo>
                    <a:pt x="160" y="1"/>
                    <a:pt x="111" y="1"/>
                    <a:pt x="90" y="1"/>
                  </a:cubicBezTo>
                  <a:cubicBezTo>
                    <a:pt x="68" y="1"/>
                    <a:pt x="19" y="1"/>
                    <a:pt x="0" y="0"/>
                  </a:cubicBezTo>
                  <a:lnTo>
                    <a:pt x="0" y="23"/>
                  </a:lnTo>
                  <a:lnTo>
                    <a:pt x="54" y="23"/>
                  </a:lnTo>
                  <a:lnTo>
                    <a:pt x="54" y="319"/>
                  </a:lnTo>
                  <a:lnTo>
                    <a:pt x="0" y="319"/>
                  </a:lnTo>
                  <a:lnTo>
                    <a:pt x="0" y="342"/>
                  </a:lnTo>
                  <a:cubicBezTo>
                    <a:pt x="19" y="341"/>
                    <a:pt x="68" y="341"/>
                    <a:pt x="90" y="341"/>
                  </a:cubicBezTo>
                  <a:cubicBezTo>
                    <a:pt x="111" y="341"/>
                    <a:pt x="160" y="341"/>
                    <a:pt x="179" y="342"/>
                  </a:cubicBezTo>
                  <a:lnTo>
                    <a:pt x="179" y="319"/>
                  </a:lnTo>
                  <a:lnTo>
                    <a:pt x="125" y="319"/>
                  </a:lnTo>
                  <a:lnTo>
                    <a:pt x="125" y="214"/>
                  </a:lnTo>
                  <a:lnTo>
                    <a:pt x="175" y="173"/>
                  </a:lnTo>
                  <a:lnTo>
                    <a:pt x="278" y="308"/>
                  </a:lnTo>
                  <a:cubicBezTo>
                    <a:pt x="280" y="311"/>
                    <a:pt x="280" y="312"/>
                    <a:pt x="282" y="315"/>
                  </a:cubicBezTo>
                  <a:cubicBezTo>
                    <a:pt x="273" y="319"/>
                    <a:pt x="263" y="319"/>
                    <a:pt x="245" y="319"/>
                  </a:cubicBezTo>
                  <a:lnTo>
                    <a:pt x="245" y="342"/>
                  </a:lnTo>
                  <a:cubicBezTo>
                    <a:pt x="266" y="341"/>
                    <a:pt x="311" y="341"/>
                    <a:pt x="333" y="341"/>
                  </a:cubicBezTo>
                  <a:cubicBezTo>
                    <a:pt x="353" y="341"/>
                    <a:pt x="387" y="341"/>
                    <a:pt x="406" y="342"/>
                  </a:cubicBezTo>
                  <a:lnTo>
                    <a:pt x="406" y="319"/>
                  </a:lnTo>
                  <a:lnTo>
                    <a:pt x="391" y="319"/>
                  </a:lnTo>
                  <a:cubicBezTo>
                    <a:pt x="365" y="319"/>
                    <a:pt x="363" y="317"/>
                    <a:pt x="357" y="309"/>
                  </a:cubicBezTo>
                  <a:lnTo>
                    <a:pt x="223" y="132"/>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23">
              <a:extLst>
                <a:ext uri="{FF2B5EF4-FFF2-40B4-BE49-F238E27FC236}">
                  <a16:creationId xmlns:a16="http://schemas.microsoft.com/office/drawing/2014/main" id="{0808DC86-02DB-4507-888B-A9F0C3F13D8F}"/>
                </a:ext>
              </a:extLst>
            </p:cNvPr>
            <p:cNvSpPr>
              <a:spLocks/>
            </p:cNvSpPr>
            <p:nvPr>
              <p:custDataLst>
                <p:tags r:id="rId18"/>
              </p:custDataLst>
            </p:nvPr>
          </p:nvSpPr>
          <p:spPr bwMode="auto">
            <a:xfrm>
              <a:off x="6451600" y="2759075"/>
              <a:ext cx="100013" cy="180975"/>
            </a:xfrm>
            <a:custGeom>
              <a:avLst/>
              <a:gdLst>
                <a:gd name="T0" fmla="*/ 154 w 154"/>
                <a:gd name="T1" fmla="*/ 169 h 232"/>
                <a:gd name="T2" fmla="*/ 142 w 154"/>
                <a:gd name="T3" fmla="*/ 169 h 232"/>
                <a:gd name="T4" fmla="*/ 133 w 154"/>
                <a:gd name="T5" fmla="*/ 200 h 232"/>
                <a:gd name="T6" fmla="*/ 99 w 154"/>
                <a:gd name="T7" fmla="*/ 202 h 232"/>
                <a:gd name="T8" fmla="*/ 34 w 154"/>
                <a:gd name="T9" fmla="*/ 202 h 232"/>
                <a:gd name="T10" fmla="*/ 104 w 154"/>
                <a:gd name="T11" fmla="*/ 144 h 232"/>
                <a:gd name="T12" fmla="*/ 154 w 154"/>
                <a:gd name="T13" fmla="*/ 68 h 232"/>
                <a:gd name="T14" fmla="*/ 72 w 154"/>
                <a:gd name="T15" fmla="*/ 0 h 232"/>
                <a:gd name="T16" fmla="*/ 0 w 154"/>
                <a:gd name="T17" fmla="*/ 63 h 232"/>
                <a:gd name="T18" fmla="*/ 18 w 154"/>
                <a:gd name="T19" fmla="*/ 82 h 232"/>
                <a:gd name="T20" fmla="*/ 37 w 154"/>
                <a:gd name="T21" fmla="*/ 64 h 232"/>
                <a:gd name="T22" fmla="*/ 16 w 154"/>
                <a:gd name="T23" fmla="*/ 45 h 232"/>
                <a:gd name="T24" fmla="*/ 67 w 154"/>
                <a:gd name="T25" fmla="*/ 13 h 232"/>
                <a:gd name="T26" fmla="*/ 120 w 154"/>
                <a:gd name="T27" fmla="*/ 68 h 232"/>
                <a:gd name="T28" fmla="*/ 87 w 154"/>
                <a:gd name="T29" fmla="*/ 135 h 232"/>
                <a:gd name="T30" fmla="*/ 3 w 154"/>
                <a:gd name="T31" fmla="*/ 219 h 232"/>
                <a:gd name="T32" fmla="*/ 0 w 154"/>
                <a:gd name="T33" fmla="*/ 232 h 232"/>
                <a:gd name="T34" fmla="*/ 144 w 154"/>
                <a:gd name="T35" fmla="*/ 232 h 232"/>
                <a:gd name="T36" fmla="*/ 154 w 154"/>
                <a:gd name="T37" fmla="*/ 169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4" h="232">
                  <a:moveTo>
                    <a:pt x="154" y="169"/>
                  </a:moveTo>
                  <a:lnTo>
                    <a:pt x="142" y="169"/>
                  </a:lnTo>
                  <a:cubicBezTo>
                    <a:pt x="141" y="176"/>
                    <a:pt x="138" y="197"/>
                    <a:pt x="133" y="200"/>
                  </a:cubicBezTo>
                  <a:cubicBezTo>
                    <a:pt x="130" y="202"/>
                    <a:pt x="103" y="202"/>
                    <a:pt x="99" y="202"/>
                  </a:cubicBezTo>
                  <a:lnTo>
                    <a:pt x="34" y="202"/>
                  </a:lnTo>
                  <a:cubicBezTo>
                    <a:pt x="71" y="170"/>
                    <a:pt x="83" y="160"/>
                    <a:pt x="104" y="144"/>
                  </a:cubicBezTo>
                  <a:cubicBezTo>
                    <a:pt x="130" y="123"/>
                    <a:pt x="154" y="102"/>
                    <a:pt x="154" y="68"/>
                  </a:cubicBezTo>
                  <a:cubicBezTo>
                    <a:pt x="154" y="26"/>
                    <a:pt x="117" y="0"/>
                    <a:pt x="72" y="0"/>
                  </a:cubicBezTo>
                  <a:cubicBezTo>
                    <a:pt x="29" y="0"/>
                    <a:pt x="0" y="31"/>
                    <a:pt x="0" y="63"/>
                  </a:cubicBezTo>
                  <a:cubicBezTo>
                    <a:pt x="0" y="81"/>
                    <a:pt x="15" y="82"/>
                    <a:pt x="18" y="82"/>
                  </a:cubicBezTo>
                  <a:cubicBezTo>
                    <a:pt x="27" y="82"/>
                    <a:pt x="37" y="77"/>
                    <a:pt x="37" y="64"/>
                  </a:cubicBezTo>
                  <a:cubicBezTo>
                    <a:pt x="37" y="58"/>
                    <a:pt x="34" y="45"/>
                    <a:pt x="16" y="45"/>
                  </a:cubicBezTo>
                  <a:cubicBezTo>
                    <a:pt x="27" y="21"/>
                    <a:pt x="51" y="13"/>
                    <a:pt x="67" y="13"/>
                  </a:cubicBezTo>
                  <a:cubicBezTo>
                    <a:pt x="102" y="13"/>
                    <a:pt x="120" y="40"/>
                    <a:pt x="120" y="68"/>
                  </a:cubicBezTo>
                  <a:cubicBezTo>
                    <a:pt x="120" y="99"/>
                    <a:pt x="99" y="123"/>
                    <a:pt x="87" y="135"/>
                  </a:cubicBezTo>
                  <a:lnTo>
                    <a:pt x="3" y="219"/>
                  </a:lnTo>
                  <a:cubicBezTo>
                    <a:pt x="0" y="222"/>
                    <a:pt x="0" y="222"/>
                    <a:pt x="0" y="232"/>
                  </a:cubicBezTo>
                  <a:lnTo>
                    <a:pt x="144" y="232"/>
                  </a:lnTo>
                  <a:lnTo>
                    <a:pt x="154" y="169"/>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24">
              <a:extLst>
                <a:ext uri="{FF2B5EF4-FFF2-40B4-BE49-F238E27FC236}">
                  <a16:creationId xmlns:a16="http://schemas.microsoft.com/office/drawing/2014/main" id="{F11D7564-FFBA-4774-AE89-97FEB3FF4DA1}"/>
                </a:ext>
              </a:extLst>
            </p:cNvPr>
            <p:cNvSpPr>
              <a:spLocks/>
            </p:cNvSpPr>
            <p:nvPr>
              <p:custDataLst>
                <p:tags r:id="rId19"/>
              </p:custDataLst>
            </p:nvPr>
          </p:nvSpPr>
          <p:spPr bwMode="auto">
            <a:xfrm>
              <a:off x="6615113" y="2589213"/>
              <a:ext cx="76200" cy="388938"/>
            </a:xfrm>
            <a:custGeom>
              <a:avLst/>
              <a:gdLst>
                <a:gd name="T0" fmla="*/ 116 w 116"/>
                <a:gd name="T1" fmla="*/ 494 h 499"/>
                <a:gd name="T2" fmla="*/ 107 w 116"/>
                <a:gd name="T3" fmla="*/ 483 h 499"/>
                <a:gd name="T4" fmla="*/ 29 w 116"/>
                <a:gd name="T5" fmla="*/ 249 h 499"/>
                <a:gd name="T6" fmla="*/ 109 w 116"/>
                <a:gd name="T7" fmla="*/ 13 h 499"/>
                <a:gd name="T8" fmla="*/ 116 w 116"/>
                <a:gd name="T9" fmla="*/ 5 h 499"/>
                <a:gd name="T10" fmla="*/ 111 w 116"/>
                <a:gd name="T11" fmla="*/ 0 h 499"/>
                <a:gd name="T12" fmla="*/ 31 w 116"/>
                <a:gd name="T13" fmla="*/ 97 h 499"/>
                <a:gd name="T14" fmla="*/ 0 w 116"/>
                <a:gd name="T15" fmla="*/ 249 h 499"/>
                <a:gd name="T16" fmla="*/ 33 w 116"/>
                <a:gd name="T17" fmla="*/ 405 h 499"/>
                <a:gd name="T18" fmla="*/ 111 w 116"/>
                <a:gd name="T19" fmla="*/ 499 h 499"/>
                <a:gd name="T20" fmla="*/ 116 w 116"/>
                <a:gd name="T21" fmla="*/ 494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6" h="499">
                  <a:moveTo>
                    <a:pt x="116" y="494"/>
                  </a:moveTo>
                  <a:cubicBezTo>
                    <a:pt x="116" y="493"/>
                    <a:pt x="116" y="492"/>
                    <a:pt x="107" y="483"/>
                  </a:cubicBezTo>
                  <a:cubicBezTo>
                    <a:pt x="45" y="420"/>
                    <a:pt x="29" y="326"/>
                    <a:pt x="29" y="249"/>
                  </a:cubicBezTo>
                  <a:cubicBezTo>
                    <a:pt x="29" y="163"/>
                    <a:pt x="48" y="76"/>
                    <a:pt x="109" y="13"/>
                  </a:cubicBezTo>
                  <a:cubicBezTo>
                    <a:pt x="116" y="7"/>
                    <a:pt x="116" y="6"/>
                    <a:pt x="116" y="5"/>
                  </a:cubicBezTo>
                  <a:cubicBezTo>
                    <a:pt x="116" y="1"/>
                    <a:pt x="114" y="0"/>
                    <a:pt x="111" y="0"/>
                  </a:cubicBezTo>
                  <a:cubicBezTo>
                    <a:pt x="106" y="0"/>
                    <a:pt x="61" y="34"/>
                    <a:pt x="31" y="97"/>
                  </a:cubicBezTo>
                  <a:cubicBezTo>
                    <a:pt x="6" y="152"/>
                    <a:pt x="0" y="208"/>
                    <a:pt x="0" y="249"/>
                  </a:cubicBezTo>
                  <a:cubicBezTo>
                    <a:pt x="0" y="288"/>
                    <a:pt x="5" y="349"/>
                    <a:pt x="33" y="405"/>
                  </a:cubicBezTo>
                  <a:cubicBezTo>
                    <a:pt x="63" y="467"/>
                    <a:pt x="106" y="499"/>
                    <a:pt x="111" y="499"/>
                  </a:cubicBezTo>
                  <a:cubicBezTo>
                    <a:pt x="114" y="499"/>
                    <a:pt x="116" y="498"/>
                    <a:pt x="116" y="494"/>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25">
              <a:extLst>
                <a:ext uri="{FF2B5EF4-FFF2-40B4-BE49-F238E27FC236}">
                  <a16:creationId xmlns:a16="http://schemas.microsoft.com/office/drawing/2014/main" id="{B6A71F0F-44A1-4AB1-9EEC-A1269A10CEB9}"/>
                </a:ext>
              </a:extLst>
            </p:cNvPr>
            <p:cNvSpPr>
              <a:spLocks noEditPoints="1"/>
            </p:cNvSpPr>
            <p:nvPr>
              <p:custDataLst>
                <p:tags r:id="rId20"/>
              </p:custDataLst>
            </p:nvPr>
          </p:nvSpPr>
          <p:spPr bwMode="auto">
            <a:xfrm>
              <a:off x="6721475" y="2706688"/>
              <a:ext cx="184150" cy="249238"/>
            </a:xfrm>
            <a:custGeom>
              <a:avLst/>
              <a:gdLst>
                <a:gd name="T0" fmla="*/ 193 w 281"/>
                <a:gd name="T1" fmla="*/ 153 h 321"/>
                <a:gd name="T2" fmla="*/ 185 w 281"/>
                <a:gd name="T3" fmla="*/ 174 h 321"/>
                <a:gd name="T4" fmla="*/ 125 w 281"/>
                <a:gd name="T5" fmla="*/ 209 h 321"/>
                <a:gd name="T6" fmla="*/ 64 w 281"/>
                <a:gd name="T7" fmla="*/ 114 h 321"/>
                <a:gd name="T8" fmla="*/ 131 w 281"/>
                <a:gd name="T9" fmla="*/ 20 h 321"/>
                <a:gd name="T10" fmla="*/ 193 w 281"/>
                <a:gd name="T11" fmla="*/ 84 h 321"/>
                <a:gd name="T12" fmla="*/ 193 w 281"/>
                <a:gd name="T13" fmla="*/ 153 h 321"/>
                <a:gd name="T14" fmla="*/ 200 w 281"/>
                <a:gd name="T15" fmla="*/ 39 h 321"/>
                <a:gd name="T16" fmla="*/ 124 w 281"/>
                <a:gd name="T17" fmla="*/ 0 h 321"/>
                <a:gd name="T18" fmla="*/ 0 w 281"/>
                <a:gd name="T19" fmla="*/ 113 h 321"/>
                <a:gd name="T20" fmla="*/ 120 w 281"/>
                <a:gd name="T21" fmla="*/ 227 h 321"/>
                <a:gd name="T22" fmla="*/ 190 w 281"/>
                <a:gd name="T23" fmla="*/ 200 h 321"/>
                <a:gd name="T24" fmla="*/ 190 w 281"/>
                <a:gd name="T25" fmla="*/ 298 h 321"/>
                <a:gd name="T26" fmla="*/ 155 w 281"/>
                <a:gd name="T27" fmla="*/ 298 h 321"/>
                <a:gd name="T28" fmla="*/ 155 w 281"/>
                <a:gd name="T29" fmla="*/ 321 h 321"/>
                <a:gd name="T30" fmla="*/ 218 w 281"/>
                <a:gd name="T31" fmla="*/ 320 h 321"/>
                <a:gd name="T32" fmla="*/ 281 w 281"/>
                <a:gd name="T33" fmla="*/ 321 h 321"/>
                <a:gd name="T34" fmla="*/ 281 w 281"/>
                <a:gd name="T35" fmla="*/ 298 h 321"/>
                <a:gd name="T36" fmla="*/ 246 w 281"/>
                <a:gd name="T37" fmla="*/ 298 h 321"/>
                <a:gd name="T38" fmla="*/ 246 w 281"/>
                <a:gd name="T39" fmla="*/ 0 h 321"/>
                <a:gd name="T40" fmla="*/ 226 w 281"/>
                <a:gd name="T41" fmla="*/ 0 h 321"/>
                <a:gd name="T42" fmla="*/ 200 w 281"/>
                <a:gd name="T43" fmla="*/ 39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1" h="321">
                  <a:moveTo>
                    <a:pt x="193" y="153"/>
                  </a:moveTo>
                  <a:cubicBezTo>
                    <a:pt x="193" y="162"/>
                    <a:pt x="193" y="164"/>
                    <a:pt x="185" y="174"/>
                  </a:cubicBezTo>
                  <a:cubicBezTo>
                    <a:pt x="165" y="204"/>
                    <a:pt x="140" y="209"/>
                    <a:pt x="125" y="209"/>
                  </a:cubicBezTo>
                  <a:cubicBezTo>
                    <a:pt x="94" y="209"/>
                    <a:pt x="64" y="180"/>
                    <a:pt x="64" y="114"/>
                  </a:cubicBezTo>
                  <a:cubicBezTo>
                    <a:pt x="64" y="43"/>
                    <a:pt x="101" y="20"/>
                    <a:pt x="131" y="20"/>
                  </a:cubicBezTo>
                  <a:cubicBezTo>
                    <a:pt x="169" y="20"/>
                    <a:pt x="193" y="59"/>
                    <a:pt x="193" y="84"/>
                  </a:cubicBezTo>
                  <a:lnTo>
                    <a:pt x="193" y="153"/>
                  </a:lnTo>
                  <a:close/>
                  <a:moveTo>
                    <a:pt x="200" y="39"/>
                  </a:moveTo>
                  <a:cubicBezTo>
                    <a:pt x="182" y="15"/>
                    <a:pt x="154" y="0"/>
                    <a:pt x="124" y="0"/>
                  </a:cubicBezTo>
                  <a:cubicBezTo>
                    <a:pt x="51" y="0"/>
                    <a:pt x="0" y="44"/>
                    <a:pt x="0" y="113"/>
                  </a:cubicBezTo>
                  <a:cubicBezTo>
                    <a:pt x="0" y="184"/>
                    <a:pt x="51" y="227"/>
                    <a:pt x="120" y="227"/>
                  </a:cubicBezTo>
                  <a:cubicBezTo>
                    <a:pt x="144" y="227"/>
                    <a:pt x="167" y="220"/>
                    <a:pt x="190" y="200"/>
                  </a:cubicBezTo>
                  <a:lnTo>
                    <a:pt x="190" y="298"/>
                  </a:lnTo>
                  <a:lnTo>
                    <a:pt x="155" y="298"/>
                  </a:lnTo>
                  <a:lnTo>
                    <a:pt x="155" y="321"/>
                  </a:lnTo>
                  <a:cubicBezTo>
                    <a:pt x="169" y="321"/>
                    <a:pt x="199" y="320"/>
                    <a:pt x="218" y="320"/>
                  </a:cubicBezTo>
                  <a:cubicBezTo>
                    <a:pt x="237" y="320"/>
                    <a:pt x="267" y="321"/>
                    <a:pt x="281" y="321"/>
                  </a:cubicBezTo>
                  <a:lnTo>
                    <a:pt x="281" y="298"/>
                  </a:lnTo>
                  <a:lnTo>
                    <a:pt x="246" y="298"/>
                  </a:lnTo>
                  <a:lnTo>
                    <a:pt x="246" y="0"/>
                  </a:lnTo>
                  <a:lnTo>
                    <a:pt x="226" y="0"/>
                  </a:lnTo>
                  <a:lnTo>
                    <a:pt x="200" y="39"/>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26">
              <a:extLst>
                <a:ext uri="{FF2B5EF4-FFF2-40B4-BE49-F238E27FC236}">
                  <a16:creationId xmlns:a16="http://schemas.microsoft.com/office/drawing/2014/main" id="{11EA5B65-E5A7-4F05-86ED-FAC70F7DB8AE}"/>
                </a:ext>
              </a:extLst>
            </p:cNvPr>
            <p:cNvSpPr>
              <a:spLocks/>
            </p:cNvSpPr>
            <p:nvPr>
              <p:custDataLst>
                <p:tags r:id="rId21"/>
              </p:custDataLst>
            </p:nvPr>
          </p:nvSpPr>
          <p:spPr bwMode="auto">
            <a:xfrm>
              <a:off x="7005638" y="2776538"/>
              <a:ext cx="198438" cy="14288"/>
            </a:xfrm>
            <a:custGeom>
              <a:avLst/>
              <a:gdLst>
                <a:gd name="T0" fmla="*/ 287 w 304"/>
                <a:gd name="T1" fmla="*/ 19 h 19"/>
                <a:gd name="T2" fmla="*/ 304 w 304"/>
                <a:gd name="T3" fmla="*/ 9 h 19"/>
                <a:gd name="T4" fmla="*/ 287 w 304"/>
                <a:gd name="T5" fmla="*/ 0 h 19"/>
                <a:gd name="T6" fmla="*/ 17 w 304"/>
                <a:gd name="T7" fmla="*/ 0 h 19"/>
                <a:gd name="T8" fmla="*/ 0 w 304"/>
                <a:gd name="T9" fmla="*/ 9 h 19"/>
                <a:gd name="T10" fmla="*/ 17 w 304"/>
                <a:gd name="T11" fmla="*/ 19 h 19"/>
                <a:gd name="T12" fmla="*/ 287 w 304"/>
                <a:gd name="T13" fmla="*/ 19 h 19"/>
              </a:gdLst>
              <a:ahLst/>
              <a:cxnLst>
                <a:cxn ang="0">
                  <a:pos x="T0" y="T1"/>
                </a:cxn>
                <a:cxn ang="0">
                  <a:pos x="T2" y="T3"/>
                </a:cxn>
                <a:cxn ang="0">
                  <a:pos x="T4" y="T5"/>
                </a:cxn>
                <a:cxn ang="0">
                  <a:pos x="T6" y="T7"/>
                </a:cxn>
                <a:cxn ang="0">
                  <a:pos x="T8" y="T9"/>
                </a:cxn>
                <a:cxn ang="0">
                  <a:pos x="T10" y="T11"/>
                </a:cxn>
                <a:cxn ang="0">
                  <a:pos x="T12" y="T13"/>
                </a:cxn>
              </a:cxnLst>
              <a:rect l="0" t="0" r="r" b="b"/>
              <a:pathLst>
                <a:path w="304" h="19">
                  <a:moveTo>
                    <a:pt x="287" y="19"/>
                  </a:moveTo>
                  <a:cubicBezTo>
                    <a:pt x="295" y="19"/>
                    <a:pt x="304" y="19"/>
                    <a:pt x="304" y="9"/>
                  </a:cubicBezTo>
                  <a:cubicBezTo>
                    <a:pt x="304" y="0"/>
                    <a:pt x="295" y="0"/>
                    <a:pt x="287" y="0"/>
                  </a:cubicBezTo>
                  <a:lnTo>
                    <a:pt x="17" y="0"/>
                  </a:lnTo>
                  <a:cubicBezTo>
                    <a:pt x="9" y="0"/>
                    <a:pt x="0" y="0"/>
                    <a:pt x="0" y="9"/>
                  </a:cubicBezTo>
                  <a:cubicBezTo>
                    <a:pt x="0" y="19"/>
                    <a:pt x="9" y="19"/>
                    <a:pt x="17" y="19"/>
                  </a:cubicBezTo>
                  <a:lnTo>
                    <a:pt x="287" y="19"/>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27">
              <a:extLst>
                <a:ext uri="{FF2B5EF4-FFF2-40B4-BE49-F238E27FC236}">
                  <a16:creationId xmlns:a16="http://schemas.microsoft.com/office/drawing/2014/main" id="{B2B363BF-B469-4496-8815-0E7CA1FF629A}"/>
                </a:ext>
              </a:extLst>
            </p:cNvPr>
            <p:cNvSpPr>
              <a:spLocks noEditPoints="1"/>
            </p:cNvSpPr>
            <p:nvPr>
              <p:custDataLst>
                <p:tags r:id="rId22"/>
              </p:custDataLst>
            </p:nvPr>
          </p:nvSpPr>
          <p:spPr bwMode="auto">
            <a:xfrm>
              <a:off x="7318375" y="2608263"/>
              <a:ext cx="163513" cy="276225"/>
            </a:xfrm>
            <a:custGeom>
              <a:avLst/>
              <a:gdLst>
                <a:gd name="T0" fmla="*/ 250 w 250"/>
                <a:gd name="T1" fmla="*/ 106 h 354"/>
                <a:gd name="T2" fmla="*/ 168 w 250"/>
                <a:gd name="T3" fmla="*/ 0 h 354"/>
                <a:gd name="T4" fmla="*/ 41 w 250"/>
                <a:gd name="T5" fmla="*/ 94 h 354"/>
                <a:gd name="T6" fmla="*/ 0 w 250"/>
                <a:gd name="T7" fmla="*/ 249 h 354"/>
                <a:gd name="T8" fmla="*/ 83 w 250"/>
                <a:gd name="T9" fmla="*/ 354 h 354"/>
                <a:gd name="T10" fmla="*/ 195 w 250"/>
                <a:gd name="T11" fmla="*/ 284 h 354"/>
                <a:gd name="T12" fmla="*/ 250 w 250"/>
                <a:gd name="T13" fmla="*/ 106 h 354"/>
                <a:gd name="T14" fmla="*/ 76 w 250"/>
                <a:gd name="T15" fmla="*/ 165 h 354"/>
                <a:gd name="T16" fmla="*/ 111 w 250"/>
                <a:gd name="T17" fmla="*/ 65 h 354"/>
                <a:gd name="T18" fmla="*/ 167 w 250"/>
                <a:gd name="T19" fmla="*/ 18 h 354"/>
                <a:gd name="T20" fmla="*/ 197 w 250"/>
                <a:gd name="T21" fmla="*/ 69 h 354"/>
                <a:gd name="T22" fmla="*/ 180 w 250"/>
                <a:gd name="T23" fmla="*/ 165 h 354"/>
                <a:gd name="T24" fmla="*/ 76 w 250"/>
                <a:gd name="T25" fmla="*/ 165 h 354"/>
                <a:gd name="T26" fmla="*/ 174 w 250"/>
                <a:gd name="T27" fmla="*/ 189 h 354"/>
                <a:gd name="T28" fmla="*/ 84 w 250"/>
                <a:gd name="T29" fmla="*/ 336 h 354"/>
                <a:gd name="T30" fmla="*/ 60 w 250"/>
                <a:gd name="T31" fmla="*/ 319 h 354"/>
                <a:gd name="T32" fmla="*/ 54 w 250"/>
                <a:gd name="T33" fmla="*/ 285 h 354"/>
                <a:gd name="T34" fmla="*/ 70 w 250"/>
                <a:gd name="T35" fmla="*/ 189 h 354"/>
                <a:gd name="T36" fmla="*/ 174 w 250"/>
                <a:gd name="T37" fmla="*/ 189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0" h="354">
                  <a:moveTo>
                    <a:pt x="250" y="106"/>
                  </a:moveTo>
                  <a:cubicBezTo>
                    <a:pt x="250" y="18"/>
                    <a:pt x="198" y="0"/>
                    <a:pt x="168" y="0"/>
                  </a:cubicBezTo>
                  <a:cubicBezTo>
                    <a:pt x="128" y="0"/>
                    <a:pt x="79" y="26"/>
                    <a:pt x="41" y="94"/>
                  </a:cubicBezTo>
                  <a:cubicBezTo>
                    <a:pt x="16" y="141"/>
                    <a:pt x="0" y="209"/>
                    <a:pt x="0" y="249"/>
                  </a:cubicBezTo>
                  <a:cubicBezTo>
                    <a:pt x="0" y="321"/>
                    <a:pt x="38" y="354"/>
                    <a:pt x="83" y="354"/>
                  </a:cubicBezTo>
                  <a:cubicBezTo>
                    <a:pt x="116" y="354"/>
                    <a:pt x="160" y="335"/>
                    <a:pt x="195" y="284"/>
                  </a:cubicBezTo>
                  <a:cubicBezTo>
                    <a:pt x="237" y="222"/>
                    <a:pt x="250" y="143"/>
                    <a:pt x="250" y="106"/>
                  </a:cubicBezTo>
                  <a:close/>
                  <a:moveTo>
                    <a:pt x="76" y="165"/>
                  </a:moveTo>
                  <a:cubicBezTo>
                    <a:pt x="83" y="136"/>
                    <a:pt x="96" y="91"/>
                    <a:pt x="111" y="65"/>
                  </a:cubicBezTo>
                  <a:cubicBezTo>
                    <a:pt x="122" y="44"/>
                    <a:pt x="143" y="18"/>
                    <a:pt x="167" y="18"/>
                  </a:cubicBezTo>
                  <a:cubicBezTo>
                    <a:pt x="188" y="18"/>
                    <a:pt x="197" y="40"/>
                    <a:pt x="197" y="69"/>
                  </a:cubicBezTo>
                  <a:cubicBezTo>
                    <a:pt x="197" y="101"/>
                    <a:pt x="186" y="144"/>
                    <a:pt x="180" y="165"/>
                  </a:cubicBezTo>
                  <a:lnTo>
                    <a:pt x="76" y="165"/>
                  </a:lnTo>
                  <a:close/>
                  <a:moveTo>
                    <a:pt x="174" y="189"/>
                  </a:moveTo>
                  <a:cubicBezTo>
                    <a:pt x="143" y="323"/>
                    <a:pt x="101" y="336"/>
                    <a:pt x="84" y="336"/>
                  </a:cubicBezTo>
                  <a:cubicBezTo>
                    <a:pt x="77" y="336"/>
                    <a:pt x="67" y="334"/>
                    <a:pt x="60" y="319"/>
                  </a:cubicBezTo>
                  <a:cubicBezTo>
                    <a:pt x="54" y="305"/>
                    <a:pt x="54" y="286"/>
                    <a:pt x="54" y="285"/>
                  </a:cubicBezTo>
                  <a:cubicBezTo>
                    <a:pt x="54" y="257"/>
                    <a:pt x="65" y="211"/>
                    <a:pt x="70" y="189"/>
                  </a:cubicBezTo>
                  <a:lnTo>
                    <a:pt x="174" y="189"/>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28">
              <a:extLst>
                <a:ext uri="{FF2B5EF4-FFF2-40B4-BE49-F238E27FC236}">
                  <a16:creationId xmlns:a16="http://schemas.microsoft.com/office/drawing/2014/main" id="{26020FB4-B0F6-4EDA-A67F-6AB9748A3CDD}"/>
                </a:ext>
              </a:extLst>
            </p:cNvPr>
            <p:cNvSpPr>
              <a:spLocks/>
            </p:cNvSpPr>
            <p:nvPr>
              <p:custDataLst>
                <p:tags r:id="rId23"/>
              </p:custDataLst>
            </p:nvPr>
          </p:nvSpPr>
          <p:spPr bwMode="auto">
            <a:xfrm>
              <a:off x="7515225" y="2589213"/>
              <a:ext cx="76200" cy="388938"/>
            </a:xfrm>
            <a:custGeom>
              <a:avLst/>
              <a:gdLst>
                <a:gd name="T0" fmla="*/ 116 w 116"/>
                <a:gd name="T1" fmla="*/ 249 h 499"/>
                <a:gd name="T2" fmla="*/ 83 w 116"/>
                <a:gd name="T3" fmla="*/ 94 h 499"/>
                <a:gd name="T4" fmla="*/ 5 w 116"/>
                <a:gd name="T5" fmla="*/ 0 h 499"/>
                <a:gd name="T6" fmla="*/ 0 w 116"/>
                <a:gd name="T7" fmla="*/ 5 h 499"/>
                <a:gd name="T8" fmla="*/ 10 w 116"/>
                <a:gd name="T9" fmla="*/ 16 h 499"/>
                <a:gd name="T10" fmla="*/ 87 w 116"/>
                <a:gd name="T11" fmla="*/ 249 h 499"/>
                <a:gd name="T12" fmla="*/ 7 w 116"/>
                <a:gd name="T13" fmla="*/ 486 h 499"/>
                <a:gd name="T14" fmla="*/ 0 w 116"/>
                <a:gd name="T15" fmla="*/ 494 h 499"/>
                <a:gd name="T16" fmla="*/ 5 w 116"/>
                <a:gd name="T17" fmla="*/ 499 h 499"/>
                <a:gd name="T18" fmla="*/ 85 w 116"/>
                <a:gd name="T19" fmla="*/ 402 h 499"/>
                <a:gd name="T20" fmla="*/ 116 w 116"/>
                <a:gd name="T21" fmla="*/ 249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6" h="499">
                  <a:moveTo>
                    <a:pt x="116" y="249"/>
                  </a:moveTo>
                  <a:cubicBezTo>
                    <a:pt x="116" y="211"/>
                    <a:pt x="111" y="150"/>
                    <a:pt x="83" y="94"/>
                  </a:cubicBezTo>
                  <a:cubicBezTo>
                    <a:pt x="53" y="32"/>
                    <a:pt x="10" y="0"/>
                    <a:pt x="5" y="0"/>
                  </a:cubicBezTo>
                  <a:cubicBezTo>
                    <a:pt x="2" y="0"/>
                    <a:pt x="0" y="2"/>
                    <a:pt x="0" y="5"/>
                  </a:cubicBezTo>
                  <a:cubicBezTo>
                    <a:pt x="0" y="6"/>
                    <a:pt x="0" y="7"/>
                    <a:pt x="10" y="16"/>
                  </a:cubicBezTo>
                  <a:cubicBezTo>
                    <a:pt x="59" y="66"/>
                    <a:pt x="87" y="145"/>
                    <a:pt x="87" y="249"/>
                  </a:cubicBezTo>
                  <a:cubicBezTo>
                    <a:pt x="87" y="335"/>
                    <a:pt x="69" y="423"/>
                    <a:pt x="7" y="486"/>
                  </a:cubicBezTo>
                  <a:cubicBezTo>
                    <a:pt x="0" y="492"/>
                    <a:pt x="0" y="493"/>
                    <a:pt x="0" y="494"/>
                  </a:cubicBezTo>
                  <a:cubicBezTo>
                    <a:pt x="0" y="497"/>
                    <a:pt x="2" y="499"/>
                    <a:pt x="5" y="499"/>
                  </a:cubicBezTo>
                  <a:cubicBezTo>
                    <a:pt x="10" y="499"/>
                    <a:pt x="55" y="465"/>
                    <a:pt x="85" y="402"/>
                  </a:cubicBezTo>
                  <a:cubicBezTo>
                    <a:pt x="110" y="347"/>
                    <a:pt x="116" y="291"/>
                    <a:pt x="116" y="249"/>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29">
              <a:extLst>
                <a:ext uri="{FF2B5EF4-FFF2-40B4-BE49-F238E27FC236}">
                  <a16:creationId xmlns:a16="http://schemas.microsoft.com/office/drawing/2014/main" id="{60D66957-59AA-4AF6-9D20-77C5BC0E4407}"/>
                </a:ext>
              </a:extLst>
            </p:cNvPr>
            <p:cNvSpPr>
              <a:spLocks/>
            </p:cNvSpPr>
            <p:nvPr>
              <p:custDataLst>
                <p:tags r:id="rId24"/>
              </p:custDataLst>
            </p:nvPr>
          </p:nvSpPr>
          <p:spPr bwMode="auto">
            <a:xfrm>
              <a:off x="7635875" y="2540000"/>
              <a:ext cx="104775" cy="185738"/>
            </a:xfrm>
            <a:custGeom>
              <a:avLst/>
              <a:gdLst>
                <a:gd name="T0" fmla="*/ 76 w 160"/>
                <a:gd name="T1" fmla="*/ 115 h 238"/>
                <a:gd name="T2" fmla="*/ 123 w 160"/>
                <a:gd name="T3" fmla="*/ 171 h 238"/>
                <a:gd name="T4" fmla="*/ 77 w 160"/>
                <a:gd name="T5" fmla="*/ 227 h 238"/>
                <a:gd name="T6" fmla="*/ 18 w 160"/>
                <a:gd name="T7" fmla="*/ 203 h 238"/>
                <a:gd name="T8" fmla="*/ 38 w 160"/>
                <a:gd name="T9" fmla="*/ 183 h 238"/>
                <a:gd name="T10" fmla="*/ 19 w 160"/>
                <a:gd name="T11" fmla="*/ 164 h 238"/>
                <a:gd name="T12" fmla="*/ 0 w 160"/>
                <a:gd name="T13" fmla="*/ 184 h 238"/>
                <a:gd name="T14" fmla="*/ 78 w 160"/>
                <a:gd name="T15" fmla="*/ 238 h 238"/>
                <a:gd name="T16" fmla="*/ 160 w 160"/>
                <a:gd name="T17" fmla="*/ 171 h 238"/>
                <a:gd name="T18" fmla="*/ 99 w 160"/>
                <a:gd name="T19" fmla="*/ 109 h 238"/>
                <a:gd name="T20" fmla="*/ 149 w 160"/>
                <a:gd name="T21" fmla="*/ 48 h 238"/>
                <a:gd name="T22" fmla="*/ 79 w 160"/>
                <a:gd name="T23" fmla="*/ 0 h 238"/>
                <a:gd name="T24" fmla="*/ 10 w 160"/>
                <a:gd name="T25" fmla="*/ 47 h 238"/>
                <a:gd name="T26" fmla="*/ 29 w 160"/>
                <a:gd name="T27" fmla="*/ 65 h 238"/>
                <a:gd name="T28" fmla="*/ 46 w 160"/>
                <a:gd name="T29" fmla="*/ 47 h 238"/>
                <a:gd name="T30" fmla="*/ 29 w 160"/>
                <a:gd name="T31" fmla="*/ 29 h 238"/>
                <a:gd name="T32" fmla="*/ 78 w 160"/>
                <a:gd name="T33" fmla="*/ 10 h 238"/>
                <a:gd name="T34" fmla="*/ 115 w 160"/>
                <a:gd name="T35" fmla="*/ 48 h 238"/>
                <a:gd name="T36" fmla="*/ 101 w 160"/>
                <a:gd name="T37" fmla="*/ 89 h 238"/>
                <a:gd name="T38" fmla="*/ 63 w 160"/>
                <a:gd name="T39" fmla="*/ 104 h 238"/>
                <a:gd name="T40" fmla="*/ 52 w 160"/>
                <a:gd name="T41" fmla="*/ 106 h 238"/>
                <a:gd name="T42" fmla="*/ 48 w 160"/>
                <a:gd name="T43" fmla="*/ 110 h 238"/>
                <a:gd name="T44" fmla="*/ 57 w 160"/>
                <a:gd name="T45" fmla="*/ 115 h 238"/>
                <a:gd name="T46" fmla="*/ 76 w 160"/>
                <a:gd name="T47" fmla="*/ 115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60" h="238">
                  <a:moveTo>
                    <a:pt x="76" y="115"/>
                  </a:moveTo>
                  <a:cubicBezTo>
                    <a:pt x="103" y="115"/>
                    <a:pt x="123" y="134"/>
                    <a:pt x="123" y="171"/>
                  </a:cubicBezTo>
                  <a:cubicBezTo>
                    <a:pt x="123" y="214"/>
                    <a:pt x="98" y="227"/>
                    <a:pt x="77" y="227"/>
                  </a:cubicBezTo>
                  <a:cubicBezTo>
                    <a:pt x="63" y="227"/>
                    <a:pt x="33" y="223"/>
                    <a:pt x="18" y="203"/>
                  </a:cubicBezTo>
                  <a:cubicBezTo>
                    <a:pt x="34" y="202"/>
                    <a:pt x="38" y="191"/>
                    <a:pt x="38" y="183"/>
                  </a:cubicBezTo>
                  <a:cubicBezTo>
                    <a:pt x="38" y="172"/>
                    <a:pt x="30" y="164"/>
                    <a:pt x="19" y="164"/>
                  </a:cubicBezTo>
                  <a:cubicBezTo>
                    <a:pt x="9" y="164"/>
                    <a:pt x="0" y="170"/>
                    <a:pt x="0" y="184"/>
                  </a:cubicBezTo>
                  <a:cubicBezTo>
                    <a:pt x="0" y="217"/>
                    <a:pt x="36" y="238"/>
                    <a:pt x="78" y="238"/>
                  </a:cubicBezTo>
                  <a:cubicBezTo>
                    <a:pt x="126" y="238"/>
                    <a:pt x="160" y="206"/>
                    <a:pt x="160" y="171"/>
                  </a:cubicBezTo>
                  <a:cubicBezTo>
                    <a:pt x="160" y="144"/>
                    <a:pt x="138" y="117"/>
                    <a:pt x="99" y="109"/>
                  </a:cubicBezTo>
                  <a:cubicBezTo>
                    <a:pt x="136" y="95"/>
                    <a:pt x="149" y="69"/>
                    <a:pt x="149" y="48"/>
                  </a:cubicBezTo>
                  <a:cubicBezTo>
                    <a:pt x="149" y="20"/>
                    <a:pt x="117" y="0"/>
                    <a:pt x="79" y="0"/>
                  </a:cubicBezTo>
                  <a:cubicBezTo>
                    <a:pt x="40" y="0"/>
                    <a:pt x="10" y="19"/>
                    <a:pt x="10" y="47"/>
                  </a:cubicBezTo>
                  <a:cubicBezTo>
                    <a:pt x="10" y="58"/>
                    <a:pt x="18" y="65"/>
                    <a:pt x="29" y="65"/>
                  </a:cubicBezTo>
                  <a:cubicBezTo>
                    <a:pt x="39" y="65"/>
                    <a:pt x="46" y="57"/>
                    <a:pt x="46" y="47"/>
                  </a:cubicBezTo>
                  <a:cubicBezTo>
                    <a:pt x="46" y="37"/>
                    <a:pt x="39" y="30"/>
                    <a:pt x="29" y="29"/>
                  </a:cubicBezTo>
                  <a:cubicBezTo>
                    <a:pt x="41" y="14"/>
                    <a:pt x="65" y="10"/>
                    <a:pt x="78" y="10"/>
                  </a:cubicBezTo>
                  <a:cubicBezTo>
                    <a:pt x="93" y="10"/>
                    <a:pt x="115" y="18"/>
                    <a:pt x="115" y="48"/>
                  </a:cubicBezTo>
                  <a:cubicBezTo>
                    <a:pt x="115" y="63"/>
                    <a:pt x="110" y="79"/>
                    <a:pt x="101" y="89"/>
                  </a:cubicBezTo>
                  <a:cubicBezTo>
                    <a:pt x="90" y="103"/>
                    <a:pt x="80" y="103"/>
                    <a:pt x="63" y="104"/>
                  </a:cubicBezTo>
                  <a:cubicBezTo>
                    <a:pt x="54" y="105"/>
                    <a:pt x="53" y="105"/>
                    <a:pt x="52" y="106"/>
                  </a:cubicBezTo>
                  <a:cubicBezTo>
                    <a:pt x="51" y="106"/>
                    <a:pt x="48" y="106"/>
                    <a:pt x="48" y="110"/>
                  </a:cubicBezTo>
                  <a:cubicBezTo>
                    <a:pt x="48" y="115"/>
                    <a:pt x="51" y="115"/>
                    <a:pt x="57" y="115"/>
                  </a:cubicBezTo>
                  <a:lnTo>
                    <a:pt x="76" y="115"/>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2603644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FBAF320-ED5D-40BA-A681-3954E9B75C10}"/>
              </a:ext>
            </a:extLst>
          </p:cNvPr>
          <p:cNvSpPr>
            <a:spLocks noGrp="1"/>
          </p:cNvSpPr>
          <p:nvPr>
            <p:ph type="title"/>
          </p:nvPr>
        </p:nvSpPr>
        <p:spPr>
          <a:xfrm>
            <a:off x="104504" y="1"/>
            <a:ext cx="8917576" cy="537327"/>
          </a:xfrm>
        </p:spPr>
        <p:txBody>
          <a:bodyPr/>
          <a:lstStyle/>
          <a:p>
            <a:pPr algn="ctr"/>
            <a:r>
              <a:rPr lang="it-IT" sz="3200" dirty="0" err="1">
                <a:effectLst>
                  <a:outerShdw blurRad="38100" dist="38100" dir="2700000" algn="tl">
                    <a:srgbClr val="000000">
                      <a:alpha val="43137"/>
                    </a:srgbClr>
                  </a:outerShdw>
                </a:effectLst>
              </a:rPr>
              <a:t>Simulation</a:t>
            </a:r>
            <a:r>
              <a:rPr lang="it-IT" sz="3200" dirty="0">
                <a:effectLst>
                  <a:outerShdw blurRad="38100" dist="38100" dir="2700000" algn="tl">
                    <a:srgbClr val="000000">
                      <a:alpha val="43137"/>
                    </a:srgbClr>
                  </a:outerShdw>
                </a:effectLst>
              </a:rPr>
              <a:t> Settings</a:t>
            </a:r>
          </a:p>
        </p:txBody>
      </p:sp>
      <p:sp>
        <p:nvSpPr>
          <p:cNvPr id="4" name="Segnaposto data 3">
            <a:extLst>
              <a:ext uri="{FF2B5EF4-FFF2-40B4-BE49-F238E27FC236}">
                <a16:creationId xmlns:a16="http://schemas.microsoft.com/office/drawing/2014/main" id="{FF31704F-7FA8-4EA9-B9B6-A0D062F1345D}"/>
              </a:ext>
            </a:extLst>
          </p:cNvPr>
          <p:cNvSpPr>
            <a:spLocks noGrp="1"/>
          </p:cNvSpPr>
          <p:nvPr>
            <p:ph type="dt" sz="half" idx="10"/>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it-IT" sz="1100" b="0" i="0" u="none" strike="noStrike" kern="1200" cap="none" spc="0" normalizeH="0" baseline="0" noProof="0">
                <a:ln>
                  <a:noFill/>
                </a:ln>
                <a:solidFill>
                  <a:srgbClr val="FFFFFF"/>
                </a:solidFill>
                <a:effectLst/>
                <a:uLnTx/>
                <a:uFillTx/>
                <a:latin typeface="Arial" panose="020B0604020202020204" pitchFamily="34" charset="0"/>
                <a:ea typeface="ＭＳ Ｐゴシック" panose="020B0600070205080204" pitchFamily="34" charset="-128"/>
                <a:cs typeface="+mn-cs"/>
              </a:rPr>
              <a:t>A.Y. 2020/2021</a:t>
            </a:r>
            <a:endParaRPr kumimoji="0" lang="it-IT" altLang="it-IT" sz="1100" b="0" i="0" u="none" strike="noStrike" kern="1200" cap="none" spc="0" normalizeH="0" baseline="0" noProof="0">
              <a:ln>
                <a:noFill/>
              </a:ln>
              <a:solidFill>
                <a:srgbClr val="FFFFFF"/>
              </a:solidFill>
              <a:effectLst/>
              <a:uLnTx/>
              <a:uFillTx/>
              <a:latin typeface="Arial" panose="020B0604020202020204" pitchFamily="34" charset="0"/>
              <a:ea typeface="ＭＳ Ｐゴシック" panose="020B0600070205080204" pitchFamily="34" charset="-128"/>
              <a:cs typeface="+mn-cs"/>
            </a:endParaRPr>
          </a:p>
        </p:txBody>
      </p:sp>
      <p:sp>
        <p:nvSpPr>
          <p:cNvPr id="5" name="Segnaposto piè di pagina 4">
            <a:extLst>
              <a:ext uri="{FF2B5EF4-FFF2-40B4-BE49-F238E27FC236}">
                <a16:creationId xmlns:a16="http://schemas.microsoft.com/office/drawing/2014/main" id="{0882676D-6E5A-4433-868C-F4EC2F254B90}"/>
              </a:ext>
            </a:extLst>
          </p:cNvPr>
          <p:cNvSpPr>
            <a:spLocks noGrp="1"/>
          </p:cNvSpPr>
          <p:nvPr>
            <p:ph type="ftr" sz="quarter" idx="11"/>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it-IT" sz="1100" b="0" i="0" u="none" strike="noStrike" kern="1200" cap="none" spc="0" normalizeH="0" baseline="0" noProof="0">
                <a:ln>
                  <a:noFill/>
                </a:ln>
                <a:solidFill>
                  <a:srgbClr val="FFFFFF"/>
                </a:solidFill>
                <a:effectLst/>
                <a:uLnTx/>
                <a:uFillTx/>
                <a:latin typeface="Arial" panose="020B0604020202020204" pitchFamily="34" charset="0"/>
                <a:ea typeface="ＭＳ Ｐゴシック" panose="020B0600070205080204" pitchFamily="34" charset="-128"/>
                <a:cs typeface="+mn-cs"/>
              </a:rPr>
              <a:t>Control Learning techniques for set point regulation of robots with nonlinear joints flexibility</a:t>
            </a:r>
            <a:endParaRPr kumimoji="0" lang="it-IT" altLang="it-IT" sz="1100" b="0" i="0" u="none" strike="noStrike" kern="1200" cap="none" spc="0" normalizeH="0" baseline="0" noProof="0">
              <a:ln>
                <a:noFill/>
              </a:ln>
              <a:solidFill>
                <a:srgbClr val="FFFFFF"/>
              </a:solidFill>
              <a:effectLst/>
              <a:uLnTx/>
              <a:uFillTx/>
              <a:latin typeface="Arial" panose="020B0604020202020204" pitchFamily="34" charset="0"/>
              <a:ea typeface="ＭＳ Ｐゴシック" panose="020B0600070205080204" pitchFamily="34" charset="-128"/>
              <a:cs typeface="+mn-cs"/>
            </a:endParaRPr>
          </a:p>
        </p:txBody>
      </p:sp>
      <p:sp>
        <p:nvSpPr>
          <p:cNvPr id="6" name="Segnaposto numero diapositiva 5">
            <a:extLst>
              <a:ext uri="{FF2B5EF4-FFF2-40B4-BE49-F238E27FC236}">
                <a16:creationId xmlns:a16="http://schemas.microsoft.com/office/drawing/2014/main" id="{71E4C367-F5DA-4107-9C96-D3851A71278E}"/>
              </a:ext>
            </a:extLst>
          </p:cNvPr>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it-IT" altLang="it-IT" sz="1100" b="0" i="0" u="none" strike="noStrike" kern="1200" cap="none" spc="0" normalizeH="0" baseline="0" noProof="0">
                <a:ln>
                  <a:noFill/>
                </a:ln>
                <a:solidFill>
                  <a:srgbClr val="FFFFFF"/>
                </a:solidFill>
                <a:effectLst/>
                <a:uLnTx/>
                <a:uFillTx/>
                <a:latin typeface="Arial" panose="020B0604020202020204" pitchFamily="34" charset="0"/>
                <a:ea typeface="ＭＳ Ｐゴシック" panose="020B0600070205080204" pitchFamily="34" charset="-128"/>
                <a:cs typeface="+mn-cs"/>
              </a:rPr>
              <a:t>Pagina </a:t>
            </a:r>
            <a:fld id="{BA685955-B0BA-445A-8774-01A37A6AC08F}" type="slidenum">
              <a:rPr kumimoji="0" lang="it-IT" altLang="it-IT" sz="1100" b="0" i="0" u="none" strike="noStrike" kern="1200" cap="none" spc="0" normalizeH="0" baseline="0" noProof="0" smtClean="0">
                <a:ln>
                  <a:noFill/>
                </a:ln>
                <a:solidFill>
                  <a:srgbClr val="FFFFFF"/>
                </a:solidFill>
                <a:effectLst/>
                <a:uLnTx/>
                <a:uFillTx/>
                <a:latin typeface="Arial" panose="020B0604020202020204" pitchFamily="34" charset="0"/>
                <a:ea typeface="ＭＳ Ｐゴシック" panose="020B0600070205080204" pitchFamily="34"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18</a:t>
            </a:fld>
            <a:endParaRPr kumimoji="0" lang="it-IT" altLang="it-IT" sz="1100" b="0" i="0" u="none" strike="noStrike" kern="1200" cap="none" spc="0" normalizeH="0" baseline="0" noProof="0">
              <a:ln>
                <a:noFill/>
              </a:ln>
              <a:solidFill>
                <a:srgbClr val="FFFFFF"/>
              </a:solidFill>
              <a:effectLst/>
              <a:uLnTx/>
              <a:uFillTx/>
              <a:latin typeface="Arial" panose="020B0604020202020204" pitchFamily="34" charset="0"/>
              <a:ea typeface="ＭＳ Ｐゴシック" panose="020B0600070205080204" pitchFamily="34" charset="-128"/>
              <a:cs typeface="+mn-cs"/>
            </a:endParaRPr>
          </a:p>
        </p:txBody>
      </p:sp>
      <p:sp>
        <p:nvSpPr>
          <p:cNvPr id="13" name="CasellaDiTesto 12">
            <a:extLst>
              <a:ext uri="{FF2B5EF4-FFF2-40B4-BE49-F238E27FC236}">
                <a16:creationId xmlns:a16="http://schemas.microsoft.com/office/drawing/2014/main" id="{44848970-8CFB-44AD-ACD2-59870F3A24D0}"/>
              </a:ext>
            </a:extLst>
          </p:cNvPr>
          <p:cNvSpPr txBox="1"/>
          <p:nvPr/>
        </p:nvSpPr>
        <p:spPr>
          <a:xfrm>
            <a:off x="444057" y="890038"/>
            <a:ext cx="8255885" cy="1415772"/>
          </a:xfrm>
          <a:prstGeom prst="rect">
            <a:avLst/>
          </a:prstGeom>
          <a:noFill/>
        </p:spPr>
        <p:txBody>
          <a:bodyPr wrap="square" rtlCol="0">
            <a:spAutoFit/>
          </a:bodyPr>
          <a:lstStyle/>
          <a:p>
            <a:pPr marL="171450" marR="0" lvl="0" indent="-171450" algn="l" defTabSz="914400" rtl="0" eaLnBrk="0" fontAlgn="base" latinLnBrk="0" hangingPunct="0">
              <a:lnSpc>
                <a:spcPct val="100000"/>
              </a:lnSpc>
              <a:spcBef>
                <a:spcPct val="0"/>
              </a:spcBef>
              <a:spcAft>
                <a:spcPct val="0"/>
              </a:spcAft>
              <a:buClr>
                <a:srgbClr val="790022"/>
              </a:buClr>
              <a:buSzTx/>
              <a:buFont typeface="Arial" panose="020B0604020202020204" pitchFamily="34" charset="0"/>
              <a:buChar char="•"/>
              <a:tabLst/>
              <a:defRPr/>
            </a:pPr>
            <a:r>
              <a:rPr kumimoji="0" lang="en-US" sz="20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To apply the MPC approach, the system is discretized using </a:t>
            </a:r>
            <a:r>
              <a:rPr kumimoji="0" lang="en-US" sz="2000" b="1" i="0" u="none" strike="noStrike" kern="1200" cap="none" spc="0" normalizeH="0" baseline="0" noProof="0" dirty="0">
                <a:ln>
                  <a:noFill/>
                </a:ln>
                <a:solidFill>
                  <a:srgbClr val="822433"/>
                </a:solidFill>
                <a:effectLst/>
                <a:uLnTx/>
                <a:uFillTx/>
                <a:latin typeface="Arial" panose="020B0604020202020204" pitchFamily="34" charset="0"/>
                <a:ea typeface="ＭＳ Ｐゴシック" panose="020B0600070205080204" pitchFamily="34" charset="-128"/>
                <a:cs typeface="+mn-cs"/>
              </a:rPr>
              <a:t>Euler integration</a:t>
            </a:r>
          </a:p>
          <a:p>
            <a:pPr marL="0" marR="0" lvl="0" indent="0" algn="ctr" defTabSz="914400" rtl="0" eaLnBrk="0" fontAlgn="base" latinLnBrk="0" hangingPunct="0">
              <a:lnSpc>
                <a:spcPct val="100000"/>
              </a:lnSpc>
              <a:spcBef>
                <a:spcPct val="0"/>
              </a:spcBef>
              <a:spcAft>
                <a:spcPct val="0"/>
              </a:spcAft>
              <a:buClr>
                <a:srgbClr val="790022"/>
              </a:buClr>
              <a:buSzTx/>
              <a:buFontTx/>
              <a:buNone/>
              <a:tabLst/>
              <a:defRPr/>
            </a:pPr>
            <a:r>
              <a:rPr kumimoji="0" lang="en-US" sz="2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 </a:t>
            </a:r>
          </a:p>
          <a:p>
            <a:pPr marL="457200" marR="0" lvl="1" indent="0" algn="l" defTabSz="914400" rtl="0" eaLnBrk="0" fontAlgn="base" latinLnBrk="0" hangingPunct="0">
              <a:lnSpc>
                <a:spcPct val="100000"/>
              </a:lnSpc>
              <a:spcBef>
                <a:spcPct val="0"/>
              </a:spcBef>
              <a:spcAft>
                <a:spcPct val="0"/>
              </a:spcAft>
              <a:buClr>
                <a:srgbClr val="790022"/>
              </a:buClr>
              <a:buSzTx/>
              <a:buFontTx/>
              <a:buNone/>
              <a:tabLst/>
              <a:defRPr/>
            </a:pPr>
            <a:r>
              <a:rPr kumimoji="0" lang="en-US" sz="22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 </a:t>
            </a:r>
          </a:p>
        </p:txBody>
      </p:sp>
      <p:grpSp>
        <p:nvGrpSpPr>
          <p:cNvPr id="33" name="Group 32" descr="\documentclass{article}&#10;\usepackage{amsfonts}&#10;\usepackage{amssymb}&#10;\usepackage{amsmath}&#10;\usepackage{mathtools}&#10;\usepackage{physics}&#10;&#10;\pagestyle{empty}&#10;\begin{document}&#10;&#10;\begin{align*}&#10;\vb{x}_{k+1} = \vb{x}_k + T_s \vb{f}(\vb{x}, \vb{u})&#10;\end{align*}&#10;&#10;&#10;\end{document}" title="IguanaTex Vector Display">
            <a:extLst>
              <a:ext uri="{FF2B5EF4-FFF2-40B4-BE49-F238E27FC236}">
                <a16:creationId xmlns:a16="http://schemas.microsoft.com/office/drawing/2014/main" id="{703EC167-9943-4085-93EF-85295A976CD3}"/>
              </a:ext>
            </a:extLst>
          </p:cNvPr>
          <p:cNvGrpSpPr>
            <a:grpSpLocks noChangeAspect="1"/>
          </p:cNvGrpSpPr>
          <p:nvPr>
            <p:custDataLst>
              <p:tags r:id="rId1"/>
            </p:custDataLst>
          </p:nvPr>
        </p:nvGrpSpPr>
        <p:grpSpPr>
          <a:xfrm>
            <a:off x="693204" y="1921297"/>
            <a:ext cx="3122613" cy="384175"/>
            <a:chOff x="2543175" y="2538413"/>
            <a:chExt cx="3122613" cy="384175"/>
          </a:xfrm>
        </p:grpSpPr>
        <p:sp>
          <p:nvSpPr>
            <p:cNvPr id="15" name="Freeform 7">
              <a:extLst>
                <a:ext uri="{FF2B5EF4-FFF2-40B4-BE49-F238E27FC236}">
                  <a16:creationId xmlns:a16="http://schemas.microsoft.com/office/drawing/2014/main" id="{B7A1A143-1F3B-4992-A2E9-10124DCD652D}"/>
                </a:ext>
              </a:extLst>
            </p:cNvPr>
            <p:cNvSpPr>
              <a:spLocks/>
            </p:cNvSpPr>
            <p:nvPr>
              <p:custDataLst>
                <p:tags r:id="rId28"/>
              </p:custDataLst>
            </p:nvPr>
          </p:nvSpPr>
          <p:spPr bwMode="auto">
            <a:xfrm>
              <a:off x="2543175" y="2655888"/>
              <a:ext cx="182563" cy="169863"/>
            </a:xfrm>
            <a:custGeom>
              <a:avLst/>
              <a:gdLst>
                <a:gd name="T0" fmla="*/ 161 w 280"/>
                <a:gd name="T1" fmla="*/ 99 h 221"/>
                <a:gd name="T2" fmla="*/ 220 w 280"/>
                <a:gd name="T3" fmla="*/ 34 h 221"/>
                <a:gd name="T4" fmla="*/ 271 w 280"/>
                <a:gd name="T5" fmla="*/ 23 h 221"/>
                <a:gd name="T6" fmla="*/ 271 w 280"/>
                <a:gd name="T7" fmla="*/ 0 h 221"/>
                <a:gd name="T8" fmla="*/ 225 w 280"/>
                <a:gd name="T9" fmla="*/ 1 h 221"/>
                <a:gd name="T10" fmla="*/ 173 w 280"/>
                <a:gd name="T11" fmla="*/ 0 h 221"/>
                <a:gd name="T12" fmla="*/ 173 w 280"/>
                <a:gd name="T13" fmla="*/ 23 h 221"/>
                <a:gd name="T14" fmla="*/ 192 w 280"/>
                <a:gd name="T15" fmla="*/ 28 h 221"/>
                <a:gd name="T16" fmla="*/ 188 w 280"/>
                <a:gd name="T17" fmla="*/ 34 h 221"/>
                <a:gd name="T18" fmla="*/ 146 w 280"/>
                <a:gd name="T19" fmla="*/ 81 h 221"/>
                <a:gd name="T20" fmla="*/ 98 w 280"/>
                <a:gd name="T21" fmla="*/ 23 h 221"/>
                <a:gd name="T22" fmla="*/ 117 w 280"/>
                <a:gd name="T23" fmla="*/ 23 h 221"/>
                <a:gd name="T24" fmla="*/ 117 w 280"/>
                <a:gd name="T25" fmla="*/ 0 h 221"/>
                <a:gd name="T26" fmla="*/ 57 w 280"/>
                <a:gd name="T27" fmla="*/ 1 h 221"/>
                <a:gd name="T28" fmla="*/ 2 w 280"/>
                <a:gd name="T29" fmla="*/ 0 h 221"/>
                <a:gd name="T30" fmla="*/ 2 w 280"/>
                <a:gd name="T31" fmla="*/ 23 h 221"/>
                <a:gd name="T32" fmla="*/ 38 w 280"/>
                <a:gd name="T33" fmla="*/ 23 h 221"/>
                <a:gd name="T34" fmla="*/ 115 w 280"/>
                <a:gd name="T35" fmla="*/ 115 h 221"/>
                <a:gd name="T36" fmla="*/ 50 w 280"/>
                <a:gd name="T37" fmla="*/ 188 h 221"/>
                <a:gd name="T38" fmla="*/ 0 w 280"/>
                <a:gd name="T39" fmla="*/ 198 h 221"/>
                <a:gd name="T40" fmla="*/ 0 w 280"/>
                <a:gd name="T41" fmla="*/ 221 h 221"/>
                <a:gd name="T42" fmla="*/ 46 w 280"/>
                <a:gd name="T43" fmla="*/ 220 h 221"/>
                <a:gd name="T44" fmla="*/ 97 w 280"/>
                <a:gd name="T45" fmla="*/ 221 h 221"/>
                <a:gd name="T46" fmla="*/ 97 w 280"/>
                <a:gd name="T47" fmla="*/ 198 h 221"/>
                <a:gd name="T48" fmla="*/ 79 w 280"/>
                <a:gd name="T49" fmla="*/ 192 h 221"/>
                <a:gd name="T50" fmla="*/ 82 w 280"/>
                <a:gd name="T51" fmla="*/ 187 h 221"/>
                <a:gd name="T52" fmla="*/ 130 w 280"/>
                <a:gd name="T53" fmla="*/ 133 h 221"/>
                <a:gd name="T54" fmla="*/ 185 w 280"/>
                <a:gd name="T55" fmla="*/ 198 h 221"/>
                <a:gd name="T56" fmla="*/ 166 w 280"/>
                <a:gd name="T57" fmla="*/ 198 h 221"/>
                <a:gd name="T58" fmla="*/ 166 w 280"/>
                <a:gd name="T59" fmla="*/ 221 h 221"/>
                <a:gd name="T60" fmla="*/ 226 w 280"/>
                <a:gd name="T61" fmla="*/ 220 h 221"/>
                <a:gd name="T62" fmla="*/ 280 w 280"/>
                <a:gd name="T63" fmla="*/ 221 h 221"/>
                <a:gd name="T64" fmla="*/ 280 w 280"/>
                <a:gd name="T65" fmla="*/ 198 h 221"/>
                <a:gd name="T66" fmla="*/ 245 w 280"/>
                <a:gd name="T67" fmla="*/ 198 h 221"/>
                <a:gd name="T68" fmla="*/ 161 w 280"/>
                <a:gd name="T69" fmla="*/ 99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80" h="221">
                  <a:moveTo>
                    <a:pt x="161" y="99"/>
                  </a:moveTo>
                  <a:lnTo>
                    <a:pt x="220" y="34"/>
                  </a:lnTo>
                  <a:cubicBezTo>
                    <a:pt x="226" y="27"/>
                    <a:pt x="229" y="23"/>
                    <a:pt x="271" y="23"/>
                  </a:cubicBezTo>
                  <a:lnTo>
                    <a:pt x="271" y="0"/>
                  </a:lnTo>
                  <a:cubicBezTo>
                    <a:pt x="253" y="1"/>
                    <a:pt x="227" y="1"/>
                    <a:pt x="225" y="1"/>
                  </a:cubicBezTo>
                  <a:cubicBezTo>
                    <a:pt x="212" y="1"/>
                    <a:pt x="187" y="0"/>
                    <a:pt x="173" y="0"/>
                  </a:cubicBezTo>
                  <a:lnTo>
                    <a:pt x="173" y="23"/>
                  </a:lnTo>
                  <a:cubicBezTo>
                    <a:pt x="180" y="23"/>
                    <a:pt x="186" y="24"/>
                    <a:pt x="192" y="28"/>
                  </a:cubicBezTo>
                  <a:cubicBezTo>
                    <a:pt x="190" y="31"/>
                    <a:pt x="190" y="32"/>
                    <a:pt x="188" y="34"/>
                  </a:cubicBezTo>
                  <a:lnTo>
                    <a:pt x="146" y="81"/>
                  </a:lnTo>
                  <a:lnTo>
                    <a:pt x="98" y="23"/>
                  </a:lnTo>
                  <a:lnTo>
                    <a:pt x="117" y="23"/>
                  </a:lnTo>
                  <a:lnTo>
                    <a:pt x="117" y="0"/>
                  </a:lnTo>
                  <a:cubicBezTo>
                    <a:pt x="104" y="0"/>
                    <a:pt x="73" y="1"/>
                    <a:pt x="57" y="1"/>
                  </a:cubicBezTo>
                  <a:cubicBezTo>
                    <a:pt x="41" y="1"/>
                    <a:pt x="19" y="0"/>
                    <a:pt x="2" y="0"/>
                  </a:cubicBezTo>
                  <a:lnTo>
                    <a:pt x="2" y="23"/>
                  </a:lnTo>
                  <a:lnTo>
                    <a:pt x="38" y="23"/>
                  </a:lnTo>
                  <a:lnTo>
                    <a:pt x="115" y="115"/>
                  </a:lnTo>
                  <a:lnTo>
                    <a:pt x="50" y="188"/>
                  </a:lnTo>
                  <a:cubicBezTo>
                    <a:pt x="42" y="198"/>
                    <a:pt x="24" y="198"/>
                    <a:pt x="0" y="198"/>
                  </a:cubicBezTo>
                  <a:lnTo>
                    <a:pt x="0" y="221"/>
                  </a:lnTo>
                  <a:cubicBezTo>
                    <a:pt x="17" y="220"/>
                    <a:pt x="43" y="220"/>
                    <a:pt x="46" y="220"/>
                  </a:cubicBezTo>
                  <a:cubicBezTo>
                    <a:pt x="58" y="220"/>
                    <a:pt x="87" y="221"/>
                    <a:pt x="97" y="221"/>
                  </a:cubicBezTo>
                  <a:lnTo>
                    <a:pt x="97" y="198"/>
                  </a:lnTo>
                  <a:cubicBezTo>
                    <a:pt x="88" y="198"/>
                    <a:pt x="79" y="195"/>
                    <a:pt x="79" y="192"/>
                  </a:cubicBezTo>
                  <a:cubicBezTo>
                    <a:pt x="79" y="192"/>
                    <a:pt x="79" y="191"/>
                    <a:pt x="82" y="187"/>
                  </a:cubicBezTo>
                  <a:lnTo>
                    <a:pt x="130" y="133"/>
                  </a:lnTo>
                  <a:lnTo>
                    <a:pt x="185" y="198"/>
                  </a:lnTo>
                  <a:lnTo>
                    <a:pt x="166" y="198"/>
                  </a:lnTo>
                  <a:lnTo>
                    <a:pt x="166" y="221"/>
                  </a:lnTo>
                  <a:cubicBezTo>
                    <a:pt x="179" y="221"/>
                    <a:pt x="209" y="220"/>
                    <a:pt x="226" y="220"/>
                  </a:cubicBezTo>
                  <a:cubicBezTo>
                    <a:pt x="242" y="220"/>
                    <a:pt x="264" y="221"/>
                    <a:pt x="280" y="221"/>
                  </a:cubicBezTo>
                  <a:lnTo>
                    <a:pt x="280" y="198"/>
                  </a:lnTo>
                  <a:lnTo>
                    <a:pt x="245" y="198"/>
                  </a:lnTo>
                  <a:lnTo>
                    <a:pt x="161" y="99"/>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8">
              <a:extLst>
                <a:ext uri="{FF2B5EF4-FFF2-40B4-BE49-F238E27FC236}">
                  <a16:creationId xmlns:a16="http://schemas.microsoft.com/office/drawing/2014/main" id="{4A485E48-C001-4680-99F0-8DB912D3722E}"/>
                </a:ext>
              </a:extLst>
            </p:cNvPr>
            <p:cNvSpPr>
              <a:spLocks/>
            </p:cNvSpPr>
            <p:nvPr>
              <p:custDataLst>
                <p:tags r:id="rId29"/>
              </p:custDataLst>
            </p:nvPr>
          </p:nvSpPr>
          <p:spPr bwMode="auto">
            <a:xfrm>
              <a:off x="2749550" y="2697163"/>
              <a:ext cx="112713" cy="188913"/>
            </a:xfrm>
            <a:custGeom>
              <a:avLst/>
              <a:gdLst>
                <a:gd name="T0" fmla="*/ 83 w 172"/>
                <a:gd name="T1" fmla="*/ 11 h 246"/>
                <a:gd name="T2" fmla="*/ 85 w 172"/>
                <a:gd name="T3" fmla="*/ 5 h 246"/>
                <a:gd name="T4" fmla="*/ 79 w 172"/>
                <a:gd name="T5" fmla="*/ 0 h 246"/>
                <a:gd name="T6" fmla="*/ 34 w 172"/>
                <a:gd name="T7" fmla="*/ 4 h 246"/>
                <a:gd name="T8" fmla="*/ 27 w 172"/>
                <a:gd name="T9" fmla="*/ 12 h 246"/>
                <a:gd name="T10" fmla="*/ 36 w 172"/>
                <a:gd name="T11" fmla="*/ 17 h 246"/>
                <a:gd name="T12" fmla="*/ 53 w 172"/>
                <a:gd name="T13" fmla="*/ 22 h 246"/>
                <a:gd name="T14" fmla="*/ 51 w 172"/>
                <a:gd name="T15" fmla="*/ 30 h 246"/>
                <a:gd name="T16" fmla="*/ 2 w 172"/>
                <a:gd name="T17" fmla="*/ 227 h 246"/>
                <a:gd name="T18" fmla="*/ 0 w 172"/>
                <a:gd name="T19" fmla="*/ 235 h 246"/>
                <a:gd name="T20" fmla="*/ 12 w 172"/>
                <a:gd name="T21" fmla="*/ 246 h 246"/>
                <a:gd name="T22" fmla="*/ 28 w 172"/>
                <a:gd name="T23" fmla="*/ 231 h 246"/>
                <a:gd name="T24" fmla="*/ 45 w 172"/>
                <a:gd name="T25" fmla="*/ 163 h 246"/>
                <a:gd name="T26" fmla="*/ 90 w 172"/>
                <a:gd name="T27" fmla="*/ 192 h 246"/>
                <a:gd name="T28" fmla="*/ 89 w 172"/>
                <a:gd name="T29" fmla="*/ 199 h 246"/>
                <a:gd name="T30" fmla="*/ 88 w 172"/>
                <a:gd name="T31" fmla="*/ 210 h 246"/>
                <a:gd name="T32" fmla="*/ 125 w 172"/>
                <a:gd name="T33" fmla="*/ 246 h 246"/>
                <a:gd name="T34" fmla="*/ 169 w 172"/>
                <a:gd name="T35" fmla="*/ 192 h 246"/>
                <a:gd name="T36" fmla="*/ 163 w 172"/>
                <a:gd name="T37" fmla="*/ 188 h 246"/>
                <a:gd name="T38" fmla="*/ 156 w 172"/>
                <a:gd name="T39" fmla="*/ 196 h 246"/>
                <a:gd name="T40" fmla="*/ 126 w 172"/>
                <a:gd name="T41" fmla="*/ 236 h 246"/>
                <a:gd name="T42" fmla="*/ 114 w 172"/>
                <a:gd name="T43" fmla="*/ 218 h 246"/>
                <a:gd name="T44" fmla="*/ 116 w 172"/>
                <a:gd name="T45" fmla="*/ 202 h 246"/>
                <a:gd name="T46" fmla="*/ 117 w 172"/>
                <a:gd name="T47" fmla="*/ 191 h 246"/>
                <a:gd name="T48" fmla="*/ 61 w 172"/>
                <a:gd name="T49" fmla="*/ 154 h 246"/>
                <a:gd name="T50" fmla="*/ 90 w 172"/>
                <a:gd name="T51" fmla="*/ 131 h 246"/>
                <a:gd name="T52" fmla="*/ 145 w 172"/>
                <a:gd name="T53" fmla="*/ 98 h 246"/>
                <a:gd name="T54" fmla="*/ 156 w 172"/>
                <a:gd name="T55" fmla="*/ 103 h 246"/>
                <a:gd name="T56" fmla="*/ 138 w 172"/>
                <a:gd name="T57" fmla="*/ 122 h 246"/>
                <a:gd name="T58" fmla="*/ 152 w 172"/>
                <a:gd name="T59" fmla="*/ 135 h 246"/>
                <a:gd name="T60" fmla="*/ 172 w 172"/>
                <a:gd name="T61" fmla="*/ 113 h 246"/>
                <a:gd name="T62" fmla="*/ 145 w 172"/>
                <a:gd name="T63" fmla="*/ 88 h 246"/>
                <a:gd name="T64" fmla="*/ 89 w 172"/>
                <a:gd name="T65" fmla="*/ 119 h 246"/>
                <a:gd name="T66" fmla="*/ 49 w 172"/>
                <a:gd name="T67" fmla="*/ 150 h 246"/>
                <a:gd name="T68" fmla="*/ 83 w 172"/>
                <a:gd name="T69" fmla="*/ 11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72" h="246">
                  <a:moveTo>
                    <a:pt x="83" y="11"/>
                  </a:moveTo>
                  <a:cubicBezTo>
                    <a:pt x="84" y="10"/>
                    <a:pt x="85" y="5"/>
                    <a:pt x="85" y="5"/>
                  </a:cubicBezTo>
                  <a:cubicBezTo>
                    <a:pt x="85" y="3"/>
                    <a:pt x="83" y="0"/>
                    <a:pt x="79" y="0"/>
                  </a:cubicBezTo>
                  <a:cubicBezTo>
                    <a:pt x="72" y="0"/>
                    <a:pt x="43" y="3"/>
                    <a:pt x="34" y="4"/>
                  </a:cubicBezTo>
                  <a:cubicBezTo>
                    <a:pt x="32" y="4"/>
                    <a:pt x="27" y="4"/>
                    <a:pt x="27" y="12"/>
                  </a:cubicBezTo>
                  <a:cubicBezTo>
                    <a:pt x="27" y="17"/>
                    <a:pt x="32" y="17"/>
                    <a:pt x="36" y="17"/>
                  </a:cubicBezTo>
                  <a:cubicBezTo>
                    <a:pt x="53" y="17"/>
                    <a:pt x="53" y="19"/>
                    <a:pt x="53" y="22"/>
                  </a:cubicBezTo>
                  <a:cubicBezTo>
                    <a:pt x="53" y="24"/>
                    <a:pt x="52" y="26"/>
                    <a:pt x="51" y="30"/>
                  </a:cubicBezTo>
                  <a:lnTo>
                    <a:pt x="2" y="227"/>
                  </a:lnTo>
                  <a:cubicBezTo>
                    <a:pt x="0" y="233"/>
                    <a:pt x="0" y="234"/>
                    <a:pt x="0" y="235"/>
                  </a:cubicBezTo>
                  <a:cubicBezTo>
                    <a:pt x="0" y="240"/>
                    <a:pt x="4" y="246"/>
                    <a:pt x="12" y="246"/>
                  </a:cubicBezTo>
                  <a:cubicBezTo>
                    <a:pt x="22" y="246"/>
                    <a:pt x="26" y="239"/>
                    <a:pt x="28" y="231"/>
                  </a:cubicBezTo>
                  <a:cubicBezTo>
                    <a:pt x="29" y="230"/>
                    <a:pt x="44" y="168"/>
                    <a:pt x="45" y="163"/>
                  </a:cubicBezTo>
                  <a:cubicBezTo>
                    <a:pt x="70" y="166"/>
                    <a:pt x="90" y="174"/>
                    <a:pt x="90" y="192"/>
                  </a:cubicBezTo>
                  <a:cubicBezTo>
                    <a:pt x="90" y="194"/>
                    <a:pt x="90" y="195"/>
                    <a:pt x="89" y="199"/>
                  </a:cubicBezTo>
                  <a:cubicBezTo>
                    <a:pt x="88" y="204"/>
                    <a:pt x="88" y="206"/>
                    <a:pt x="88" y="210"/>
                  </a:cubicBezTo>
                  <a:cubicBezTo>
                    <a:pt x="88" y="235"/>
                    <a:pt x="108" y="246"/>
                    <a:pt x="125" y="246"/>
                  </a:cubicBezTo>
                  <a:cubicBezTo>
                    <a:pt x="159" y="246"/>
                    <a:pt x="169" y="193"/>
                    <a:pt x="169" y="192"/>
                  </a:cubicBezTo>
                  <a:cubicBezTo>
                    <a:pt x="169" y="188"/>
                    <a:pt x="165" y="188"/>
                    <a:pt x="163" y="188"/>
                  </a:cubicBezTo>
                  <a:cubicBezTo>
                    <a:pt x="159" y="188"/>
                    <a:pt x="158" y="190"/>
                    <a:pt x="156" y="196"/>
                  </a:cubicBezTo>
                  <a:cubicBezTo>
                    <a:pt x="152" y="211"/>
                    <a:pt x="143" y="236"/>
                    <a:pt x="126" y="236"/>
                  </a:cubicBezTo>
                  <a:cubicBezTo>
                    <a:pt x="116" y="236"/>
                    <a:pt x="114" y="227"/>
                    <a:pt x="114" y="218"/>
                  </a:cubicBezTo>
                  <a:cubicBezTo>
                    <a:pt x="114" y="212"/>
                    <a:pt x="114" y="211"/>
                    <a:pt x="116" y="202"/>
                  </a:cubicBezTo>
                  <a:cubicBezTo>
                    <a:pt x="116" y="201"/>
                    <a:pt x="117" y="195"/>
                    <a:pt x="117" y="191"/>
                  </a:cubicBezTo>
                  <a:cubicBezTo>
                    <a:pt x="117" y="160"/>
                    <a:pt x="76" y="155"/>
                    <a:pt x="61" y="154"/>
                  </a:cubicBezTo>
                  <a:cubicBezTo>
                    <a:pt x="71" y="148"/>
                    <a:pt x="84" y="137"/>
                    <a:pt x="90" y="131"/>
                  </a:cubicBezTo>
                  <a:cubicBezTo>
                    <a:pt x="108" y="115"/>
                    <a:pt x="125" y="98"/>
                    <a:pt x="145" y="98"/>
                  </a:cubicBezTo>
                  <a:cubicBezTo>
                    <a:pt x="149" y="98"/>
                    <a:pt x="153" y="99"/>
                    <a:pt x="156" y="103"/>
                  </a:cubicBezTo>
                  <a:cubicBezTo>
                    <a:pt x="141" y="105"/>
                    <a:pt x="138" y="117"/>
                    <a:pt x="138" y="122"/>
                  </a:cubicBezTo>
                  <a:cubicBezTo>
                    <a:pt x="138" y="130"/>
                    <a:pt x="144" y="135"/>
                    <a:pt x="152" y="135"/>
                  </a:cubicBezTo>
                  <a:cubicBezTo>
                    <a:pt x="161" y="135"/>
                    <a:pt x="172" y="127"/>
                    <a:pt x="172" y="113"/>
                  </a:cubicBezTo>
                  <a:cubicBezTo>
                    <a:pt x="172" y="101"/>
                    <a:pt x="163" y="88"/>
                    <a:pt x="145" y="88"/>
                  </a:cubicBezTo>
                  <a:cubicBezTo>
                    <a:pt x="125" y="88"/>
                    <a:pt x="107" y="103"/>
                    <a:pt x="89" y="119"/>
                  </a:cubicBezTo>
                  <a:cubicBezTo>
                    <a:pt x="75" y="133"/>
                    <a:pt x="63" y="144"/>
                    <a:pt x="49" y="150"/>
                  </a:cubicBezTo>
                  <a:lnTo>
                    <a:pt x="83" y="11"/>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9">
              <a:extLst>
                <a:ext uri="{FF2B5EF4-FFF2-40B4-BE49-F238E27FC236}">
                  <a16:creationId xmlns:a16="http://schemas.microsoft.com/office/drawing/2014/main" id="{682111C9-6EAB-4277-994E-1D8DAFFBF9B9}"/>
                </a:ext>
              </a:extLst>
            </p:cNvPr>
            <p:cNvSpPr>
              <a:spLocks/>
            </p:cNvSpPr>
            <p:nvPr>
              <p:custDataLst>
                <p:tags r:id="rId30"/>
              </p:custDataLst>
            </p:nvPr>
          </p:nvSpPr>
          <p:spPr bwMode="auto">
            <a:xfrm>
              <a:off x="2894013" y="2717801"/>
              <a:ext cx="166688" cy="196850"/>
            </a:xfrm>
            <a:custGeom>
              <a:avLst/>
              <a:gdLst>
                <a:gd name="T0" fmla="*/ 137 w 256"/>
                <a:gd name="T1" fmla="*/ 137 h 257"/>
                <a:gd name="T2" fmla="*/ 243 w 256"/>
                <a:gd name="T3" fmla="*/ 137 h 257"/>
                <a:gd name="T4" fmla="*/ 256 w 256"/>
                <a:gd name="T5" fmla="*/ 129 h 257"/>
                <a:gd name="T6" fmla="*/ 243 w 256"/>
                <a:gd name="T7" fmla="*/ 120 h 257"/>
                <a:gd name="T8" fmla="*/ 137 w 256"/>
                <a:gd name="T9" fmla="*/ 120 h 257"/>
                <a:gd name="T10" fmla="*/ 137 w 256"/>
                <a:gd name="T11" fmla="*/ 13 h 257"/>
                <a:gd name="T12" fmla="*/ 128 w 256"/>
                <a:gd name="T13" fmla="*/ 0 h 257"/>
                <a:gd name="T14" fmla="*/ 120 w 256"/>
                <a:gd name="T15" fmla="*/ 13 h 257"/>
                <a:gd name="T16" fmla="*/ 120 w 256"/>
                <a:gd name="T17" fmla="*/ 120 h 257"/>
                <a:gd name="T18" fmla="*/ 13 w 256"/>
                <a:gd name="T19" fmla="*/ 120 h 257"/>
                <a:gd name="T20" fmla="*/ 0 w 256"/>
                <a:gd name="T21" fmla="*/ 129 h 257"/>
                <a:gd name="T22" fmla="*/ 13 w 256"/>
                <a:gd name="T23" fmla="*/ 137 h 257"/>
                <a:gd name="T24" fmla="*/ 120 w 256"/>
                <a:gd name="T25" fmla="*/ 137 h 257"/>
                <a:gd name="T26" fmla="*/ 120 w 256"/>
                <a:gd name="T27" fmla="*/ 244 h 257"/>
                <a:gd name="T28" fmla="*/ 128 w 256"/>
                <a:gd name="T29" fmla="*/ 257 h 257"/>
                <a:gd name="T30" fmla="*/ 137 w 256"/>
                <a:gd name="T31" fmla="*/ 244 h 257"/>
                <a:gd name="T32" fmla="*/ 137 w 256"/>
                <a:gd name="T33" fmla="*/ 137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6" h="257">
                  <a:moveTo>
                    <a:pt x="137" y="137"/>
                  </a:moveTo>
                  <a:lnTo>
                    <a:pt x="243" y="137"/>
                  </a:lnTo>
                  <a:cubicBezTo>
                    <a:pt x="248" y="137"/>
                    <a:pt x="256" y="137"/>
                    <a:pt x="256" y="129"/>
                  </a:cubicBezTo>
                  <a:cubicBezTo>
                    <a:pt x="256" y="120"/>
                    <a:pt x="248" y="120"/>
                    <a:pt x="243" y="120"/>
                  </a:cubicBezTo>
                  <a:lnTo>
                    <a:pt x="137" y="120"/>
                  </a:lnTo>
                  <a:lnTo>
                    <a:pt x="137" y="13"/>
                  </a:lnTo>
                  <a:cubicBezTo>
                    <a:pt x="137" y="9"/>
                    <a:pt x="137" y="0"/>
                    <a:pt x="128" y="0"/>
                  </a:cubicBezTo>
                  <a:cubicBezTo>
                    <a:pt x="120" y="0"/>
                    <a:pt x="120" y="8"/>
                    <a:pt x="120" y="13"/>
                  </a:cubicBezTo>
                  <a:lnTo>
                    <a:pt x="120" y="120"/>
                  </a:lnTo>
                  <a:lnTo>
                    <a:pt x="13" y="120"/>
                  </a:lnTo>
                  <a:cubicBezTo>
                    <a:pt x="8" y="120"/>
                    <a:pt x="0" y="120"/>
                    <a:pt x="0" y="129"/>
                  </a:cubicBezTo>
                  <a:cubicBezTo>
                    <a:pt x="0" y="137"/>
                    <a:pt x="8" y="137"/>
                    <a:pt x="13" y="137"/>
                  </a:cubicBezTo>
                  <a:lnTo>
                    <a:pt x="120" y="137"/>
                  </a:lnTo>
                  <a:lnTo>
                    <a:pt x="120" y="244"/>
                  </a:lnTo>
                  <a:cubicBezTo>
                    <a:pt x="120" y="249"/>
                    <a:pt x="120" y="257"/>
                    <a:pt x="128" y="257"/>
                  </a:cubicBezTo>
                  <a:cubicBezTo>
                    <a:pt x="137" y="257"/>
                    <a:pt x="137" y="249"/>
                    <a:pt x="137" y="244"/>
                  </a:cubicBezTo>
                  <a:lnTo>
                    <a:pt x="137" y="137"/>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0">
              <a:extLst>
                <a:ext uri="{FF2B5EF4-FFF2-40B4-BE49-F238E27FC236}">
                  <a16:creationId xmlns:a16="http://schemas.microsoft.com/office/drawing/2014/main" id="{B4B7B394-84DF-4F9F-9C80-96E3E5741431}"/>
                </a:ext>
              </a:extLst>
            </p:cNvPr>
            <p:cNvSpPr>
              <a:spLocks/>
            </p:cNvSpPr>
            <p:nvPr>
              <p:custDataLst>
                <p:tags r:id="rId31"/>
              </p:custDataLst>
            </p:nvPr>
          </p:nvSpPr>
          <p:spPr bwMode="auto">
            <a:xfrm>
              <a:off x="3101975" y="2706688"/>
              <a:ext cx="82550" cy="176213"/>
            </a:xfrm>
            <a:custGeom>
              <a:avLst/>
              <a:gdLst>
                <a:gd name="T0" fmla="*/ 79 w 127"/>
                <a:gd name="T1" fmla="*/ 9 h 231"/>
                <a:gd name="T2" fmla="*/ 68 w 127"/>
                <a:gd name="T3" fmla="*/ 0 h 231"/>
                <a:gd name="T4" fmla="*/ 0 w 127"/>
                <a:gd name="T5" fmla="*/ 22 h 231"/>
                <a:gd name="T6" fmla="*/ 0 w 127"/>
                <a:gd name="T7" fmla="*/ 35 h 231"/>
                <a:gd name="T8" fmla="*/ 51 w 127"/>
                <a:gd name="T9" fmla="*/ 25 h 231"/>
                <a:gd name="T10" fmla="*/ 51 w 127"/>
                <a:gd name="T11" fmla="*/ 203 h 231"/>
                <a:gd name="T12" fmla="*/ 16 w 127"/>
                <a:gd name="T13" fmla="*/ 219 h 231"/>
                <a:gd name="T14" fmla="*/ 2 w 127"/>
                <a:gd name="T15" fmla="*/ 219 h 231"/>
                <a:gd name="T16" fmla="*/ 2 w 127"/>
                <a:gd name="T17" fmla="*/ 231 h 231"/>
                <a:gd name="T18" fmla="*/ 65 w 127"/>
                <a:gd name="T19" fmla="*/ 230 h 231"/>
                <a:gd name="T20" fmla="*/ 127 w 127"/>
                <a:gd name="T21" fmla="*/ 231 h 231"/>
                <a:gd name="T22" fmla="*/ 127 w 127"/>
                <a:gd name="T23" fmla="*/ 219 h 231"/>
                <a:gd name="T24" fmla="*/ 114 w 127"/>
                <a:gd name="T25" fmla="*/ 219 h 231"/>
                <a:gd name="T26" fmla="*/ 79 w 127"/>
                <a:gd name="T27" fmla="*/ 203 h 231"/>
                <a:gd name="T28" fmla="*/ 79 w 127"/>
                <a:gd name="T29" fmla="*/ 9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7" h="231">
                  <a:moveTo>
                    <a:pt x="79" y="9"/>
                  </a:moveTo>
                  <a:cubicBezTo>
                    <a:pt x="79" y="0"/>
                    <a:pt x="78" y="0"/>
                    <a:pt x="68" y="0"/>
                  </a:cubicBezTo>
                  <a:cubicBezTo>
                    <a:pt x="46" y="22"/>
                    <a:pt x="14" y="22"/>
                    <a:pt x="0" y="22"/>
                  </a:cubicBezTo>
                  <a:lnTo>
                    <a:pt x="0" y="35"/>
                  </a:lnTo>
                  <a:cubicBezTo>
                    <a:pt x="8" y="35"/>
                    <a:pt x="31" y="35"/>
                    <a:pt x="51" y="25"/>
                  </a:cubicBezTo>
                  <a:lnTo>
                    <a:pt x="51" y="203"/>
                  </a:lnTo>
                  <a:cubicBezTo>
                    <a:pt x="51" y="214"/>
                    <a:pt x="51" y="219"/>
                    <a:pt x="16" y="219"/>
                  </a:cubicBezTo>
                  <a:lnTo>
                    <a:pt x="2" y="219"/>
                  </a:lnTo>
                  <a:lnTo>
                    <a:pt x="2" y="231"/>
                  </a:lnTo>
                  <a:cubicBezTo>
                    <a:pt x="9" y="231"/>
                    <a:pt x="52" y="230"/>
                    <a:pt x="65" y="230"/>
                  </a:cubicBezTo>
                  <a:cubicBezTo>
                    <a:pt x="75" y="230"/>
                    <a:pt x="119" y="231"/>
                    <a:pt x="127" y="231"/>
                  </a:cubicBezTo>
                  <a:lnTo>
                    <a:pt x="127" y="219"/>
                  </a:lnTo>
                  <a:lnTo>
                    <a:pt x="114" y="219"/>
                  </a:lnTo>
                  <a:cubicBezTo>
                    <a:pt x="79" y="219"/>
                    <a:pt x="79" y="214"/>
                    <a:pt x="79" y="203"/>
                  </a:cubicBezTo>
                  <a:lnTo>
                    <a:pt x="79" y="9"/>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1">
              <a:extLst>
                <a:ext uri="{FF2B5EF4-FFF2-40B4-BE49-F238E27FC236}">
                  <a16:creationId xmlns:a16="http://schemas.microsoft.com/office/drawing/2014/main" id="{1E344397-F163-46A7-967E-82FD08788899}"/>
                </a:ext>
              </a:extLst>
            </p:cNvPr>
            <p:cNvSpPr>
              <a:spLocks noEditPoints="1"/>
            </p:cNvSpPr>
            <p:nvPr>
              <p:custDataLst>
                <p:tags r:id="rId32"/>
              </p:custDataLst>
            </p:nvPr>
          </p:nvSpPr>
          <p:spPr bwMode="auto">
            <a:xfrm>
              <a:off x="3332163" y="2684463"/>
              <a:ext cx="215900" cy="90488"/>
            </a:xfrm>
            <a:custGeom>
              <a:avLst/>
              <a:gdLst>
                <a:gd name="T0" fmla="*/ 314 w 331"/>
                <a:gd name="T1" fmla="*/ 20 h 117"/>
                <a:gd name="T2" fmla="*/ 331 w 331"/>
                <a:gd name="T3" fmla="*/ 10 h 117"/>
                <a:gd name="T4" fmla="*/ 315 w 331"/>
                <a:gd name="T5" fmla="*/ 0 h 117"/>
                <a:gd name="T6" fmla="*/ 16 w 331"/>
                <a:gd name="T7" fmla="*/ 0 h 117"/>
                <a:gd name="T8" fmla="*/ 0 w 331"/>
                <a:gd name="T9" fmla="*/ 10 h 117"/>
                <a:gd name="T10" fmla="*/ 17 w 331"/>
                <a:gd name="T11" fmla="*/ 20 h 117"/>
                <a:gd name="T12" fmla="*/ 314 w 331"/>
                <a:gd name="T13" fmla="*/ 20 h 117"/>
                <a:gd name="T14" fmla="*/ 315 w 331"/>
                <a:gd name="T15" fmla="*/ 117 h 117"/>
                <a:gd name="T16" fmla="*/ 331 w 331"/>
                <a:gd name="T17" fmla="*/ 107 h 117"/>
                <a:gd name="T18" fmla="*/ 314 w 331"/>
                <a:gd name="T19" fmla="*/ 97 h 117"/>
                <a:gd name="T20" fmla="*/ 17 w 331"/>
                <a:gd name="T21" fmla="*/ 97 h 117"/>
                <a:gd name="T22" fmla="*/ 0 w 331"/>
                <a:gd name="T23" fmla="*/ 107 h 117"/>
                <a:gd name="T24" fmla="*/ 16 w 331"/>
                <a:gd name="T25" fmla="*/ 117 h 117"/>
                <a:gd name="T26" fmla="*/ 315 w 331"/>
                <a:gd name="T27" fmla="*/ 117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1" h="117">
                  <a:moveTo>
                    <a:pt x="314" y="20"/>
                  </a:moveTo>
                  <a:cubicBezTo>
                    <a:pt x="322" y="20"/>
                    <a:pt x="331" y="20"/>
                    <a:pt x="331" y="10"/>
                  </a:cubicBezTo>
                  <a:cubicBezTo>
                    <a:pt x="331" y="0"/>
                    <a:pt x="322" y="0"/>
                    <a:pt x="315" y="0"/>
                  </a:cubicBezTo>
                  <a:lnTo>
                    <a:pt x="16" y="0"/>
                  </a:lnTo>
                  <a:cubicBezTo>
                    <a:pt x="9" y="0"/>
                    <a:pt x="0" y="0"/>
                    <a:pt x="0" y="10"/>
                  </a:cubicBezTo>
                  <a:cubicBezTo>
                    <a:pt x="0" y="20"/>
                    <a:pt x="9" y="20"/>
                    <a:pt x="17" y="20"/>
                  </a:cubicBezTo>
                  <a:lnTo>
                    <a:pt x="314" y="20"/>
                  </a:lnTo>
                  <a:close/>
                  <a:moveTo>
                    <a:pt x="315" y="117"/>
                  </a:moveTo>
                  <a:cubicBezTo>
                    <a:pt x="322" y="117"/>
                    <a:pt x="331" y="117"/>
                    <a:pt x="331" y="107"/>
                  </a:cubicBezTo>
                  <a:cubicBezTo>
                    <a:pt x="331" y="97"/>
                    <a:pt x="322" y="97"/>
                    <a:pt x="314" y="97"/>
                  </a:cubicBezTo>
                  <a:lnTo>
                    <a:pt x="17" y="97"/>
                  </a:lnTo>
                  <a:cubicBezTo>
                    <a:pt x="9" y="97"/>
                    <a:pt x="0" y="97"/>
                    <a:pt x="0" y="107"/>
                  </a:cubicBezTo>
                  <a:cubicBezTo>
                    <a:pt x="0" y="117"/>
                    <a:pt x="9" y="117"/>
                    <a:pt x="16" y="117"/>
                  </a:cubicBezTo>
                  <a:lnTo>
                    <a:pt x="315" y="117"/>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2">
              <a:extLst>
                <a:ext uri="{FF2B5EF4-FFF2-40B4-BE49-F238E27FC236}">
                  <a16:creationId xmlns:a16="http://schemas.microsoft.com/office/drawing/2014/main" id="{2D603007-97DA-480D-8B97-CD18F1E79666}"/>
                </a:ext>
              </a:extLst>
            </p:cNvPr>
            <p:cNvSpPr>
              <a:spLocks/>
            </p:cNvSpPr>
            <p:nvPr>
              <p:custDataLst>
                <p:tags r:id="rId33"/>
              </p:custDataLst>
            </p:nvPr>
          </p:nvSpPr>
          <p:spPr bwMode="auto">
            <a:xfrm>
              <a:off x="3665538" y="2655888"/>
              <a:ext cx="184150" cy="169863"/>
            </a:xfrm>
            <a:custGeom>
              <a:avLst/>
              <a:gdLst>
                <a:gd name="T0" fmla="*/ 161 w 281"/>
                <a:gd name="T1" fmla="*/ 99 h 221"/>
                <a:gd name="T2" fmla="*/ 220 w 281"/>
                <a:gd name="T3" fmla="*/ 34 h 221"/>
                <a:gd name="T4" fmla="*/ 271 w 281"/>
                <a:gd name="T5" fmla="*/ 23 h 221"/>
                <a:gd name="T6" fmla="*/ 271 w 281"/>
                <a:gd name="T7" fmla="*/ 0 h 221"/>
                <a:gd name="T8" fmla="*/ 225 w 281"/>
                <a:gd name="T9" fmla="*/ 1 h 221"/>
                <a:gd name="T10" fmla="*/ 173 w 281"/>
                <a:gd name="T11" fmla="*/ 0 h 221"/>
                <a:gd name="T12" fmla="*/ 173 w 281"/>
                <a:gd name="T13" fmla="*/ 23 h 221"/>
                <a:gd name="T14" fmla="*/ 192 w 281"/>
                <a:gd name="T15" fmla="*/ 28 h 221"/>
                <a:gd name="T16" fmla="*/ 188 w 281"/>
                <a:gd name="T17" fmla="*/ 34 h 221"/>
                <a:gd name="T18" fmla="*/ 146 w 281"/>
                <a:gd name="T19" fmla="*/ 81 h 221"/>
                <a:gd name="T20" fmla="*/ 98 w 281"/>
                <a:gd name="T21" fmla="*/ 23 h 221"/>
                <a:gd name="T22" fmla="*/ 117 w 281"/>
                <a:gd name="T23" fmla="*/ 23 h 221"/>
                <a:gd name="T24" fmla="*/ 117 w 281"/>
                <a:gd name="T25" fmla="*/ 0 h 221"/>
                <a:gd name="T26" fmla="*/ 57 w 281"/>
                <a:gd name="T27" fmla="*/ 1 h 221"/>
                <a:gd name="T28" fmla="*/ 2 w 281"/>
                <a:gd name="T29" fmla="*/ 0 h 221"/>
                <a:gd name="T30" fmla="*/ 2 w 281"/>
                <a:gd name="T31" fmla="*/ 23 h 221"/>
                <a:gd name="T32" fmla="*/ 38 w 281"/>
                <a:gd name="T33" fmla="*/ 23 h 221"/>
                <a:gd name="T34" fmla="*/ 115 w 281"/>
                <a:gd name="T35" fmla="*/ 115 h 221"/>
                <a:gd name="T36" fmla="*/ 50 w 281"/>
                <a:gd name="T37" fmla="*/ 188 h 221"/>
                <a:gd name="T38" fmla="*/ 0 w 281"/>
                <a:gd name="T39" fmla="*/ 198 h 221"/>
                <a:gd name="T40" fmla="*/ 0 w 281"/>
                <a:gd name="T41" fmla="*/ 221 h 221"/>
                <a:gd name="T42" fmla="*/ 46 w 281"/>
                <a:gd name="T43" fmla="*/ 220 h 221"/>
                <a:gd name="T44" fmla="*/ 97 w 281"/>
                <a:gd name="T45" fmla="*/ 221 h 221"/>
                <a:gd name="T46" fmla="*/ 97 w 281"/>
                <a:gd name="T47" fmla="*/ 198 h 221"/>
                <a:gd name="T48" fmla="*/ 79 w 281"/>
                <a:gd name="T49" fmla="*/ 192 h 221"/>
                <a:gd name="T50" fmla="*/ 82 w 281"/>
                <a:gd name="T51" fmla="*/ 187 h 221"/>
                <a:gd name="T52" fmla="*/ 130 w 281"/>
                <a:gd name="T53" fmla="*/ 133 h 221"/>
                <a:gd name="T54" fmla="*/ 185 w 281"/>
                <a:gd name="T55" fmla="*/ 198 h 221"/>
                <a:gd name="T56" fmla="*/ 166 w 281"/>
                <a:gd name="T57" fmla="*/ 198 h 221"/>
                <a:gd name="T58" fmla="*/ 166 w 281"/>
                <a:gd name="T59" fmla="*/ 221 h 221"/>
                <a:gd name="T60" fmla="*/ 226 w 281"/>
                <a:gd name="T61" fmla="*/ 220 h 221"/>
                <a:gd name="T62" fmla="*/ 281 w 281"/>
                <a:gd name="T63" fmla="*/ 221 h 221"/>
                <a:gd name="T64" fmla="*/ 281 w 281"/>
                <a:gd name="T65" fmla="*/ 198 h 221"/>
                <a:gd name="T66" fmla="*/ 245 w 281"/>
                <a:gd name="T67" fmla="*/ 198 h 221"/>
                <a:gd name="T68" fmla="*/ 161 w 281"/>
                <a:gd name="T69" fmla="*/ 99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81" h="221">
                  <a:moveTo>
                    <a:pt x="161" y="99"/>
                  </a:moveTo>
                  <a:lnTo>
                    <a:pt x="220" y="34"/>
                  </a:lnTo>
                  <a:cubicBezTo>
                    <a:pt x="226" y="27"/>
                    <a:pt x="229" y="23"/>
                    <a:pt x="271" y="23"/>
                  </a:cubicBezTo>
                  <a:lnTo>
                    <a:pt x="271" y="0"/>
                  </a:lnTo>
                  <a:cubicBezTo>
                    <a:pt x="253" y="1"/>
                    <a:pt x="227" y="1"/>
                    <a:pt x="225" y="1"/>
                  </a:cubicBezTo>
                  <a:cubicBezTo>
                    <a:pt x="212" y="1"/>
                    <a:pt x="187" y="0"/>
                    <a:pt x="173" y="0"/>
                  </a:cubicBezTo>
                  <a:lnTo>
                    <a:pt x="173" y="23"/>
                  </a:lnTo>
                  <a:cubicBezTo>
                    <a:pt x="180" y="23"/>
                    <a:pt x="186" y="24"/>
                    <a:pt x="192" y="28"/>
                  </a:cubicBezTo>
                  <a:cubicBezTo>
                    <a:pt x="190" y="31"/>
                    <a:pt x="190" y="32"/>
                    <a:pt x="188" y="34"/>
                  </a:cubicBezTo>
                  <a:lnTo>
                    <a:pt x="146" y="81"/>
                  </a:lnTo>
                  <a:lnTo>
                    <a:pt x="98" y="23"/>
                  </a:lnTo>
                  <a:lnTo>
                    <a:pt x="117" y="23"/>
                  </a:lnTo>
                  <a:lnTo>
                    <a:pt x="117" y="0"/>
                  </a:lnTo>
                  <a:cubicBezTo>
                    <a:pt x="104" y="0"/>
                    <a:pt x="73" y="1"/>
                    <a:pt x="57" y="1"/>
                  </a:cubicBezTo>
                  <a:cubicBezTo>
                    <a:pt x="41" y="1"/>
                    <a:pt x="19" y="0"/>
                    <a:pt x="2" y="0"/>
                  </a:cubicBezTo>
                  <a:lnTo>
                    <a:pt x="2" y="23"/>
                  </a:lnTo>
                  <a:lnTo>
                    <a:pt x="38" y="23"/>
                  </a:lnTo>
                  <a:lnTo>
                    <a:pt x="115" y="115"/>
                  </a:lnTo>
                  <a:lnTo>
                    <a:pt x="50" y="188"/>
                  </a:lnTo>
                  <a:cubicBezTo>
                    <a:pt x="42" y="198"/>
                    <a:pt x="24" y="198"/>
                    <a:pt x="0" y="198"/>
                  </a:cubicBezTo>
                  <a:lnTo>
                    <a:pt x="0" y="221"/>
                  </a:lnTo>
                  <a:cubicBezTo>
                    <a:pt x="17" y="220"/>
                    <a:pt x="43" y="220"/>
                    <a:pt x="46" y="220"/>
                  </a:cubicBezTo>
                  <a:cubicBezTo>
                    <a:pt x="58" y="220"/>
                    <a:pt x="87" y="221"/>
                    <a:pt x="97" y="221"/>
                  </a:cubicBezTo>
                  <a:lnTo>
                    <a:pt x="97" y="198"/>
                  </a:lnTo>
                  <a:cubicBezTo>
                    <a:pt x="88" y="198"/>
                    <a:pt x="79" y="195"/>
                    <a:pt x="79" y="192"/>
                  </a:cubicBezTo>
                  <a:cubicBezTo>
                    <a:pt x="79" y="192"/>
                    <a:pt x="79" y="191"/>
                    <a:pt x="82" y="187"/>
                  </a:cubicBezTo>
                  <a:lnTo>
                    <a:pt x="130" y="133"/>
                  </a:lnTo>
                  <a:lnTo>
                    <a:pt x="185" y="198"/>
                  </a:lnTo>
                  <a:lnTo>
                    <a:pt x="166" y="198"/>
                  </a:lnTo>
                  <a:lnTo>
                    <a:pt x="166" y="221"/>
                  </a:lnTo>
                  <a:cubicBezTo>
                    <a:pt x="179" y="221"/>
                    <a:pt x="209" y="220"/>
                    <a:pt x="226" y="220"/>
                  </a:cubicBezTo>
                  <a:cubicBezTo>
                    <a:pt x="242" y="220"/>
                    <a:pt x="264" y="221"/>
                    <a:pt x="281" y="221"/>
                  </a:cubicBezTo>
                  <a:lnTo>
                    <a:pt x="281" y="198"/>
                  </a:lnTo>
                  <a:lnTo>
                    <a:pt x="245" y="198"/>
                  </a:lnTo>
                  <a:lnTo>
                    <a:pt x="161" y="99"/>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13">
              <a:extLst>
                <a:ext uri="{FF2B5EF4-FFF2-40B4-BE49-F238E27FC236}">
                  <a16:creationId xmlns:a16="http://schemas.microsoft.com/office/drawing/2014/main" id="{4AC07108-7647-4977-A637-6B33DF4C2415}"/>
                </a:ext>
              </a:extLst>
            </p:cNvPr>
            <p:cNvSpPr>
              <a:spLocks/>
            </p:cNvSpPr>
            <p:nvPr>
              <p:custDataLst>
                <p:tags r:id="rId34"/>
              </p:custDataLst>
            </p:nvPr>
          </p:nvSpPr>
          <p:spPr bwMode="auto">
            <a:xfrm>
              <a:off x="3871913" y="2697163"/>
              <a:ext cx="112713" cy="188913"/>
            </a:xfrm>
            <a:custGeom>
              <a:avLst/>
              <a:gdLst>
                <a:gd name="T0" fmla="*/ 83 w 172"/>
                <a:gd name="T1" fmla="*/ 11 h 246"/>
                <a:gd name="T2" fmla="*/ 85 w 172"/>
                <a:gd name="T3" fmla="*/ 5 h 246"/>
                <a:gd name="T4" fmla="*/ 79 w 172"/>
                <a:gd name="T5" fmla="*/ 0 h 246"/>
                <a:gd name="T6" fmla="*/ 34 w 172"/>
                <a:gd name="T7" fmla="*/ 4 h 246"/>
                <a:gd name="T8" fmla="*/ 27 w 172"/>
                <a:gd name="T9" fmla="*/ 12 h 246"/>
                <a:gd name="T10" fmla="*/ 36 w 172"/>
                <a:gd name="T11" fmla="*/ 17 h 246"/>
                <a:gd name="T12" fmla="*/ 53 w 172"/>
                <a:gd name="T13" fmla="*/ 22 h 246"/>
                <a:gd name="T14" fmla="*/ 51 w 172"/>
                <a:gd name="T15" fmla="*/ 30 h 246"/>
                <a:gd name="T16" fmla="*/ 2 w 172"/>
                <a:gd name="T17" fmla="*/ 227 h 246"/>
                <a:gd name="T18" fmla="*/ 0 w 172"/>
                <a:gd name="T19" fmla="*/ 235 h 246"/>
                <a:gd name="T20" fmla="*/ 12 w 172"/>
                <a:gd name="T21" fmla="*/ 246 h 246"/>
                <a:gd name="T22" fmla="*/ 28 w 172"/>
                <a:gd name="T23" fmla="*/ 231 h 246"/>
                <a:gd name="T24" fmla="*/ 45 w 172"/>
                <a:gd name="T25" fmla="*/ 163 h 246"/>
                <a:gd name="T26" fmla="*/ 90 w 172"/>
                <a:gd name="T27" fmla="*/ 192 h 246"/>
                <a:gd name="T28" fmla="*/ 89 w 172"/>
                <a:gd name="T29" fmla="*/ 199 h 246"/>
                <a:gd name="T30" fmla="*/ 88 w 172"/>
                <a:gd name="T31" fmla="*/ 210 h 246"/>
                <a:gd name="T32" fmla="*/ 125 w 172"/>
                <a:gd name="T33" fmla="*/ 246 h 246"/>
                <a:gd name="T34" fmla="*/ 169 w 172"/>
                <a:gd name="T35" fmla="*/ 192 h 246"/>
                <a:gd name="T36" fmla="*/ 163 w 172"/>
                <a:gd name="T37" fmla="*/ 188 h 246"/>
                <a:gd name="T38" fmla="*/ 156 w 172"/>
                <a:gd name="T39" fmla="*/ 196 h 246"/>
                <a:gd name="T40" fmla="*/ 126 w 172"/>
                <a:gd name="T41" fmla="*/ 236 h 246"/>
                <a:gd name="T42" fmla="*/ 114 w 172"/>
                <a:gd name="T43" fmla="*/ 218 h 246"/>
                <a:gd name="T44" fmla="*/ 116 w 172"/>
                <a:gd name="T45" fmla="*/ 202 h 246"/>
                <a:gd name="T46" fmla="*/ 117 w 172"/>
                <a:gd name="T47" fmla="*/ 191 h 246"/>
                <a:gd name="T48" fmla="*/ 61 w 172"/>
                <a:gd name="T49" fmla="*/ 154 h 246"/>
                <a:gd name="T50" fmla="*/ 90 w 172"/>
                <a:gd name="T51" fmla="*/ 131 h 246"/>
                <a:gd name="T52" fmla="*/ 145 w 172"/>
                <a:gd name="T53" fmla="*/ 98 h 246"/>
                <a:gd name="T54" fmla="*/ 156 w 172"/>
                <a:gd name="T55" fmla="*/ 103 h 246"/>
                <a:gd name="T56" fmla="*/ 138 w 172"/>
                <a:gd name="T57" fmla="*/ 122 h 246"/>
                <a:gd name="T58" fmla="*/ 152 w 172"/>
                <a:gd name="T59" fmla="*/ 135 h 246"/>
                <a:gd name="T60" fmla="*/ 172 w 172"/>
                <a:gd name="T61" fmla="*/ 113 h 246"/>
                <a:gd name="T62" fmla="*/ 145 w 172"/>
                <a:gd name="T63" fmla="*/ 88 h 246"/>
                <a:gd name="T64" fmla="*/ 89 w 172"/>
                <a:gd name="T65" fmla="*/ 119 h 246"/>
                <a:gd name="T66" fmla="*/ 49 w 172"/>
                <a:gd name="T67" fmla="*/ 150 h 246"/>
                <a:gd name="T68" fmla="*/ 83 w 172"/>
                <a:gd name="T69" fmla="*/ 11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72" h="246">
                  <a:moveTo>
                    <a:pt x="83" y="11"/>
                  </a:moveTo>
                  <a:cubicBezTo>
                    <a:pt x="84" y="10"/>
                    <a:pt x="85" y="5"/>
                    <a:pt x="85" y="5"/>
                  </a:cubicBezTo>
                  <a:cubicBezTo>
                    <a:pt x="85" y="3"/>
                    <a:pt x="83" y="0"/>
                    <a:pt x="79" y="0"/>
                  </a:cubicBezTo>
                  <a:cubicBezTo>
                    <a:pt x="72" y="0"/>
                    <a:pt x="43" y="3"/>
                    <a:pt x="34" y="4"/>
                  </a:cubicBezTo>
                  <a:cubicBezTo>
                    <a:pt x="32" y="4"/>
                    <a:pt x="27" y="4"/>
                    <a:pt x="27" y="12"/>
                  </a:cubicBezTo>
                  <a:cubicBezTo>
                    <a:pt x="27" y="17"/>
                    <a:pt x="32" y="17"/>
                    <a:pt x="36" y="17"/>
                  </a:cubicBezTo>
                  <a:cubicBezTo>
                    <a:pt x="53" y="17"/>
                    <a:pt x="53" y="19"/>
                    <a:pt x="53" y="22"/>
                  </a:cubicBezTo>
                  <a:cubicBezTo>
                    <a:pt x="53" y="24"/>
                    <a:pt x="52" y="26"/>
                    <a:pt x="51" y="30"/>
                  </a:cubicBezTo>
                  <a:lnTo>
                    <a:pt x="2" y="227"/>
                  </a:lnTo>
                  <a:cubicBezTo>
                    <a:pt x="0" y="233"/>
                    <a:pt x="0" y="234"/>
                    <a:pt x="0" y="235"/>
                  </a:cubicBezTo>
                  <a:cubicBezTo>
                    <a:pt x="0" y="240"/>
                    <a:pt x="4" y="246"/>
                    <a:pt x="12" y="246"/>
                  </a:cubicBezTo>
                  <a:cubicBezTo>
                    <a:pt x="22" y="246"/>
                    <a:pt x="26" y="239"/>
                    <a:pt x="28" y="231"/>
                  </a:cubicBezTo>
                  <a:cubicBezTo>
                    <a:pt x="29" y="230"/>
                    <a:pt x="44" y="168"/>
                    <a:pt x="45" y="163"/>
                  </a:cubicBezTo>
                  <a:cubicBezTo>
                    <a:pt x="70" y="166"/>
                    <a:pt x="90" y="174"/>
                    <a:pt x="90" y="192"/>
                  </a:cubicBezTo>
                  <a:cubicBezTo>
                    <a:pt x="90" y="194"/>
                    <a:pt x="90" y="195"/>
                    <a:pt x="89" y="199"/>
                  </a:cubicBezTo>
                  <a:cubicBezTo>
                    <a:pt x="88" y="204"/>
                    <a:pt x="88" y="206"/>
                    <a:pt x="88" y="210"/>
                  </a:cubicBezTo>
                  <a:cubicBezTo>
                    <a:pt x="88" y="235"/>
                    <a:pt x="108" y="246"/>
                    <a:pt x="125" y="246"/>
                  </a:cubicBezTo>
                  <a:cubicBezTo>
                    <a:pt x="159" y="246"/>
                    <a:pt x="169" y="193"/>
                    <a:pt x="169" y="192"/>
                  </a:cubicBezTo>
                  <a:cubicBezTo>
                    <a:pt x="169" y="188"/>
                    <a:pt x="165" y="188"/>
                    <a:pt x="163" y="188"/>
                  </a:cubicBezTo>
                  <a:cubicBezTo>
                    <a:pt x="159" y="188"/>
                    <a:pt x="158" y="190"/>
                    <a:pt x="156" y="196"/>
                  </a:cubicBezTo>
                  <a:cubicBezTo>
                    <a:pt x="152" y="211"/>
                    <a:pt x="143" y="236"/>
                    <a:pt x="126" y="236"/>
                  </a:cubicBezTo>
                  <a:cubicBezTo>
                    <a:pt x="116" y="236"/>
                    <a:pt x="114" y="227"/>
                    <a:pt x="114" y="218"/>
                  </a:cubicBezTo>
                  <a:cubicBezTo>
                    <a:pt x="114" y="212"/>
                    <a:pt x="114" y="211"/>
                    <a:pt x="116" y="202"/>
                  </a:cubicBezTo>
                  <a:cubicBezTo>
                    <a:pt x="116" y="201"/>
                    <a:pt x="117" y="195"/>
                    <a:pt x="117" y="191"/>
                  </a:cubicBezTo>
                  <a:cubicBezTo>
                    <a:pt x="117" y="160"/>
                    <a:pt x="76" y="155"/>
                    <a:pt x="61" y="154"/>
                  </a:cubicBezTo>
                  <a:cubicBezTo>
                    <a:pt x="71" y="148"/>
                    <a:pt x="84" y="137"/>
                    <a:pt x="90" y="131"/>
                  </a:cubicBezTo>
                  <a:cubicBezTo>
                    <a:pt x="108" y="115"/>
                    <a:pt x="125" y="98"/>
                    <a:pt x="145" y="98"/>
                  </a:cubicBezTo>
                  <a:cubicBezTo>
                    <a:pt x="149" y="98"/>
                    <a:pt x="153" y="99"/>
                    <a:pt x="156" y="103"/>
                  </a:cubicBezTo>
                  <a:cubicBezTo>
                    <a:pt x="141" y="105"/>
                    <a:pt x="138" y="117"/>
                    <a:pt x="138" y="122"/>
                  </a:cubicBezTo>
                  <a:cubicBezTo>
                    <a:pt x="138" y="130"/>
                    <a:pt x="144" y="135"/>
                    <a:pt x="152" y="135"/>
                  </a:cubicBezTo>
                  <a:cubicBezTo>
                    <a:pt x="161" y="135"/>
                    <a:pt x="172" y="127"/>
                    <a:pt x="172" y="113"/>
                  </a:cubicBezTo>
                  <a:cubicBezTo>
                    <a:pt x="172" y="101"/>
                    <a:pt x="163" y="88"/>
                    <a:pt x="145" y="88"/>
                  </a:cubicBezTo>
                  <a:cubicBezTo>
                    <a:pt x="125" y="88"/>
                    <a:pt x="107" y="103"/>
                    <a:pt x="89" y="119"/>
                  </a:cubicBezTo>
                  <a:cubicBezTo>
                    <a:pt x="75" y="133"/>
                    <a:pt x="63" y="144"/>
                    <a:pt x="49" y="150"/>
                  </a:cubicBezTo>
                  <a:lnTo>
                    <a:pt x="83" y="11"/>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14">
              <a:extLst>
                <a:ext uri="{FF2B5EF4-FFF2-40B4-BE49-F238E27FC236}">
                  <a16:creationId xmlns:a16="http://schemas.microsoft.com/office/drawing/2014/main" id="{A6C18B33-5075-493E-8BF8-B4D4CE2E04BB}"/>
                </a:ext>
              </a:extLst>
            </p:cNvPr>
            <p:cNvSpPr>
              <a:spLocks/>
            </p:cNvSpPr>
            <p:nvPr>
              <p:custDataLst>
                <p:tags r:id="rId35"/>
              </p:custDataLst>
            </p:nvPr>
          </p:nvSpPr>
          <p:spPr bwMode="auto">
            <a:xfrm>
              <a:off x="4106863" y="2603501"/>
              <a:ext cx="215900" cy="254000"/>
            </a:xfrm>
            <a:custGeom>
              <a:avLst/>
              <a:gdLst>
                <a:gd name="T0" fmla="*/ 176 w 331"/>
                <a:gd name="T1" fmla="*/ 176 h 332"/>
                <a:gd name="T2" fmla="*/ 315 w 331"/>
                <a:gd name="T3" fmla="*/ 176 h 332"/>
                <a:gd name="T4" fmla="*/ 331 w 331"/>
                <a:gd name="T5" fmla="*/ 166 h 332"/>
                <a:gd name="T6" fmla="*/ 315 w 331"/>
                <a:gd name="T7" fmla="*/ 156 h 332"/>
                <a:gd name="T8" fmla="*/ 176 w 331"/>
                <a:gd name="T9" fmla="*/ 156 h 332"/>
                <a:gd name="T10" fmla="*/ 176 w 331"/>
                <a:gd name="T11" fmla="*/ 16 h 332"/>
                <a:gd name="T12" fmla="*/ 166 w 331"/>
                <a:gd name="T13" fmla="*/ 0 h 332"/>
                <a:gd name="T14" fmla="*/ 156 w 331"/>
                <a:gd name="T15" fmla="*/ 16 h 332"/>
                <a:gd name="T16" fmla="*/ 156 w 331"/>
                <a:gd name="T17" fmla="*/ 156 h 332"/>
                <a:gd name="T18" fmla="*/ 16 w 331"/>
                <a:gd name="T19" fmla="*/ 156 h 332"/>
                <a:gd name="T20" fmla="*/ 0 w 331"/>
                <a:gd name="T21" fmla="*/ 166 h 332"/>
                <a:gd name="T22" fmla="*/ 16 w 331"/>
                <a:gd name="T23" fmla="*/ 176 h 332"/>
                <a:gd name="T24" fmla="*/ 156 w 331"/>
                <a:gd name="T25" fmla="*/ 176 h 332"/>
                <a:gd name="T26" fmla="*/ 156 w 331"/>
                <a:gd name="T27" fmla="*/ 315 h 332"/>
                <a:gd name="T28" fmla="*/ 166 w 331"/>
                <a:gd name="T29" fmla="*/ 332 h 332"/>
                <a:gd name="T30" fmla="*/ 176 w 331"/>
                <a:gd name="T31" fmla="*/ 315 h 332"/>
                <a:gd name="T32" fmla="*/ 176 w 331"/>
                <a:gd name="T33" fmla="*/ 176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31" h="332">
                  <a:moveTo>
                    <a:pt x="176" y="176"/>
                  </a:moveTo>
                  <a:lnTo>
                    <a:pt x="315" y="176"/>
                  </a:lnTo>
                  <a:cubicBezTo>
                    <a:pt x="322" y="176"/>
                    <a:pt x="331" y="176"/>
                    <a:pt x="331" y="166"/>
                  </a:cubicBezTo>
                  <a:cubicBezTo>
                    <a:pt x="331" y="156"/>
                    <a:pt x="322" y="156"/>
                    <a:pt x="315" y="156"/>
                  </a:cubicBezTo>
                  <a:lnTo>
                    <a:pt x="176" y="156"/>
                  </a:lnTo>
                  <a:lnTo>
                    <a:pt x="176" y="16"/>
                  </a:lnTo>
                  <a:cubicBezTo>
                    <a:pt x="176" y="9"/>
                    <a:pt x="176" y="0"/>
                    <a:pt x="166" y="0"/>
                  </a:cubicBezTo>
                  <a:cubicBezTo>
                    <a:pt x="156" y="0"/>
                    <a:pt x="156" y="9"/>
                    <a:pt x="156" y="16"/>
                  </a:cubicBezTo>
                  <a:lnTo>
                    <a:pt x="156" y="156"/>
                  </a:lnTo>
                  <a:lnTo>
                    <a:pt x="16" y="156"/>
                  </a:lnTo>
                  <a:cubicBezTo>
                    <a:pt x="9" y="156"/>
                    <a:pt x="0" y="156"/>
                    <a:pt x="0" y="166"/>
                  </a:cubicBezTo>
                  <a:cubicBezTo>
                    <a:pt x="0" y="176"/>
                    <a:pt x="9" y="176"/>
                    <a:pt x="16" y="176"/>
                  </a:cubicBezTo>
                  <a:lnTo>
                    <a:pt x="156" y="176"/>
                  </a:lnTo>
                  <a:lnTo>
                    <a:pt x="156" y="315"/>
                  </a:lnTo>
                  <a:cubicBezTo>
                    <a:pt x="156" y="322"/>
                    <a:pt x="156" y="332"/>
                    <a:pt x="166" y="332"/>
                  </a:cubicBezTo>
                  <a:cubicBezTo>
                    <a:pt x="176" y="332"/>
                    <a:pt x="176" y="322"/>
                    <a:pt x="176" y="315"/>
                  </a:cubicBezTo>
                  <a:lnTo>
                    <a:pt x="176" y="176"/>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5">
              <a:extLst>
                <a:ext uri="{FF2B5EF4-FFF2-40B4-BE49-F238E27FC236}">
                  <a16:creationId xmlns:a16="http://schemas.microsoft.com/office/drawing/2014/main" id="{A7FCDFD8-DDAF-4C52-8E92-52C819123FE2}"/>
                </a:ext>
              </a:extLst>
            </p:cNvPr>
            <p:cNvSpPr>
              <a:spLocks/>
            </p:cNvSpPr>
            <p:nvPr>
              <p:custDataLst>
                <p:tags r:id="rId36"/>
              </p:custDataLst>
            </p:nvPr>
          </p:nvSpPr>
          <p:spPr bwMode="auto">
            <a:xfrm>
              <a:off x="4422775" y="2566988"/>
              <a:ext cx="220663" cy="258763"/>
            </a:xfrm>
            <a:custGeom>
              <a:avLst/>
              <a:gdLst>
                <a:gd name="T0" fmla="*/ 201 w 339"/>
                <a:gd name="T1" fmla="*/ 35 h 337"/>
                <a:gd name="T2" fmla="*/ 212 w 339"/>
                <a:gd name="T3" fmla="*/ 16 h 337"/>
                <a:gd name="T4" fmla="*/ 244 w 339"/>
                <a:gd name="T5" fmla="*/ 15 h 337"/>
                <a:gd name="T6" fmla="*/ 316 w 339"/>
                <a:gd name="T7" fmla="*/ 56 h 337"/>
                <a:gd name="T8" fmla="*/ 313 w 339"/>
                <a:gd name="T9" fmla="*/ 96 h 337"/>
                <a:gd name="T10" fmla="*/ 311 w 339"/>
                <a:gd name="T11" fmla="*/ 106 h 337"/>
                <a:gd name="T12" fmla="*/ 317 w 339"/>
                <a:gd name="T13" fmla="*/ 112 h 337"/>
                <a:gd name="T14" fmla="*/ 324 w 339"/>
                <a:gd name="T15" fmla="*/ 101 h 337"/>
                <a:gd name="T16" fmla="*/ 338 w 339"/>
                <a:gd name="T17" fmla="*/ 14 h 337"/>
                <a:gd name="T18" fmla="*/ 339 w 339"/>
                <a:gd name="T19" fmla="*/ 5 h 337"/>
                <a:gd name="T20" fmla="*/ 325 w 339"/>
                <a:gd name="T21" fmla="*/ 0 h 337"/>
                <a:gd name="T22" fmla="*/ 49 w 339"/>
                <a:gd name="T23" fmla="*/ 0 h 337"/>
                <a:gd name="T24" fmla="*/ 33 w 339"/>
                <a:gd name="T25" fmla="*/ 10 h 337"/>
                <a:gd name="T26" fmla="*/ 3 w 339"/>
                <a:gd name="T27" fmla="*/ 98 h 337"/>
                <a:gd name="T28" fmla="*/ 0 w 339"/>
                <a:gd name="T29" fmla="*/ 107 h 337"/>
                <a:gd name="T30" fmla="*/ 6 w 339"/>
                <a:gd name="T31" fmla="*/ 112 h 337"/>
                <a:gd name="T32" fmla="*/ 14 w 339"/>
                <a:gd name="T33" fmla="*/ 102 h 337"/>
                <a:gd name="T34" fmla="*/ 128 w 339"/>
                <a:gd name="T35" fmla="*/ 15 h 337"/>
                <a:gd name="T36" fmla="*/ 147 w 339"/>
                <a:gd name="T37" fmla="*/ 15 h 337"/>
                <a:gd name="T38" fmla="*/ 161 w 339"/>
                <a:gd name="T39" fmla="*/ 21 h 337"/>
                <a:gd name="T40" fmla="*/ 159 w 339"/>
                <a:gd name="T41" fmla="*/ 32 h 337"/>
                <a:gd name="T42" fmla="*/ 93 w 339"/>
                <a:gd name="T43" fmla="*/ 298 h 337"/>
                <a:gd name="T44" fmla="*/ 33 w 339"/>
                <a:gd name="T45" fmla="*/ 322 h 337"/>
                <a:gd name="T46" fmla="*/ 12 w 339"/>
                <a:gd name="T47" fmla="*/ 331 h 337"/>
                <a:gd name="T48" fmla="*/ 21 w 339"/>
                <a:gd name="T49" fmla="*/ 337 h 337"/>
                <a:gd name="T50" fmla="*/ 62 w 339"/>
                <a:gd name="T51" fmla="*/ 336 h 337"/>
                <a:gd name="T52" fmla="*/ 104 w 339"/>
                <a:gd name="T53" fmla="*/ 336 h 337"/>
                <a:gd name="T54" fmla="*/ 145 w 339"/>
                <a:gd name="T55" fmla="*/ 336 h 337"/>
                <a:gd name="T56" fmla="*/ 189 w 339"/>
                <a:gd name="T57" fmla="*/ 337 h 337"/>
                <a:gd name="T58" fmla="*/ 200 w 339"/>
                <a:gd name="T59" fmla="*/ 327 h 337"/>
                <a:gd name="T60" fmla="*/ 183 w 339"/>
                <a:gd name="T61" fmla="*/ 322 h 337"/>
                <a:gd name="T62" fmla="*/ 151 w 339"/>
                <a:gd name="T63" fmla="*/ 321 h 337"/>
                <a:gd name="T64" fmla="*/ 133 w 339"/>
                <a:gd name="T65" fmla="*/ 310 h 337"/>
                <a:gd name="T66" fmla="*/ 135 w 339"/>
                <a:gd name="T67" fmla="*/ 299 h 337"/>
                <a:gd name="T68" fmla="*/ 201 w 339"/>
                <a:gd name="T69" fmla="*/ 35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39" h="337">
                  <a:moveTo>
                    <a:pt x="201" y="35"/>
                  </a:moveTo>
                  <a:cubicBezTo>
                    <a:pt x="204" y="21"/>
                    <a:pt x="206" y="18"/>
                    <a:pt x="212" y="16"/>
                  </a:cubicBezTo>
                  <a:cubicBezTo>
                    <a:pt x="217" y="15"/>
                    <a:pt x="233" y="15"/>
                    <a:pt x="244" y="15"/>
                  </a:cubicBezTo>
                  <a:cubicBezTo>
                    <a:pt x="294" y="15"/>
                    <a:pt x="316" y="17"/>
                    <a:pt x="316" y="56"/>
                  </a:cubicBezTo>
                  <a:cubicBezTo>
                    <a:pt x="316" y="64"/>
                    <a:pt x="315" y="83"/>
                    <a:pt x="313" y="96"/>
                  </a:cubicBezTo>
                  <a:cubicBezTo>
                    <a:pt x="312" y="98"/>
                    <a:pt x="311" y="104"/>
                    <a:pt x="311" y="106"/>
                  </a:cubicBezTo>
                  <a:cubicBezTo>
                    <a:pt x="311" y="109"/>
                    <a:pt x="313" y="112"/>
                    <a:pt x="317" y="112"/>
                  </a:cubicBezTo>
                  <a:cubicBezTo>
                    <a:pt x="322" y="112"/>
                    <a:pt x="323" y="108"/>
                    <a:pt x="324" y="101"/>
                  </a:cubicBezTo>
                  <a:lnTo>
                    <a:pt x="338" y="14"/>
                  </a:lnTo>
                  <a:cubicBezTo>
                    <a:pt x="338" y="12"/>
                    <a:pt x="339" y="7"/>
                    <a:pt x="339" y="5"/>
                  </a:cubicBezTo>
                  <a:cubicBezTo>
                    <a:pt x="339" y="0"/>
                    <a:pt x="334" y="0"/>
                    <a:pt x="325" y="0"/>
                  </a:cubicBezTo>
                  <a:lnTo>
                    <a:pt x="49" y="0"/>
                  </a:lnTo>
                  <a:cubicBezTo>
                    <a:pt x="37" y="0"/>
                    <a:pt x="36" y="0"/>
                    <a:pt x="33" y="10"/>
                  </a:cubicBezTo>
                  <a:lnTo>
                    <a:pt x="3" y="98"/>
                  </a:lnTo>
                  <a:cubicBezTo>
                    <a:pt x="2" y="99"/>
                    <a:pt x="0" y="106"/>
                    <a:pt x="0" y="107"/>
                  </a:cubicBezTo>
                  <a:cubicBezTo>
                    <a:pt x="0" y="109"/>
                    <a:pt x="2" y="112"/>
                    <a:pt x="6" y="112"/>
                  </a:cubicBezTo>
                  <a:cubicBezTo>
                    <a:pt x="11" y="112"/>
                    <a:pt x="11" y="109"/>
                    <a:pt x="14" y="102"/>
                  </a:cubicBezTo>
                  <a:cubicBezTo>
                    <a:pt x="41" y="24"/>
                    <a:pt x="54" y="15"/>
                    <a:pt x="128" y="15"/>
                  </a:cubicBezTo>
                  <a:lnTo>
                    <a:pt x="147" y="15"/>
                  </a:lnTo>
                  <a:cubicBezTo>
                    <a:pt x="161" y="15"/>
                    <a:pt x="161" y="17"/>
                    <a:pt x="161" y="21"/>
                  </a:cubicBezTo>
                  <a:cubicBezTo>
                    <a:pt x="161" y="24"/>
                    <a:pt x="160" y="30"/>
                    <a:pt x="159" y="32"/>
                  </a:cubicBezTo>
                  <a:lnTo>
                    <a:pt x="93" y="298"/>
                  </a:lnTo>
                  <a:cubicBezTo>
                    <a:pt x="88" y="316"/>
                    <a:pt x="87" y="322"/>
                    <a:pt x="33" y="322"/>
                  </a:cubicBezTo>
                  <a:cubicBezTo>
                    <a:pt x="15" y="322"/>
                    <a:pt x="12" y="322"/>
                    <a:pt x="12" y="331"/>
                  </a:cubicBezTo>
                  <a:cubicBezTo>
                    <a:pt x="12" y="337"/>
                    <a:pt x="18" y="337"/>
                    <a:pt x="21" y="337"/>
                  </a:cubicBezTo>
                  <a:cubicBezTo>
                    <a:pt x="34" y="337"/>
                    <a:pt x="48" y="336"/>
                    <a:pt x="62" y="336"/>
                  </a:cubicBezTo>
                  <a:cubicBezTo>
                    <a:pt x="76" y="336"/>
                    <a:pt x="90" y="336"/>
                    <a:pt x="104" y="336"/>
                  </a:cubicBezTo>
                  <a:cubicBezTo>
                    <a:pt x="118" y="336"/>
                    <a:pt x="132" y="336"/>
                    <a:pt x="145" y="336"/>
                  </a:cubicBezTo>
                  <a:cubicBezTo>
                    <a:pt x="160" y="336"/>
                    <a:pt x="175" y="337"/>
                    <a:pt x="189" y="337"/>
                  </a:cubicBezTo>
                  <a:cubicBezTo>
                    <a:pt x="194" y="337"/>
                    <a:pt x="200" y="337"/>
                    <a:pt x="200" y="327"/>
                  </a:cubicBezTo>
                  <a:cubicBezTo>
                    <a:pt x="200" y="322"/>
                    <a:pt x="196" y="322"/>
                    <a:pt x="183" y="322"/>
                  </a:cubicBezTo>
                  <a:cubicBezTo>
                    <a:pt x="170" y="322"/>
                    <a:pt x="164" y="322"/>
                    <a:pt x="151" y="321"/>
                  </a:cubicBezTo>
                  <a:cubicBezTo>
                    <a:pt x="136" y="319"/>
                    <a:pt x="133" y="318"/>
                    <a:pt x="133" y="310"/>
                  </a:cubicBezTo>
                  <a:cubicBezTo>
                    <a:pt x="133" y="309"/>
                    <a:pt x="133" y="307"/>
                    <a:pt x="135" y="299"/>
                  </a:cubicBezTo>
                  <a:lnTo>
                    <a:pt x="201" y="35"/>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6">
              <a:extLst>
                <a:ext uri="{FF2B5EF4-FFF2-40B4-BE49-F238E27FC236}">
                  <a16:creationId xmlns:a16="http://schemas.microsoft.com/office/drawing/2014/main" id="{A8D36261-FDED-4751-B58D-B481121167C4}"/>
                </a:ext>
              </a:extLst>
            </p:cNvPr>
            <p:cNvSpPr>
              <a:spLocks/>
            </p:cNvSpPr>
            <p:nvPr>
              <p:custDataLst>
                <p:tags r:id="rId37"/>
              </p:custDataLst>
            </p:nvPr>
          </p:nvSpPr>
          <p:spPr bwMode="auto">
            <a:xfrm>
              <a:off x="4621213" y="2765426"/>
              <a:ext cx="90488" cy="120650"/>
            </a:xfrm>
            <a:custGeom>
              <a:avLst/>
              <a:gdLst>
                <a:gd name="T0" fmla="*/ 125 w 139"/>
                <a:gd name="T1" fmla="*/ 23 h 158"/>
                <a:gd name="T2" fmla="*/ 111 w 139"/>
                <a:gd name="T3" fmla="*/ 39 h 158"/>
                <a:gd name="T4" fmla="*/ 122 w 139"/>
                <a:gd name="T5" fmla="*/ 51 h 158"/>
                <a:gd name="T6" fmla="*/ 139 w 139"/>
                <a:gd name="T7" fmla="*/ 31 h 158"/>
                <a:gd name="T8" fmla="*/ 93 w 139"/>
                <a:gd name="T9" fmla="*/ 0 h 158"/>
                <a:gd name="T10" fmla="*/ 28 w 139"/>
                <a:gd name="T11" fmla="*/ 51 h 158"/>
                <a:gd name="T12" fmla="*/ 41 w 139"/>
                <a:gd name="T13" fmla="*/ 77 h 158"/>
                <a:gd name="T14" fmla="*/ 80 w 139"/>
                <a:gd name="T15" fmla="*/ 89 h 158"/>
                <a:gd name="T16" fmla="*/ 110 w 139"/>
                <a:gd name="T17" fmla="*/ 112 h 158"/>
                <a:gd name="T18" fmla="*/ 91 w 139"/>
                <a:gd name="T19" fmla="*/ 140 h 158"/>
                <a:gd name="T20" fmla="*/ 56 w 139"/>
                <a:gd name="T21" fmla="*/ 148 h 158"/>
                <a:gd name="T22" fmla="*/ 15 w 139"/>
                <a:gd name="T23" fmla="*/ 133 h 158"/>
                <a:gd name="T24" fmla="*/ 34 w 139"/>
                <a:gd name="T25" fmla="*/ 113 h 158"/>
                <a:gd name="T26" fmla="*/ 20 w 139"/>
                <a:gd name="T27" fmla="*/ 100 h 158"/>
                <a:gd name="T28" fmla="*/ 0 w 139"/>
                <a:gd name="T29" fmla="*/ 124 h 158"/>
                <a:gd name="T30" fmla="*/ 56 w 139"/>
                <a:gd name="T31" fmla="*/ 158 h 158"/>
                <a:gd name="T32" fmla="*/ 132 w 139"/>
                <a:gd name="T33" fmla="*/ 100 h 158"/>
                <a:gd name="T34" fmla="*/ 84 w 139"/>
                <a:gd name="T35" fmla="*/ 59 h 158"/>
                <a:gd name="T36" fmla="*/ 70 w 139"/>
                <a:gd name="T37" fmla="*/ 57 h 158"/>
                <a:gd name="T38" fmla="*/ 51 w 139"/>
                <a:gd name="T39" fmla="*/ 39 h 158"/>
                <a:gd name="T40" fmla="*/ 65 w 139"/>
                <a:gd name="T41" fmla="*/ 17 h 158"/>
                <a:gd name="T42" fmla="*/ 92 w 139"/>
                <a:gd name="T43" fmla="*/ 10 h 158"/>
                <a:gd name="T44" fmla="*/ 125 w 139"/>
                <a:gd name="T45" fmla="*/ 23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39" h="158">
                  <a:moveTo>
                    <a:pt x="125" y="23"/>
                  </a:moveTo>
                  <a:cubicBezTo>
                    <a:pt x="116" y="25"/>
                    <a:pt x="111" y="32"/>
                    <a:pt x="111" y="39"/>
                  </a:cubicBezTo>
                  <a:cubicBezTo>
                    <a:pt x="111" y="47"/>
                    <a:pt x="118" y="51"/>
                    <a:pt x="122" y="51"/>
                  </a:cubicBezTo>
                  <a:cubicBezTo>
                    <a:pt x="126" y="51"/>
                    <a:pt x="139" y="49"/>
                    <a:pt x="139" y="31"/>
                  </a:cubicBezTo>
                  <a:cubicBezTo>
                    <a:pt x="139" y="8"/>
                    <a:pt x="114" y="0"/>
                    <a:pt x="93" y="0"/>
                  </a:cubicBezTo>
                  <a:cubicBezTo>
                    <a:pt x="38" y="0"/>
                    <a:pt x="28" y="41"/>
                    <a:pt x="28" y="51"/>
                  </a:cubicBezTo>
                  <a:cubicBezTo>
                    <a:pt x="28" y="64"/>
                    <a:pt x="36" y="73"/>
                    <a:pt x="41" y="77"/>
                  </a:cubicBezTo>
                  <a:cubicBezTo>
                    <a:pt x="50" y="84"/>
                    <a:pt x="56" y="85"/>
                    <a:pt x="80" y="89"/>
                  </a:cubicBezTo>
                  <a:cubicBezTo>
                    <a:pt x="87" y="91"/>
                    <a:pt x="110" y="95"/>
                    <a:pt x="110" y="112"/>
                  </a:cubicBezTo>
                  <a:cubicBezTo>
                    <a:pt x="110" y="118"/>
                    <a:pt x="106" y="132"/>
                    <a:pt x="91" y="140"/>
                  </a:cubicBezTo>
                  <a:cubicBezTo>
                    <a:pt x="78" y="148"/>
                    <a:pt x="61" y="148"/>
                    <a:pt x="56" y="148"/>
                  </a:cubicBezTo>
                  <a:cubicBezTo>
                    <a:pt x="42" y="148"/>
                    <a:pt x="23" y="145"/>
                    <a:pt x="15" y="133"/>
                  </a:cubicBezTo>
                  <a:cubicBezTo>
                    <a:pt x="26" y="132"/>
                    <a:pt x="34" y="123"/>
                    <a:pt x="34" y="113"/>
                  </a:cubicBezTo>
                  <a:cubicBezTo>
                    <a:pt x="34" y="105"/>
                    <a:pt x="27" y="100"/>
                    <a:pt x="20" y="100"/>
                  </a:cubicBezTo>
                  <a:cubicBezTo>
                    <a:pt x="10" y="100"/>
                    <a:pt x="0" y="109"/>
                    <a:pt x="0" y="124"/>
                  </a:cubicBezTo>
                  <a:cubicBezTo>
                    <a:pt x="0" y="145"/>
                    <a:pt x="22" y="158"/>
                    <a:pt x="56" y="158"/>
                  </a:cubicBezTo>
                  <a:cubicBezTo>
                    <a:pt x="120" y="158"/>
                    <a:pt x="132" y="114"/>
                    <a:pt x="132" y="100"/>
                  </a:cubicBezTo>
                  <a:cubicBezTo>
                    <a:pt x="132" y="68"/>
                    <a:pt x="97" y="62"/>
                    <a:pt x="84" y="59"/>
                  </a:cubicBezTo>
                  <a:cubicBezTo>
                    <a:pt x="81" y="59"/>
                    <a:pt x="72" y="57"/>
                    <a:pt x="70" y="57"/>
                  </a:cubicBezTo>
                  <a:cubicBezTo>
                    <a:pt x="57" y="54"/>
                    <a:pt x="51" y="47"/>
                    <a:pt x="51" y="39"/>
                  </a:cubicBezTo>
                  <a:cubicBezTo>
                    <a:pt x="51" y="31"/>
                    <a:pt x="57" y="22"/>
                    <a:pt x="65" y="17"/>
                  </a:cubicBezTo>
                  <a:cubicBezTo>
                    <a:pt x="74" y="11"/>
                    <a:pt x="86" y="10"/>
                    <a:pt x="92" y="10"/>
                  </a:cubicBezTo>
                  <a:cubicBezTo>
                    <a:pt x="100" y="10"/>
                    <a:pt x="118" y="11"/>
                    <a:pt x="125" y="23"/>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17">
              <a:extLst>
                <a:ext uri="{FF2B5EF4-FFF2-40B4-BE49-F238E27FC236}">
                  <a16:creationId xmlns:a16="http://schemas.microsoft.com/office/drawing/2014/main" id="{7337FDD4-09AC-4C6E-95DF-1F31B8833B5C}"/>
                </a:ext>
              </a:extLst>
            </p:cNvPr>
            <p:cNvSpPr>
              <a:spLocks/>
            </p:cNvSpPr>
            <p:nvPr>
              <p:custDataLst>
                <p:tags r:id="rId38"/>
              </p:custDataLst>
            </p:nvPr>
          </p:nvSpPr>
          <p:spPr bwMode="auto">
            <a:xfrm>
              <a:off x="4757738" y="2557463"/>
              <a:ext cx="128588" cy="268288"/>
            </a:xfrm>
            <a:custGeom>
              <a:avLst/>
              <a:gdLst>
                <a:gd name="T0" fmla="*/ 37 w 197"/>
                <a:gd name="T1" fmla="*/ 128 h 349"/>
                <a:gd name="T2" fmla="*/ 0 w 197"/>
                <a:gd name="T3" fmla="*/ 128 h 349"/>
                <a:gd name="T4" fmla="*/ 0 w 197"/>
                <a:gd name="T5" fmla="*/ 151 h 349"/>
                <a:gd name="T6" fmla="*/ 37 w 197"/>
                <a:gd name="T7" fmla="*/ 151 h 349"/>
                <a:gd name="T8" fmla="*/ 37 w 197"/>
                <a:gd name="T9" fmla="*/ 326 h 349"/>
                <a:gd name="T10" fmla="*/ 3 w 197"/>
                <a:gd name="T11" fmla="*/ 326 h 349"/>
                <a:gd name="T12" fmla="*/ 3 w 197"/>
                <a:gd name="T13" fmla="*/ 349 h 349"/>
                <a:gd name="T14" fmla="*/ 66 w 197"/>
                <a:gd name="T15" fmla="*/ 348 h 349"/>
                <a:gd name="T16" fmla="*/ 135 w 197"/>
                <a:gd name="T17" fmla="*/ 349 h 349"/>
                <a:gd name="T18" fmla="*/ 135 w 197"/>
                <a:gd name="T19" fmla="*/ 326 h 349"/>
                <a:gd name="T20" fmla="*/ 91 w 197"/>
                <a:gd name="T21" fmla="*/ 326 h 349"/>
                <a:gd name="T22" fmla="*/ 91 w 197"/>
                <a:gd name="T23" fmla="*/ 151 h 349"/>
                <a:gd name="T24" fmla="*/ 149 w 197"/>
                <a:gd name="T25" fmla="*/ 151 h 349"/>
                <a:gd name="T26" fmla="*/ 149 w 197"/>
                <a:gd name="T27" fmla="*/ 128 h 349"/>
                <a:gd name="T28" fmla="*/ 88 w 197"/>
                <a:gd name="T29" fmla="*/ 128 h 349"/>
                <a:gd name="T30" fmla="*/ 88 w 197"/>
                <a:gd name="T31" fmla="*/ 78 h 349"/>
                <a:gd name="T32" fmla="*/ 139 w 197"/>
                <a:gd name="T33" fmla="*/ 18 h 349"/>
                <a:gd name="T34" fmla="*/ 147 w 197"/>
                <a:gd name="T35" fmla="*/ 19 h 349"/>
                <a:gd name="T36" fmla="*/ 136 w 197"/>
                <a:gd name="T37" fmla="*/ 44 h 349"/>
                <a:gd name="T38" fmla="*/ 166 w 197"/>
                <a:gd name="T39" fmla="*/ 75 h 349"/>
                <a:gd name="T40" fmla="*/ 197 w 197"/>
                <a:gd name="T41" fmla="*/ 44 h 349"/>
                <a:gd name="T42" fmla="*/ 140 w 197"/>
                <a:gd name="T43" fmla="*/ 0 h 349"/>
                <a:gd name="T44" fmla="*/ 37 w 197"/>
                <a:gd name="T45" fmla="*/ 78 h 349"/>
                <a:gd name="T46" fmla="*/ 37 w 197"/>
                <a:gd name="T47" fmla="*/ 128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7" h="349">
                  <a:moveTo>
                    <a:pt x="37" y="128"/>
                  </a:moveTo>
                  <a:lnTo>
                    <a:pt x="0" y="128"/>
                  </a:lnTo>
                  <a:lnTo>
                    <a:pt x="0" y="151"/>
                  </a:lnTo>
                  <a:lnTo>
                    <a:pt x="37" y="151"/>
                  </a:lnTo>
                  <a:lnTo>
                    <a:pt x="37" y="326"/>
                  </a:lnTo>
                  <a:lnTo>
                    <a:pt x="3" y="326"/>
                  </a:lnTo>
                  <a:lnTo>
                    <a:pt x="3" y="349"/>
                  </a:lnTo>
                  <a:cubicBezTo>
                    <a:pt x="20" y="349"/>
                    <a:pt x="43" y="348"/>
                    <a:pt x="66" y="348"/>
                  </a:cubicBezTo>
                  <a:cubicBezTo>
                    <a:pt x="85" y="348"/>
                    <a:pt x="117" y="348"/>
                    <a:pt x="135" y="349"/>
                  </a:cubicBezTo>
                  <a:lnTo>
                    <a:pt x="135" y="326"/>
                  </a:lnTo>
                  <a:lnTo>
                    <a:pt x="91" y="326"/>
                  </a:lnTo>
                  <a:lnTo>
                    <a:pt x="91" y="151"/>
                  </a:lnTo>
                  <a:lnTo>
                    <a:pt x="149" y="151"/>
                  </a:lnTo>
                  <a:lnTo>
                    <a:pt x="149" y="128"/>
                  </a:lnTo>
                  <a:lnTo>
                    <a:pt x="88" y="128"/>
                  </a:lnTo>
                  <a:lnTo>
                    <a:pt x="88" y="78"/>
                  </a:lnTo>
                  <a:cubicBezTo>
                    <a:pt x="88" y="23"/>
                    <a:pt x="126" y="18"/>
                    <a:pt x="139" y="18"/>
                  </a:cubicBezTo>
                  <a:cubicBezTo>
                    <a:pt x="141" y="18"/>
                    <a:pt x="144" y="18"/>
                    <a:pt x="147" y="19"/>
                  </a:cubicBezTo>
                  <a:cubicBezTo>
                    <a:pt x="140" y="25"/>
                    <a:pt x="136" y="34"/>
                    <a:pt x="136" y="44"/>
                  </a:cubicBezTo>
                  <a:cubicBezTo>
                    <a:pt x="136" y="65"/>
                    <a:pt x="153" y="75"/>
                    <a:pt x="166" y="75"/>
                  </a:cubicBezTo>
                  <a:cubicBezTo>
                    <a:pt x="181" y="75"/>
                    <a:pt x="197" y="64"/>
                    <a:pt x="197" y="44"/>
                  </a:cubicBezTo>
                  <a:cubicBezTo>
                    <a:pt x="197" y="23"/>
                    <a:pt x="179" y="0"/>
                    <a:pt x="140" y="0"/>
                  </a:cubicBezTo>
                  <a:cubicBezTo>
                    <a:pt x="91" y="0"/>
                    <a:pt x="37" y="21"/>
                    <a:pt x="37" y="78"/>
                  </a:cubicBezTo>
                  <a:lnTo>
                    <a:pt x="37" y="128"/>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18">
              <a:extLst>
                <a:ext uri="{FF2B5EF4-FFF2-40B4-BE49-F238E27FC236}">
                  <a16:creationId xmlns:a16="http://schemas.microsoft.com/office/drawing/2014/main" id="{D848239A-DFCB-4EBC-A823-186A8B85FFFA}"/>
                </a:ext>
              </a:extLst>
            </p:cNvPr>
            <p:cNvSpPr>
              <a:spLocks/>
            </p:cNvSpPr>
            <p:nvPr>
              <p:custDataLst>
                <p:tags r:id="rId39"/>
              </p:custDataLst>
            </p:nvPr>
          </p:nvSpPr>
          <p:spPr bwMode="auto">
            <a:xfrm>
              <a:off x="4926013" y="2538413"/>
              <a:ext cx="76200" cy="384175"/>
            </a:xfrm>
            <a:custGeom>
              <a:avLst/>
              <a:gdLst>
                <a:gd name="T0" fmla="*/ 115 w 115"/>
                <a:gd name="T1" fmla="*/ 494 h 499"/>
                <a:gd name="T2" fmla="*/ 107 w 115"/>
                <a:gd name="T3" fmla="*/ 483 h 499"/>
                <a:gd name="T4" fmla="*/ 29 w 115"/>
                <a:gd name="T5" fmla="*/ 250 h 499"/>
                <a:gd name="T6" fmla="*/ 109 w 115"/>
                <a:gd name="T7" fmla="*/ 14 h 499"/>
                <a:gd name="T8" fmla="*/ 115 w 115"/>
                <a:gd name="T9" fmla="*/ 5 h 499"/>
                <a:gd name="T10" fmla="*/ 110 w 115"/>
                <a:gd name="T11" fmla="*/ 0 h 499"/>
                <a:gd name="T12" fmla="*/ 31 w 115"/>
                <a:gd name="T13" fmla="*/ 98 h 499"/>
                <a:gd name="T14" fmla="*/ 0 w 115"/>
                <a:gd name="T15" fmla="*/ 250 h 499"/>
                <a:gd name="T16" fmla="*/ 33 w 115"/>
                <a:gd name="T17" fmla="*/ 405 h 499"/>
                <a:gd name="T18" fmla="*/ 110 w 115"/>
                <a:gd name="T19" fmla="*/ 499 h 499"/>
                <a:gd name="T20" fmla="*/ 115 w 115"/>
                <a:gd name="T21" fmla="*/ 494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5" h="499">
                  <a:moveTo>
                    <a:pt x="115" y="494"/>
                  </a:moveTo>
                  <a:cubicBezTo>
                    <a:pt x="115" y="493"/>
                    <a:pt x="115" y="492"/>
                    <a:pt x="107" y="483"/>
                  </a:cubicBezTo>
                  <a:cubicBezTo>
                    <a:pt x="45" y="420"/>
                    <a:pt x="29" y="326"/>
                    <a:pt x="29" y="250"/>
                  </a:cubicBezTo>
                  <a:cubicBezTo>
                    <a:pt x="29" y="163"/>
                    <a:pt x="48" y="76"/>
                    <a:pt x="109" y="14"/>
                  </a:cubicBezTo>
                  <a:cubicBezTo>
                    <a:pt x="115" y="8"/>
                    <a:pt x="115" y="7"/>
                    <a:pt x="115" y="5"/>
                  </a:cubicBezTo>
                  <a:cubicBezTo>
                    <a:pt x="115" y="2"/>
                    <a:pt x="113" y="0"/>
                    <a:pt x="110" y="0"/>
                  </a:cubicBezTo>
                  <a:cubicBezTo>
                    <a:pt x="105" y="0"/>
                    <a:pt x="61" y="34"/>
                    <a:pt x="31" y="98"/>
                  </a:cubicBezTo>
                  <a:cubicBezTo>
                    <a:pt x="6" y="152"/>
                    <a:pt x="0" y="208"/>
                    <a:pt x="0" y="250"/>
                  </a:cubicBezTo>
                  <a:cubicBezTo>
                    <a:pt x="0" y="289"/>
                    <a:pt x="5" y="349"/>
                    <a:pt x="33" y="405"/>
                  </a:cubicBezTo>
                  <a:cubicBezTo>
                    <a:pt x="63" y="467"/>
                    <a:pt x="105" y="499"/>
                    <a:pt x="110" y="499"/>
                  </a:cubicBezTo>
                  <a:cubicBezTo>
                    <a:pt x="113" y="499"/>
                    <a:pt x="115" y="498"/>
                    <a:pt x="115" y="494"/>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9">
              <a:extLst>
                <a:ext uri="{FF2B5EF4-FFF2-40B4-BE49-F238E27FC236}">
                  <a16:creationId xmlns:a16="http://schemas.microsoft.com/office/drawing/2014/main" id="{929D881F-54A3-4F65-AB82-21270FEC6A99}"/>
                </a:ext>
              </a:extLst>
            </p:cNvPr>
            <p:cNvSpPr>
              <a:spLocks/>
            </p:cNvSpPr>
            <p:nvPr>
              <p:custDataLst>
                <p:tags r:id="rId40"/>
              </p:custDataLst>
            </p:nvPr>
          </p:nvSpPr>
          <p:spPr bwMode="auto">
            <a:xfrm>
              <a:off x="5027613" y="2655888"/>
              <a:ext cx="184150" cy="169863"/>
            </a:xfrm>
            <a:custGeom>
              <a:avLst/>
              <a:gdLst>
                <a:gd name="T0" fmla="*/ 162 w 281"/>
                <a:gd name="T1" fmla="*/ 99 h 221"/>
                <a:gd name="T2" fmla="*/ 220 w 281"/>
                <a:gd name="T3" fmla="*/ 34 h 221"/>
                <a:gd name="T4" fmla="*/ 271 w 281"/>
                <a:gd name="T5" fmla="*/ 23 h 221"/>
                <a:gd name="T6" fmla="*/ 271 w 281"/>
                <a:gd name="T7" fmla="*/ 0 h 221"/>
                <a:gd name="T8" fmla="*/ 225 w 281"/>
                <a:gd name="T9" fmla="*/ 1 h 221"/>
                <a:gd name="T10" fmla="*/ 174 w 281"/>
                <a:gd name="T11" fmla="*/ 0 h 221"/>
                <a:gd name="T12" fmla="*/ 174 w 281"/>
                <a:gd name="T13" fmla="*/ 23 h 221"/>
                <a:gd name="T14" fmla="*/ 193 w 281"/>
                <a:gd name="T15" fmla="*/ 28 h 221"/>
                <a:gd name="T16" fmla="*/ 189 w 281"/>
                <a:gd name="T17" fmla="*/ 34 h 221"/>
                <a:gd name="T18" fmla="*/ 147 w 281"/>
                <a:gd name="T19" fmla="*/ 81 h 221"/>
                <a:gd name="T20" fmla="*/ 98 w 281"/>
                <a:gd name="T21" fmla="*/ 23 h 221"/>
                <a:gd name="T22" fmla="*/ 118 w 281"/>
                <a:gd name="T23" fmla="*/ 23 h 221"/>
                <a:gd name="T24" fmla="*/ 118 w 281"/>
                <a:gd name="T25" fmla="*/ 0 h 221"/>
                <a:gd name="T26" fmla="*/ 57 w 281"/>
                <a:gd name="T27" fmla="*/ 1 h 221"/>
                <a:gd name="T28" fmla="*/ 3 w 281"/>
                <a:gd name="T29" fmla="*/ 0 h 221"/>
                <a:gd name="T30" fmla="*/ 3 w 281"/>
                <a:gd name="T31" fmla="*/ 23 h 221"/>
                <a:gd name="T32" fmla="*/ 38 w 281"/>
                <a:gd name="T33" fmla="*/ 23 h 221"/>
                <a:gd name="T34" fmla="*/ 116 w 281"/>
                <a:gd name="T35" fmla="*/ 115 h 221"/>
                <a:gd name="T36" fmla="*/ 50 w 281"/>
                <a:gd name="T37" fmla="*/ 188 h 221"/>
                <a:gd name="T38" fmla="*/ 0 w 281"/>
                <a:gd name="T39" fmla="*/ 198 h 221"/>
                <a:gd name="T40" fmla="*/ 0 w 281"/>
                <a:gd name="T41" fmla="*/ 221 h 221"/>
                <a:gd name="T42" fmla="*/ 46 w 281"/>
                <a:gd name="T43" fmla="*/ 220 h 221"/>
                <a:gd name="T44" fmla="*/ 97 w 281"/>
                <a:gd name="T45" fmla="*/ 221 h 221"/>
                <a:gd name="T46" fmla="*/ 97 w 281"/>
                <a:gd name="T47" fmla="*/ 198 h 221"/>
                <a:gd name="T48" fmla="*/ 79 w 281"/>
                <a:gd name="T49" fmla="*/ 192 h 221"/>
                <a:gd name="T50" fmla="*/ 82 w 281"/>
                <a:gd name="T51" fmla="*/ 187 h 221"/>
                <a:gd name="T52" fmla="*/ 131 w 281"/>
                <a:gd name="T53" fmla="*/ 133 h 221"/>
                <a:gd name="T54" fmla="*/ 186 w 281"/>
                <a:gd name="T55" fmla="*/ 198 h 221"/>
                <a:gd name="T56" fmla="*/ 166 w 281"/>
                <a:gd name="T57" fmla="*/ 198 h 221"/>
                <a:gd name="T58" fmla="*/ 166 w 281"/>
                <a:gd name="T59" fmla="*/ 221 h 221"/>
                <a:gd name="T60" fmla="*/ 226 w 281"/>
                <a:gd name="T61" fmla="*/ 220 h 221"/>
                <a:gd name="T62" fmla="*/ 281 w 281"/>
                <a:gd name="T63" fmla="*/ 221 h 221"/>
                <a:gd name="T64" fmla="*/ 281 w 281"/>
                <a:gd name="T65" fmla="*/ 198 h 221"/>
                <a:gd name="T66" fmla="*/ 245 w 281"/>
                <a:gd name="T67" fmla="*/ 198 h 221"/>
                <a:gd name="T68" fmla="*/ 162 w 281"/>
                <a:gd name="T69" fmla="*/ 99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81" h="221">
                  <a:moveTo>
                    <a:pt x="162" y="99"/>
                  </a:moveTo>
                  <a:lnTo>
                    <a:pt x="220" y="34"/>
                  </a:lnTo>
                  <a:cubicBezTo>
                    <a:pt x="226" y="27"/>
                    <a:pt x="229" y="23"/>
                    <a:pt x="271" y="23"/>
                  </a:cubicBezTo>
                  <a:lnTo>
                    <a:pt x="271" y="0"/>
                  </a:lnTo>
                  <a:cubicBezTo>
                    <a:pt x="253" y="1"/>
                    <a:pt x="227" y="1"/>
                    <a:pt x="225" y="1"/>
                  </a:cubicBezTo>
                  <a:cubicBezTo>
                    <a:pt x="212" y="1"/>
                    <a:pt x="188" y="0"/>
                    <a:pt x="174" y="0"/>
                  </a:cubicBezTo>
                  <a:lnTo>
                    <a:pt x="174" y="23"/>
                  </a:lnTo>
                  <a:cubicBezTo>
                    <a:pt x="181" y="23"/>
                    <a:pt x="187" y="24"/>
                    <a:pt x="193" y="28"/>
                  </a:cubicBezTo>
                  <a:cubicBezTo>
                    <a:pt x="191" y="31"/>
                    <a:pt x="191" y="32"/>
                    <a:pt x="189" y="34"/>
                  </a:cubicBezTo>
                  <a:lnTo>
                    <a:pt x="147" y="81"/>
                  </a:lnTo>
                  <a:lnTo>
                    <a:pt x="98" y="23"/>
                  </a:lnTo>
                  <a:lnTo>
                    <a:pt x="118" y="23"/>
                  </a:lnTo>
                  <a:lnTo>
                    <a:pt x="118" y="0"/>
                  </a:lnTo>
                  <a:cubicBezTo>
                    <a:pt x="105" y="0"/>
                    <a:pt x="73" y="1"/>
                    <a:pt x="57" y="1"/>
                  </a:cubicBezTo>
                  <a:cubicBezTo>
                    <a:pt x="41" y="1"/>
                    <a:pt x="19" y="0"/>
                    <a:pt x="3" y="0"/>
                  </a:cubicBezTo>
                  <a:lnTo>
                    <a:pt x="3" y="23"/>
                  </a:lnTo>
                  <a:lnTo>
                    <a:pt x="38" y="23"/>
                  </a:lnTo>
                  <a:lnTo>
                    <a:pt x="116" y="115"/>
                  </a:lnTo>
                  <a:lnTo>
                    <a:pt x="50" y="188"/>
                  </a:lnTo>
                  <a:cubicBezTo>
                    <a:pt x="42" y="198"/>
                    <a:pt x="24" y="198"/>
                    <a:pt x="0" y="198"/>
                  </a:cubicBezTo>
                  <a:lnTo>
                    <a:pt x="0" y="221"/>
                  </a:lnTo>
                  <a:cubicBezTo>
                    <a:pt x="18" y="220"/>
                    <a:pt x="43" y="220"/>
                    <a:pt x="46" y="220"/>
                  </a:cubicBezTo>
                  <a:cubicBezTo>
                    <a:pt x="58" y="220"/>
                    <a:pt x="87" y="221"/>
                    <a:pt x="97" y="221"/>
                  </a:cubicBezTo>
                  <a:lnTo>
                    <a:pt x="97" y="198"/>
                  </a:lnTo>
                  <a:cubicBezTo>
                    <a:pt x="88" y="198"/>
                    <a:pt x="79" y="195"/>
                    <a:pt x="79" y="192"/>
                  </a:cubicBezTo>
                  <a:cubicBezTo>
                    <a:pt x="79" y="192"/>
                    <a:pt x="79" y="191"/>
                    <a:pt x="82" y="187"/>
                  </a:cubicBezTo>
                  <a:lnTo>
                    <a:pt x="131" y="133"/>
                  </a:lnTo>
                  <a:lnTo>
                    <a:pt x="186" y="198"/>
                  </a:lnTo>
                  <a:lnTo>
                    <a:pt x="166" y="198"/>
                  </a:lnTo>
                  <a:lnTo>
                    <a:pt x="166" y="221"/>
                  </a:lnTo>
                  <a:cubicBezTo>
                    <a:pt x="179" y="221"/>
                    <a:pt x="209" y="220"/>
                    <a:pt x="226" y="220"/>
                  </a:cubicBezTo>
                  <a:cubicBezTo>
                    <a:pt x="242" y="220"/>
                    <a:pt x="264" y="221"/>
                    <a:pt x="281" y="221"/>
                  </a:cubicBezTo>
                  <a:lnTo>
                    <a:pt x="281" y="198"/>
                  </a:lnTo>
                  <a:lnTo>
                    <a:pt x="245" y="198"/>
                  </a:lnTo>
                  <a:lnTo>
                    <a:pt x="162" y="99"/>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0">
              <a:extLst>
                <a:ext uri="{FF2B5EF4-FFF2-40B4-BE49-F238E27FC236}">
                  <a16:creationId xmlns:a16="http://schemas.microsoft.com/office/drawing/2014/main" id="{56B7C982-4BF2-4BB1-A221-322941736FA4}"/>
                </a:ext>
              </a:extLst>
            </p:cNvPr>
            <p:cNvSpPr>
              <a:spLocks/>
            </p:cNvSpPr>
            <p:nvPr>
              <p:custDataLst>
                <p:tags r:id="rId41"/>
              </p:custDataLst>
            </p:nvPr>
          </p:nvSpPr>
          <p:spPr bwMode="auto">
            <a:xfrm>
              <a:off x="5246688" y="2786063"/>
              <a:ext cx="38100" cy="114300"/>
            </a:xfrm>
            <a:custGeom>
              <a:avLst/>
              <a:gdLst>
                <a:gd name="T0" fmla="*/ 59 w 59"/>
                <a:gd name="T1" fmla="*/ 52 h 149"/>
                <a:gd name="T2" fmla="*/ 27 w 59"/>
                <a:gd name="T3" fmla="*/ 0 h 149"/>
                <a:gd name="T4" fmla="*/ 0 w 59"/>
                <a:gd name="T5" fmla="*/ 26 h 149"/>
                <a:gd name="T6" fmla="*/ 27 w 59"/>
                <a:gd name="T7" fmla="*/ 52 h 149"/>
                <a:gd name="T8" fmla="*/ 44 w 59"/>
                <a:gd name="T9" fmla="*/ 46 h 149"/>
                <a:gd name="T10" fmla="*/ 47 w 59"/>
                <a:gd name="T11" fmla="*/ 44 h 149"/>
                <a:gd name="T12" fmla="*/ 48 w 59"/>
                <a:gd name="T13" fmla="*/ 52 h 149"/>
                <a:gd name="T14" fmla="*/ 14 w 59"/>
                <a:gd name="T15" fmla="*/ 135 h 149"/>
                <a:gd name="T16" fmla="*/ 8 w 59"/>
                <a:gd name="T17" fmla="*/ 143 h 149"/>
                <a:gd name="T18" fmla="*/ 13 w 59"/>
                <a:gd name="T19" fmla="*/ 149 h 149"/>
                <a:gd name="T20" fmla="*/ 59 w 59"/>
                <a:gd name="T21" fmla="*/ 52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9" h="149">
                  <a:moveTo>
                    <a:pt x="59" y="52"/>
                  </a:moveTo>
                  <a:cubicBezTo>
                    <a:pt x="59" y="19"/>
                    <a:pt x="46" y="0"/>
                    <a:pt x="27" y="0"/>
                  </a:cubicBezTo>
                  <a:cubicBezTo>
                    <a:pt x="10" y="0"/>
                    <a:pt x="0" y="12"/>
                    <a:pt x="0" y="26"/>
                  </a:cubicBezTo>
                  <a:cubicBezTo>
                    <a:pt x="0" y="39"/>
                    <a:pt x="10" y="52"/>
                    <a:pt x="27" y="52"/>
                  </a:cubicBezTo>
                  <a:cubicBezTo>
                    <a:pt x="33" y="52"/>
                    <a:pt x="39" y="50"/>
                    <a:pt x="44" y="46"/>
                  </a:cubicBezTo>
                  <a:cubicBezTo>
                    <a:pt x="46" y="45"/>
                    <a:pt x="46" y="44"/>
                    <a:pt x="47" y="44"/>
                  </a:cubicBezTo>
                  <a:cubicBezTo>
                    <a:pt x="47" y="44"/>
                    <a:pt x="48" y="45"/>
                    <a:pt x="48" y="52"/>
                  </a:cubicBezTo>
                  <a:cubicBezTo>
                    <a:pt x="48" y="89"/>
                    <a:pt x="30" y="119"/>
                    <a:pt x="14" y="135"/>
                  </a:cubicBezTo>
                  <a:cubicBezTo>
                    <a:pt x="8" y="141"/>
                    <a:pt x="8" y="142"/>
                    <a:pt x="8" y="143"/>
                  </a:cubicBezTo>
                  <a:cubicBezTo>
                    <a:pt x="8" y="147"/>
                    <a:pt x="11" y="149"/>
                    <a:pt x="13" y="149"/>
                  </a:cubicBezTo>
                  <a:cubicBezTo>
                    <a:pt x="19" y="149"/>
                    <a:pt x="59" y="110"/>
                    <a:pt x="59" y="52"/>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21">
              <a:extLst>
                <a:ext uri="{FF2B5EF4-FFF2-40B4-BE49-F238E27FC236}">
                  <a16:creationId xmlns:a16="http://schemas.microsoft.com/office/drawing/2014/main" id="{D81EB558-4C8D-4E60-8A55-56EBEA9A8790}"/>
                </a:ext>
              </a:extLst>
            </p:cNvPr>
            <p:cNvSpPr>
              <a:spLocks/>
            </p:cNvSpPr>
            <p:nvPr>
              <p:custDataLst>
                <p:tags r:id="rId42"/>
              </p:custDataLst>
            </p:nvPr>
          </p:nvSpPr>
          <p:spPr bwMode="auto">
            <a:xfrm>
              <a:off x="5378450" y="2654301"/>
              <a:ext cx="185738" cy="174625"/>
            </a:xfrm>
            <a:custGeom>
              <a:avLst/>
              <a:gdLst>
                <a:gd name="T0" fmla="*/ 196 w 284"/>
                <a:gd name="T1" fmla="*/ 188 h 227"/>
                <a:gd name="T2" fmla="*/ 196 w 284"/>
                <a:gd name="T3" fmla="*/ 227 h 227"/>
                <a:gd name="T4" fmla="*/ 284 w 284"/>
                <a:gd name="T5" fmla="*/ 224 h 227"/>
                <a:gd name="T6" fmla="*/ 284 w 284"/>
                <a:gd name="T7" fmla="*/ 201 h 227"/>
                <a:gd name="T8" fmla="*/ 250 w 284"/>
                <a:gd name="T9" fmla="*/ 181 h 227"/>
                <a:gd name="T10" fmla="*/ 250 w 284"/>
                <a:gd name="T11" fmla="*/ 0 h 227"/>
                <a:gd name="T12" fmla="*/ 159 w 284"/>
                <a:gd name="T13" fmla="*/ 4 h 227"/>
                <a:gd name="T14" fmla="*/ 159 w 284"/>
                <a:gd name="T15" fmla="*/ 27 h 227"/>
                <a:gd name="T16" fmla="*/ 193 w 284"/>
                <a:gd name="T17" fmla="*/ 47 h 227"/>
                <a:gd name="T18" fmla="*/ 193 w 284"/>
                <a:gd name="T19" fmla="*/ 142 h 227"/>
                <a:gd name="T20" fmla="*/ 131 w 284"/>
                <a:gd name="T21" fmla="*/ 209 h 227"/>
                <a:gd name="T22" fmla="*/ 92 w 284"/>
                <a:gd name="T23" fmla="*/ 170 h 227"/>
                <a:gd name="T24" fmla="*/ 92 w 284"/>
                <a:gd name="T25" fmla="*/ 0 h 227"/>
                <a:gd name="T26" fmla="*/ 0 w 284"/>
                <a:gd name="T27" fmla="*/ 4 h 227"/>
                <a:gd name="T28" fmla="*/ 0 w 284"/>
                <a:gd name="T29" fmla="*/ 27 h 227"/>
                <a:gd name="T30" fmla="*/ 35 w 284"/>
                <a:gd name="T31" fmla="*/ 47 h 227"/>
                <a:gd name="T32" fmla="*/ 35 w 284"/>
                <a:gd name="T33" fmla="*/ 163 h 227"/>
                <a:gd name="T34" fmla="*/ 124 w 284"/>
                <a:gd name="T35" fmla="*/ 227 h 227"/>
                <a:gd name="T36" fmla="*/ 196 w 284"/>
                <a:gd name="T37" fmla="*/ 188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4" h="227">
                  <a:moveTo>
                    <a:pt x="196" y="188"/>
                  </a:moveTo>
                  <a:lnTo>
                    <a:pt x="196" y="227"/>
                  </a:lnTo>
                  <a:lnTo>
                    <a:pt x="284" y="224"/>
                  </a:lnTo>
                  <a:lnTo>
                    <a:pt x="284" y="201"/>
                  </a:lnTo>
                  <a:cubicBezTo>
                    <a:pt x="254" y="201"/>
                    <a:pt x="250" y="201"/>
                    <a:pt x="250" y="181"/>
                  </a:cubicBezTo>
                  <a:lnTo>
                    <a:pt x="250" y="0"/>
                  </a:lnTo>
                  <a:lnTo>
                    <a:pt x="159" y="4"/>
                  </a:lnTo>
                  <a:lnTo>
                    <a:pt x="159" y="27"/>
                  </a:lnTo>
                  <a:cubicBezTo>
                    <a:pt x="190" y="27"/>
                    <a:pt x="193" y="27"/>
                    <a:pt x="193" y="47"/>
                  </a:cubicBezTo>
                  <a:lnTo>
                    <a:pt x="193" y="142"/>
                  </a:lnTo>
                  <a:cubicBezTo>
                    <a:pt x="193" y="183"/>
                    <a:pt x="168" y="209"/>
                    <a:pt x="131" y="209"/>
                  </a:cubicBezTo>
                  <a:cubicBezTo>
                    <a:pt x="93" y="209"/>
                    <a:pt x="92" y="197"/>
                    <a:pt x="92" y="170"/>
                  </a:cubicBezTo>
                  <a:lnTo>
                    <a:pt x="92" y="0"/>
                  </a:lnTo>
                  <a:lnTo>
                    <a:pt x="0" y="4"/>
                  </a:lnTo>
                  <a:lnTo>
                    <a:pt x="0" y="27"/>
                  </a:lnTo>
                  <a:cubicBezTo>
                    <a:pt x="31" y="27"/>
                    <a:pt x="35" y="27"/>
                    <a:pt x="35" y="47"/>
                  </a:cubicBezTo>
                  <a:lnTo>
                    <a:pt x="35" y="163"/>
                  </a:lnTo>
                  <a:cubicBezTo>
                    <a:pt x="35" y="216"/>
                    <a:pt x="75" y="227"/>
                    <a:pt x="124" y="227"/>
                  </a:cubicBezTo>
                  <a:cubicBezTo>
                    <a:pt x="137" y="227"/>
                    <a:pt x="173" y="227"/>
                    <a:pt x="196" y="188"/>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22">
              <a:extLst>
                <a:ext uri="{FF2B5EF4-FFF2-40B4-BE49-F238E27FC236}">
                  <a16:creationId xmlns:a16="http://schemas.microsoft.com/office/drawing/2014/main" id="{8B32CA4C-98F5-4397-ADCE-67A85DDDA4A4}"/>
                </a:ext>
              </a:extLst>
            </p:cNvPr>
            <p:cNvSpPr>
              <a:spLocks/>
            </p:cNvSpPr>
            <p:nvPr>
              <p:custDataLst>
                <p:tags r:id="rId43"/>
              </p:custDataLst>
            </p:nvPr>
          </p:nvSpPr>
          <p:spPr bwMode="auto">
            <a:xfrm>
              <a:off x="5589588" y="2538413"/>
              <a:ext cx="76200" cy="384175"/>
            </a:xfrm>
            <a:custGeom>
              <a:avLst/>
              <a:gdLst>
                <a:gd name="T0" fmla="*/ 116 w 116"/>
                <a:gd name="T1" fmla="*/ 250 h 499"/>
                <a:gd name="T2" fmla="*/ 83 w 116"/>
                <a:gd name="T3" fmla="*/ 94 h 499"/>
                <a:gd name="T4" fmla="*/ 5 w 116"/>
                <a:gd name="T5" fmla="*/ 0 h 499"/>
                <a:gd name="T6" fmla="*/ 0 w 116"/>
                <a:gd name="T7" fmla="*/ 5 h 499"/>
                <a:gd name="T8" fmla="*/ 10 w 116"/>
                <a:gd name="T9" fmla="*/ 17 h 499"/>
                <a:gd name="T10" fmla="*/ 87 w 116"/>
                <a:gd name="T11" fmla="*/ 250 h 499"/>
                <a:gd name="T12" fmla="*/ 7 w 116"/>
                <a:gd name="T13" fmla="*/ 486 h 499"/>
                <a:gd name="T14" fmla="*/ 0 w 116"/>
                <a:gd name="T15" fmla="*/ 494 h 499"/>
                <a:gd name="T16" fmla="*/ 5 w 116"/>
                <a:gd name="T17" fmla="*/ 499 h 499"/>
                <a:gd name="T18" fmla="*/ 85 w 116"/>
                <a:gd name="T19" fmla="*/ 402 h 499"/>
                <a:gd name="T20" fmla="*/ 116 w 116"/>
                <a:gd name="T21" fmla="*/ 250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6" h="499">
                  <a:moveTo>
                    <a:pt x="116" y="250"/>
                  </a:moveTo>
                  <a:cubicBezTo>
                    <a:pt x="116" y="211"/>
                    <a:pt x="111" y="150"/>
                    <a:pt x="83" y="94"/>
                  </a:cubicBezTo>
                  <a:cubicBezTo>
                    <a:pt x="53" y="33"/>
                    <a:pt x="10" y="0"/>
                    <a:pt x="5" y="0"/>
                  </a:cubicBezTo>
                  <a:cubicBezTo>
                    <a:pt x="2" y="0"/>
                    <a:pt x="0" y="2"/>
                    <a:pt x="0" y="5"/>
                  </a:cubicBezTo>
                  <a:cubicBezTo>
                    <a:pt x="0" y="7"/>
                    <a:pt x="0" y="8"/>
                    <a:pt x="10" y="17"/>
                  </a:cubicBezTo>
                  <a:cubicBezTo>
                    <a:pt x="59" y="66"/>
                    <a:pt x="87" y="146"/>
                    <a:pt x="87" y="250"/>
                  </a:cubicBezTo>
                  <a:cubicBezTo>
                    <a:pt x="87" y="335"/>
                    <a:pt x="69" y="423"/>
                    <a:pt x="7" y="486"/>
                  </a:cubicBezTo>
                  <a:cubicBezTo>
                    <a:pt x="0" y="492"/>
                    <a:pt x="0" y="493"/>
                    <a:pt x="0" y="494"/>
                  </a:cubicBezTo>
                  <a:cubicBezTo>
                    <a:pt x="0" y="497"/>
                    <a:pt x="2" y="499"/>
                    <a:pt x="5" y="499"/>
                  </a:cubicBezTo>
                  <a:cubicBezTo>
                    <a:pt x="10" y="499"/>
                    <a:pt x="55" y="465"/>
                    <a:pt x="85" y="402"/>
                  </a:cubicBezTo>
                  <a:cubicBezTo>
                    <a:pt x="110" y="347"/>
                    <a:pt x="116" y="292"/>
                    <a:pt x="116" y="250"/>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3" name="Picture 2">
            <a:extLst>
              <a:ext uri="{FF2B5EF4-FFF2-40B4-BE49-F238E27FC236}">
                <a16:creationId xmlns:a16="http://schemas.microsoft.com/office/drawing/2014/main" id="{45A52174-DCA2-4A9D-974D-C4AB7910EA8E}"/>
              </a:ext>
            </a:extLst>
          </p:cNvPr>
          <p:cNvPicPr>
            <a:picLocks noChangeAspect="1"/>
          </p:cNvPicPr>
          <p:nvPr/>
        </p:nvPicPr>
        <p:blipFill>
          <a:blip r:embed="rId45"/>
          <a:stretch>
            <a:fillRect/>
          </a:stretch>
        </p:blipFill>
        <p:spPr>
          <a:xfrm>
            <a:off x="104504" y="2673596"/>
            <a:ext cx="8917576" cy="2929878"/>
          </a:xfrm>
          <a:prstGeom prst="rect">
            <a:avLst/>
          </a:prstGeom>
        </p:spPr>
      </p:pic>
      <p:grpSp>
        <p:nvGrpSpPr>
          <p:cNvPr id="114" name="Group 113" descr="\documentclass{article}&#10;\usepackage{amsfonts}&#10;\usepackage{amssymb}&#10;\usepackage{amsmath}&#10;\usepackage{mathtools}&#10;\usepackage{physics}&#10;\pagestyle{empty}&#10;\begin{document}&#10;&#10;\begin{align*}&#10;\vb{f}(\vb{x}, \vb{u}) = \vb{\dot{x}} = \mqty(\vb{\dot{q}}^T &amp; \vb*{\dot{\theta}}^T &amp; \vb{\ddot{q}}^T &amp; \vb*{\ddot{\theta}}^T )^T&#10;\end{align*}&#10;&#10;&#10;\end{document}" title="IguanaTex Vector Display">
            <a:extLst>
              <a:ext uri="{FF2B5EF4-FFF2-40B4-BE49-F238E27FC236}">
                <a16:creationId xmlns:a16="http://schemas.microsoft.com/office/drawing/2014/main" id="{E4EEECEB-C8F7-4391-9293-7BDF0C4D746B}"/>
              </a:ext>
            </a:extLst>
          </p:cNvPr>
          <p:cNvGrpSpPr>
            <a:grpSpLocks noChangeAspect="1"/>
          </p:cNvGrpSpPr>
          <p:nvPr>
            <p:custDataLst>
              <p:tags r:id="rId2"/>
            </p:custDataLst>
          </p:nvPr>
        </p:nvGrpSpPr>
        <p:grpSpPr>
          <a:xfrm>
            <a:off x="4435474" y="1810966"/>
            <a:ext cx="4108451" cy="579438"/>
            <a:chOff x="2543175" y="2540000"/>
            <a:chExt cx="4108451" cy="579438"/>
          </a:xfrm>
        </p:grpSpPr>
        <p:sp>
          <p:nvSpPr>
            <p:cNvPr id="64" name="Freeform 38">
              <a:extLst>
                <a:ext uri="{FF2B5EF4-FFF2-40B4-BE49-F238E27FC236}">
                  <a16:creationId xmlns:a16="http://schemas.microsoft.com/office/drawing/2014/main" id="{C51E80A4-7290-481E-96C7-B6943CBD4713}"/>
                </a:ext>
              </a:extLst>
            </p:cNvPr>
            <p:cNvSpPr>
              <a:spLocks/>
            </p:cNvSpPr>
            <p:nvPr>
              <p:custDataLst>
                <p:tags r:id="rId3"/>
              </p:custDataLst>
            </p:nvPr>
          </p:nvSpPr>
          <p:spPr bwMode="auto">
            <a:xfrm>
              <a:off x="2543175" y="2732088"/>
              <a:ext cx="103188" cy="201613"/>
            </a:xfrm>
            <a:custGeom>
              <a:avLst/>
              <a:gdLst>
                <a:gd name="T0" fmla="*/ 38 w 197"/>
                <a:gd name="T1" fmla="*/ 128 h 350"/>
                <a:gd name="T2" fmla="*/ 0 w 197"/>
                <a:gd name="T3" fmla="*/ 128 h 350"/>
                <a:gd name="T4" fmla="*/ 0 w 197"/>
                <a:gd name="T5" fmla="*/ 152 h 350"/>
                <a:gd name="T6" fmla="*/ 38 w 197"/>
                <a:gd name="T7" fmla="*/ 152 h 350"/>
                <a:gd name="T8" fmla="*/ 38 w 197"/>
                <a:gd name="T9" fmla="*/ 326 h 350"/>
                <a:gd name="T10" fmla="*/ 3 w 197"/>
                <a:gd name="T11" fmla="*/ 326 h 350"/>
                <a:gd name="T12" fmla="*/ 3 w 197"/>
                <a:gd name="T13" fmla="*/ 350 h 350"/>
                <a:gd name="T14" fmla="*/ 66 w 197"/>
                <a:gd name="T15" fmla="*/ 348 h 350"/>
                <a:gd name="T16" fmla="*/ 135 w 197"/>
                <a:gd name="T17" fmla="*/ 350 h 350"/>
                <a:gd name="T18" fmla="*/ 135 w 197"/>
                <a:gd name="T19" fmla="*/ 326 h 350"/>
                <a:gd name="T20" fmla="*/ 92 w 197"/>
                <a:gd name="T21" fmla="*/ 326 h 350"/>
                <a:gd name="T22" fmla="*/ 92 w 197"/>
                <a:gd name="T23" fmla="*/ 152 h 350"/>
                <a:gd name="T24" fmla="*/ 149 w 197"/>
                <a:gd name="T25" fmla="*/ 152 h 350"/>
                <a:gd name="T26" fmla="*/ 149 w 197"/>
                <a:gd name="T27" fmla="*/ 128 h 350"/>
                <a:gd name="T28" fmla="*/ 89 w 197"/>
                <a:gd name="T29" fmla="*/ 128 h 350"/>
                <a:gd name="T30" fmla="*/ 89 w 197"/>
                <a:gd name="T31" fmla="*/ 78 h 350"/>
                <a:gd name="T32" fmla="*/ 139 w 197"/>
                <a:gd name="T33" fmla="*/ 18 h 350"/>
                <a:gd name="T34" fmla="*/ 147 w 197"/>
                <a:gd name="T35" fmla="*/ 19 h 350"/>
                <a:gd name="T36" fmla="*/ 136 w 197"/>
                <a:gd name="T37" fmla="*/ 44 h 350"/>
                <a:gd name="T38" fmla="*/ 166 w 197"/>
                <a:gd name="T39" fmla="*/ 75 h 350"/>
                <a:gd name="T40" fmla="*/ 197 w 197"/>
                <a:gd name="T41" fmla="*/ 44 h 350"/>
                <a:gd name="T42" fmla="*/ 140 w 197"/>
                <a:gd name="T43" fmla="*/ 0 h 350"/>
                <a:gd name="T44" fmla="*/ 38 w 197"/>
                <a:gd name="T45" fmla="*/ 78 h 350"/>
                <a:gd name="T46" fmla="*/ 38 w 197"/>
                <a:gd name="T47" fmla="*/ 128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7" h="350">
                  <a:moveTo>
                    <a:pt x="38" y="128"/>
                  </a:moveTo>
                  <a:lnTo>
                    <a:pt x="0" y="128"/>
                  </a:lnTo>
                  <a:lnTo>
                    <a:pt x="0" y="152"/>
                  </a:lnTo>
                  <a:lnTo>
                    <a:pt x="38" y="152"/>
                  </a:lnTo>
                  <a:lnTo>
                    <a:pt x="38" y="326"/>
                  </a:lnTo>
                  <a:lnTo>
                    <a:pt x="3" y="326"/>
                  </a:lnTo>
                  <a:lnTo>
                    <a:pt x="3" y="350"/>
                  </a:lnTo>
                  <a:cubicBezTo>
                    <a:pt x="21" y="349"/>
                    <a:pt x="43" y="348"/>
                    <a:pt x="66" y="348"/>
                  </a:cubicBezTo>
                  <a:cubicBezTo>
                    <a:pt x="85" y="348"/>
                    <a:pt x="117" y="348"/>
                    <a:pt x="135" y="350"/>
                  </a:cubicBezTo>
                  <a:lnTo>
                    <a:pt x="135" y="326"/>
                  </a:lnTo>
                  <a:lnTo>
                    <a:pt x="92" y="326"/>
                  </a:lnTo>
                  <a:lnTo>
                    <a:pt x="92" y="152"/>
                  </a:lnTo>
                  <a:lnTo>
                    <a:pt x="149" y="152"/>
                  </a:lnTo>
                  <a:lnTo>
                    <a:pt x="149" y="128"/>
                  </a:lnTo>
                  <a:lnTo>
                    <a:pt x="89" y="128"/>
                  </a:lnTo>
                  <a:lnTo>
                    <a:pt x="89" y="78"/>
                  </a:lnTo>
                  <a:cubicBezTo>
                    <a:pt x="89" y="23"/>
                    <a:pt x="127" y="18"/>
                    <a:pt x="139" y="18"/>
                  </a:cubicBezTo>
                  <a:cubicBezTo>
                    <a:pt x="141" y="18"/>
                    <a:pt x="144" y="18"/>
                    <a:pt x="147" y="19"/>
                  </a:cubicBezTo>
                  <a:cubicBezTo>
                    <a:pt x="140" y="25"/>
                    <a:pt x="136" y="34"/>
                    <a:pt x="136" y="44"/>
                  </a:cubicBezTo>
                  <a:cubicBezTo>
                    <a:pt x="136" y="65"/>
                    <a:pt x="153" y="75"/>
                    <a:pt x="166" y="75"/>
                  </a:cubicBezTo>
                  <a:cubicBezTo>
                    <a:pt x="181" y="75"/>
                    <a:pt x="197" y="64"/>
                    <a:pt x="197" y="44"/>
                  </a:cubicBezTo>
                  <a:cubicBezTo>
                    <a:pt x="197" y="23"/>
                    <a:pt x="179" y="0"/>
                    <a:pt x="140" y="0"/>
                  </a:cubicBezTo>
                  <a:cubicBezTo>
                    <a:pt x="92" y="0"/>
                    <a:pt x="38" y="21"/>
                    <a:pt x="38" y="78"/>
                  </a:cubicBezTo>
                  <a:lnTo>
                    <a:pt x="38" y="128"/>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39">
              <a:extLst>
                <a:ext uri="{FF2B5EF4-FFF2-40B4-BE49-F238E27FC236}">
                  <a16:creationId xmlns:a16="http://schemas.microsoft.com/office/drawing/2014/main" id="{1A161E8C-B55F-4E91-9A34-1CBB038F0FD8}"/>
                </a:ext>
              </a:extLst>
            </p:cNvPr>
            <p:cNvSpPr>
              <a:spLocks/>
            </p:cNvSpPr>
            <p:nvPr>
              <p:custDataLst>
                <p:tags r:id="rId4"/>
              </p:custDataLst>
            </p:nvPr>
          </p:nvSpPr>
          <p:spPr bwMode="auto">
            <a:xfrm>
              <a:off x="2678113" y="2717800"/>
              <a:ext cx="60325" cy="285750"/>
            </a:xfrm>
            <a:custGeom>
              <a:avLst/>
              <a:gdLst>
                <a:gd name="T0" fmla="*/ 116 w 116"/>
                <a:gd name="T1" fmla="*/ 494 h 499"/>
                <a:gd name="T2" fmla="*/ 107 w 116"/>
                <a:gd name="T3" fmla="*/ 483 h 499"/>
                <a:gd name="T4" fmla="*/ 29 w 116"/>
                <a:gd name="T5" fmla="*/ 250 h 499"/>
                <a:gd name="T6" fmla="*/ 109 w 116"/>
                <a:gd name="T7" fmla="*/ 14 h 499"/>
                <a:gd name="T8" fmla="*/ 116 w 116"/>
                <a:gd name="T9" fmla="*/ 5 h 499"/>
                <a:gd name="T10" fmla="*/ 111 w 116"/>
                <a:gd name="T11" fmla="*/ 0 h 499"/>
                <a:gd name="T12" fmla="*/ 32 w 116"/>
                <a:gd name="T13" fmla="*/ 98 h 499"/>
                <a:gd name="T14" fmla="*/ 0 w 116"/>
                <a:gd name="T15" fmla="*/ 250 h 499"/>
                <a:gd name="T16" fmla="*/ 33 w 116"/>
                <a:gd name="T17" fmla="*/ 406 h 499"/>
                <a:gd name="T18" fmla="*/ 111 w 116"/>
                <a:gd name="T19" fmla="*/ 499 h 499"/>
                <a:gd name="T20" fmla="*/ 116 w 116"/>
                <a:gd name="T21" fmla="*/ 494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6" h="499">
                  <a:moveTo>
                    <a:pt x="116" y="494"/>
                  </a:moveTo>
                  <a:cubicBezTo>
                    <a:pt x="116" y="493"/>
                    <a:pt x="116" y="492"/>
                    <a:pt x="107" y="483"/>
                  </a:cubicBezTo>
                  <a:cubicBezTo>
                    <a:pt x="45" y="421"/>
                    <a:pt x="29" y="326"/>
                    <a:pt x="29" y="250"/>
                  </a:cubicBezTo>
                  <a:cubicBezTo>
                    <a:pt x="29" y="163"/>
                    <a:pt x="48" y="76"/>
                    <a:pt x="109" y="14"/>
                  </a:cubicBezTo>
                  <a:cubicBezTo>
                    <a:pt x="116" y="8"/>
                    <a:pt x="116" y="7"/>
                    <a:pt x="116" y="5"/>
                  </a:cubicBezTo>
                  <a:cubicBezTo>
                    <a:pt x="116" y="2"/>
                    <a:pt x="114" y="0"/>
                    <a:pt x="111" y="0"/>
                  </a:cubicBezTo>
                  <a:cubicBezTo>
                    <a:pt x="106" y="0"/>
                    <a:pt x="61" y="34"/>
                    <a:pt x="32" y="98"/>
                  </a:cubicBezTo>
                  <a:cubicBezTo>
                    <a:pt x="6" y="153"/>
                    <a:pt x="0" y="208"/>
                    <a:pt x="0" y="250"/>
                  </a:cubicBezTo>
                  <a:cubicBezTo>
                    <a:pt x="0" y="289"/>
                    <a:pt x="6" y="349"/>
                    <a:pt x="33" y="406"/>
                  </a:cubicBezTo>
                  <a:cubicBezTo>
                    <a:pt x="63" y="467"/>
                    <a:pt x="106" y="499"/>
                    <a:pt x="111" y="499"/>
                  </a:cubicBezTo>
                  <a:cubicBezTo>
                    <a:pt x="114" y="499"/>
                    <a:pt x="116" y="498"/>
                    <a:pt x="116" y="494"/>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40">
              <a:extLst>
                <a:ext uri="{FF2B5EF4-FFF2-40B4-BE49-F238E27FC236}">
                  <a16:creationId xmlns:a16="http://schemas.microsoft.com/office/drawing/2014/main" id="{CA017676-6E0D-4F9D-9B3E-3BAEF56A4785}"/>
                </a:ext>
              </a:extLst>
            </p:cNvPr>
            <p:cNvSpPr>
              <a:spLocks/>
            </p:cNvSpPr>
            <p:nvPr>
              <p:custDataLst>
                <p:tags r:id="rId5"/>
              </p:custDataLst>
            </p:nvPr>
          </p:nvSpPr>
          <p:spPr bwMode="auto">
            <a:xfrm>
              <a:off x="2759075" y="2805113"/>
              <a:ext cx="146050" cy="128588"/>
            </a:xfrm>
            <a:custGeom>
              <a:avLst/>
              <a:gdLst>
                <a:gd name="T0" fmla="*/ 162 w 281"/>
                <a:gd name="T1" fmla="*/ 99 h 222"/>
                <a:gd name="T2" fmla="*/ 220 w 281"/>
                <a:gd name="T3" fmla="*/ 34 h 222"/>
                <a:gd name="T4" fmla="*/ 271 w 281"/>
                <a:gd name="T5" fmla="*/ 24 h 222"/>
                <a:gd name="T6" fmla="*/ 271 w 281"/>
                <a:gd name="T7" fmla="*/ 0 h 222"/>
                <a:gd name="T8" fmla="*/ 225 w 281"/>
                <a:gd name="T9" fmla="*/ 2 h 222"/>
                <a:gd name="T10" fmla="*/ 174 w 281"/>
                <a:gd name="T11" fmla="*/ 0 h 222"/>
                <a:gd name="T12" fmla="*/ 174 w 281"/>
                <a:gd name="T13" fmla="*/ 24 h 222"/>
                <a:gd name="T14" fmla="*/ 193 w 281"/>
                <a:gd name="T15" fmla="*/ 28 h 222"/>
                <a:gd name="T16" fmla="*/ 189 w 281"/>
                <a:gd name="T17" fmla="*/ 34 h 222"/>
                <a:gd name="T18" fmla="*/ 147 w 281"/>
                <a:gd name="T19" fmla="*/ 81 h 222"/>
                <a:gd name="T20" fmla="*/ 98 w 281"/>
                <a:gd name="T21" fmla="*/ 24 h 222"/>
                <a:gd name="T22" fmla="*/ 118 w 281"/>
                <a:gd name="T23" fmla="*/ 24 h 222"/>
                <a:gd name="T24" fmla="*/ 118 w 281"/>
                <a:gd name="T25" fmla="*/ 0 h 222"/>
                <a:gd name="T26" fmla="*/ 58 w 281"/>
                <a:gd name="T27" fmla="*/ 2 h 222"/>
                <a:gd name="T28" fmla="*/ 3 w 281"/>
                <a:gd name="T29" fmla="*/ 0 h 222"/>
                <a:gd name="T30" fmla="*/ 3 w 281"/>
                <a:gd name="T31" fmla="*/ 24 h 222"/>
                <a:gd name="T32" fmla="*/ 38 w 281"/>
                <a:gd name="T33" fmla="*/ 24 h 222"/>
                <a:gd name="T34" fmla="*/ 116 w 281"/>
                <a:gd name="T35" fmla="*/ 115 h 222"/>
                <a:gd name="T36" fmla="*/ 51 w 281"/>
                <a:gd name="T37" fmla="*/ 189 h 222"/>
                <a:gd name="T38" fmla="*/ 0 w 281"/>
                <a:gd name="T39" fmla="*/ 198 h 222"/>
                <a:gd name="T40" fmla="*/ 0 w 281"/>
                <a:gd name="T41" fmla="*/ 222 h 222"/>
                <a:gd name="T42" fmla="*/ 46 w 281"/>
                <a:gd name="T43" fmla="*/ 220 h 222"/>
                <a:gd name="T44" fmla="*/ 98 w 281"/>
                <a:gd name="T45" fmla="*/ 222 h 222"/>
                <a:gd name="T46" fmla="*/ 98 w 281"/>
                <a:gd name="T47" fmla="*/ 198 h 222"/>
                <a:gd name="T48" fmla="*/ 79 w 281"/>
                <a:gd name="T49" fmla="*/ 193 h 222"/>
                <a:gd name="T50" fmla="*/ 83 w 281"/>
                <a:gd name="T51" fmla="*/ 188 h 222"/>
                <a:gd name="T52" fmla="*/ 131 w 281"/>
                <a:gd name="T53" fmla="*/ 133 h 222"/>
                <a:gd name="T54" fmla="*/ 186 w 281"/>
                <a:gd name="T55" fmla="*/ 198 h 222"/>
                <a:gd name="T56" fmla="*/ 166 w 281"/>
                <a:gd name="T57" fmla="*/ 198 h 222"/>
                <a:gd name="T58" fmla="*/ 166 w 281"/>
                <a:gd name="T59" fmla="*/ 222 h 222"/>
                <a:gd name="T60" fmla="*/ 226 w 281"/>
                <a:gd name="T61" fmla="*/ 220 h 222"/>
                <a:gd name="T62" fmla="*/ 281 w 281"/>
                <a:gd name="T63" fmla="*/ 222 h 222"/>
                <a:gd name="T64" fmla="*/ 281 w 281"/>
                <a:gd name="T65" fmla="*/ 198 h 222"/>
                <a:gd name="T66" fmla="*/ 246 w 281"/>
                <a:gd name="T67" fmla="*/ 198 h 222"/>
                <a:gd name="T68" fmla="*/ 162 w 281"/>
                <a:gd name="T69" fmla="*/ 99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81" h="222">
                  <a:moveTo>
                    <a:pt x="162" y="99"/>
                  </a:moveTo>
                  <a:lnTo>
                    <a:pt x="220" y="34"/>
                  </a:lnTo>
                  <a:cubicBezTo>
                    <a:pt x="227" y="27"/>
                    <a:pt x="230" y="24"/>
                    <a:pt x="271" y="24"/>
                  </a:cubicBezTo>
                  <a:lnTo>
                    <a:pt x="271" y="0"/>
                  </a:lnTo>
                  <a:cubicBezTo>
                    <a:pt x="254" y="1"/>
                    <a:pt x="228" y="2"/>
                    <a:pt x="225" y="2"/>
                  </a:cubicBezTo>
                  <a:cubicBezTo>
                    <a:pt x="213" y="2"/>
                    <a:pt x="188" y="1"/>
                    <a:pt x="174" y="0"/>
                  </a:cubicBezTo>
                  <a:lnTo>
                    <a:pt x="174" y="24"/>
                  </a:lnTo>
                  <a:cubicBezTo>
                    <a:pt x="181" y="24"/>
                    <a:pt x="187" y="25"/>
                    <a:pt x="193" y="28"/>
                  </a:cubicBezTo>
                  <a:cubicBezTo>
                    <a:pt x="191" y="31"/>
                    <a:pt x="191" y="32"/>
                    <a:pt x="189" y="34"/>
                  </a:cubicBezTo>
                  <a:lnTo>
                    <a:pt x="147" y="81"/>
                  </a:lnTo>
                  <a:lnTo>
                    <a:pt x="98" y="24"/>
                  </a:lnTo>
                  <a:lnTo>
                    <a:pt x="118" y="24"/>
                  </a:lnTo>
                  <a:lnTo>
                    <a:pt x="118" y="0"/>
                  </a:lnTo>
                  <a:cubicBezTo>
                    <a:pt x="105" y="1"/>
                    <a:pt x="74" y="2"/>
                    <a:pt x="58" y="2"/>
                  </a:cubicBezTo>
                  <a:cubicBezTo>
                    <a:pt x="42" y="2"/>
                    <a:pt x="19" y="1"/>
                    <a:pt x="3" y="0"/>
                  </a:cubicBezTo>
                  <a:lnTo>
                    <a:pt x="3" y="24"/>
                  </a:lnTo>
                  <a:lnTo>
                    <a:pt x="38" y="24"/>
                  </a:lnTo>
                  <a:lnTo>
                    <a:pt x="116" y="115"/>
                  </a:lnTo>
                  <a:lnTo>
                    <a:pt x="51" y="189"/>
                  </a:lnTo>
                  <a:cubicBezTo>
                    <a:pt x="42" y="198"/>
                    <a:pt x="24" y="198"/>
                    <a:pt x="0" y="198"/>
                  </a:cubicBezTo>
                  <a:lnTo>
                    <a:pt x="0" y="222"/>
                  </a:lnTo>
                  <a:cubicBezTo>
                    <a:pt x="18" y="221"/>
                    <a:pt x="44" y="220"/>
                    <a:pt x="46" y="220"/>
                  </a:cubicBezTo>
                  <a:cubicBezTo>
                    <a:pt x="59" y="220"/>
                    <a:pt x="88" y="221"/>
                    <a:pt x="98" y="222"/>
                  </a:cubicBezTo>
                  <a:lnTo>
                    <a:pt x="98" y="198"/>
                  </a:lnTo>
                  <a:cubicBezTo>
                    <a:pt x="89" y="198"/>
                    <a:pt x="79" y="196"/>
                    <a:pt x="79" y="193"/>
                  </a:cubicBezTo>
                  <a:cubicBezTo>
                    <a:pt x="79" y="192"/>
                    <a:pt x="79" y="192"/>
                    <a:pt x="83" y="188"/>
                  </a:cubicBezTo>
                  <a:lnTo>
                    <a:pt x="131" y="133"/>
                  </a:lnTo>
                  <a:lnTo>
                    <a:pt x="186" y="198"/>
                  </a:lnTo>
                  <a:lnTo>
                    <a:pt x="166" y="198"/>
                  </a:lnTo>
                  <a:lnTo>
                    <a:pt x="166" y="222"/>
                  </a:lnTo>
                  <a:cubicBezTo>
                    <a:pt x="179" y="221"/>
                    <a:pt x="210" y="220"/>
                    <a:pt x="226" y="220"/>
                  </a:cubicBezTo>
                  <a:cubicBezTo>
                    <a:pt x="242" y="220"/>
                    <a:pt x="265" y="221"/>
                    <a:pt x="281" y="222"/>
                  </a:cubicBezTo>
                  <a:lnTo>
                    <a:pt x="281" y="198"/>
                  </a:lnTo>
                  <a:lnTo>
                    <a:pt x="246" y="198"/>
                  </a:lnTo>
                  <a:lnTo>
                    <a:pt x="162" y="99"/>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Freeform 41">
              <a:extLst>
                <a:ext uri="{FF2B5EF4-FFF2-40B4-BE49-F238E27FC236}">
                  <a16:creationId xmlns:a16="http://schemas.microsoft.com/office/drawing/2014/main" id="{992DE89B-BFD8-420E-B882-FCA3BE873DB2}"/>
                </a:ext>
              </a:extLst>
            </p:cNvPr>
            <p:cNvSpPr>
              <a:spLocks/>
            </p:cNvSpPr>
            <p:nvPr>
              <p:custDataLst>
                <p:tags r:id="rId6"/>
              </p:custDataLst>
            </p:nvPr>
          </p:nvSpPr>
          <p:spPr bwMode="auto">
            <a:xfrm>
              <a:off x="2933700" y="2901950"/>
              <a:ext cx="30163" cy="85725"/>
            </a:xfrm>
            <a:custGeom>
              <a:avLst/>
              <a:gdLst>
                <a:gd name="T0" fmla="*/ 58 w 58"/>
                <a:gd name="T1" fmla="*/ 52 h 149"/>
                <a:gd name="T2" fmla="*/ 26 w 58"/>
                <a:gd name="T3" fmla="*/ 0 h 149"/>
                <a:gd name="T4" fmla="*/ 0 w 58"/>
                <a:gd name="T5" fmla="*/ 26 h 149"/>
                <a:gd name="T6" fmla="*/ 26 w 58"/>
                <a:gd name="T7" fmla="*/ 53 h 149"/>
                <a:gd name="T8" fmla="*/ 44 w 58"/>
                <a:gd name="T9" fmla="*/ 46 h 149"/>
                <a:gd name="T10" fmla="*/ 46 w 58"/>
                <a:gd name="T11" fmla="*/ 45 h 149"/>
                <a:gd name="T12" fmla="*/ 47 w 58"/>
                <a:gd name="T13" fmla="*/ 52 h 149"/>
                <a:gd name="T14" fmla="*/ 13 w 58"/>
                <a:gd name="T15" fmla="*/ 135 h 149"/>
                <a:gd name="T16" fmla="*/ 8 w 58"/>
                <a:gd name="T17" fmla="*/ 143 h 149"/>
                <a:gd name="T18" fmla="*/ 13 w 58"/>
                <a:gd name="T19" fmla="*/ 149 h 149"/>
                <a:gd name="T20" fmla="*/ 58 w 58"/>
                <a:gd name="T21" fmla="*/ 52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 h="149">
                  <a:moveTo>
                    <a:pt x="58" y="52"/>
                  </a:moveTo>
                  <a:cubicBezTo>
                    <a:pt x="58" y="19"/>
                    <a:pt x="46" y="0"/>
                    <a:pt x="26" y="0"/>
                  </a:cubicBezTo>
                  <a:cubicBezTo>
                    <a:pt x="10" y="0"/>
                    <a:pt x="0" y="12"/>
                    <a:pt x="0" y="26"/>
                  </a:cubicBezTo>
                  <a:cubicBezTo>
                    <a:pt x="0" y="40"/>
                    <a:pt x="10" y="53"/>
                    <a:pt x="26" y="53"/>
                  </a:cubicBezTo>
                  <a:cubicBezTo>
                    <a:pt x="32" y="53"/>
                    <a:pt x="39" y="51"/>
                    <a:pt x="44" y="46"/>
                  </a:cubicBezTo>
                  <a:cubicBezTo>
                    <a:pt x="45" y="45"/>
                    <a:pt x="46" y="45"/>
                    <a:pt x="46" y="45"/>
                  </a:cubicBezTo>
                  <a:cubicBezTo>
                    <a:pt x="47" y="45"/>
                    <a:pt x="47" y="45"/>
                    <a:pt x="47" y="52"/>
                  </a:cubicBezTo>
                  <a:cubicBezTo>
                    <a:pt x="47" y="89"/>
                    <a:pt x="30" y="119"/>
                    <a:pt x="13" y="135"/>
                  </a:cubicBezTo>
                  <a:cubicBezTo>
                    <a:pt x="8" y="141"/>
                    <a:pt x="8" y="142"/>
                    <a:pt x="8" y="143"/>
                  </a:cubicBezTo>
                  <a:cubicBezTo>
                    <a:pt x="8" y="147"/>
                    <a:pt x="10" y="149"/>
                    <a:pt x="13" y="149"/>
                  </a:cubicBezTo>
                  <a:cubicBezTo>
                    <a:pt x="18" y="149"/>
                    <a:pt x="58" y="110"/>
                    <a:pt x="58" y="52"/>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Freeform 42">
              <a:extLst>
                <a:ext uri="{FF2B5EF4-FFF2-40B4-BE49-F238E27FC236}">
                  <a16:creationId xmlns:a16="http://schemas.microsoft.com/office/drawing/2014/main" id="{F121AEBC-3BB1-46EE-A5BB-6DDB24E26A41}"/>
                </a:ext>
              </a:extLst>
            </p:cNvPr>
            <p:cNvSpPr>
              <a:spLocks/>
            </p:cNvSpPr>
            <p:nvPr>
              <p:custDataLst>
                <p:tags r:id="rId7"/>
              </p:custDataLst>
            </p:nvPr>
          </p:nvSpPr>
          <p:spPr bwMode="auto">
            <a:xfrm>
              <a:off x="3036888" y="2803525"/>
              <a:ext cx="149225" cy="131763"/>
            </a:xfrm>
            <a:custGeom>
              <a:avLst/>
              <a:gdLst>
                <a:gd name="T0" fmla="*/ 196 w 284"/>
                <a:gd name="T1" fmla="*/ 189 h 228"/>
                <a:gd name="T2" fmla="*/ 196 w 284"/>
                <a:gd name="T3" fmla="*/ 228 h 228"/>
                <a:gd name="T4" fmla="*/ 284 w 284"/>
                <a:gd name="T5" fmla="*/ 225 h 228"/>
                <a:gd name="T6" fmla="*/ 284 w 284"/>
                <a:gd name="T7" fmla="*/ 201 h 228"/>
                <a:gd name="T8" fmla="*/ 250 w 284"/>
                <a:gd name="T9" fmla="*/ 182 h 228"/>
                <a:gd name="T10" fmla="*/ 250 w 284"/>
                <a:gd name="T11" fmla="*/ 0 h 228"/>
                <a:gd name="T12" fmla="*/ 158 w 284"/>
                <a:gd name="T13" fmla="*/ 4 h 228"/>
                <a:gd name="T14" fmla="*/ 158 w 284"/>
                <a:gd name="T15" fmla="*/ 28 h 228"/>
                <a:gd name="T16" fmla="*/ 193 w 284"/>
                <a:gd name="T17" fmla="*/ 47 h 228"/>
                <a:gd name="T18" fmla="*/ 193 w 284"/>
                <a:gd name="T19" fmla="*/ 142 h 228"/>
                <a:gd name="T20" fmla="*/ 131 w 284"/>
                <a:gd name="T21" fmla="*/ 210 h 228"/>
                <a:gd name="T22" fmla="*/ 91 w 284"/>
                <a:gd name="T23" fmla="*/ 170 h 228"/>
                <a:gd name="T24" fmla="*/ 91 w 284"/>
                <a:gd name="T25" fmla="*/ 0 h 228"/>
                <a:gd name="T26" fmla="*/ 0 w 284"/>
                <a:gd name="T27" fmla="*/ 4 h 228"/>
                <a:gd name="T28" fmla="*/ 0 w 284"/>
                <a:gd name="T29" fmla="*/ 28 h 228"/>
                <a:gd name="T30" fmla="*/ 34 w 284"/>
                <a:gd name="T31" fmla="*/ 47 h 228"/>
                <a:gd name="T32" fmla="*/ 34 w 284"/>
                <a:gd name="T33" fmla="*/ 163 h 228"/>
                <a:gd name="T34" fmla="*/ 124 w 284"/>
                <a:gd name="T35" fmla="*/ 228 h 228"/>
                <a:gd name="T36" fmla="*/ 196 w 284"/>
                <a:gd name="T37" fmla="*/ 189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4" h="228">
                  <a:moveTo>
                    <a:pt x="196" y="189"/>
                  </a:moveTo>
                  <a:lnTo>
                    <a:pt x="196" y="228"/>
                  </a:lnTo>
                  <a:lnTo>
                    <a:pt x="284" y="225"/>
                  </a:lnTo>
                  <a:lnTo>
                    <a:pt x="284" y="201"/>
                  </a:lnTo>
                  <a:cubicBezTo>
                    <a:pt x="253" y="201"/>
                    <a:pt x="250" y="201"/>
                    <a:pt x="250" y="182"/>
                  </a:cubicBezTo>
                  <a:lnTo>
                    <a:pt x="250" y="0"/>
                  </a:lnTo>
                  <a:lnTo>
                    <a:pt x="158" y="4"/>
                  </a:lnTo>
                  <a:lnTo>
                    <a:pt x="158" y="28"/>
                  </a:lnTo>
                  <a:cubicBezTo>
                    <a:pt x="189" y="28"/>
                    <a:pt x="193" y="28"/>
                    <a:pt x="193" y="47"/>
                  </a:cubicBezTo>
                  <a:lnTo>
                    <a:pt x="193" y="142"/>
                  </a:lnTo>
                  <a:cubicBezTo>
                    <a:pt x="193" y="183"/>
                    <a:pt x="167" y="210"/>
                    <a:pt x="131" y="210"/>
                  </a:cubicBezTo>
                  <a:cubicBezTo>
                    <a:pt x="92" y="210"/>
                    <a:pt x="91" y="197"/>
                    <a:pt x="91" y="170"/>
                  </a:cubicBezTo>
                  <a:lnTo>
                    <a:pt x="91" y="0"/>
                  </a:lnTo>
                  <a:lnTo>
                    <a:pt x="0" y="4"/>
                  </a:lnTo>
                  <a:lnTo>
                    <a:pt x="0" y="28"/>
                  </a:lnTo>
                  <a:cubicBezTo>
                    <a:pt x="31" y="28"/>
                    <a:pt x="34" y="28"/>
                    <a:pt x="34" y="47"/>
                  </a:cubicBezTo>
                  <a:lnTo>
                    <a:pt x="34" y="163"/>
                  </a:lnTo>
                  <a:cubicBezTo>
                    <a:pt x="34" y="217"/>
                    <a:pt x="74" y="228"/>
                    <a:pt x="124" y="228"/>
                  </a:cubicBezTo>
                  <a:cubicBezTo>
                    <a:pt x="137" y="228"/>
                    <a:pt x="173" y="228"/>
                    <a:pt x="196" y="189"/>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43">
              <a:extLst>
                <a:ext uri="{FF2B5EF4-FFF2-40B4-BE49-F238E27FC236}">
                  <a16:creationId xmlns:a16="http://schemas.microsoft.com/office/drawing/2014/main" id="{3B435112-8D24-4C88-989D-6717C53F66CB}"/>
                </a:ext>
              </a:extLst>
            </p:cNvPr>
            <p:cNvSpPr>
              <a:spLocks/>
            </p:cNvSpPr>
            <p:nvPr>
              <p:custDataLst>
                <p:tags r:id="rId8"/>
              </p:custDataLst>
            </p:nvPr>
          </p:nvSpPr>
          <p:spPr bwMode="auto">
            <a:xfrm>
              <a:off x="3206750" y="2717800"/>
              <a:ext cx="60325" cy="285750"/>
            </a:xfrm>
            <a:custGeom>
              <a:avLst/>
              <a:gdLst>
                <a:gd name="T0" fmla="*/ 116 w 116"/>
                <a:gd name="T1" fmla="*/ 250 h 499"/>
                <a:gd name="T2" fmla="*/ 83 w 116"/>
                <a:gd name="T3" fmla="*/ 94 h 499"/>
                <a:gd name="T4" fmla="*/ 5 w 116"/>
                <a:gd name="T5" fmla="*/ 0 h 499"/>
                <a:gd name="T6" fmla="*/ 0 w 116"/>
                <a:gd name="T7" fmla="*/ 5 h 499"/>
                <a:gd name="T8" fmla="*/ 9 w 116"/>
                <a:gd name="T9" fmla="*/ 17 h 499"/>
                <a:gd name="T10" fmla="*/ 87 w 116"/>
                <a:gd name="T11" fmla="*/ 250 h 499"/>
                <a:gd name="T12" fmla="*/ 6 w 116"/>
                <a:gd name="T13" fmla="*/ 486 h 499"/>
                <a:gd name="T14" fmla="*/ 0 w 116"/>
                <a:gd name="T15" fmla="*/ 494 h 499"/>
                <a:gd name="T16" fmla="*/ 5 w 116"/>
                <a:gd name="T17" fmla="*/ 499 h 499"/>
                <a:gd name="T18" fmla="*/ 84 w 116"/>
                <a:gd name="T19" fmla="*/ 402 h 499"/>
                <a:gd name="T20" fmla="*/ 116 w 116"/>
                <a:gd name="T21" fmla="*/ 250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6" h="499">
                  <a:moveTo>
                    <a:pt x="116" y="250"/>
                  </a:moveTo>
                  <a:cubicBezTo>
                    <a:pt x="116" y="211"/>
                    <a:pt x="110" y="151"/>
                    <a:pt x="83" y="94"/>
                  </a:cubicBezTo>
                  <a:cubicBezTo>
                    <a:pt x="53" y="33"/>
                    <a:pt x="10" y="0"/>
                    <a:pt x="5" y="0"/>
                  </a:cubicBezTo>
                  <a:cubicBezTo>
                    <a:pt x="2" y="0"/>
                    <a:pt x="0" y="2"/>
                    <a:pt x="0" y="5"/>
                  </a:cubicBezTo>
                  <a:cubicBezTo>
                    <a:pt x="0" y="7"/>
                    <a:pt x="0" y="8"/>
                    <a:pt x="9" y="17"/>
                  </a:cubicBezTo>
                  <a:cubicBezTo>
                    <a:pt x="58" y="66"/>
                    <a:pt x="87" y="146"/>
                    <a:pt x="87" y="250"/>
                  </a:cubicBezTo>
                  <a:cubicBezTo>
                    <a:pt x="87" y="335"/>
                    <a:pt x="68" y="423"/>
                    <a:pt x="6" y="486"/>
                  </a:cubicBezTo>
                  <a:cubicBezTo>
                    <a:pt x="0" y="492"/>
                    <a:pt x="0" y="493"/>
                    <a:pt x="0" y="494"/>
                  </a:cubicBezTo>
                  <a:cubicBezTo>
                    <a:pt x="0" y="497"/>
                    <a:pt x="2" y="499"/>
                    <a:pt x="5" y="499"/>
                  </a:cubicBezTo>
                  <a:cubicBezTo>
                    <a:pt x="10" y="499"/>
                    <a:pt x="55" y="465"/>
                    <a:pt x="84" y="402"/>
                  </a:cubicBezTo>
                  <a:cubicBezTo>
                    <a:pt x="110" y="347"/>
                    <a:pt x="116" y="292"/>
                    <a:pt x="116" y="250"/>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44">
              <a:extLst>
                <a:ext uri="{FF2B5EF4-FFF2-40B4-BE49-F238E27FC236}">
                  <a16:creationId xmlns:a16="http://schemas.microsoft.com/office/drawing/2014/main" id="{1D5EB9EA-AAA6-4117-BACE-68EE099E3102}"/>
                </a:ext>
              </a:extLst>
            </p:cNvPr>
            <p:cNvSpPr>
              <a:spLocks noEditPoints="1"/>
            </p:cNvSpPr>
            <p:nvPr>
              <p:custDataLst>
                <p:tags r:id="rId9"/>
              </p:custDataLst>
            </p:nvPr>
          </p:nvSpPr>
          <p:spPr bwMode="auto">
            <a:xfrm>
              <a:off x="3379788" y="2827338"/>
              <a:ext cx="171450" cy="66675"/>
            </a:xfrm>
            <a:custGeom>
              <a:avLst/>
              <a:gdLst>
                <a:gd name="T0" fmla="*/ 314 w 331"/>
                <a:gd name="T1" fmla="*/ 20 h 116"/>
                <a:gd name="T2" fmla="*/ 331 w 331"/>
                <a:gd name="T3" fmla="*/ 10 h 116"/>
                <a:gd name="T4" fmla="*/ 315 w 331"/>
                <a:gd name="T5" fmla="*/ 0 h 116"/>
                <a:gd name="T6" fmla="*/ 16 w 331"/>
                <a:gd name="T7" fmla="*/ 0 h 116"/>
                <a:gd name="T8" fmla="*/ 0 w 331"/>
                <a:gd name="T9" fmla="*/ 10 h 116"/>
                <a:gd name="T10" fmla="*/ 17 w 331"/>
                <a:gd name="T11" fmla="*/ 20 h 116"/>
                <a:gd name="T12" fmla="*/ 314 w 331"/>
                <a:gd name="T13" fmla="*/ 20 h 116"/>
                <a:gd name="T14" fmla="*/ 315 w 331"/>
                <a:gd name="T15" fmla="*/ 116 h 116"/>
                <a:gd name="T16" fmla="*/ 331 w 331"/>
                <a:gd name="T17" fmla="*/ 106 h 116"/>
                <a:gd name="T18" fmla="*/ 314 w 331"/>
                <a:gd name="T19" fmla="*/ 96 h 116"/>
                <a:gd name="T20" fmla="*/ 17 w 331"/>
                <a:gd name="T21" fmla="*/ 96 h 116"/>
                <a:gd name="T22" fmla="*/ 0 w 331"/>
                <a:gd name="T23" fmla="*/ 106 h 116"/>
                <a:gd name="T24" fmla="*/ 16 w 331"/>
                <a:gd name="T25" fmla="*/ 116 h 116"/>
                <a:gd name="T26" fmla="*/ 315 w 331"/>
                <a:gd name="T27" fmla="*/ 1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1" h="116">
                  <a:moveTo>
                    <a:pt x="314" y="20"/>
                  </a:moveTo>
                  <a:cubicBezTo>
                    <a:pt x="322" y="20"/>
                    <a:pt x="331" y="20"/>
                    <a:pt x="331" y="10"/>
                  </a:cubicBezTo>
                  <a:cubicBezTo>
                    <a:pt x="331" y="0"/>
                    <a:pt x="322" y="0"/>
                    <a:pt x="315" y="0"/>
                  </a:cubicBezTo>
                  <a:lnTo>
                    <a:pt x="16" y="0"/>
                  </a:lnTo>
                  <a:cubicBezTo>
                    <a:pt x="9" y="0"/>
                    <a:pt x="0" y="0"/>
                    <a:pt x="0" y="10"/>
                  </a:cubicBezTo>
                  <a:cubicBezTo>
                    <a:pt x="0" y="20"/>
                    <a:pt x="9" y="20"/>
                    <a:pt x="17" y="20"/>
                  </a:cubicBezTo>
                  <a:lnTo>
                    <a:pt x="314" y="20"/>
                  </a:lnTo>
                  <a:close/>
                  <a:moveTo>
                    <a:pt x="315" y="116"/>
                  </a:moveTo>
                  <a:cubicBezTo>
                    <a:pt x="322" y="116"/>
                    <a:pt x="331" y="116"/>
                    <a:pt x="331" y="106"/>
                  </a:cubicBezTo>
                  <a:cubicBezTo>
                    <a:pt x="331" y="96"/>
                    <a:pt x="322" y="96"/>
                    <a:pt x="314" y="96"/>
                  </a:cubicBezTo>
                  <a:lnTo>
                    <a:pt x="17" y="96"/>
                  </a:lnTo>
                  <a:cubicBezTo>
                    <a:pt x="9" y="96"/>
                    <a:pt x="0" y="96"/>
                    <a:pt x="0" y="106"/>
                  </a:cubicBezTo>
                  <a:cubicBezTo>
                    <a:pt x="0" y="116"/>
                    <a:pt x="9" y="116"/>
                    <a:pt x="16" y="116"/>
                  </a:cubicBezTo>
                  <a:lnTo>
                    <a:pt x="315" y="116"/>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Oval 45">
              <a:extLst>
                <a:ext uri="{FF2B5EF4-FFF2-40B4-BE49-F238E27FC236}">
                  <a16:creationId xmlns:a16="http://schemas.microsoft.com/office/drawing/2014/main" id="{08079C01-2C05-495A-9E04-AC857D3B40D4}"/>
                </a:ext>
              </a:extLst>
            </p:cNvPr>
            <p:cNvSpPr>
              <a:spLocks noChangeArrowheads="1"/>
            </p:cNvSpPr>
            <p:nvPr>
              <p:custDataLst>
                <p:tags r:id="rId10"/>
              </p:custDataLst>
            </p:nvPr>
          </p:nvSpPr>
          <p:spPr bwMode="auto">
            <a:xfrm>
              <a:off x="3697288" y="2733675"/>
              <a:ext cx="39688" cy="44450"/>
            </a:xfrm>
            <a:prstGeom prst="ellipse">
              <a:avLst/>
            </a:pr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46">
              <a:extLst>
                <a:ext uri="{FF2B5EF4-FFF2-40B4-BE49-F238E27FC236}">
                  <a16:creationId xmlns:a16="http://schemas.microsoft.com/office/drawing/2014/main" id="{47A498BB-487C-465F-91EA-5D9199604894}"/>
                </a:ext>
              </a:extLst>
            </p:cNvPr>
            <p:cNvSpPr>
              <a:spLocks/>
            </p:cNvSpPr>
            <p:nvPr>
              <p:custDataLst>
                <p:tags r:id="rId11"/>
              </p:custDataLst>
            </p:nvPr>
          </p:nvSpPr>
          <p:spPr bwMode="auto">
            <a:xfrm>
              <a:off x="3644900" y="2805113"/>
              <a:ext cx="146050" cy="128588"/>
            </a:xfrm>
            <a:custGeom>
              <a:avLst/>
              <a:gdLst>
                <a:gd name="T0" fmla="*/ 161 w 280"/>
                <a:gd name="T1" fmla="*/ 99 h 222"/>
                <a:gd name="T2" fmla="*/ 219 w 280"/>
                <a:gd name="T3" fmla="*/ 34 h 222"/>
                <a:gd name="T4" fmla="*/ 270 w 280"/>
                <a:gd name="T5" fmla="*/ 24 h 222"/>
                <a:gd name="T6" fmla="*/ 270 w 280"/>
                <a:gd name="T7" fmla="*/ 0 h 222"/>
                <a:gd name="T8" fmla="*/ 224 w 280"/>
                <a:gd name="T9" fmla="*/ 2 h 222"/>
                <a:gd name="T10" fmla="*/ 173 w 280"/>
                <a:gd name="T11" fmla="*/ 0 h 222"/>
                <a:gd name="T12" fmla="*/ 173 w 280"/>
                <a:gd name="T13" fmla="*/ 24 h 222"/>
                <a:gd name="T14" fmla="*/ 192 w 280"/>
                <a:gd name="T15" fmla="*/ 28 h 222"/>
                <a:gd name="T16" fmla="*/ 188 w 280"/>
                <a:gd name="T17" fmla="*/ 34 h 222"/>
                <a:gd name="T18" fmla="*/ 146 w 280"/>
                <a:gd name="T19" fmla="*/ 81 h 222"/>
                <a:gd name="T20" fmla="*/ 97 w 280"/>
                <a:gd name="T21" fmla="*/ 24 h 222"/>
                <a:gd name="T22" fmla="*/ 117 w 280"/>
                <a:gd name="T23" fmla="*/ 24 h 222"/>
                <a:gd name="T24" fmla="*/ 117 w 280"/>
                <a:gd name="T25" fmla="*/ 0 h 222"/>
                <a:gd name="T26" fmla="*/ 57 w 280"/>
                <a:gd name="T27" fmla="*/ 2 h 222"/>
                <a:gd name="T28" fmla="*/ 2 w 280"/>
                <a:gd name="T29" fmla="*/ 0 h 222"/>
                <a:gd name="T30" fmla="*/ 2 w 280"/>
                <a:gd name="T31" fmla="*/ 24 h 222"/>
                <a:gd name="T32" fmla="*/ 37 w 280"/>
                <a:gd name="T33" fmla="*/ 24 h 222"/>
                <a:gd name="T34" fmla="*/ 115 w 280"/>
                <a:gd name="T35" fmla="*/ 115 h 222"/>
                <a:gd name="T36" fmla="*/ 50 w 280"/>
                <a:gd name="T37" fmla="*/ 189 h 222"/>
                <a:gd name="T38" fmla="*/ 0 w 280"/>
                <a:gd name="T39" fmla="*/ 198 h 222"/>
                <a:gd name="T40" fmla="*/ 0 w 280"/>
                <a:gd name="T41" fmla="*/ 222 h 222"/>
                <a:gd name="T42" fmla="*/ 45 w 280"/>
                <a:gd name="T43" fmla="*/ 220 h 222"/>
                <a:gd name="T44" fmla="*/ 97 w 280"/>
                <a:gd name="T45" fmla="*/ 222 h 222"/>
                <a:gd name="T46" fmla="*/ 97 w 280"/>
                <a:gd name="T47" fmla="*/ 198 h 222"/>
                <a:gd name="T48" fmla="*/ 78 w 280"/>
                <a:gd name="T49" fmla="*/ 193 h 222"/>
                <a:gd name="T50" fmla="*/ 82 w 280"/>
                <a:gd name="T51" fmla="*/ 188 h 222"/>
                <a:gd name="T52" fmla="*/ 130 w 280"/>
                <a:gd name="T53" fmla="*/ 133 h 222"/>
                <a:gd name="T54" fmla="*/ 185 w 280"/>
                <a:gd name="T55" fmla="*/ 198 h 222"/>
                <a:gd name="T56" fmla="*/ 166 w 280"/>
                <a:gd name="T57" fmla="*/ 198 h 222"/>
                <a:gd name="T58" fmla="*/ 166 w 280"/>
                <a:gd name="T59" fmla="*/ 222 h 222"/>
                <a:gd name="T60" fmla="*/ 225 w 280"/>
                <a:gd name="T61" fmla="*/ 220 h 222"/>
                <a:gd name="T62" fmla="*/ 280 w 280"/>
                <a:gd name="T63" fmla="*/ 222 h 222"/>
                <a:gd name="T64" fmla="*/ 280 w 280"/>
                <a:gd name="T65" fmla="*/ 198 h 222"/>
                <a:gd name="T66" fmla="*/ 245 w 280"/>
                <a:gd name="T67" fmla="*/ 198 h 222"/>
                <a:gd name="T68" fmla="*/ 161 w 280"/>
                <a:gd name="T69" fmla="*/ 99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80" h="222">
                  <a:moveTo>
                    <a:pt x="161" y="99"/>
                  </a:moveTo>
                  <a:lnTo>
                    <a:pt x="219" y="34"/>
                  </a:lnTo>
                  <a:cubicBezTo>
                    <a:pt x="226" y="27"/>
                    <a:pt x="229" y="24"/>
                    <a:pt x="270" y="24"/>
                  </a:cubicBezTo>
                  <a:lnTo>
                    <a:pt x="270" y="0"/>
                  </a:lnTo>
                  <a:cubicBezTo>
                    <a:pt x="253" y="1"/>
                    <a:pt x="227" y="2"/>
                    <a:pt x="224" y="2"/>
                  </a:cubicBezTo>
                  <a:cubicBezTo>
                    <a:pt x="212" y="2"/>
                    <a:pt x="187" y="1"/>
                    <a:pt x="173" y="0"/>
                  </a:cubicBezTo>
                  <a:lnTo>
                    <a:pt x="173" y="24"/>
                  </a:lnTo>
                  <a:cubicBezTo>
                    <a:pt x="180" y="24"/>
                    <a:pt x="186" y="25"/>
                    <a:pt x="192" y="28"/>
                  </a:cubicBezTo>
                  <a:cubicBezTo>
                    <a:pt x="190" y="31"/>
                    <a:pt x="190" y="32"/>
                    <a:pt x="188" y="34"/>
                  </a:cubicBezTo>
                  <a:lnTo>
                    <a:pt x="146" y="81"/>
                  </a:lnTo>
                  <a:lnTo>
                    <a:pt x="97" y="24"/>
                  </a:lnTo>
                  <a:lnTo>
                    <a:pt x="117" y="24"/>
                  </a:lnTo>
                  <a:lnTo>
                    <a:pt x="117" y="0"/>
                  </a:lnTo>
                  <a:cubicBezTo>
                    <a:pt x="104" y="1"/>
                    <a:pt x="73" y="2"/>
                    <a:pt x="57" y="2"/>
                  </a:cubicBezTo>
                  <a:cubicBezTo>
                    <a:pt x="41" y="2"/>
                    <a:pt x="18" y="1"/>
                    <a:pt x="2" y="0"/>
                  </a:cubicBezTo>
                  <a:lnTo>
                    <a:pt x="2" y="24"/>
                  </a:lnTo>
                  <a:lnTo>
                    <a:pt x="37" y="24"/>
                  </a:lnTo>
                  <a:lnTo>
                    <a:pt x="115" y="115"/>
                  </a:lnTo>
                  <a:lnTo>
                    <a:pt x="50" y="189"/>
                  </a:lnTo>
                  <a:cubicBezTo>
                    <a:pt x="41" y="198"/>
                    <a:pt x="23" y="198"/>
                    <a:pt x="0" y="198"/>
                  </a:cubicBezTo>
                  <a:lnTo>
                    <a:pt x="0" y="222"/>
                  </a:lnTo>
                  <a:cubicBezTo>
                    <a:pt x="17" y="221"/>
                    <a:pt x="43" y="220"/>
                    <a:pt x="45" y="220"/>
                  </a:cubicBezTo>
                  <a:cubicBezTo>
                    <a:pt x="58" y="220"/>
                    <a:pt x="87" y="221"/>
                    <a:pt x="97" y="222"/>
                  </a:cubicBezTo>
                  <a:lnTo>
                    <a:pt x="97" y="198"/>
                  </a:lnTo>
                  <a:cubicBezTo>
                    <a:pt x="88" y="198"/>
                    <a:pt x="78" y="196"/>
                    <a:pt x="78" y="193"/>
                  </a:cubicBezTo>
                  <a:cubicBezTo>
                    <a:pt x="78" y="192"/>
                    <a:pt x="78" y="192"/>
                    <a:pt x="82" y="188"/>
                  </a:cubicBezTo>
                  <a:lnTo>
                    <a:pt x="130" y="133"/>
                  </a:lnTo>
                  <a:lnTo>
                    <a:pt x="185" y="198"/>
                  </a:lnTo>
                  <a:lnTo>
                    <a:pt x="166" y="198"/>
                  </a:lnTo>
                  <a:lnTo>
                    <a:pt x="166" y="222"/>
                  </a:lnTo>
                  <a:cubicBezTo>
                    <a:pt x="179" y="221"/>
                    <a:pt x="209" y="220"/>
                    <a:pt x="225" y="220"/>
                  </a:cubicBezTo>
                  <a:cubicBezTo>
                    <a:pt x="241" y="220"/>
                    <a:pt x="264" y="221"/>
                    <a:pt x="280" y="222"/>
                  </a:cubicBezTo>
                  <a:lnTo>
                    <a:pt x="280" y="198"/>
                  </a:lnTo>
                  <a:lnTo>
                    <a:pt x="245" y="198"/>
                  </a:lnTo>
                  <a:lnTo>
                    <a:pt x="161" y="99"/>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47">
              <a:extLst>
                <a:ext uri="{FF2B5EF4-FFF2-40B4-BE49-F238E27FC236}">
                  <a16:creationId xmlns:a16="http://schemas.microsoft.com/office/drawing/2014/main" id="{3D915561-6FBC-472A-855D-00666BEE50B0}"/>
                </a:ext>
              </a:extLst>
            </p:cNvPr>
            <p:cNvSpPr>
              <a:spLocks noEditPoints="1"/>
            </p:cNvSpPr>
            <p:nvPr>
              <p:custDataLst>
                <p:tags r:id="rId12"/>
              </p:custDataLst>
            </p:nvPr>
          </p:nvSpPr>
          <p:spPr bwMode="auto">
            <a:xfrm>
              <a:off x="3883025" y="2827338"/>
              <a:ext cx="173038" cy="66675"/>
            </a:xfrm>
            <a:custGeom>
              <a:avLst/>
              <a:gdLst>
                <a:gd name="T0" fmla="*/ 315 w 332"/>
                <a:gd name="T1" fmla="*/ 20 h 116"/>
                <a:gd name="T2" fmla="*/ 332 w 332"/>
                <a:gd name="T3" fmla="*/ 10 h 116"/>
                <a:gd name="T4" fmla="*/ 315 w 332"/>
                <a:gd name="T5" fmla="*/ 0 h 116"/>
                <a:gd name="T6" fmla="*/ 16 w 332"/>
                <a:gd name="T7" fmla="*/ 0 h 116"/>
                <a:gd name="T8" fmla="*/ 0 w 332"/>
                <a:gd name="T9" fmla="*/ 10 h 116"/>
                <a:gd name="T10" fmla="*/ 17 w 332"/>
                <a:gd name="T11" fmla="*/ 20 h 116"/>
                <a:gd name="T12" fmla="*/ 315 w 332"/>
                <a:gd name="T13" fmla="*/ 20 h 116"/>
                <a:gd name="T14" fmla="*/ 315 w 332"/>
                <a:gd name="T15" fmla="*/ 116 h 116"/>
                <a:gd name="T16" fmla="*/ 332 w 332"/>
                <a:gd name="T17" fmla="*/ 106 h 116"/>
                <a:gd name="T18" fmla="*/ 315 w 332"/>
                <a:gd name="T19" fmla="*/ 96 h 116"/>
                <a:gd name="T20" fmla="*/ 17 w 332"/>
                <a:gd name="T21" fmla="*/ 96 h 116"/>
                <a:gd name="T22" fmla="*/ 0 w 332"/>
                <a:gd name="T23" fmla="*/ 106 h 116"/>
                <a:gd name="T24" fmla="*/ 16 w 332"/>
                <a:gd name="T25" fmla="*/ 116 h 116"/>
                <a:gd name="T26" fmla="*/ 315 w 332"/>
                <a:gd name="T27" fmla="*/ 1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2" h="116">
                  <a:moveTo>
                    <a:pt x="315" y="20"/>
                  </a:moveTo>
                  <a:cubicBezTo>
                    <a:pt x="322" y="20"/>
                    <a:pt x="332" y="20"/>
                    <a:pt x="332" y="10"/>
                  </a:cubicBezTo>
                  <a:cubicBezTo>
                    <a:pt x="332" y="0"/>
                    <a:pt x="322" y="0"/>
                    <a:pt x="315" y="0"/>
                  </a:cubicBezTo>
                  <a:lnTo>
                    <a:pt x="16" y="0"/>
                  </a:lnTo>
                  <a:cubicBezTo>
                    <a:pt x="9" y="0"/>
                    <a:pt x="0" y="0"/>
                    <a:pt x="0" y="10"/>
                  </a:cubicBezTo>
                  <a:cubicBezTo>
                    <a:pt x="0" y="20"/>
                    <a:pt x="9" y="20"/>
                    <a:pt x="17" y="20"/>
                  </a:cubicBezTo>
                  <a:lnTo>
                    <a:pt x="315" y="20"/>
                  </a:lnTo>
                  <a:close/>
                  <a:moveTo>
                    <a:pt x="315" y="116"/>
                  </a:moveTo>
                  <a:cubicBezTo>
                    <a:pt x="322" y="116"/>
                    <a:pt x="332" y="116"/>
                    <a:pt x="332" y="106"/>
                  </a:cubicBezTo>
                  <a:cubicBezTo>
                    <a:pt x="332" y="96"/>
                    <a:pt x="322" y="96"/>
                    <a:pt x="315" y="96"/>
                  </a:cubicBezTo>
                  <a:lnTo>
                    <a:pt x="17" y="96"/>
                  </a:lnTo>
                  <a:cubicBezTo>
                    <a:pt x="9" y="96"/>
                    <a:pt x="0" y="96"/>
                    <a:pt x="0" y="106"/>
                  </a:cubicBezTo>
                  <a:cubicBezTo>
                    <a:pt x="0" y="116"/>
                    <a:pt x="9" y="116"/>
                    <a:pt x="16" y="116"/>
                  </a:cubicBezTo>
                  <a:lnTo>
                    <a:pt x="315" y="116"/>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48">
              <a:extLst>
                <a:ext uri="{FF2B5EF4-FFF2-40B4-BE49-F238E27FC236}">
                  <a16:creationId xmlns:a16="http://schemas.microsoft.com/office/drawing/2014/main" id="{2745B6E3-9B4C-4C3C-AEF1-841268A21F65}"/>
                </a:ext>
              </a:extLst>
            </p:cNvPr>
            <p:cNvSpPr>
              <a:spLocks/>
            </p:cNvSpPr>
            <p:nvPr>
              <p:custDataLst>
                <p:tags r:id="rId13"/>
              </p:custDataLst>
            </p:nvPr>
          </p:nvSpPr>
          <p:spPr bwMode="auto">
            <a:xfrm>
              <a:off x="4189413" y="2605088"/>
              <a:ext cx="98425" cy="514350"/>
            </a:xfrm>
            <a:custGeom>
              <a:avLst/>
              <a:gdLst>
                <a:gd name="T0" fmla="*/ 167 w 189"/>
                <a:gd name="T1" fmla="*/ 891 h 897"/>
                <a:gd name="T2" fmla="*/ 173 w 189"/>
                <a:gd name="T3" fmla="*/ 897 h 897"/>
                <a:gd name="T4" fmla="*/ 184 w 189"/>
                <a:gd name="T5" fmla="*/ 897 h 897"/>
                <a:gd name="T6" fmla="*/ 189 w 189"/>
                <a:gd name="T7" fmla="*/ 892 h 897"/>
                <a:gd name="T8" fmla="*/ 187 w 189"/>
                <a:gd name="T9" fmla="*/ 887 h 897"/>
                <a:gd name="T10" fmla="*/ 111 w 189"/>
                <a:gd name="T11" fmla="*/ 787 h 897"/>
                <a:gd name="T12" fmla="*/ 38 w 189"/>
                <a:gd name="T13" fmla="*/ 448 h 897"/>
                <a:gd name="T14" fmla="*/ 188 w 189"/>
                <a:gd name="T15" fmla="*/ 8 h 897"/>
                <a:gd name="T16" fmla="*/ 189 w 189"/>
                <a:gd name="T17" fmla="*/ 4 h 897"/>
                <a:gd name="T18" fmla="*/ 180 w 189"/>
                <a:gd name="T19" fmla="*/ 0 h 897"/>
                <a:gd name="T20" fmla="*/ 168 w 189"/>
                <a:gd name="T21" fmla="*/ 3 h 897"/>
                <a:gd name="T22" fmla="*/ 33 w 189"/>
                <a:gd name="T23" fmla="*/ 219 h 897"/>
                <a:gd name="T24" fmla="*/ 0 w 189"/>
                <a:gd name="T25" fmla="*/ 448 h 897"/>
                <a:gd name="T26" fmla="*/ 99 w 189"/>
                <a:gd name="T27" fmla="*/ 816 h 897"/>
                <a:gd name="T28" fmla="*/ 131 w 189"/>
                <a:gd name="T29" fmla="*/ 856 h 897"/>
                <a:gd name="T30" fmla="*/ 147 w 189"/>
                <a:gd name="T31" fmla="*/ 874 h 897"/>
                <a:gd name="T32" fmla="*/ 167 w 189"/>
                <a:gd name="T33" fmla="*/ 891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89" h="897">
                  <a:moveTo>
                    <a:pt x="167" y="891"/>
                  </a:moveTo>
                  <a:cubicBezTo>
                    <a:pt x="168" y="892"/>
                    <a:pt x="172" y="897"/>
                    <a:pt x="173" y="897"/>
                  </a:cubicBezTo>
                  <a:lnTo>
                    <a:pt x="184" y="897"/>
                  </a:lnTo>
                  <a:cubicBezTo>
                    <a:pt x="185" y="897"/>
                    <a:pt x="189" y="896"/>
                    <a:pt x="189" y="892"/>
                  </a:cubicBezTo>
                  <a:cubicBezTo>
                    <a:pt x="189" y="890"/>
                    <a:pt x="188" y="889"/>
                    <a:pt x="187" y="887"/>
                  </a:cubicBezTo>
                  <a:cubicBezTo>
                    <a:pt x="169" y="869"/>
                    <a:pt x="142" y="842"/>
                    <a:pt x="111" y="787"/>
                  </a:cubicBezTo>
                  <a:cubicBezTo>
                    <a:pt x="58" y="691"/>
                    <a:pt x="38" y="568"/>
                    <a:pt x="38" y="448"/>
                  </a:cubicBezTo>
                  <a:cubicBezTo>
                    <a:pt x="38" y="227"/>
                    <a:pt x="101" y="97"/>
                    <a:pt x="188" y="8"/>
                  </a:cubicBezTo>
                  <a:cubicBezTo>
                    <a:pt x="189" y="7"/>
                    <a:pt x="189" y="5"/>
                    <a:pt x="189" y="4"/>
                  </a:cubicBezTo>
                  <a:cubicBezTo>
                    <a:pt x="189" y="0"/>
                    <a:pt x="186" y="0"/>
                    <a:pt x="180" y="0"/>
                  </a:cubicBezTo>
                  <a:cubicBezTo>
                    <a:pt x="173" y="0"/>
                    <a:pt x="172" y="0"/>
                    <a:pt x="168" y="3"/>
                  </a:cubicBezTo>
                  <a:cubicBezTo>
                    <a:pt x="120" y="44"/>
                    <a:pt x="67" y="114"/>
                    <a:pt x="33" y="219"/>
                  </a:cubicBezTo>
                  <a:cubicBezTo>
                    <a:pt x="11" y="285"/>
                    <a:pt x="0" y="365"/>
                    <a:pt x="0" y="448"/>
                  </a:cubicBezTo>
                  <a:cubicBezTo>
                    <a:pt x="0" y="566"/>
                    <a:pt x="21" y="700"/>
                    <a:pt x="99" y="816"/>
                  </a:cubicBezTo>
                  <a:cubicBezTo>
                    <a:pt x="113" y="835"/>
                    <a:pt x="131" y="856"/>
                    <a:pt x="131" y="856"/>
                  </a:cubicBezTo>
                  <a:cubicBezTo>
                    <a:pt x="136" y="862"/>
                    <a:pt x="143" y="870"/>
                    <a:pt x="147" y="874"/>
                  </a:cubicBezTo>
                  <a:lnTo>
                    <a:pt x="167" y="891"/>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Oval 49">
              <a:extLst>
                <a:ext uri="{FF2B5EF4-FFF2-40B4-BE49-F238E27FC236}">
                  <a16:creationId xmlns:a16="http://schemas.microsoft.com/office/drawing/2014/main" id="{FD3ED422-F8CE-4BDF-89C3-1DE83429CC92}"/>
                </a:ext>
              </a:extLst>
            </p:cNvPr>
            <p:cNvSpPr>
              <a:spLocks noChangeArrowheads="1"/>
            </p:cNvSpPr>
            <p:nvPr>
              <p:custDataLst>
                <p:tags r:id="rId14"/>
              </p:custDataLst>
            </p:nvPr>
          </p:nvSpPr>
          <p:spPr bwMode="auto">
            <a:xfrm>
              <a:off x="4356100" y="2779713"/>
              <a:ext cx="39688" cy="44450"/>
            </a:xfrm>
            <a:prstGeom prst="ellipse">
              <a:avLst/>
            </a:pr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Freeform 50">
              <a:extLst>
                <a:ext uri="{FF2B5EF4-FFF2-40B4-BE49-F238E27FC236}">
                  <a16:creationId xmlns:a16="http://schemas.microsoft.com/office/drawing/2014/main" id="{90272195-5AAE-4F34-9BB6-A2A2BA48DEA9}"/>
                </a:ext>
              </a:extLst>
            </p:cNvPr>
            <p:cNvSpPr>
              <a:spLocks noEditPoints="1"/>
            </p:cNvSpPr>
            <p:nvPr>
              <p:custDataLst>
                <p:tags r:id="rId15"/>
              </p:custDataLst>
            </p:nvPr>
          </p:nvSpPr>
          <p:spPr bwMode="auto">
            <a:xfrm>
              <a:off x="4306888" y="2849563"/>
              <a:ext cx="146050" cy="184150"/>
            </a:xfrm>
            <a:custGeom>
              <a:avLst/>
              <a:gdLst>
                <a:gd name="T0" fmla="*/ 193 w 281"/>
                <a:gd name="T1" fmla="*/ 153 h 321"/>
                <a:gd name="T2" fmla="*/ 185 w 281"/>
                <a:gd name="T3" fmla="*/ 174 h 321"/>
                <a:gd name="T4" fmla="*/ 125 w 281"/>
                <a:gd name="T5" fmla="*/ 209 h 321"/>
                <a:gd name="T6" fmla="*/ 64 w 281"/>
                <a:gd name="T7" fmla="*/ 114 h 321"/>
                <a:gd name="T8" fmla="*/ 131 w 281"/>
                <a:gd name="T9" fmla="*/ 20 h 321"/>
                <a:gd name="T10" fmla="*/ 193 w 281"/>
                <a:gd name="T11" fmla="*/ 84 h 321"/>
                <a:gd name="T12" fmla="*/ 193 w 281"/>
                <a:gd name="T13" fmla="*/ 153 h 321"/>
                <a:gd name="T14" fmla="*/ 200 w 281"/>
                <a:gd name="T15" fmla="*/ 39 h 321"/>
                <a:gd name="T16" fmla="*/ 125 w 281"/>
                <a:gd name="T17" fmla="*/ 0 h 321"/>
                <a:gd name="T18" fmla="*/ 0 w 281"/>
                <a:gd name="T19" fmla="*/ 114 h 321"/>
                <a:gd name="T20" fmla="*/ 120 w 281"/>
                <a:gd name="T21" fmla="*/ 227 h 321"/>
                <a:gd name="T22" fmla="*/ 190 w 281"/>
                <a:gd name="T23" fmla="*/ 200 h 321"/>
                <a:gd name="T24" fmla="*/ 190 w 281"/>
                <a:gd name="T25" fmla="*/ 298 h 321"/>
                <a:gd name="T26" fmla="*/ 156 w 281"/>
                <a:gd name="T27" fmla="*/ 298 h 321"/>
                <a:gd name="T28" fmla="*/ 156 w 281"/>
                <a:gd name="T29" fmla="*/ 321 h 321"/>
                <a:gd name="T30" fmla="*/ 218 w 281"/>
                <a:gd name="T31" fmla="*/ 320 h 321"/>
                <a:gd name="T32" fmla="*/ 281 w 281"/>
                <a:gd name="T33" fmla="*/ 321 h 321"/>
                <a:gd name="T34" fmla="*/ 281 w 281"/>
                <a:gd name="T35" fmla="*/ 298 h 321"/>
                <a:gd name="T36" fmla="*/ 247 w 281"/>
                <a:gd name="T37" fmla="*/ 298 h 321"/>
                <a:gd name="T38" fmla="*/ 247 w 281"/>
                <a:gd name="T39" fmla="*/ 0 h 321"/>
                <a:gd name="T40" fmla="*/ 226 w 281"/>
                <a:gd name="T41" fmla="*/ 0 h 321"/>
                <a:gd name="T42" fmla="*/ 200 w 281"/>
                <a:gd name="T43" fmla="*/ 39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1" h="321">
                  <a:moveTo>
                    <a:pt x="193" y="153"/>
                  </a:moveTo>
                  <a:cubicBezTo>
                    <a:pt x="193" y="162"/>
                    <a:pt x="193" y="164"/>
                    <a:pt x="185" y="174"/>
                  </a:cubicBezTo>
                  <a:cubicBezTo>
                    <a:pt x="166" y="204"/>
                    <a:pt x="140" y="209"/>
                    <a:pt x="125" y="209"/>
                  </a:cubicBezTo>
                  <a:cubicBezTo>
                    <a:pt x="94" y="209"/>
                    <a:pt x="64" y="180"/>
                    <a:pt x="64" y="114"/>
                  </a:cubicBezTo>
                  <a:cubicBezTo>
                    <a:pt x="64" y="43"/>
                    <a:pt x="101" y="20"/>
                    <a:pt x="131" y="20"/>
                  </a:cubicBezTo>
                  <a:cubicBezTo>
                    <a:pt x="169" y="20"/>
                    <a:pt x="193" y="59"/>
                    <a:pt x="193" y="84"/>
                  </a:cubicBezTo>
                  <a:lnTo>
                    <a:pt x="193" y="153"/>
                  </a:lnTo>
                  <a:close/>
                  <a:moveTo>
                    <a:pt x="200" y="39"/>
                  </a:moveTo>
                  <a:cubicBezTo>
                    <a:pt x="182" y="15"/>
                    <a:pt x="155" y="0"/>
                    <a:pt x="125" y="0"/>
                  </a:cubicBezTo>
                  <a:cubicBezTo>
                    <a:pt x="52" y="0"/>
                    <a:pt x="0" y="44"/>
                    <a:pt x="0" y="114"/>
                  </a:cubicBezTo>
                  <a:cubicBezTo>
                    <a:pt x="0" y="184"/>
                    <a:pt x="51" y="227"/>
                    <a:pt x="120" y="227"/>
                  </a:cubicBezTo>
                  <a:cubicBezTo>
                    <a:pt x="145" y="227"/>
                    <a:pt x="167" y="220"/>
                    <a:pt x="190" y="200"/>
                  </a:cubicBezTo>
                  <a:lnTo>
                    <a:pt x="190" y="298"/>
                  </a:lnTo>
                  <a:lnTo>
                    <a:pt x="156" y="298"/>
                  </a:lnTo>
                  <a:lnTo>
                    <a:pt x="156" y="321"/>
                  </a:lnTo>
                  <a:cubicBezTo>
                    <a:pt x="170" y="321"/>
                    <a:pt x="199" y="320"/>
                    <a:pt x="218" y="320"/>
                  </a:cubicBezTo>
                  <a:cubicBezTo>
                    <a:pt x="238" y="320"/>
                    <a:pt x="267" y="321"/>
                    <a:pt x="281" y="321"/>
                  </a:cubicBezTo>
                  <a:lnTo>
                    <a:pt x="281" y="298"/>
                  </a:lnTo>
                  <a:lnTo>
                    <a:pt x="247" y="298"/>
                  </a:lnTo>
                  <a:lnTo>
                    <a:pt x="247" y="0"/>
                  </a:lnTo>
                  <a:lnTo>
                    <a:pt x="226" y="0"/>
                  </a:lnTo>
                  <a:lnTo>
                    <a:pt x="200" y="39"/>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Freeform 51">
              <a:extLst>
                <a:ext uri="{FF2B5EF4-FFF2-40B4-BE49-F238E27FC236}">
                  <a16:creationId xmlns:a16="http://schemas.microsoft.com/office/drawing/2014/main" id="{B572310F-5C4C-4915-91BE-409F6A51B949}"/>
                </a:ext>
              </a:extLst>
            </p:cNvPr>
            <p:cNvSpPr>
              <a:spLocks/>
            </p:cNvSpPr>
            <p:nvPr>
              <p:custDataLst>
                <p:tags r:id="rId16"/>
              </p:custDataLst>
            </p:nvPr>
          </p:nvSpPr>
          <p:spPr bwMode="auto">
            <a:xfrm>
              <a:off x="4462463" y="2738438"/>
              <a:ext cx="136525" cy="134938"/>
            </a:xfrm>
            <a:custGeom>
              <a:avLst/>
              <a:gdLst>
                <a:gd name="T0" fmla="*/ 154 w 260"/>
                <a:gd name="T1" fmla="*/ 24 h 235"/>
                <a:gd name="T2" fmla="*/ 165 w 260"/>
                <a:gd name="T3" fmla="*/ 13 h 235"/>
                <a:gd name="T4" fmla="*/ 186 w 260"/>
                <a:gd name="T5" fmla="*/ 12 h 235"/>
                <a:gd name="T6" fmla="*/ 225 w 260"/>
                <a:gd name="T7" fmla="*/ 15 h 235"/>
                <a:gd name="T8" fmla="*/ 241 w 260"/>
                <a:gd name="T9" fmla="*/ 43 h 235"/>
                <a:gd name="T10" fmla="*/ 239 w 260"/>
                <a:gd name="T11" fmla="*/ 71 h 235"/>
                <a:gd name="T12" fmla="*/ 238 w 260"/>
                <a:gd name="T13" fmla="*/ 75 h 235"/>
                <a:gd name="T14" fmla="*/ 244 w 260"/>
                <a:gd name="T15" fmla="*/ 80 h 235"/>
                <a:gd name="T16" fmla="*/ 251 w 260"/>
                <a:gd name="T17" fmla="*/ 71 h 235"/>
                <a:gd name="T18" fmla="*/ 260 w 260"/>
                <a:gd name="T19" fmla="*/ 4 h 235"/>
                <a:gd name="T20" fmla="*/ 250 w 260"/>
                <a:gd name="T21" fmla="*/ 0 h 235"/>
                <a:gd name="T22" fmla="*/ 35 w 260"/>
                <a:gd name="T23" fmla="*/ 0 h 235"/>
                <a:gd name="T24" fmla="*/ 24 w 260"/>
                <a:gd name="T25" fmla="*/ 7 h 235"/>
                <a:gd name="T26" fmla="*/ 2 w 260"/>
                <a:gd name="T27" fmla="*/ 69 h 235"/>
                <a:gd name="T28" fmla="*/ 0 w 260"/>
                <a:gd name="T29" fmla="*/ 75 h 235"/>
                <a:gd name="T30" fmla="*/ 6 w 260"/>
                <a:gd name="T31" fmla="*/ 80 h 235"/>
                <a:gd name="T32" fmla="*/ 13 w 260"/>
                <a:gd name="T33" fmla="*/ 71 h 235"/>
                <a:gd name="T34" fmla="*/ 98 w 260"/>
                <a:gd name="T35" fmla="*/ 12 h 235"/>
                <a:gd name="T36" fmla="*/ 112 w 260"/>
                <a:gd name="T37" fmla="*/ 12 h 235"/>
                <a:gd name="T38" fmla="*/ 123 w 260"/>
                <a:gd name="T39" fmla="*/ 16 h 235"/>
                <a:gd name="T40" fmla="*/ 122 w 260"/>
                <a:gd name="T41" fmla="*/ 23 h 235"/>
                <a:gd name="T42" fmla="*/ 76 w 260"/>
                <a:gd name="T43" fmla="*/ 206 h 235"/>
                <a:gd name="T44" fmla="*/ 35 w 260"/>
                <a:gd name="T45" fmla="*/ 223 h 235"/>
                <a:gd name="T46" fmla="*/ 19 w 260"/>
                <a:gd name="T47" fmla="*/ 231 h 235"/>
                <a:gd name="T48" fmla="*/ 25 w 260"/>
                <a:gd name="T49" fmla="*/ 235 h 235"/>
                <a:gd name="T50" fmla="*/ 55 w 260"/>
                <a:gd name="T51" fmla="*/ 234 h 235"/>
                <a:gd name="T52" fmla="*/ 85 w 260"/>
                <a:gd name="T53" fmla="*/ 234 h 235"/>
                <a:gd name="T54" fmla="*/ 117 w 260"/>
                <a:gd name="T55" fmla="*/ 234 h 235"/>
                <a:gd name="T56" fmla="*/ 146 w 260"/>
                <a:gd name="T57" fmla="*/ 235 h 235"/>
                <a:gd name="T58" fmla="*/ 154 w 260"/>
                <a:gd name="T59" fmla="*/ 228 h 235"/>
                <a:gd name="T60" fmla="*/ 140 w 260"/>
                <a:gd name="T61" fmla="*/ 223 h 235"/>
                <a:gd name="T62" fmla="*/ 119 w 260"/>
                <a:gd name="T63" fmla="*/ 222 h 235"/>
                <a:gd name="T64" fmla="*/ 107 w 260"/>
                <a:gd name="T65" fmla="*/ 216 h 235"/>
                <a:gd name="T66" fmla="*/ 108 w 260"/>
                <a:gd name="T67" fmla="*/ 208 h 235"/>
                <a:gd name="T68" fmla="*/ 154 w 260"/>
                <a:gd name="T69" fmla="*/ 24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60" h="235">
                  <a:moveTo>
                    <a:pt x="154" y="24"/>
                  </a:moveTo>
                  <a:cubicBezTo>
                    <a:pt x="157" y="14"/>
                    <a:pt x="157" y="13"/>
                    <a:pt x="165" y="13"/>
                  </a:cubicBezTo>
                  <a:cubicBezTo>
                    <a:pt x="167" y="12"/>
                    <a:pt x="179" y="12"/>
                    <a:pt x="186" y="12"/>
                  </a:cubicBezTo>
                  <a:cubicBezTo>
                    <a:pt x="207" y="12"/>
                    <a:pt x="216" y="12"/>
                    <a:pt x="225" y="15"/>
                  </a:cubicBezTo>
                  <a:cubicBezTo>
                    <a:pt x="241" y="20"/>
                    <a:pt x="241" y="30"/>
                    <a:pt x="241" y="43"/>
                  </a:cubicBezTo>
                  <a:cubicBezTo>
                    <a:pt x="241" y="48"/>
                    <a:pt x="241" y="53"/>
                    <a:pt x="239" y="71"/>
                  </a:cubicBezTo>
                  <a:lnTo>
                    <a:pt x="238" y="75"/>
                  </a:lnTo>
                  <a:cubicBezTo>
                    <a:pt x="238" y="78"/>
                    <a:pt x="241" y="80"/>
                    <a:pt x="244" y="80"/>
                  </a:cubicBezTo>
                  <a:cubicBezTo>
                    <a:pt x="250" y="80"/>
                    <a:pt x="250" y="77"/>
                    <a:pt x="251" y="71"/>
                  </a:cubicBezTo>
                  <a:lnTo>
                    <a:pt x="260" y="4"/>
                  </a:lnTo>
                  <a:cubicBezTo>
                    <a:pt x="260" y="0"/>
                    <a:pt x="256" y="0"/>
                    <a:pt x="250" y="0"/>
                  </a:cubicBezTo>
                  <a:lnTo>
                    <a:pt x="35" y="0"/>
                  </a:lnTo>
                  <a:cubicBezTo>
                    <a:pt x="27" y="0"/>
                    <a:pt x="26" y="0"/>
                    <a:pt x="24" y="7"/>
                  </a:cubicBezTo>
                  <a:lnTo>
                    <a:pt x="2" y="69"/>
                  </a:lnTo>
                  <a:cubicBezTo>
                    <a:pt x="1" y="70"/>
                    <a:pt x="0" y="73"/>
                    <a:pt x="0" y="75"/>
                  </a:cubicBezTo>
                  <a:cubicBezTo>
                    <a:pt x="0" y="76"/>
                    <a:pt x="1" y="80"/>
                    <a:pt x="6" y="80"/>
                  </a:cubicBezTo>
                  <a:cubicBezTo>
                    <a:pt x="10" y="80"/>
                    <a:pt x="11" y="78"/>
                    <a:pt x="13" y="71"/>
                  </a:cubicBezTo>
                  <a:cubicBezTo>
                    <a:pt x="33" y="16"/>
                    <a:pt x="45" y="12"/>
                    <a:pt x="98" y="12"/>
                  </a:cubicBezTo>
                  <a:lnTo>
                    <a:pt x="112" y="12"/>
                  </a:lnTo>
                  <a:cubicBezTo>
                    <a:pt x="123" y="12"/>
                    <a:pt x="123" y="13"/>
                    <a:pt x="123" y="16"/>
                  </a:cubicBezTo>
                  <a:cubicBezTo>
                    <a:pt x="123" y="16"/>
                    <a:pt x="123" y="18"/>
                    <a:pt x="122" y="23"/>
                  </a:cubicBezTo>
                  <a:lnTo>
                    <a:pt x="76" y="206"/>
                  </a:lnTo>
                  <a:cubicBezTo>
                    <a:pt x="73" y="219"/>
                    <a:pt x="72" y="223"/>
                    <a:pt x="35" y="223"/>
                  </a:cubicBezTo>
                  <a:cubicBezTo>
                    <a:pt x="23" y="223"/>
                    <a:pt x="19" y="223"/>
                    <a:pt x="19" y="231"/>
                  </a:cubicBezTo>
                  <a:cubicBezTo>
                    <a:pt x="19" y="232"/>
                    <a:pt x="20" y="235"/>
                    <a:pt x="25" y="235"/>
                  </a:cubicBezTo>
                  <a:cubicBezTo>
                    <a:pt x="35" y="235"/>
                    <a:pt x="46" y="234"/>
                    <a:pt x="55" y="234"/>
                  </a:cubicBezTo>
                  <a:cubicBezTo>
                    <a:pt x="65" y="234"/>
                    <a:pt x="76" y="234"/>
                    <a:pt x="85" y="234"/>
                  </a:cubicBezTo>
                  <a:cubicBezTo>
                    <a:pt x="95" y="234"/>
                    <a:pt x="107" y="234"/>
                    <a:pt x="117" y="234"/>
                  </a:cubicBezTo>
                  <a:cubicBezTo>
                    <a:pt x="126" y="235"/>
                    <a:pt x="137" y="235"/>
                    <a:pt x="146" y="235"/>
                  </a:cubicBezTo>
                  <a:cubicBezTo>
                    <a:pt x="149" y="235"/>
                    <a:pt x="154" y="235"/>
                    <a:pt x="154" y="228"/>
                  </a:cubicBezTo>
                  <a:cubicBezTo>
                    <a:pt x="154" y="223"/>
                    <a:pt x="150" y="223"/>
                    <a:pt x="140" y="223"/>
                  </a:cubicBezTo>
                  <a:cubicBezTo>
                    <a:pt x="133" y="223"/>
                    <a:pt x="126" y="222"/>
                    <a:pt x="119" y="222"/>
                  </a:cubicBezTo>
                  <a:cubicBezTo>
                    <a:pt x="108" y="221"/>
                    <a:pt x="107" y="220"/>
                    <a:pt x="107" y="216"/>
                  </a:cubicBezTo>
                  <a:cubicBezTo>
                    <a:pt x="107" y="213"/>
                    <a:pt x="107" y="212"/>
                    <a:pt x="108" y="208"/>
                  </a:cubicBezTo>
                  <a:lnTo>
                    <a:pt x="154" y="24"/>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Oval 52">
              <a:extLst>
                <a:ext uri="{FF2B5EF4-FFF2-40B4-BE49-F238E27FC236}">
                  <a16:creationId xmlns:a16="http://schemas.microsoft.com/office/drawing/2014/main" id="{753DD8D0-AAD7-45ED-AB33-4789F34CA1F4}"/>
                </a:ext>
              </a:extLst>
            </p:cNvPr>
            <p:cNvSpPr>
              <a:spLocks noChangeArrowheads="1"/>
            </p:cNvSpPr>
            <p:nvPr>
              <p:custDataLst>
                <p:tags r:id="rId17"/>
              </p:custDataLst>
            </p:nvPr>
          </p:nvSpPr>
          <p:spPr bwMode="auto">
            <a:xfrm>
              <a:off x="4959350" y="2708275"/>
              <a:ext cx="41275" cy="44450"/>
            </a:xfrm>
            <a:prstGeom prst="ellipse">
              <a:avLst/>
            </a:pr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Freeform 53">
              <a:extLst>
                <a:ext uri="{FF2B5EF4-FFF2-40B4-BE49-F238E27FC236}">
                  <a16:creationId xmlns:a16="http://schemas.microsoft.com/office/drawing/2014/main" id="{0CB982F6-DA86-4221-8541-13AFB6BBC2DA}"/>
                </a:ext>
              </a:extLst>
            </p:cNvPr>
            <p:cNvSpPr>
              <a:spLocks noEditPoints="1"/>
            </p:cNvSpPr>
            <p:nvPr>
              <p:custDataLst>
                <p:tags r:id="rId18"/>
              </p:custDataLst>
            </p:nvPr>
          </p:nvSpPr>
          <p:spPr bwMode="auto">
            <a:xfrm>
              <a:off x="4889500" y="2776538"/>
              <a:ext cx="130175" cy="203200"/>
            </a:xfrm>
            <a:custGeom>
              <a:avLst/>
              <a:gdLst>
                <a:gd name="T0" fmla="*/ 250 w 250"/>
                <a:gd name="T1" fmla="*/ 106 h 354"/>
                <a:gd name="T2" fmla="*/ 167 w 250"/>
                <a:gd name="T3" fmla="*/ 0 h 354"/>
                <a:gd name="T4" fmla="*/ 41 w 250"/>
                <a:gd name="T5" fmla="*/ 94 h 354"/>
                <a:gd name="T6" fmla="*/ 0 w 250"/>
                <a:gd name="T7" fmla="*/ 249 h 354"/>
                <a:gd name="T8" fmla="*/ 82 w 250"/>
                <a:gd name="T9" fmla="*/ 354 h 354"/>
                <a:gd name="T10" fmla="*/ 194 w 250"/>
                <a:gd name="T11" fmla="*/ 284 h 354"/>
                <a:gd name="T12" fmla="*/ 250 w 250"/>
                <a:gd name="T13" fmla="*/ 106 h 354"/>
                <a:gd name="T14" fmla="*/ 76 w 250"/>
                <a:gd name="T15" fmla="*/ 165 h 354"/>
                <a:gd name="T16" fmla="*/ 110 w 250"/>
                <a:gd name="T17" fmla="*/ 65 h 354"/>
                <a:gd name="T18" fmla="*/ 166 w 250"/>
                <a:gd name="T19" fmla="*/ 18 h 354"/>
                <a:gd name="T20" fmla="*/ 196 w 250"/>
                <a:gd name="T21" fmla="*/ 69 h 354"/>
                <a:gd name="T22" fmla="*/ 180 w 250"/>
                <a:gd name="T23" fmla="*/ 165 h 354"/>
                <a:gd name="T24" fmla="*/ 76 w 250"/>
                <a:gd name="T25" fmla="*/ 165 h 354"/>
                <a:gd name="T26" fmla="*/ 174 w 250"/>
                <a:gd name="T27" fmla="*/ 189 h 354"/>
                <a:gd name="T28" fmla="*/ 84 w 250"/>
                <a:gd name="T29" fmla="*/ 336 h 354"/>
                <a:gd name="T30" fmla="*/ 59 w 250"/>
                <a:gd name="T31" fmla="*/ 319 h 354"/>
                <a:gd name="T32" fmla="*/ 53 w 250"/>
                <a:gd name="T33" fmla="*/ 285 h 354"/>
                <a:gd name="T34" fmla="*/ 70 w 250"/>
                <a:gd name="T35" fmla="*/ 189 h 354"/>
                <a:gd name="T36" fmla="*/ 174 w 250"/>
                <a:gd name="T37" fmla="*/ 189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0" h="354">
                  <a:moveTo>
                    <a:pt x="250" y="106"/>
                  </a:moveTo>
                  <a:cubicBezTo>
                    <a:pt x="250" y="18"/>
                    <a:pt x="198" y="0"/>
                    <a:pt x="167" y="0"/>
                  </a:cubicBezTo>
                  <a:cubicBezTo>
                    <a:pt x="128" y="0"/>
                    <a:pt x="78" y="26"/>
                    <a:pt x="41" y="94"/>
                  </a:cubicBezTo>
                  <a:cubicBezTo>
                    <a:pt x="15" y="141"/>
                    <a:pt x="0" y="209"/>
                    <a:pt x="0" y="249"/>
                  </a:cubicBezTo>
                  <a:cubicBezTo>
                    <a:pt x="0" y="321"/>
                    <a:pt x="38" y="354"/>
                    <a:pt x="82" y="354"/>
                  </a:cubicBezTo>
                  <a:cubicBezTo>
                    <a:pt x="116" y="354"/>
                    <a:pt x="160" y="335"/>
                    <a:pt x="194" y="284"/>
                  </a:cubicBezTo>
                  <a:cubicBezTo>
                    <a:pt x="236" y="223"/>
                    <a:pt x="250" y="143"/>
                    <a:pt x="250" y="106"/>
                  </a:cubicBezTo>
                  <a:close/>
                  <a:moveTo>
                    <a:pt x="76" y="165"/>
                  </a:moveTo>
                  <a:cubicBezTo>
                    <a:pt x="82" y="136"/>
                    <a:pt x="95" y="91"/>
                    <a:pt x="110" y="65"/>
                  </a:cubicBezTo>
                  <a:cubicBezTo>
                    <a:pt x="122" y="44"/>
                    <a:pt x="142" y="18"/>
                    <a:pt x="166" y="18"/>
                  </a:cubicBezTo>
                  <a:cubicBezTo>
                    <a:pt x="187" y="18"/>
                    <a:pt x="196" y="40"/>
                    <a:pt x="196" y="69"/>
                  </a:cubicBezTo>
                  <a:cubicBezTo>
                    <a:pt x="196" y="101"/>
                    <a:pt x="185" y="144"/>
                    <a:pt x="180" y="165"/>
                  </a:cubicBezTo>
                  <a:lnTo>
                    <a:pt x="76" y="165"/>
                  </a:lnTo>
                  <a:close/>
                  <a:moveTo>
                    <a:pt x="174" y="189"/>
                  </a:moveTo>
                  <a:cubicBezTo>
                    <a:pt x="143" y="323"/>
                    <a:pt x="101" y="336"/>
                    <a:pt x="84" y="336"/>
                  </a:cubicBezTo>
                  <a:cubicBezTo>
                    <a:pt x="77" y="336"/>
                    <a:pt x="66" y="334"/>
                    <a:pt x="59" y="319"/>
                  </a:cubicBezTo>
                  <a:cubicBezTo>
                    <a:pt x="53" y="305"/>
                    <a:pt x="53" y="286"/>
                    <a:pt x="53" y="285"/>
                  </a:cubicBezTo>
                  <a:cubicBezTo>
                    <a:pt x="53" y="257"/>
                    <a:pt x="64" y="211"/>
                    <a:pt x="70" y="189"/>
                  </a:cubicBezTo>
                  <a:lnTo>
                    <a:pt x="174" y="189"/>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Freeform 54">
              <a:extLst>
                <a:ext uri="{FF2B5EF4-FFF2-40B4-BE49-F238E27FC236}">
                  <a16:creationId xmlns:a16="http://schemas.microsoft.com/office/drawing/2014/main" id="{D372B57A-AF92-41A5-B0F2-A14EDBE7C06F}"/>
                </a:ext>
              </a:extLst>
            </p:cNvPr>
            <p:cNvSpPr>
              <a:spLocks/>
            </p:cNvSpPr>
            <p:nvPr>
              <p:custDataLst>
                <p:tags r:id="rId19"/>
              </p:custDataLst>
            </p:nvPr>
          </p:nvSpPr>
          <p:spPr bwMode="auto">
            <a:xfrm>
              <a:off x="5040313" y="2643188"/>
              <a:ext cx="134938" cy="134938"/>
            </a:xfrm>
            <a:custGeom>
              <a:avLst/>
              <a:gdLst>
                <a:gd name="T0" fmla="*/ 154 w 260"/>
                <a:gd name="T1" fmla="*/ 25 h 236"/>
                <a:gd name="T2" fmla="*/ 165 w 260"/>
                <a:gd name="T3" fmla="*/ 13 h 236"/>
                <a:gd name="T4" fmla="*/ 186 w 260"/>
                <a:gd name="T5" fmla="*/ 13 h 236"/>
                <a:gd name="T6" fmla="*/ 225 w 260"/>
                <a:gd name="T7" fmla="*/ 15 h 236"/>
                <a:gd name="T8" fmla="*/ 241 w 260"/>
                <a:gd name="T9" fmla="*/ 43 h 236"/>
                <a:gd name="T10" fmla="*/ 239 w 260"/>
                <a:gd name="T11" fmla="*/ 71 h 236"/>
                <a:gd name="T12" fmla="*/ 238 w 260"/>
                <a:gd name="T13" fmla="*/ 75 h 236"/>
                <a:gd name="T14" fmla="*/ 244 w 260"/>
                <a:gd name="T15" fmla="*/ 80 h 236"/>
                <a:gd name="T16" fmla="*/ 251 w 260"/>
                <a:gd name="T17" fmla="*/ 71 h 236"/>
                <a:gd name="T18" fmla="*/ 260 w 260"/>
                <a:gd name="T19" fmla="*/ 5 h 236"/>
                <a:gd name="T20" fmla="*/ 250 w 260"/>
                <a:gd name="T21" fmla="*/ 0 h 236"/>
                <a:gd name="T22" fmla="*/ 35 w 260"/>
                <a:gd name="T23" fmla="*/ 0 h 236"/>
                <a:gd name="T24" fmla="*/ 23 w 260"/>
                <a:gd name="T25" fmla="*/ 7 h 236"/>
                <a:gd name="T26" fmla="*/ 1 w 260"/>
                <a:gd name="T27" fmla="*/ 69 h 236"/>
                <a:gd name="T28" fmla="*/ 0 w 260"/>
                <a:gd name="T29" fmla="*/ 75 h 236"/>
                <a:gd name="T30" fmla="*/ 6 w 260"/>
                <a:gd name="T31" fmla="*/ 80 h 236"/>
                <a:gd name="T32" fmla="*/ 13 w 260"/>
                <a:gd name="T33" fmla="*/ 72 h 236"/>
                <a:gd name="T34" fmla="*/ 98 w 260"/>
                <a:gd name="T35" fmla="*/ 13 h 236"/>
                <a:gd name="T36" fmla="*/ 112 w 260"/>
                <a:gd name="T37" fmla="*/ 13 h 236"/>
                <a:gd name="T38" fmla="*/ 123 w 260"/>
                <a:gd name="T39" fmla="*/ 16 h 236"/>
                <a:gd name="T40" fmla="*/ 122 w 260"/>
                <a:gd name="T41" fmla="*/ 23 h 236"/>
                <a:gd name="T42" fmla="*/ 76 w 260"/>
                <a:gd name="T43" fmla="*/ 207 h 236"/>
                <a:gd name="T44" fmla="*/ 35 w 260"/>
                <a:gd name="T45" fmla="*/ 223 h 236"/>
                <a:gd name="T46" fmla="*/ 19 w 260"/>
                <a:gd name="T47" fmla="*/ 231 h 236"/>
                <a:gd name="T48" fmla="*/ 25 w 260"/>
                <a:gd name="T49" fmla="*/ 236 h 236"/>
                <a:gd name="T50" fmla="*/ 55 w 260"/>
                <a:gd name="T51" fmla="*/ 235 h 236"/>
                <a:gd name="T52" fmla="*/ 85 w 260"/>
                <a:gd name="T53" fmla="*/ 234 h 236"/>
                <a:gd name="T54" fmla="*/ 116 w 260"/>
                <a:gd name="T55" fmla="*/ 235 h 236"/>
                <a:gd name="T56" fmla="*/ 146 w 260"/>
                <a:gd name="T57" fmla="*/ 236 h 236"/>
                <a:gd name="T58" fmla="*/ 154 w 260"/>
                <a:gd name="T59" fmla="*/ 228 h 236"/>
                <a:gd name="T60" fmla="*/ 139 w 260"/>
                <a:gd name="T61" fmla="*/ 223 h 236"/>
                <a:gd name="T62" fmla="*/ 119 w 260"/>
                <a:gd name="T63" fmla="*/ 223 h 236"/>
                <a:gd name="T64" fmla="*/ 107 w 260"/>
                <a:gd name="T65" fmla="*/ 216 h 236"/>
                <a:gd name="T66" fmla="*/ 108 w 260"/>
                <a:gd name="T67" fmla="*/ 208 h 236"/>
                <a:gd name="T68" fmla="*/ 154 w 260"/>
                <a:gd name="T69" fmla="*/ 25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60" h="236">
                  <a:moveTo>
                    <a:pt x="154" y="25"/>
                  </a:moveTo>
                  <a:cubicBezTo>
                    <a:pt x="157" y="15"/>
                    <a:pt x="157" y="14"/>
                    <a:pt x="165" y="13"/>
                  </a:cubicBezTo>
                  <a:cubicBezTo>
                    <a:pt x="167" y="13"/>
                    <a:pt x="179" y="13"/>
                    <a:pt x="186" y="13"/>
                  </a:cubicBezTo>
                  <a:cubicBezTo>
                    <a:pt x="207" y="13"/>
                    <a:pt x="216" y="13"/>
                    <a:pt x="225" y="15"/>
                  </a:cubicBezTo>
                  <a:cubicBezTo>
                    <a:pt x="241" y="20"/>
                    <a:pt x="241" y="30"/>
                    <a:pt x="241" y="43"/>
                  </a:cubicBezTo>
                  <a:cubicBezTo>
                    <a:pt x="241" y="48"/>
                    <a:pt x="241" y="53"/>
                    <a:pt x="239" y="71"/>
                  </a:cubicBezTo>
                  <a:lnTo>
                    <a:pt x="238" y="75"/>
                  </a:lnTo>
                  <a:cubicBezTo>
                    <a:pt x="238" y="78"/>
                    <a:pt x="241" y="80"/>
                    <a:pt x="244" y="80"/>
                  </a:cubicBezTo>
                  <a:cubicBezTo>
                    <a:pt x="249" y="80"/>
                    <a:pt x="250" y="77"/>
                    <a:pt x="251" y="71"/>
                  </a:cubicBezTo>
                  <a:lnTo>
                    <a:pt x="260" y="5"/>
                  </a:lnTo>
                  <a:cubicBezTo>
                    <a:pt x="260" y="0"/>
                    <a:pt x="256" y="0"/>
                    <a:pt x="250" y="0"/>
                  </a:cubicBezTo>
                  <a:lnTo>
                    <a:pt x="35" y="0"/>
                  </a:lnTo>
                  <a:cubicBezTo>
                    <a:pt x="27" y="0"/>
                    <a:pt x="26" y="0"/>
                    <a:pt x="23" y="7"/>
                  </a:cubicBezTo>
                  <a:lnTo>
                    <a:pt x="1" y="69"/>
                  </a:lnTo>
                  <a:cubicBezTo>
                    <a:pt x="1" y="70"/>
                    <a:pt x="0" y="74"/>
                    <a:pt x="0" y="75"/>
                  </a:cubicBezTo>
                  <a:cubicBezTo>
                    <a:pt x="0" y="77"/>
                    <a:pt x="0" y="80"/>
                    <a:pt x="6" y="80"/>
                  </a:cubicBezTo>
                  <a:cubicBezTo>
                    <a:pt x="10" y="80"/>
                    <a:pt x="11" y="78"/>
                    <a:pt x="13" y="72"/>
                  </a:cubicBezTo>
                  <a:cubicBezTo>
                    <a:pt x="33" y="16"/>
                    <a:pt x="45" y="13"/>
                    <a:pt x="98" y="13"/>
                  </a:cubicBezTo>
                  <a:lnTo>
                    <a:pt x="112" y="13"/>
                  </a:lnTo>
                  <a:cubicBezTo>
                    <a:pt x="123" y="13"/>
                    <a:pt x="123" y="13"/>
                    <a:pt x="123" y="16"/>
                  </a:cubicBezTo>
                  <a:cubicBezTo>
                    <a:pt x="123" y="16"/>
                    <a:pt x="123" y="18"/>
                    <a:pt x="122" y="23"/>
                  </a:cubicBezTo>
                  <a:lnTo>
                    <a:pt x="76" y="207"/>
                  </a:lnTo>
                  <a:cubicBezTo>
                    <a:pt x="73" y="220"/>
                    <a:pt x="71" y="223"/>
                    <a:pt x="35" y="223"/>
                  </a:cubicBezTo>
                  <a:cubicBezTo>
                    <a:pt x="22" y="223"/>
                    <a:pt x="19" y="223"/>
                    <a:pt x="19" y="231"/>
                  </a:cubicBezTo>
                  <a:cubicBezTo>
                    <a:pt x="19" y="232"/>
                    <a:pt x="20" y="236"/>
                    <a:pt x="25" y="236"/>
                  </a:cubicBezTo>
                  <a:cubicBezTo>
                    <a:pt x="35" y="236"/>
                    <a:pt x="45" y="235"/>
                    <a:pt x="55" y="235"/>
                  </a:cubicBezTo>
                  <a:cubicBezTo>
                    <a:pt x="65" y="235"/>
                    <a:pt x="75" y="234"/>
                    <a:pt x="85" y="234"/>
                  </a:cubicBezTo>
                  <a:cubicBezTo>
                    <a:pt x="95" y="234"/>
                    <a:pt x="107" y="234"/>
                    <a:pt x="116" y="235"/>
                  </a:cubicBezTo>
                  <a:cubicBezTo>
                    <a:pt x="126" y="235"/>
                    <a:pt x="136" y="236"/>
                    <a:pt x="146" y="236"/>
                  </a:cubicBezTo>
                  <a:cubicBezTo>
                    <a:pt x="149" y="236"/>
                    <a:pt x="154" y="236"/>
                    <a:pt x="154" y="228"/>
                  </a:cubicBezTo>
                  <a:cubicBezTo>
                    <a:pt x="154" y="223"/>
                    <a:pt x="150" y="223"/>
                    <a:pt x="139" y="223"/>
                  </a:cubicBezTo>
                  <a:cubicBezTo>
                    <a:pt x="133" y="223"/>
                    <a:pt x="126" y="223"/>
                    <a:pt x="119" y="223"/>
                  </a:cubicBezTo>
                  <a:cubicBezTo>
                    <a:pt x="107" y="221"/>
                    <a:pt x="107" y="220"/>
                    <a:pt x="107" y="216"/>
                  </a:cubicBezTo>
                  <a:cubicBezTo>
                    <a:pt x="107" y="213"/>
                    <a:pt x="107" y="213"/>
                    <a:pt x="108" y="208"/>
                  </a:cubicBezTo>
                  <a:lnTo>
                    <a:pt x="154" y="25"/>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Freeform 55">
              <a:extLst>
                <a:ext uri="{FF2B5EF4-FFF2-40B4-BE49-F238E27FC236}">
                  <a16:creationId xmlns:a16="http://schemas.microsoft.com/office/drawing/2014/main" id="{62F52235-F3AF-42AD-B021-3F1FF8412A54}"/>
                </a:ext>
              </a:extLst>
            </p:cNvPr>
            <p:cNvSpPr>
              <a:spLocks noEditPoints="1"/>
            </p:cNvSpPr>
            <p:nvPr>
              <p:custDataLst>
                <p:tags r:id="rId20"/>
              </p:custDataLst>
            </p:nvPr>
          </p:nvSpPr>
          <p:spPr bwMode="auto">
            <a:xfrm>
              <a:off x="5486400" y="2779713"/>
              <a:ext cx="95250" cy="41275"/>
            </a:xfrm>
            <a:custGeom>
              <a:avLst/>
              <a:gdLst>
                <a:gd name="T0" fmla="*/ 72 w 184"/>
                <a:gd name="T1" fmla="*/ 36 h 72"/>
                <a:gd name="T2" fmla="*/ 36 w 184"/>
                <a:gd name="T3" fmla="*/ 0 h 72"/>
                <a:gd name="T4" fmla="*/ 0 w 184"/>
                <a:gd name="T5" fmla="*/ 35 h 72"/>
                <a:gd name="T6" fmla="*/ 36 w 184"/>
                <a:gd name="T7" fmla="*/ 72 h 72"/>
                <a:gd name="T8" fmla="*/ 72 w 184"/>
                <a:gd name="T9" fmla="*/ 36 h 72"/>
                <a:gd name="T10" fmla="*/ 184 w 184"/>
                <a:gd name="T11" fmla="*/ 36 h 72"/>
                <a:gd name="T12" fmla="*/ 147 w 184"/>
                <a:gd name="T13" fmla="*/ 0 h 72"/>
                <a:gd name="T14" fmla="*/ 111 w 184"/>
                <a:gd name="T15" fmla="*/ 35 h 72"/>
                <a:gd name="T16" fmla="*/ 147 w 184"/>
                <a:gd name="T17" fmla="*/ 72 h 72"/>
                <a:gd name="T18" fmla="*/ 184 w 184"/>
                <a:gd name="T19" fmla="*/ 3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4" h="72">
                  <a:moveTo>
                    <a:pt x="72" y="36"/>
                  </a:moveTo>
                  <a:cubicBezTo>
                    <a:pt x="72" y="14"/>
                    <a:pt x="54" y="0"/>
                    <a:pt x="36" y="0"/>
                  </a:cubicBezTo>
                  <a:cubicBezTo>
                    <a:pt x="14" y="0"/>
                    <a:pt x="0" y="18"/>
                    <a:pt x="0" y="35"/>
                  </a:cubicBezTo>
                  <a:cubicBezTo>
                    <a:pt x="0" y="54"/>
                    <a:pt x="16" y="72"/>
                    <a:pt x="36" y="72"/>
                  </a:cubicBezTo>
                  <a:cubicBezTo>
                    <a:pt x="55" y="72"/>
                    <a:pt x="72" y="56"/>
                    <a:pt x="72" y="36"/>
                  </a:cubicBezTo>
                  <a:close/>
                  <a:moveTo>
                    <a:pt x="184" y="36"/>
                  </a:moveTo>
                  <a:cubicBezTo>
                    <a:pt x="184" y="17"/>
                    <a:pt x="168" y="0"/>
                    <a:pt x="147" y="0"/>
                  </a:cubicBezTo>
                  <a:cubicBezTo>
                    <a:pt x="128" y="0"/>
                    <a:pt x="111" y="15"/>
                    <a:pt x="111" y="35"/>
                  </a:cubicBezTo>
                  <a:cubicBezTo>
                    <a:pt x="111" y="58"/>
                    <a:pt x="129" y="72"/>
                    <a:pt x="147" y="72"/>
                  </a:cubicBezTo>
                  <a:cubicBezTo>
                    <a:pt x="170" y="72"/>
                    <a:pt x="184" y="53"/>
                    <a:pt x="184" y="36"/>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Freeform 56">
              <a:extLst>
                <a:ext uri="{FF2B5EF4-FFF2-40B4-BE49-F238E27FC236}">
                  <a16:creationId xmlns:a16="http://schemas.microsoft.com/office/drawing/2014/main" id="{E0B2B397-2760-4AF0-8AD6-17D29DD340CC}"/>
                </a:ext>
              </a:extLst>
            </p:cNvPr>
            <p:cNvSpPr>
              <a:spLocks noEditPoints="1"/>
            </p:cNvSpPr>
            <p:nvPr>
              <p:custDataLst>
                <p:tags r:id="rId21"/>
              </p:custDataLst>
            </p:nvPr>
          </p:nvSpPr>
          <p:spPr bwMode="auto">
            <a:xfrm>
              <a:off x="5465763" y="2849563"/>
              <a:ext cx="146050" cy="184150"/>
            </a:xfrm>
            <a:custGeom>
              <a:avLst/>
              <a:gdLst>
                <a:gd name="T0" fmla="*/ 192 w 280"/>
                <a:gd name="T1" fmla="*/ 153 h 321"/>
                <a:gd name="T2" fmla="*/ 185 w 280"/>
                <a:gd name="T3" fmla="*/ 174 h 321"/>
                <a:gd name="T4" fmla="*/ 124 w 280"/>
                <a:gd name="T5" fmla="*/ 209 h 321"/>
                <a:gd name="T6" fmla="*/ 63 w 280"/>
                <a:gd name="T7" fmla="*/ 114 h 321"/>
                <a:gd name="T8" fmla="*/ 130 w 280"/>
                <a:gd name="T9" fmla="*/ 20 h 321"/>
                <a:gd name="T10" fmla="*/ 192 w 280"/>
                <a:gd name="T11" fmla="*/ 84 h 321"/>
                <a:gd name="T12" fmla="*/ 192 w 280"/>
                <a:gd name="T13" fmla="*/ 153 h 321"/>
                <a:gd name="T14" fmla="*/ 199 w 280"/>
                <a:gd name="T15" fmla="*/ 39 h 321"/>
                <a:gd name="T16" fmla="*/ 124 w 280"/>
                <a:gd name="T17" fmla="*/ 0 h 321"/>
                <a:gd name="T18" fmla="*/ 0 w 280"/>
                <a:gd name="T19" fmla="*/ 114 h 321"/>
                <a:gd name="T20" fmla="*/ 119 w 280"/>
                <a:gd name="T21" fmla="*/ 227 h 321"/>
                <a:gd name="T22" fmla="*/ 189 w 280"/>
                <a:gd name="T23" fmla="*/ 200 h 321"/>
                <a:gd name="T24" fmla="*/ 189 w 280"/>
                <a:gd name="T25" fmla="*/ 298 h 321"/>
                <a:gd name="T26" fmla="*/ 155 w 280"/>
                <a:gd name="T27" fmla="*/ 298 h 321"/>
                <a:gd name="T28" fmla="*/ 155 w 280"/>
                <a:gd name="T29" fmla="*/ 321 h 321"/>
                <a:gd name="T30" fmla="*/ 217 w 280"/>
                <a:gd name="T31" fmla="*/ 320 h 321"/>
                <a:gd name="T32" fmla="*/ 280 w 280"/>
                <a:gd name="T33" fmla="*/ 321 h 321"/>
                <a:gd name="T34" fmla="*/ 280 w 280"/>
                <a:gd name="T35" fmla="*/ 298 h 321"/>
                <a:gd name="T36" fmla="*/ 246 w 280"/>
                <a:gd name="T37" fmla="*/ 298 h 321"/>
                <a:gd name="T38" fmla="*/ 246 w 280"/>
                <a:gd name="T39" fmla="*/ 0 h 321"/>
                <a:gd name="T40" fmla="*/ 225 w 280"/>
                <a:gd name="T41" fmla="*/ 0 h 321"/>
                <a:gd name="T42" fmla="*/ 199 w 280"/>
                <a:gd name="T43" fmla="*/ 39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0" h="321">
                  <a:moveTo>
                    <a:pt x="192" y="153"/>
                  </a:moveTo>
                  <a:cubicBezTo>
                    <a:pt x="192" y="162"/>
                    <a:pt x="192" y="164"/>
                    <a:pt x="185" y="174"/>
                  </a:cubicBezTo>
                  <a:cubicBezTo>
                    <a:pt x="165" y="204"/>
                    <a:pt x="139" y="209"/>
                    <a:pt x="124" y="209"/>
                  </a:cubicBezTo>
                  <a:cubicBezTo>
                    <a:pt x="93" y="209"/>
                    <a:pt x="63" y="180"/>
                    <a:pt x="63" y="114"/>
                  </a:cubicBezTo>
                  <a:cubicBezTo>
                    <a:pt x="63" y="43"/>
                    <a:pt x="100" y="20"/>
                    <a:pt x="130" y="20"/>
                  </a:cubicBezTo>
                  <a:cubicBezTo>
                    <a:pt x="168" y="20"/>
                    <a:pt x="192" y="59"/>
                    <a:pt x="192" y="84"/>
                  </a:cubicBezTo>
                  <a:lnTo>
                    <a:pt x="192" y="153"/>
                  </a:lnTo>
                  <a:close/>
                  <a:moveTo>
                    <a:pt x="199" y="39"/>
                  </a:moveTo>
                  <a:cubicBezTo>
                    <a:pt x="182" y="15"/>
                    <a:pt x="154" y="0"/>
                    <a:pt x="124" y="0"/>
                  </a:cubicBezTo>
                  <a:cubicBezTo>
                    <a:pt x="51" y="0"/>
                    <a:pt x="0" y="44"/>
                    <a:pt x="0" y="114"/>
                  </a:cubicBezTo>
                  <a:cubicBezTo>
                    <a:pt x="0" y="184"/>
                    <a:pt x="50" y="227"/>
                    <a:pt x="119" y="227"/>
                  </a:cubicBezTo>
                  <a:cubicBezTo>
                    <a:pt x="144" y="227"/>
                    <a:pt x="166" y="220"/>
                    <a:pt x="189" y="200"/>
                  </a:cubicBezTo>
                  <a:lnTo>
                    <a:pt x="189" y="298"/>
                  </a:lnTo>
                  <a:lnTo>
                    <a:pt x="155" y="298"/>
                  </a:lnTo>
                  <a:lnTo>
                    <a:pt x="155" y="321"/>
                  </a:lnTo>
                  <a:cubicBezTo>
                    <a:pt x="169" y="321"/>
                    <a:pt x="199" y="320"/>
                    <a:pt x="217" y="320"/>
                  </a:cubicBezTo>
                  <a:cubicBezTo>
                    <a:pt x="237" y="320"/>
                    <a:pt x="266" y="321"/>
                    <a:pt x="280" y="321"/>
                  </a:cubicBezTo>
                  <a:lnTo>
                    <a:pt x="280" y="298"/>
                  </a:lnTo>
                  <a:lnTo>
                    <a:pt x="246" y="298"/>
                  </a:lnTo>
                  <a:lnTo>
                    <a:pt x="246" y="0"/>
                  </a:lnTo>
                  <a:lnTo>
                    <a:pt x="225" y="0"/>
                  </a:lnTo>
                  <a:lnTo>
                    <a:pt x="199" y="39"/>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Freeform 57">
              <a:extLst>
                <a:ext uri="{FF2B5EF4-FFF2-40B4-BE49-F238E27FC236}">
                  <a16:creationId xmlns:a16="http://schemas.microsoft.com/office/drawing/2014/main" id="{A862285D-0B17-4335-B9A6-237241748233}"/>
                </a:ext>
              </a:extLst>
            </p:cNvPr>
            <p:cNvSpPr>
              <a:spLocks/>
            </p:cNvSpPr>
            <p:nvPr>
              <p:custDataLst>
                <p:tags r:id="rId22"/>
              </p:custDataLst>
            </p:nvPr>
          </p:nvSpPr>
          <p:spPr bwMode="auto">
            <a:xfrm>
              <a:off x="5621338" y="2738438"/>
              <a:ext cx="134938" cy="134938"/>
            </a:xfrm>
            <a:custGeom>
              <a:avLst/>
              <a:gdLst>
                <a:gd name="T0" fmla="*/ 154 w 260"/>
                <a:gd name="T1" fmla="*/ 24 h 235"/>
                <a:gd name="T2" fmla="*/ 165 w 260"/>
                <a:gd name="T3" fmla="*/ 13 h 235"/>
                <a:gd name="T4" fmla="*/ 186 w 260"/>
                <a:gd name="T5" fmla="*/ 12 h 235"/>
                <a:gd name="T6" fmla="*/ 225 w 260"/>
                <a:gd name="T7" fmla="*/ 15 h 235"/>
                <a:gd name="T8" fmla="*/ 242 w 260"/>
                <a:gd name="T9" fmla="*/ 43 h 235"/>
                <a:gd name="T10" fmla="*/ 239 w 260"/>
                <a:gd name="T11" fmla="*/ 71 h 235"/>
                <a:gd name="T12" fmla="*/ 238 w 260"/>
                <a:gd name="T13" fmla="*/ 75 h 235"/>
                <a:gd name="T14" fmla="*/ 244 w 260"/>
                <a:gd name="T15" fmla="*/ 80 h 235"/>
                <a:gd name="T16" fmla="*/ 251 w 260"/>
                <a:gd name="T17" fmla="*/ 71 h 235"/>
                <a:gd name="T18" fmla="*/ 260 w 260"/>
                <a:gd name="T19" fmla="*/ 4 h 235"/>
                <a:gd name="T20" fmla="*/ 250 w 260"/>
                <a:gd name="T21" fmla="*/ 0 h 235"/>
                <a:gd name="T22" fmla="*/ 36 w 260"/>
                <a:gd name="T23" fmla="*/ 0 h 235"/>
                <a:gd name="T24" fmla="*/ 24 w 260"/>
                <a:gd name="T25" fmla="*/ 7 h 235"/>
                <a:gd name="T26" fmla="*/ 2 w 260"/>
                <a:gd name="T27" fmla="*/ 69 h 235"/>
                <a:gd name="T28" fmla="*/ 0 w 260"/>
                <a:gd name="T29" fmla="*/ 75 h 235"/>
                <a:gd name="T30" fmla="*/ 6 w 260"/>
                <a:gd name="T31" fmla="*/ 80 h 235"/>
                <a:gd name="T32" fmla="*/ 13 w 260"/>
                <a:gd name="T33" fmla="*/ 71 h 235"/>
                <a:gd name="T34" fmla="*/ 98 w 260"/>
                <a:gd name="T35" fmla="*/ 12 h 235"/>
                <a:gd name="T36" fmla="*/ 113 w 260"/>
                <a:gd name="T37" fmla="*/ 12 h 235"/>
                <a:gd name="T38" fmla="*/ 123 w 260"/>
                <a:gd name="T39" fmla="*/ 16 h 235"/>
                <a:gd name="T40" fmla="*/ 122 w 260"/>
                <a:gd name="T41" fmla="*/ 23 h 235"/>
                <a:gd name="T42" fmla="*/ 76 w 260"/>
                <a:gd name="T43" fmla="*/ 206 h 235"/>
                <a:gd name="T44" fmla="*/ 35 w 260"/>
                <a:gd name="T45" fmla="*/ 223 h 235"/>
                <a:gd name="T46" fmla="*/ 19 w 260"/>
                <a:gd name="T47" fmla="*/ 231 h 235"/>
                <a:gd name="T48" fmla="*/ 25 w 260"/>
                <a:gd name="T49" fmla="*/ 235 h 235"/>
                <a:gd name="T50" fmla="*/ 55 w 260"/>
                <a:gd name="T51" fmla="*/ 234 h 235"/>
                <a:gd name="T52" fmla="*/ 85 w 260"/>
                <a:gd name="T53" fmla="*/ 234 h 235"/>
                <a:gd name="T54" fmla="*/ 117 w 260"/>
                <a:gd name="T55" fmla="*/ 234 h 235"/>
                <a:gd name="T56" fmla="*/ 146 w 260"/>
                <a:gd name="T57" fmla="*/ 235 h 235"/>
                <a:gd name="T58" fmla="*/ 154 w 260"/>
                <a:gd name="T59" fmla="*/ 228 h 235"/>
                <a:gd name="T60" fmla="*/ 140 w 260"/>
                <a:gd name="T61" fmla="*/ 223 h 235"/>
                <a:gd name="T62" fmla="*/ 120 w 260"/>
                <a:gd name="T63" fmla="*/ 222 h 235"/>
                <a:gd name="T64" fmla="*/ 107 w 260"/>
                <a:gd name="T65" fmla="*/ 216 h 235"/>
                <a:gd name="T66" fmla="*/ 108 w 260"/>
                <a:gd name="T67" fmla="*/ 208 h 235"/>
                <a:gd name="T68" fmla="*/ 154 w 260"/>
                <a:gd name="T69" fmla="*/ 24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60" h="235">
                  <a:moveTo>
                    <a:pt x="154" y="24"/>
                  </a:moveTo>
                  <a:cubicBezTo>
                    <a:pt x="157" y="14"/>
                    <a:pt x="158" y="13"/>
                    <a:pt x="165" y="13"/>
                  </a:cubicBezTo>
                  <a:cubicBezTo>
                    <a:pt x="167" y="12"/>
                    <a:pt x="179" y="12"/>
                    <a:pt x="186" y="12"/>
                  </a:cubicBezTo>
                  <a:cubicBezTo>
                    <a:pt x="207" y="12"/>
                    <a:pt x="216" y="12"/>
                    <a:pt x="225" y="15"/>
                  </a:cubicBezTo>
                  <a:cubicBezTo>
                    <a:pt x="241" y="20"/>
                    <a:pt x="242" y="30"/>
                    <a:pt x="242" y="43"/>
                  </a:cubicBezTo>
                  <a:cubicBezTo>
                    <a:pt x="242" y="48"/>
                    <a:pt x="242" y="53"/>
                    <a:pt x="239" y="71"/>
                  </a:cubicBezTo>
                  <a:lnTo>
                    <a:pt x="238" y="75"/>
                  </a:lnTo>
                  <a:cubicBezTo>
                    <a:pt x="238" y="78"/>
                    <a:pt x="241" y="80"/>
                    <a:pt x="244" y="80"/>
                  </a:cubicBezTo>
                  <a:cubicBezTo>
                    <a:pt x="250" y="80"/>
                    <a:pt x="250" y="77"/>
                    <a:pt x="251" y="71"/>
                  </a:cubicBezTo>
                  <a:lnTo>
                    <a:pt x="260" y="4"/>
                  </a:lnTo>
                  <a:cubicBezTo>
                    <a:pt x="260" y="0"/>
                    <a:pt x="256" y="0"/>
                    <a:pt x="250" y="0"/>
                  </a:cubicBezTo>
                  <a:lnTo>
                    <a:pt x="36" y="0"/>
                  </a:lnTo>
                  <a:cubicBezTo>
                    <a:pt x="27" y="0"/>
                    <a:pt x="26" y="0"/>
                    <a:pt x="24" y="7"/>
                  </a:cubicBezTo>
                  <a:lnTo>
                    <a:pt x="2" y="69"/>
                  </a:lnTo>
                  <a:cubicBezTo>
                    <a:pt x="1" y="70"/>
                    <a:pt x="0" y="73"/>
                    <a:pt x="0" y="75"/>
                  </a:cubicBezTo>
                  <a:cubicBezTo>
                    <a:pt x="0" y="76"/>
                    <a:pt x="1" y="80"/>
                    <a:pt x="6" y="80"/>
                  </a:cubicBezTo>
                  <a:cubicBezTo>
                    <a:pt x="10" y="80"/>
                    <a:pt x="11" y="78"/>
                    <a:pt x="13" y="71"/>
                  </a:cubicBezTo>
                  <a:cubicBezTo>
                    <a:pt x="33" y="16"/>
                    <a:pt x="45" y="12"/>
                    <a:pt x="98" y="12"/>
                  </a:cubicBezTo>
                  <a:lnTo>
                    <a:pt x="113" y="12"/>
                  </a:lnTo>
                  <a:cubicBezTo>
                    <a:pt x="123" y="12"/>
                    <a:pt x="123" y="13"/>
                    <a:pt x="123" y="16"/>
                  </a:cubicBezTo>
                  <a:cubicBezTo>
                    <a:pt x="123" y="16"/>
                    <a:pt x="123" y="18"/>
                    <a:pt x="122" y="23"/>
                  </a:cubicBezTo>
                  <a:lnTo>
                    <a:pt x="76" y="206"/>
                  </a:lnTo>
                  <a:cubicBezTo>
                    <a:pt x="73" y="219"/>
                    <a:pt x="72" y="223"/>
                    <a:pt x="35" y="223"/>
                  </a:cubicBezTo>
                  <a:cubicBezTo>
                    <a:pt x="23" y="223"/>
                    <a:pt x="19" y="223"/>
                    <a:pt x="19" y="231"/>
                  </a:cubicBezTo>
                  <a:cubicBezTo>
                    <a:pt x="19" y="232"/>
                    <a:pt x="20" y="235"/>
                    <a:pt x="25" y="235"/>
                  </a:cubicBezTo>
                  <a:cubicBezTo>
                    <a:pt x="35" y="235"/>
                    <a:pt x="46" y="234"/>
                    <a:pt x="55" y="234"/>
                  </a:cubicBezTo>
                  <a:cubicBezTo>
                    <a:pt x="65" y="234"/>
                    <a:pt x="76" y="234"/>
                    <a:pt x="85" y="234"/>
                  </a:cubicBezTo>
                  <a:cubicBezTo>
                    <a:pt x="95" y="234"/>
                    <a:pt x="107" y="234"/>
                    <a:pt x="117" y="234"/>
                  </a:cubicBezTo>
                  <a:cubicBezTo>
                    <a:pt x="126" y="235"/>
                    <a:pt x="137" y="235"/>
                    <a:pt x="146" y="235"/>
                  </a:cubicBezTo>
                  <a:cubicBezTo>
                    <a:pt x="149" y="235"/>
                    <a:pt x="154" y="235"/>
                    <a:pt x="154" y="228"/>
                  </a:cubicBezTo>
                  <a:cubicBezTo>
                    <a:pt x="154" y="223"/>
                    <a:pt x="151" y="223"/>
                    <a:pt x="140" y="223"/>
                  </a:cubicBezTo>
                  <a:cubicBezTo>
                    <a:pt x="133" y="223"/>
                    <a:pt x="126" y="222"/>
                    <a:pt x="120" y="222"/>
                  </a:cubicBezTo>
                  <a:cubicBezTo>
                    <a:pt x="108" y="221"/>
                    <a:pt x="107" y="220"/>
                    <a:pt x="107" y="216"/>
                  </a:cubicBezTo>
                  <a:cubicBezTo>
                    <a:pt x="107" y="213"/>
                    <a:pt x="107" y="212"/>
                    <a:pt x="108" y="208"/>
                  </a:cubicBezTo>
                  <a:lnTo>
                    <a:pt x="154" y="24"/>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Freeform 58">
              <a:extLst>
                <a:ext uri="{FF2B5EF4-FFF2-40B4-BE49-F238E27FC236}">
                  <a16:creationId xmlns:a16="http://schemas.microsoft.com/office/drawing/2014/main" id="{178E61AC-0CD8-4B00-A2B0-A4B3DEE3B2B8}"/>
                </a:ext>
              </a:extLst>
            </p:cNvPr>
            <p:cNvSpPr>
              <a:spLocks noEditPoints="1"/>
            </p:cNvSpPr>
            <p:nvPr>
              <p:custDataLst>
                <p:tags r:id="rId23"/>
              </p:custDataLst>
            </p:nvPr>
          </p:nvSpPr>
          <p:spPr bwMode="auto">
            <a:xfrm>
              <a:off x="6089650" y="2708275"/>
              <a:ext cx="95250" cy="41275"/>
            </a:xfrm>
            <a:custGeom>
              <a:avLst/>
              <a:gdLst>
                <a:gd name="T0" fmla="*/ 72 w 183"/>
                <a:gd name="T1" fmla="*/ 36 h 72"/>
                <a:gd name="T2" fmla="*/ 36 w 183"/>
                <a:gd name="T3" fmla="*/ 0 h 72"/>
                <a:gd name="T4" fmla="*/ 0 w 183"/>
                <a:gd name="T5" fmla="*/ 36 h 72"/>
                <a:gd name="T6" fmla="*/ 36 w 183"/>
                <a:gd name="T7" fmla="*/ 72 h 72"/>
                <a:gd name="T8" fmla="*/ 72 w 183"/>
                <a:gd name="T9" fmla="*/ 36 h 72"/>
                <a:gd name="T10" fmla="*/ 183 w 183"/>
                <a:gd name="T11" fmla="*/ 36 h 72"/>
                <a:gd name="T12" fmla="*/ 147 w 183"/>
                <a:gd name="T13" fmla="*/ 0 h 72"/>
                <a:gd name="T14" fmla="*/ 111 w 183"/>
                <a:gd name="T15" fmla="*/ 36 h 72"/>
                <a:gd name="T16" fmla="*/ 147 w 183"/>
                <a:gd name="T17" fmla="*/ 72 h 72"/>
                <a:gd name="T18" fmla="*/ 183 w 183"/>
                <a:gd name="T19" fmla="*/ 3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3" h="72">
                  <a:moveTo>
                    <a:pt x="72" y="36"/>
                  </a:moveTo>
                  <a:cubicBezTo>
                    <a:pt x="72" y="14"/>
                    <a:pt x="54" y="0"/>
                    <a:pt x="36" y="0"/>
                  </a:cubicBezTo>
                  <a:cubicBezTo>
                    <a:pt x="14" y="0"/>
                    <a:pt x="0" y="18"/>
                    <a:pt x="0" y="36"/>
                  </a:cubicBezTo>
                  <a:cubicBezTo>
                    <a:pt x="0" y="55"/>
                    <a:pt x="15" y="72"/>
                    <a:pt x="36" y="72"/>
                  </a:cubicBezTo>
                  <a:cubicBezTo>
                    <a:pt x="55" y="72"/>
                    <a:pt x="72" y="57"/>
                    <a:pt x="72" y="36"/>
                  </a:cubicBezTo>
                  <a:close/>
                  <a:moveTo>
                    <a:pt x="183" y="36"/>
                  </a:moveTo>
                  <a:cubicBezTo>
                    <a:pt x="183" y="17"/>
                    <a:pt x="168" y="0"/>
                    <a:pt x="147" y="0"/>
                  </a:cubicBezTo>
                  <a:cubicBezTo>
                    <a:pt x="128" y="0"/>
                    <a:pt x="111" y="15"/>
                    <a:pt x="111" y="36"/>
                  </a:cubicBezTo>
                  <a:cubicBezTo>
                    <a:pt x="111" y="58"/>
                    <a:pt x="129" y="72"/>
                    <a:pt x="147" y="72"/>
                  </a:cubicBezTo>
                  <a:cubicBezTo>
                    <a:pt x="169" y="72"/>
                    <a:pt x="183" y="54"/>
                    <a:pt x="183" y="36"/>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Freeform 59">
              <a:extLst>
                <a:ext uri="{FF2B5EF4-FFF2-40B4-BE49-F238E27FC236}">
                  <a16:creationId xmlns:a16="http://schemas.microsoft.com/office/drawing/2014/main" id="{7204421D-5BF1-410A-98BA-E4CF588F3D7F}"/>
                </a:ext>
              </a:extLst>
            </p:cNvPr>
            <p:cNvSpPr>
              <a:spLocks noEditPoints="1"/>
            </p:cNvSpPr>
            <p:nvPr>
              <p:custDataLst>
                <p:tags r:id="rId24"/>
              </p:custDataLst>
            </p:nvPr>
          </p:nvSpPr>
          <p:spPr bwMode="auto">
            <a:xfrm>
              <a:off x="6048375" y="2776538"/>
              <a:ext cx="130175" cy="203200"/>
            </a:xfrm>
            <a:custGeom>
              <a:avLst/>
              <a:gdLst>
                <a:gd name="T0" fmla="*/ 250 w 250"/>
                <a:gd name="T1" fmla="*/ 106 h 354"/>
                <a:gd name="T2" fmla="*/ 168 w 250"/>
                <a:gd name="T3" fmla="*/ 0 h 354"/>
                <a:gd name="T4" fmla="*/ 41 w 250"/>
                <a:gd name="T5" fmla="*/ 94 h 354"/>
                <a:gd name="T6" fmla="*/ 0 w 250"/>
                <a:gd name="T7" fmla="*/ 249 h 354"/>
                <a:gd name="T8" fmla="*/ 83 w 250"/>
                <a:gd name="T9" fmla="*/ 354 h 354"/>
                <a:gd name="T10" fmla="*/ 194 w 250"/>
                <a:gd name="T11" fmla="*/ 284 h 354"/>
                <a:gd name="T12" fmla="*/ 250 w 250"/>
                <a:gd name="T13" fmla="*/ 106 h 354"/>
                <a:gd name="T14" fmla="*/ 76 w 250"/>
                <a:gd name="T15" fmla="*/ 165 h 354"/>
                <a:gd name="T16" fmla="*/ 111 w 250"/>
                <a:gd name="T17" fmla="*/ 65 h 354"/>
                <a:gd name="T18" fmla="*/ 167 w 250"/>
                <a:gd name="T19" fmla="*/ 18 h 354"/>
                <a:gd name="T20" fmla="*/ 196 w 250"/>
                <a:gd name="T21" fmla="*/ 69 h 354"/>
                <a:gd name="T22" fmla="*/ 180 w 250"/>
                <a:gd name="T23" fmla="*/ 165 h 354"/>
                <a:gd name="T24" fmla="*/ 76 w 250"/>
                <a:gd name="T25" fmla="*/ 165 h 354"/>
                <a:gd name="T26" fmla="*/ 174 w 250"/>
                <a:gd name="T27" fmla="*/ 189 h 354"/>
                <a:gd name="T28" fmla="*/ 84 w 250"/>
                <a:gd name="T29" fmla="*/ 336 h 354"/>
                <a:gd name="T30" fmla="*/ 59 w 250"/>
                <a:gd name="T31" fmla="*/ 319 h 354"/>
                <a:gd name="T32" fmla="*/ 53 w 250"/>
                <a:gd name="T33" fmla="*/ 285 h 354"/>
                <a:gd name="T34" fmla="*/ 70 w 250"/>
                <a:gd name="T35" fmla="*/ 189 h 354"/>
                <a:gd name="T36" fmla="*/ 174 w 250"/>
                <a:gd name="T37" fmla="*/ 189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0" h="354">
                  <a:moveTo>
                    <a:pt x="250" y="106"/>
                  </a:moveTo>
                  <a:cubicBezTo>
                    <a:pt x="250" y="18"/>
                    <a:pt x="198" y="0"/>
                    <a:pt x="168" y="0"/>
                  </a:cubicBezTo>
                  <a:cubicBezTo>
                    <a:pt x="128" y="0"/>
                    <a:pt x="78" y="26"/>
                    <a:pt x="41" y="94"/>
                  </a:cubicBezTo>
                  <a:cubicBezTo>
                    <a:pt x="15" y="141"/>
                    <a:pt x="0" y="209"/>
                    <a:pt x="0" y="249"/>
                  </a:cubicBezTo>
                  <a:cubicBezTo>
                    <a:pt x="0" y="321"/>
                    <a:pt x="38" y="354"/>
                    <a:pt x="83" y="354"/>
                  </a:cubicBezTo>
                  <a:cubicBezTo>
                    <a:pt x="116" y="354"/>
                    <a:pt x="160" y="335"/>
                    <a:pt x="194" y="284"/>
                  </a:cubicBezTo>
                  <a:cubicBezTo>
                    <a:pt x="236" y="223"/>
                    <a:pt x="250" y="143"/>
                    <a:pt x="250" y="106"/>
                  </a:cubicBezTo>
                  <a:close/>
                  <a:moveTo>
                    <a:pt x="76" y="165"/>
                  </a:moveTo>
                  <a:cubicBezTo>
                    <a:pt x="83" y="136"/>
                    <a:pt x="96" y="91"/>
                    <a:pt x="111" y="65"/>
                  </a:cubicBezTo>
                  <a:cubicBezTo>
                    <a:pt x="122" y="44"/>
                    <a:pt x="143" y="18"/>
                    <a:pt x="167" y="18"/>
                  </a:cubicBezTo>
                  <a:cubicBezTo>
                    <a:pt x="187" y="18"/>
                    <a:pt x="196" y="40"/>
                    <a:pt x="196" y="69"/>
                  </a:cubicBezTo>
                  <a:cubicBezTo>
                    <a:pt x="196" y="101"/>
                    <a:pt x="185" y="144"/>
                    <a:pt x="180" y="165"/>
                  </a:cubicBezTo>
                  <a:lnTo>
                    <a:pt x="76" y="165"/>
                  </a:lnTo>
                  <a:close/>
                  <a:moveTo>
                    <a:pt x="174" y="189"/>
                  </a:moveTo>
                  <a:cubicBezTo>
                    <a:pt x="143" y="323"/>
                    <a:pt x="101" y="336"/>
                    <a:pt x="84" y="336"/>
                  </a:cubicBezTo>
                  <a:cubicBezTo>
                    <a:pt x="77" y="336"/>
                    <a:pt x="66" y="334"/>
                    <a:pt x="59" y="319"/>
                  </a:cubicBezTo>
                  <a:cubicBezTo>
                    <a:pt x="53" y="305"/>
                    <a:pt x="53" y="286"/>
                    <a:pt x="53" y="285"/>
                  </a:cubicBezTo>
                  <a:cubicBezTo>
                    <a:pt x="53" y="257"/>
                    <a:pt x="64" y="211"/>
                    <a:pt x="70" y="189"/>
                  </a:cubicBezTo>
                  <a:lnTo>
                    <a:pt x="174" y="189"/>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Freeform 60">
              <a:extLst>
                <a:ext uri="{FF2B5EF4-FFF2-40B4-BE49-F238E27FC236}">
                  <a16:creationId xmlns:a16="http://schemas.microsoft.com/office/drawing/2014/main" id="{DC342AED-78B6-4A65-997E-1ABB30D1639A}"/>
                </a:ext>
              </a:extLst>
            </p:cNvPr>
            <p:cNvSpPr>
              <a:spLocks/>
            </p:cNvSpPr>
            <p:nvPr>
              <p:custDataLst>
                <p:tags r:id="rId25"/>
              </p:custDataLst>
            </p:nvPr>
          </p:nvSpPr>
          <p:spPr bwMode="auto">
            <a:xfrm>
              <a:off x="6197600" y="2643188"/>
              <a:ext cx="136525" cy="134938"/>
            </a:xfrm>
            <a:custGeom>
              <a:avLst/>
              <a:gdLst>
                <a:gd name="T0" fmla="*/ 154 w 260"/>
                <a:gd name="T1" fmla="*/ 25 h 236"/>
                <a:gd name="T2" fmla="*/ 165 w 260"/>
                <a:gd name="T3" fmla="*/ 13 h 236"/>
                <a:gd name="T4" fmla="*/ 186 w 260"/>
                <a:gd name="T5" fmla="*/ 13 h 236"/>
                <a:gd name="T6" fmla="*/ 225 w 260"/>
                <a:gd name="T7" fmla="*/ 15 h 236"/>
                <a:gd name="T8" fmla="*/ 241 w 260"/>
                <a:gd name="T9" fmla="*/ 43 h 236"/>
                <a:gd name="T10" fmla="*/ 239 w 260"/>
                <a:gd name="T11" fmla="*/ 71 h 236"/>
                <a:gd name="T12" fmla="*/ 238 w 260"/>
                <a:gd name="T13" fmla="*/ 75 h 236"/>
                <a:gd name="T14" fmla="*/ 244 w 260"/>
                <a:gd name="T15" fmla="*/ 80 h 236"/>
                <a:gd name="T16" fmla="*/ 251 w 260"/>
                <a:gd name="T17" fmla="*/ 71 h 236"/>
                <a:gd name="T18" fmla="*/ 260 w 260"/>
                <a:gd name="T19" fmla="*/ 5 h 236"/>
                <a:gd name="T20" fmla="*/ 250 w 260"/>
                <a:gd name="T21" fmla="*/ 0 h 236"/>
                <a:gd name="T22" fmla="*/ 35 w 260"/>
                <a:gd name="T23" fmla="*/ 0 h 236"/>
                <a:gd name="T24" fmla="*/ 23 w 260"/>
                <a:gd name="T25" fmla="*/ 7 h 236"/>
                <a:gd name="T26" fmla="*/ 1 w 260"/>
                <a:gd name="T27" fmla="*/ 69 h 236"/>
                <a:gd name="T28" fmla="*/ 0 w 260"/>
                <a:gd name="T29" fmla="*/ 75 h 236"/>
                <a:gd name="T30" fmla="*/ 6 w 260"/>
                <a:gd name="T31" fmla="*/ 80 h 236"/>
                <a:gd name="T32" fmla="*/ 13 w 260"/>
                <a:gd name="T33" fmla="*/ 72 h 236"/>
                <a:gd name="T34" fmla="*/ 98 w 260"/>
                <a:gd name="T35" fmla="*/ 13 h 236"/>
                <a:gd name="T36" fmla="*/ 112 w 260"/>
                <a:gd name="T37" fmla="*/ 13 h 236"/>
                <a:gd name="T38" fmla="*/ 123 w 260"/>
                <a:gd name="T39" fmla="*/ 16 h 236"/>
                <a:gd name="T40" fmla="*/ 122 w 260"/>
                <a:gd name="T41" fmla="*/ 23 h 236"/>
                <a:gd name="T42" fmla="*/ 76 w 260"/>
                <a:gd name="T43" fmla="*/ 207 h 236"/>
                <a:gd name="T44" fmla="*/ 35 w 260"/>
                <a:gd name="T45" fmla="*/ 223 h 236"/>
                <a:gd name="T46" fmla="*/ 19 w 260"/>
                <a:gd name="T47" fmla="*/ 231 h 236"/>
                <a:gd name="T48" fmla="*/ 25 w 260"/>
                <a:gd name="T49" fmla="*/ 236 h 236"/>
                <a:gd name="T50" fmla="*/ 55 w 260"/>
                <a:gd name="T51" fmla="*/ 235 h 236"/>
                <a:gd name="T52" fmla="*/ 85 w 260"/>
                <a:gd name="T53" fmla="*/ 234 h 236"/>
                <a:gd name="T54" fmla="*/ 117 w 260"/>
                <a:gd name="T55" fmla="*/ 235 h 236"/>
                <a:gd name="T56" fmla="*/ 146 w 260"/>
                <a:gd name="T57" fmla="*/ 236 h 236"/>
                <a:gd name="T58" fmla="*/ 154 w 260"/>
                <a:gd name="T59" fmla="*/ 228 h 236"/>
                <a:gd name="T60" fmla="*/ 140 w 260"/>
                <a:gd name="T61" fmla="*/ 223 h 236"/>
                <a:gd name="T62" fmla="*/ 119 w 260"/>
                <a:gd name="T63" fmla="*/ 223 h 236"/>
                <a:gd name="T64" fmla="*/ 107 w 260"/>
                <a:gd name="T65" fmla="*/ 216 h 236"/>
                <a:gd name="T66" fmla="*/ 108 w 260"/>
                <a:gd name="T67" fmla="*/ 208 h 236"/>
                <a:gd name="T68" fmla="*/ 154 w 260"/>
                <a:gd name="T69" fmla="*/ 25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60" h="236">
                  <a:moveTo>
                    <a:pt x="154" y="25"/>
                  </a:moveTo>
                  <a:cubicBezTo>
                    <a:pt x="157" y="15"/>
                    <a:pt x="157" y="14"/>
                    <a:pt x="165" y="13"/>
                  </a:cubicBezTo>
                  <a:cubicBezTo>
                    <a:pt x="167" y="13"/>
                    <a:pt x="179" y="13"/>
                    <a:pt x="186" y="13"/>
                  </a:cubicBezTo>
                  <a:cubicBezTo>
                    <a:pt x="207" y="13"/>
                    <a:pt x="216" y="13"/>
                    <a:pt x="225" y="15"/>
                  </a:cubicBezTo>
                  <a:cubicBezTo>
                    <a:pt x="241" y="20"/>
                    <a:pt x="241" y="30"/>
                    <a:pt x="241" y="43"/>
                  </a:cubicBezTo>
                  <a:cubicBezTo>
                    <a:pt x="241" y="48"/>
                    <a:pt x="241" y="53"/>
                    <a:pt x="239" y="71"/>
                  </a:cubicBezTo>
                  <a:lnTo>
                    <a:pt x="238" y="75"/>
                  </a:lnTo>
                  <a:cubicBezTo>
                    <a:pt x="238" y="78"/>
                    <a:pt x="241" y="80"/>
                    <a:pt x="244" y="80"/>
                  </a:cubicBezTo>
                  <a:cubicBezTo>
                    <a:pt x="249" y="80"/>
                    <a:pt x="250" y="77"/>
                    <a:pt x="251" y="71"/>
                  </a:cubicBezTo>
                  <a:lnTo>
                    <a:pt x="260" y="5"/>
                  </a:lnTo>
                  <a:cubicBezTo>
                    <a:pt x="260" y="0"/>
                    <a:pt x="256" y="0"/>
                    <a:pt x="250" y="0"/>
                  </a:cubicBezTo>
                  <a:lnTo>
                    <a:pt x="35" y="0"/>
                  </a:lnTo>
                  <a:cubicBezTo>
                    <a:pt x="27" y="0"/>
                    <a:pt x="26" y="0"/>
                    <a:pt x="23" y="7"/>
                  </a:cubicBezTo>
                  <a:lnTo>
                    <a:pt x="1" y="69"/>
                  </a:lnTo>
                  <a:cubicBezTo>
                    <a:pt x="1" y="70"/>
                    <a:pt x="0" y="74"/>
                    <a:pt x="0" y="75"/>
                  </a:cubicBezTo>
                  <a:cubicBezTo>
                    <a:pt x="0" y="77"/>
                    <a:pt x="0" y="80"/>
                    <a:pt x="6" y="80"/>
                  </a:cubicBezTo>
                  <a:cubicBezTo>
                    <a:pt x="10" y="80"/>
                    <a:pt x="11" y="78"/>
                    <a:pt x="13" y="72"/>
                  </a:cubicBezTo>
                  <a:cubicBezTo>
                    <a:pt x="33" y="16"/>
                    <a:pt x="45" y="13"/>
                    <a:pt x="98" y="13"/>
                  </a:cubicBezTo>
                  <a:lnTo>
                    <a:pt x="112" y="13"/>
                  </a:lnTo>
                  <a:cubicBezTo>
                    <a:pt x="123" y="13"/>
                    <a:pt x="123" y="13"/>
                    <a:pt x="123" y="16"/>
                  </a:cubicBezTo>
                  <a:cubicBezTo>
                    <a:pt x="123" y="16"/>
                    <a:pt x="123" y="18"/>
                    <a:pt x="122" y="23"/>
                  </a:cubicBezTo>
                  <a:lnTo>
                    <a:pt x="76" y="207"/>
                  </a:lnTo>
                  <a:cubicBezTo>
                    <a:pt x="73" y="220"/>
                    <a:pt x="72" y="223"/>
                    <a:pt x="35" y="223"/>
                  </a:cubicBezTo>
                  <a:cubicBezTo>
                    <a:pt x="22" y="223"/>
                    <a:pt x="19" y="223"/>
                    <a:pt x="19" y="231"/>
                  </a:cubicBezTo>
                  <a:cubicBezTo>
                    <a:pt x="19" y="232"/>
                    <a:pt x="20" y="236"/>
                    <a:pt x="25" y="236"/>
                  </a:cubicBezTo>
                  <a:cubicBezTo>
                    <a:pt x="35" y="236"/>
                    <a:pt x="45" y="235"/>
                    <a:pt x="55" y="235"/>
                  </a:cubicBezTo>
                  <a:cubicBezTo>
                    <a:pt x="65" y="235"/>
                    <a:pt x="75" y="234"/>
                    <a:pt x="85" y="234"/>
                  </a:cubicBezTo>
                  <a:cubicBezTo>
                    <a:pt x="95" y="234"/>
                    <a:pt x="107" y="234"/>
                    <a:pt x="117" y="235"/>
                  </a:cubicBezTo>
                  <a:cubicBezTo>
                    <a:pt x="126" y="235"/>
                    <a:pt x="136" y="236"/>
                    <a:pt x="146" y="236"/>
                  </a:cubicBezTo>
                  <a:cubicBezTo>
                    <a:pt x="149" y="236"/>
                    <a:pt x="154" y="236"/>
                    <a:pt x="154" y="228"/>
                  </a:cubicBezTo>
                  <a:cubicBezTo>
                    <a:pt x="154" y="223"/>
                    <a:pt x="150" y="223"/>
                    <a:pt x="140" y="223"/>
                  </a:cubicBezTo>
                  <a:cubicBezTo>
                    <a:pt x="133" y="223"/>
                    <a:pt x="126" y="223"/>
                    <a:pt x="119" y="223"/>
                  </a:cubicBezTo>
                  <a:cubicBezTo>
                    <a:pt x="108" y="221"/>
                    <a:pt x="107" y="220"/>
                    <a:pt x="107" y="216"/>
                  </a:cubicBezTo>
                  <a:cubicBezTo>
                    <a:pt x="107" y="213"/>
                    <a:pt x="107" y="213"/>
                    <a:pt x="108" y="208"/>
                  </a:cubicBezTo>
                  <a:lnTo>
                    <a:pt x="154" y="25"/>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Freeform 61">
              <a:extLst>
                <a:ext uri="{FF2B5EF4-FFF2-40B4-BE49-F238E27FC236}">
                  <a16:creationId xmlns:a16="http://schemas.microsoft.com/office/drawing/2014/main" id="{CB7F1B92-D520-46CB-B9CD-103FD820E265}"/>
                </a:ext>
              </a:extLst>
            </p:cNvPr>
            <p:cNvSpPr>
              <a:spLocks/>
            </p:cNvSpPr>
            <p:nvPr>
              <p:custDataLst>
                <p:tags r:id="rId26"/>
              </p:custDataLst>
            </p:nvPr>
          </p:nvSpPr>
          <p:spPr bwMode="auto">
            <a:xfrm>
              <a:off x="6362700" y="2605088"/>
              <a:ext cx="98425" cy="514350"/>
            </a:xfrm>
            <a:custGeom>
              <a:avLst/>
              <a:gdLst>
                <a:gd name="T0" fmla="*/ 189 w 189"/>
                <a:gd name="T1" fmla="*/ 448 h 897"/>
                <a:gd name="T2" fmla="*/ 57 w 189"/>
                <a:gd name="T3" fmla="*/ 40 h 897"/>
                <a:gd name="T4" fmla="*/ 20 w 189"/>
                <a:gd name="T5" fmla="*/ 3 h 897"/>
                <a:gd name="T6" fmla="*/ 9 w 189"/>
                <a:gd name="T7" fmla="*/ 0 h 897"/>
                <a:gd name="T8" fmla="*/ 0 w 189"/>
                <a:gd name="T9" fmla="*/ 4 h 897"/>
                <a:gd name="T10" fmla="*/ 3 w 189"/>
                <a:gd name="T11" fmla="*/ 9 h 897"/>
                <a:gd name="T12" fmla="*/ 77 w 189"/>
                <a:gd name="T13" fmla="*/ 109 h 897"/>
                <a:gd name="T14" fmla="*/ 151 w 189"/>
                <a:gd name="T15" fmla="*/ 448 h 897"/>
                <a:gd name="T16" fmla="*/ 2 w 189"/>
                <a:gd name="T17" fmla="*/ 888 h 897"/>
                <a:gd name="T18" fmla="*/ 0 w 189"/>
                <a:gd name="T19" fmla="*/ 892 h 897"/>
                <a:gd name="T20" fmla="*/ 9 w 189"/>
                <a:gd name="T21" fmla="*/ 897 h 897"/>
                <a:gd name="T22" fmla="*/ 21 w 189"/>
                <a:gd name="T23" fmla="*/ 893 h 897"/>
                <a:gd name="T24" fmla="*/ 156 w 189"/>
                <a:gd name="T25" fmla="*/ 677 h 897"/>
                <a:gd name="T26" fmla="*/ 189 w 189"/>
                <a:gd name="T27" fmla="*/ 448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9" h="897">
                  <a:moveTo>
                    <a:pt x="189" y="448"/>
                  </a:moveTo>
                  <a:cubicBezTo>
                    <a:pt x="189" y="305"/>
                    <a:pt x="156" y="153"/>
                    <a:pt x="57" y="40"/>
                  </a:cubicBezTo>
                  <a:cubicBezTo>
                    <a:pt x="50" y="32"/>
                    <a:pt x="32" y="13"/>
                    <a:pt x="20" y="3"/>
                  </a:cubicBezTo>
                  <a:cubicBezTo>
                    <a:pt x="17" y="0"/>
                    <a:pt x="16" y="0"/>
                    <a:pt x="9" y="0"/>
                  </a:cubicBezTo>
                  <a:cubicBezTo>
                    <a:pt x="4" y="0"/>
                    <a:pt x="0" y="0"/>
                    <a:pt x="0" y="4"/>
                  </a:cubicBezTo>
                  <a:cubicBezTo>
                    <a:pt x="0" y="6"/>
                    <a:pt x="2" y="8"/>
                    <a:pt x="3" y="9"/>
                  </a:cubicBezTo>
                  <a:cubicBezTo>
                    <a:pt x="20" y="27"/>
                    <a:pt x="46" y="54"/>
                    <a:pt x="77" y="109"/>
                  </a:cubicBezTo>
                  <a:cubicBezTo>
                    <a:pt x="131" y="205"/>
                    <a:pt x="151" y="328"/>
                    <a:pt x="151" y="448"/>
                  </a:cubicBezTo>
                  <a:cubicBezTo>
                    <a:pt x="151" y="664"/>
                    <a:pt x="91" y="797"/>
                    <a:pt x="2" y="888"/>
                  </a:cubicBezTo>
                  <a:cubicBezTo>
                    <a:pt x="1" y="889"/>
                    <a:pt x="0" y="890"/>
                    <a:pt x="0" y="892"/>
                  </a:cubicBezTo>
                  <a:cubicBezTo>
                    <a:pt x="0" y="897"/>
                    <a:pt x="4" y="897"/>
                    <a:pt x="9" y="897"/>
                  </a:cubicBezTo>
                  <a:cubicBezTo>
                    <a:pt x="16" y="897"/>
                    <a:pt x="17" y="897"/>
                    <a:pt x="21" y="893"/>
                  </a:cubicBezTo>
                  <a:cubicBezTo>
                    <a:pt x="68" y="852"/>
                    <a:pt x="122" y="783"/>
                    <a:pt x="156" y="677"/>
                  </a:cubicBezTo>
                  <a:cubicBezTo>
                    <a:pt x="178" y="609"/>
                    <a:pt x="189" y="528"/>
                    <a:pt x="189" y="448"/>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Freeform 62">
              <a:extLst>
                <a:ext uri="{FF2B5EF4-FFF2-40B4-BE49-F238E27FC236}">
                  <a16:creationId xmlns:a16="http://schemas.microsoft.com/office/drawing/2014/main" id="{3CEE526B-96B0-441D-A51F-504BBD8C22B0}"/>
                </a:ext>
              </a:extLst>
            </p:cNvPr>
            <p:cNvSpPr>
              <a:spLocks/>
            </p:cNvSpPr>
            <p:nvPr>
              <p:custDataLst>
                <p:tags r:id="rId27"/>
              </p:custDataLst>
            </p:nvPr>
          </p:nvSpPr>
          <p:spPr bwMode="auto">
            <a:xfrm>
              <a:off x="6516688" y="2540000"/>
              <a:ext cx="134938" cy="134938"/>
            </a:xfrm>
            <a:custGeom>
              <a:avLst/>
              <a:gdLst>
                <a:gd name="T0" fmla="*/ 155 w 261"/>
                <a:gd name="T1" fmla="*/ 25 h 236"/>
                <a:gd name="T2" fmla="*/ 165 w 261"/>
                <a:gd name="T3" fmla="*/ 13 h 236"/>
                <a:gd name="T4" fmla="*/ 186 w 261"/>
                <a:gd name="T5" fmla="*/ 13 h 236"/>
                <a:gd name="T6" fmla="*/ 225 w 261"/>
                <a:gd name="T7" fmla="*/ 15 h 236"/>
                <a:gd name="T8" fmla="*/ 242 w 261"/>
                <a:gd name="T9" fmla="*/ 43 h 236"/>
                <a:gd name="T10" fmla="*/ 239 w 261"/>
                <a:gd name="T11" fmla="*/ 71 h 236"/>
                <a:gd name="T12" fmla="*/ 239 w 261"/>
                <a:gd name="T13" fmla="*/ 75 h 236"/>
                <a:gd name="T14" fmla="*/ 245 w 261"/>
                <a:gd name="T15" fmla="*/ 80 h 236"/>
                <a:gd name="T16" fmla="*/ 251 w 261"/>
                <a:gd name="T17" fmla="*/ 71 h 236"/>
                <a:gd name="T18" fmla="*/ 261 w 261"/>
                <a:gd name="T19" fmla="*/ 5 h 236"/>
                <a:gd name="T20" fmla="*/ 250 w 261"/>
                <a:gd name="T21" fmla="*/ 0 h 236"/>
                <a:gd name="T22" fmla="*/ 36 w 261"/>
                <a:gd name="T23" fmla="*/ 0 h 236"/>
                <a:gd name="T24" fmla="*/ 24 w 261"/>
                <a:gd name="T25" fmla="*/ 7 h 236"/>
                <a:gd name="T26" fmla="*/ 2 w 261"/>
                <a:gd name="T27" fmla="*/ 69 h 236"/>
                <a:gd name="T28" fmla="*/ 0 w 261"/>
                <a:gd name="T29" fmla="*/ 75 h 236"/>
                <a:gd name="T30" fmla="*/ 6 w 261"/>
                <a:gd name="T31" fmla="*/ 80 h 236"/>
                <a:gd name="T32" fmla="*/ 13 w 261"/>
                <a:gd name="T33" fmla="*/ 72 h 236"/>
                <a:gd name="T34" fmla="*/ 98 w 261"/>
                <a:gd name="T35" fmla="*/ 13 h 236"/>
                <a:gd name="T36" fmla="*/ 113 w 261"/>
                <a:gd name="T37" fmla="*/ 13 h 236"/>
                <a:gd name="T38" fmla="*/ 124 w 261"/>
                <a:gd name="T39" fmla="*/ 16 h 236"/>
                <a:gd name="T40" fmla="*/ 122 w 261"/>
                <a:gd name="T41" fmla="*/ 23 h 236"/>
                <a:gd name="T42" fmla="*/ 76 w 261"/>
                <a:gd name="T43" fmla="*/ 207 h 236"/>
                <a:gd name="T44" fmla="*/ 35 w 261"/>
                <a:gd name="T45" fmla="*/ 223 h 236"/>
                <a:gd name="T46" fmla="*/ 20 w 261"/>
                <a:gd name="T47" fmla="*/ 231 h 236"/>
                <a:gd name="T48" fmla="*/ 26 w 261"/>
                <a:gd name="T49" fmla="*/ 236 h 236"/>
                <a:gd name="T50" fmla="*/ 56 w 261"/>
                <a:gd name="T51" fmla="*/ 235 h 236"/>
                <a:gd name="T52" fmla="*/ 86 w 261"/>
                <a:gd name="T53" fmla="*/ 234 h 236"/>
                <a:gd name="T54" fmla="*/ 117 w 261"/>
                <a:gd name="T55" fmla="*/ 235 h 236"/>
                <a:gd name="T56" fmla="*/ 146 w 261"/>
                <a:gd name="T57" fmla="*/ 236 h 236"/>
                <a:gd name="T58" fmla="*/ 154 w 261"/>
                <a:gd name="T59" fmla="*/ 228 h 236"/>
                <a:gd name="T60" fmla="*/ 140 w 261"/>
                <a:gd name="T61" fmla="*/ 223 h 236"/>
                <a:gd name="T62" fmla="*/ 120 w 261"/>
                <a:gd name="T63" fmla="*/ 223 h 236"/>
                <a:gd name="T64" fmla="*/ 107 w 261"/>
                <a:gd name="T65" fmla="*/ 216 h 236"/>
                <a:gd name="T66" fmla="*/ 109 w 261"/>
                <a:gd name="T67" fmla="*/ 208 h 236"/>
                <a:gd name="T68" fmla="*/ 155 w 261"/>
                <a:gd name="T69" fmla="*/ 25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61" h="236">
                  <a:moveTo>
                    <a:pt x="155" y="25"/>
                  </a:moveTo>
                  <a:cubicBezTo>
                    <a:pt x="157" y="15"/>
                    <a:pt x="158" y="14"/>
                    <a:pt x="165" y="13"/>
                  </a:cubicBezTo>
                  <a:cubicBezTo>
                    <a:pt x="167" y="13"/>
                    <a:pt x="179" y="13"/>
                    <a:pt x="186" y="13"/>
                  </a:cubicBezTo>
                  <a:cubicBezTo>
                    <a:pt x="208" y="13"/>
                    <a:pt x="217" y="13"/>
                    <a:pt x="225" y="15"/>
                  </a:cubicBezTo>
                  <a:cubicBezTo>
                    <a:pt x="241" y="20"/>
                    <a:pt x="242" y="30"/>
                    <a:pt x="242" y="43"/>
                  </a:cubicBezTo>
                  <a:cubicBezTo>
                    <a:pt x="242" y="48"/>
                    <a:pt x="242" y="53"/>
                    <a:pt x="239" y="71"/>
                  </a:cubicBezTo>
                  <a:lnTo>
                    <a:pt x="239" y="75"/>
                  </a:lnTo>
                  <a:cubicBezTo>
                    <a:pt x="239" y="78"/>
                    <a:pt x="241" y="80"/>
                    <a:pt x="245" y="80"/>
                  </a:cubicBezTo>
                  <a:cubicBezTo>
                    <a:pt x="250" y="80"/>
                    <a:pt x="250" y="77"/>
                    <a:pt x="251" y="71"/>
                  </a:cubicBezTo>
                  <a:lnTo>
                    <a:pt x="261" y="5"/>
                  </a:lnTo>
                  <a:cubicBezTo>
                    <a:pt x="261" y="0"/>
                    <a:pt x="256" y="0"/>
                    <a:pt x="250" y="0"/>
                  </a:cubicBezTo>
                  <a:lnTo>
                    <a:pt x="36" y="0"/>
                  </a:lnTo>
                  <a:cubicBezTo>
                    <a:pt x="27" y="0"/>
                    <a:pt x="26" y="0"/>
                    <a:pt x="24" y="7"/>
                  </a:cubicBezTo>
                  <a:lnTo>
                    <a:pt x="2" y="69"/>
                  </a:lnTo>
                  <a:cubicBezTo>
                    <a:pt x="2" y="70"/>
                    <a:pt x="0" y="74"/>
                    <a:pt x="0" y="75"/>
                  </a:cubicBezTo>
                  <a:cubicBezTo>
                    <a:pt x="0" y="77"/>
                    <a:pt x="1" y="80"/>
                    <a:pt x="6" y="80"/>
                  </a:cubicBezTo>
                  <a:cubicBezTo>
                    <a:pt x="11" y="80"/>
                    <a:pt x="11" y="78"/>
                    <a:pt x="13" y="72"/>
                  </a:cubicBezTo>
                  <a:cubicBezTo>
                    <a:pt x="34" y="16"/>
                    <a:pt x="45" y="13"/>
                    <a:pt x="98" y="13"/>
                  </a:cubicBezTo>
                  <a:lnTo>
                    <a:pt x="113" y="13"/>
                  </a:lnTo>
                  <a:cubicBezTo>
                    <a:pt x="123" y="13"/>
                    <a:pt x="124" y="13"/>
                    <a:pt x="124" y="16"/>
                  </a:cubicBezTo>
                  <a:cubicBezTo>
                    <a:pt x="124" y="16"/>
                    <a:pt x="124" y="18"/>
                    <a:pt x="122" y="23"/>
                  </a:cubicBezTo>
                  <a:lnTo>
                    <a:pt x="76" y="207"/>
                  </a:lnTo>
                  <a:cubicBezTo>
                    <a:pt x="73" y="220"/>
                    <a:pt x="72" y="223"/>
                    <a:pt x="35" y="223"/>
                  </a:cubicBezTo>
                  <a:cubicBezTo>
                    <a:pt x="23" y="223"/>
                    <a:pt x="20" y="223"/>
                    <a:pt x="20" y="231"/>
                  </a:cubicBezTo>
                  <a:cubicBezTo>
                    <a:pt x="20" y="232"/>
                    <a:pt x="20" y="236"/>
                    <a:pt x="26" y="236"/>
                  </a:cubicBezTo>
                  <a:cubicBezTo>
                    <a:pt x="35" y="236"/>
                    <a:pt x="46" y="235"/>
                    <a:pt x="56" y="235"/>
                  </a:cubicBezTo>
                  <a:cubicBezTo>
                    <a:pt x="65" y="235"/>
                    <a:pt x="76" y="234"/>
                    <a:pt x="86" y="234"/>
                  </a:cubicBezTo>
                  <a:cubicBezTo>
                    <a:pt x="95" y="234"/>
                    <a:pt x="107" y="234"/>
                    <a:pt x="117" y="235"/>
                  </a:cubicBezTo>
                  <a:cubicBezTo>
                    <a:pt x="126" y="235"/>
                    <a:pt x="137" y="236"/>
                    <a:pt x="146" y="236"/>
                  </a:cubicBezTo>
                  <a:cubicBezTo>
                    <a:pt x="149" y="236"/>
                    <a:pt x="154" y="236"/>
                    <a:pt x="154" y="228"/>
                  </a:cubicBezTo>
                  <a:cubicBezTo>
                    <a:pt x="154" y="223"/>
                    <a:pt x="151" y="223"/>
                    <a:pt x="140" y="223"/>
                  </a:cubicBezTo>
                  <a:cubicBezTo>
                    <a:pt x="133" y="223"/>
                    <a:pt x="126" y="223"/>
                    <a:pt x="120" y="223"/>
                  </a:cubicBezTo>
                  <a:cubicBezTo>
                    <a:pt x="108" y="221"/>
                    <a:pt x="107" y="220"/>
                    <a:pt x="107" y="216"/>
                  </a:cubicBezTo>
                  <a:cubicBezTo>
                    <a:pt x="107" y="213"/>
                    <a:pt x="107" y="213"/>
                    <a:pt x="109" y="208"/>
                  </a:cubicBezTo>
                  <a:lnTo>
                    <a:pt x="155" y="25"/>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2893300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FBAF320-ED5D-40BA-A681-3954E9B75C10}"/>
              </a:ext>
            </a:extLst>
          </p:cNvPr>
          <p:cNvSpPr>
            <a:spLocks noGrp="1"/>
          </p:cNvSpPr>
          <p:nvPr>
            <p:ph type="title"/>
          </p:nvPr>
        </p:nvSpPr>
        <p:spPr>
          <a:xfrm>
            <a:off x="156754" y="1"/>
            <a:ext cx="8804366" cy="584461"/>
          </a:xfrm>
        </p:spPr>
        <p:txBody>
          <a:bodyPr/>
          <a:lstStyle/>
          <a:p>
            <a:pPr algn="ctr"/>
            <a:r>
              <a:rPr lang="it-IT" sz="3200" dirty="0" err="1">
                <a:effectLst>
                  <a:outerShdw blurRad="38100" dist="38100" dir="2700000" algn="tl">
                    <a:srgbClr val="000000">
                      <a:alpha val="43137"/>
                    </a:srgbClr>
                  </a:outerShdw>
                </a:effectLst>
              </a:rPr>
              <a:t>Simulation</a:t>
            </a:r>
            <a:r>
              <a:rPr lang="it-IT" sz="3200" dirty="0">
                <a:effectLst>
                  <a:outerShdw blurRad="38100" dist="38100" dir="2700000" algn="tl">
                    <a:srgbClr val="000000">
                      <a:alpha val="43137"/>
                    </a:srgbClr>
                  </a:outerShdw>
                </a:effectLst>
              </a:rPr>
              <a:t> </a:t>
            </a:r>
            <a:r>
              <a:rPr lang="it-IT" sz="3200" dirty="0" err="1">
                <a:effectLst>
                  <a:outerShdw blurRad="38100" dist="38100" dir="2700000" algn="tl">
                    <a:srgbClr val="000000">
                      <a:alpha val="43137"/>
                    </a:srgbClr>
                  </a:outerShdw>
                </a:effectLst>
              </a:rPr>
              <a:t>Results</a:t>
            </a:r>
            <a:endParaRPr lang="it-IT" sz="3200" dirty="0">
              <a:effectLst>
                <a:outerShdw blurRad="38100" dist="38100" dir="2700000" algn="tl">
                  <a:srgbClr val="000000">
                    <a:alpha val="43137"/>
                  </a:srgbClr>
                </a:outerShdw>
              </a:effectLst>
            </a:endParaRPr>
          </a:p>
        </p:txBody>
      </p:sp>
      <p:sp>
        <p:nvSpPr>
          <p:cNvPr id="4" name="Segnaposto data 3">
            <a:extLst>
              <a:ext uri="{FF2B5EF4-FFF2-40B4-BE49-F238E27FC236}">
                <a16:creationId xmlns:a16="http://schemas.microsoft.com/office/drawing/2014/main" id="{FF31704F-7FA8-4EA9-B9B6-A0D062F1345D}"/>
              </a:ext>
            </a:extLst>
          </p:cNvPr>
          <p:cNvSpPr>
            <a:spLocks noGrp="1"/>
          </p:cNvSpPr>
          <p:nvPr>
            <p:ph type="dt" sz="half" idx="10"/>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it-IT" sz="1100" b="0" i="0" u="none" strike="noStrike" kern="1200" cap="none" spc="0" normalizeH="0" baseline="0" noProof="0">
                <a:ln>
                  <a:noFill/>
                </a:ln>
                <a:solidFill>
                  <a:srgbClr val="FFFFFF"/>
                </a:solidFill>
                <a:effectLst/>
                <a:uLnTx/>
                <a:uFillTx/>
                <a:latin typeface="Arial" panose="020B0604020202020204" pitchFamily="34" charset="0"/>
                <a:ea typeface="ＭＳ Ｐゴシック" panose="020B0600070205080204" pitchFamily="34" charset="-128"/>
                <a:cs typeface="+mn-cs"/>
              </a:rPr>
              <a:t>A.Y. 2020/2021</a:t>
            </a:r>
            <a:endParaRPr kumimoji="0" lang="it-IT" altLang="it-IT" sz="1100" b="0" i="0" u="none" strike="noStrike" kern="1200" cap="none" spc="0" normalizeH="0" baseline="0" noProof="0">
              <a:ln>
                <a:noFill/>
              </a:ln>
              <a:solidFill>
                <a:srgbClr val="FFFFFF"/>
              </a:solidFill>
              <a:effectLst/>
              <a:uLnTx/>
              <a:uFillTx/>
              <a:latin typeface="Arial" panose="020B0604020202020204" pitchFamily="34" charset="0"/>
              <a:ea typeface="ＭＳ Ｐゴシック" panose="020B0600070205080204" pitchFamily="34" charset="-128"/>
              <a:cs typeface="+mn-cs"/>
            </a:endParaRPr>
          </a:p>
        </p:txBody>
      </p:sp>
      <p:sp>
        <p:nvSpPr>
          <p:cNvPr id="5" name="Segnaposto piè di pagina 4">
            <a:extLst>
              <a:ext uri="{FF2B5EF4-FFF2-40B4-BE49-F238E27FC236}">
                <a16:creationId xmlns:a16="http://schemas.microsoft.com/office/drawing/2014/main" id="{0882676D-6E5A-4433-868C-F4EC2F254B90}"/>
              </a:ext>
            </a:extLst>
          </p:cNvPr>
          <p:cNvSpPr>
            <a:spLocks noGrp="1"/>
          </p:cNvSpPr>
          <p:nvPr>
            <p:ph type="ftr" sz="quarter" idx="11"/>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it-IT" sz="1100" b="0" i="0" u="none" strike="noStrike" kern="1200" cap="none" spc="0" normalizeH="0" baseline="0" noProof="0">
                <a:ln>
                  <a:noFill/>
                </a:ln>
                <a:solidFill>
                  <a:srgbClr val="FFFFFF"/>
                </a:solidFill>
                <a:effectLst/>
                <a:uLnTx/>
                <a:uFillTx/>
                <a:latin typeface="Arial" panose="020B0604020202020204" pitchFamily="34" charset="0"/>
                <a:ea typeface="ＭＳ Ｐゴシック" panose="020B0600070205080204" pitchFamily="34" charset="-128"/>
                <a:cs typeface="+mn-cs"/>
              </a:rPr>
              <a:t>Control Learning techniques for set point regulation of robots with nonlinear joints flexibility</a:t>
            </a:r>
            <a:endParaRPr kumimoji="0" lang="it-IT" altLang="it-IT" sz="1100" b="0" i="0" u="none" strike="noStrike" kern="1200" cap="none" spc="0" normalizeH="0" baseline="0" noProof="0">
              <a:ln>
                <a:noFill/>
              </a:ln>
              <a:solidFill>
                <a:srgbClr val="FFFFFF"/>
              </a:solidFill>
              <a:effectLst/>
              <a:uLnTx/>
              <a:uFillTx/>
              <a:latin typeface="Arial" panose="020B0604020202020204" pitchFamily="34" charset="0"/>
              <a:ea typeface="ＭＳ Ｐゴシック" panose="020B0600070205080204" pitchFamily="34" charset="-128"/>
              <a:cs typeface="+mn-cs"/>
            </a:endParaRPr>
          </a:p>
        </p:txBody>
      </p:sp>
      <p:sp>
        <p:nvSpPr>
          <p:cNvPr id="6" name="Segnaposto numero diapositiva 5">
            <a:extLst>
              <a:ext uri="{FF2B5EF4-FFF2-40B4-BE49-F238E27FC236}">
                <a16:creationId xmlns:a16="http://schemas.microsoft.com/office/drawing/2014/main" id="{71E4C367-F5DA-4107-9C96-D3851A71278E}"/>
              </a:ext>
            </a:extLst>
          </p:cNvPr>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it-IT" altLang="it-IT" sz="1100" b="0" i="0" u="none" strike="noStrike" kern="1200" cap="none" spc="0" normalizeH="0" baseline="0" noProof="0">
                <a:ln>
                  <a:noFill/>
                </a:ln>
                <a:solidFill>
                  <a:srgbClr val="FFFFFF"/>
                </a:solidFill>
                <a:effectLst/>
                <a:uLnTx/>
                <a:uFillTx/>
                <a:latin typeface="Arial" panose="020B0604020202020204" pitchFamily="34" charset="0"/>
                <a:ea typeface="ＭＳ Ｐゴシック" panose="020B0600070205080204" pitchFamily="34" charset="-128"/>
                <a:cs typeface="+mn-cs"/>
              </a:rPr>
              <a:t>Pagina </a:t>
            </a:r>
            <a:fld id="{BA685955-B0BA-445A-8774-01A37A6AC08F}" type="slidenum">
              <a:rPr kumimoji="0" lang="it-IT" altLang="it-IT" sz="1100" b="0" i="0" u="none" strike="noStrike" kern="1200" cap="none" spc="0" normalizeH="0" baseline="0" noProof="0" smtClean="0">
                <a:ln>
                  <a:noFill/>
                </a:ln>
                <a:solidFill>
                  <a:srgbClr val="FFFFFF"/>
                </a:solidFill>
                <a:effectLst/>
                <a:uLnTx/>
                <a:uFillTx/>
                <a:latin typeface="Arial" panose="020B0604020202020204" pitchFamily="34" charset="0"/>
                <a:ea typeface="ＭＳ Ｐゴシック" panose="020B0600070205080204" pitchFamily="34"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19</a:t>
            </a:fld>
            <a:endParaRPr kumimoji="0" lang="it-IT" altLang="it-IT" sz="1100" b="0" i="0" u="none" strike="noStrike" kern="1200" cap="none" spc="0" normalizeH="0" baseline="0" noProof="0">
              <a:ln>
                <a:noFill/>
              </a:ln>
              <a:solidFill>
                <a:srgbClr val="FFFFFF"/>
              </a:solidFill>
              <a:effectLst/>
              <a:uLnTx/>
              <a:uFillTx/>
              <a:latin typeface="Arial" panose="020B0604020202020204" pitchFamily="34" charset="0"/>
              <a:ea typeface="ＭＳ Ｐゴシック" panose="020B0600070205080204" pitchFamily="34" charset="-128"/>
              <a:cs typeface="+mn-cs"/>
            </a:endParaRPr>
          </a:p>
        </p:txBody>
      </p:sp>
      <mc:AlternateContent xmlns:mc="http://schemas.openxmlformats.org/markup-compatibility/2006" xmlns:a14="http://schemas.microsoft.com/office/drawing/2010/main">
        <mc:Choice Requires="a14">
          <p:sp>
            <p:nvSpPr>
              <p:cNvPr id="13" name="CasellaDiTesto 12">
                <a:extLst>
                  <a:ext uri="{FF2B5EF4-FFF2-40B4-BE49-F238E27FC236}">
                    <a16:creationId xmlns:a16="http://schemas.microsoft.com/office/drawing/2014/main" id="{44848970-8CFB-44AD-ACD2-59870F3A24D0}"/>
                  </a:ext>
                </a:extLst>
              </p:cNvPr>
              <p:cNvSpPr txBox="1"/>
              <p:nvPr/>
            </p:nvSpPr>
            <p:spPr>
              <a:xfrm>
                <a:off x="330927" y="1248484"/>
                <a:ext cx="8499644" cy="4931093"/>
              </a:xfrm>
              <a:prstGeom prst="rect">
                <a:avLst/>
              </a:prstGeom>
              <a:noFill/>
            </p:spPr>
            <p:txBody>
              <a:bodyPr wrap="square" rtlCol="0">
                <a:spAutoFit/>
              </a:bodyPr>
              <a:lstStyle/>
              <a:p>
                <a:pPr marL="171450" marR="0" lvl="0" indent="-171450" algn="l" defTabSz="914400" rtl="0" eaLnBrk="0" fontAlgn="base" latinLnBrk="0" hangingPunct="0">
                  <a:lnSpc>
                    <a:spcPct val="100000"/>
                  </a:lnSpc>
                  <a:spcBef>
                    <a:spcPct val="0"/>
                  </a:spcBef>
                  <a:spcAft>
                    <a:spcPct val="0"/>
                  </a:spcAft>
                  <a:buClr>
                    <a:srgbClr val="790022"/>
                  </a:buClr>
                  <a:buSzTx/>
                  <a:buFont typeface="Arial" panose="020B0604020202020204" pitchFamily="34" charset="0"/>
                  <a:buChar char="•"/>
                  <a:tabLst/>
                  <a:defRPr/>
                </a:pPr>
                <a:r>
                  <a:rPr kumimoji="0" lang="en-US" sz="20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Simulations illustrate four scenarios:</a:t>
                </a:r>
              </a:p>
              <a:p>
                <a:pPr marL="0" marR="0" lvl="0" indent="0" algn="l" defTabSz="914400" rtl="0" eaLnBrk="0" fontAlgn="base" latinLnBrk="0" hangingPunct="0">
                  <a:lnSpc>
                    <a:spcPct val="100000"/>
                  </a:lnSpc>
                  <a:spcBef>
                    <a:spcPct val="0"/>
                  </a:spcBef>
                  <a:spcAft>
                    <a:spcPct val="0"/>
                  </a:spcAft>
                  <a:buClr>
                    <a:srgbClr val="790022"/>
                  </a:buClr>
                  <a:buSzTx/>
                  <a:buFontTx/>
                  <a:buNone/>
                  <a:tabLst/>
                  <a:defRPr/>
                </a:pPr>
                <a:endPar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a:p>
                <a:pPr marL="914400" marR="0" lvl="1" indent="-457200" algn="l" defTabSz="914400" rtl="0" eaLnBrk="0" fontAlgn="base" latinLnBrk="0" hangingPunct="0">
                  <a:lnSpc>
                    <a:spcPct val="100000"/>
                  </a:lnSpc>
                  <a:spcBef>
                    <a:spcPct val="0"/>
                  </a:spcBef>
                  <a:spcAft>
                    <a:spcPct val="0"/>
                  </a:spcAft>
                  <a:buClr>
                    <a:srgbClr val="790022"/>
                  </a:buClr>
                  <a:buSzTx/>
                  <a:buFont typeface="Arial" panose="020B0604020202020204" pitchFamily="34" charset="0"/>
                  <a:buChar char="•"/>
                  <a:tabLst/>
                  <a:defRPr/>
                </a:pPr>
                <a:r>
                  <a:rPr kumimoji="0" lang="en-US" sz="20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The </a:t>
                </a:r>
                <a:r>
                  <a:rPr kumimoji="0" lang="en-US" sz="2000" b="1" i="0" u="none" strike="noStrike" kern="1200" cap="none" spc="0" normalizeH="0" baseline="0" noProof="0" dirty="0">
                    <a:ln>
                      <a:noFill/>
                    </a:ln>
                    <a:solidFill>
                      <a:schemeClr val="tx1"/>
                    </a:solidFill>
                    <a:effectLst/>
                    <a:uLnTx/>
                    <a:uFillTx/>
                    <a:latin typeface="Arial" panose="020B0604020202020204" pitchFamily="34" charset="0"/>
                    <a:ea typeface="ＭＳ Ｐゴシック" panose="020B0600070205080204" pitchFamily="34" charset="-128"/>
                    <a:cs typeface="+mn-cs"/>
                  </a:rPr>
                  <a:t>elasticity</a:t>
                </a:r>
                <a:r>
                  <a:rPr kumimoji="0" lang="en-US" sz="20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 term is </a:t>
                </a:r>
                <a:r>
                  <a:rPr kumimoji="0" lang="en-US" sz="2000" b="1" i="0" u="none" strike="noStrike" kern="1200" cap="none" spc="0" normalizeH="0" baseline="0" noProof="0" dirty="0">
                    <a:ln>
                      <a:noFill/>
                    </a:ln>
                    <a:solidFill>
                      <a:schemeClr val="tx1"/>
                    </a:solidFill>
                    <a:effectLst/>
                    <a:uLnTx/>
                    <a:uFillTx/>
                    <a:latin typeface="Arial" panose="020B0604020202020204" pitchFamily="34" charset="0"/>
                    <a:ea typeface="ＭＳ Ｐゴシック" panose="020B0600070205080204" pitchFamily="34" charset="-128"/>
                    <a:cs typeface="+mn-cs"/>
                  </a:rPr>
                  <a:t>fully known (</a:t>
                </a:r>
                <a:r>
                  <a:rPr kumimoji="0" lang="en-US" sz="2000" b="1" i="1" u="none" strike="noStrike" kern="1200" cap="none" spc="0" normalizeH="0" baseline="0" noProof="0" dirty="0">
                    <a:ln>
                      <a:noFill/>
                    </a:ln>
                    <a:solidFill>
                      <a:schemeClr val="tx1"/>
                    </a:solidFill>
                    <a:effectLst/>
                    <a:uLnTx/>
                    <a:uFillTx/>
                    <a:latin typeface="Arial" panose="020B0604020202020204" pitchFamily="34" charset="0"/>
                    <a:ea typeface="ＭＳ Ｐゴシック" panose="020B0600070205080204" pitchFamily="34" charset="-128"/>
                    <a:cs typeface="+mn-cs"/>
                  </a:rPr>
                  <a:t>nominal MPC</a:t>
                </a:r>
                <a:r>
                  <a:rPr kumimoji="0" lang="en-US" sz="2000" b="1" i="0" u="none" strike="noStrike" kern="1200" cap="none" spc="0" normalizeH="0" baseline="0" noProof="0" dirty="0">
                    <a:ln>
                      <a:noFill/>
                    </a:ln>
                    <a:solidFill>
                      <a:schemeClr val="tx1"/>
                    </a:solidFill>
                    <a:effectLst/>
                    <a:uLnTx/>
                    <a:uFillTx/>
                    <a:latin typeface="Arial" panose="020B0604020202020204" pitchFamily="34" charset="0"/>
                    <a:ea typeface="ＭＳ Ｐゴシック" panose="020B0600070205080204" pitchFamily="34" charset="-128"/>
                    <a:cs typeface="+mn-cs"/>
                  </a:rPr>
                  <a:t>)</a:t>
                </a:r>
                <a:r>
                  <a:rPr kumimoji="0" lang="en-US" sz="20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a:t>
                </a:r>
              </a:p>
              <a:p>
                <a:pPr marL="914400" lvl="1" indent="-457200">
                  <a:buClr>
                    <a:srgbClr val="790022"/>
                  </a:buClr>
                  <a:buFont typeface="Arial" panose="020B0604020202020204" pitchFamily="34" charset="0"/>
                  <a:buChar char="•"/>
                  <a:defRPr/>
                </a:pPr>
                <a:r>
                  <a:rPr kumimoji="0" lang="en-US" sz="200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Nominal MPC with </a:t>
                </a:r>
                <a:r>
                  <a:rPr kumimoji="0" lang="en-US" sz="2000" b="1" i="0" u="none" strike="noStrike" kern="1200" cap="none" spc="0" normalizeH="0" baseline="0" noProof="0" dirty="0">
                    <a:ln>
                      <a:noFill/>
                    </a:ln>
                    <a:solidFill>
                      <a:schemeClr val="tx1"/>
                    </a:solidFill>
                    <a:effectLst/>
                    <a:uLnTx/>
                    <a:uFillTx/>
                    <a:latin typeface="Arial" panose="020B0604020202020204" pitchFamily="34" charset="0"/>
                    <a:ea typeface="ＭＳ Ｐゴシック" panose="020B0600070205080204" pitchFamily="34" charset="-128"/>
                    <a:cs typeface="+mn-cs"/>
                  </a:rPr>
                  <a:t>wrong elastic term;</a:t>
                </a:r>
              </a:p>
              <a:p>
                <a:pPr marL="914400" marR="0" lvl="1" indent="-457200" algn="l" defTabSz="914400" rtl="0" eaLnBrk="0" fontAlgn="base" latinLnBrk="0" hangingPunct="0">
                  <a:lnSpc>
                    <a:spcPct val="100000"/>
                  </a:lnSpc>
                  <a:spcBef>
                    <a:spcPct val="0"/>
                  </a:spcBef>
                  <a:spcAft>
                    <a:spcPct val="0"/>
                  </a:spcAft>
                  <a:buClr>
                    <a:srgbClr val="790022"/>
                  </a:buClr>
                  <a:buSzTx/>
                  <a:buFont typeface="Arial" panose="020B0604020202020204" pitchFamily="34" charset="0"/>
                  <a:buChar char="•"/>
                  <a:tabLst/>
                  <a:defRPr/>
                </a:pPr>
                <a:r>
                  <a:rPr kumimoji="0" lang="en-US" sz="200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The elastic term </a:t>
                </a:r>
                <a:r>
                  <a:rPr kumimoji="0" lang="en-US" sz="20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is assumed unknown and is </a:t>
                </a:r>
                <a:r>
                  <a:rPr kumimoji="0" lang="en-US" sz="2000" b="1" i="0" u="none" strike="noStrike" kern="1200" cap="none" spc="0" normalizeH="0" baseline="0" noProof="0" dirty="0">
                    <a:ln>
                      <a:noFill/>
                    </a:ln>
                    <a:solidFill>
                      <a:schemeClr val="tx1"/>
                    </a:solidFill>
                    <a:effectLst/>
                    <a:uLnTx/>
                    <a:uFillTx/>
                    <a:latin typeface="Arial" panose="020B0604020202020204" pitchFamily="34" charset="0"/>
                    <a:ea typeface="ＭＳ Ｐゴシック" panose="020B0600070205080204" pitchFamily="34" charset="-128"/>
                    <a:cs typeface="+mn-cs"/>
                  </a:rPr>
                  <a:t>estimated offline</a:t>
                </a:r>
                <a:r>
                  <a:rPr kumimoji="0" lang="en-US" sz="20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 using the </a:t>
                </a:r>
                <a:r>
                  <a:rPr kumimoji="0" lang="en-US" sz="2000" b="1" i="0" u="none" strike="noStrike" kern="1200" cap="none" spc="0" normalizeH="0" baseline="0" noProof="0" dirty="0">
                    <a:ln>
                      <a:noFill/>
                    </a:ln>
                    <a:solidFill>
                      <a:srgbClr val="830022"/>
                    </a:solidFill>
                    <a:effectLst/>
                    <a:uLnTx/>
                    <a:uFillTx/>
                    <a:latin typeface="Arial" panose="020B0604020202020204" pitchFamily="34" charset="0"/>
                    <a:ea typeface="ＭＳ Ｐゴシック" panose="020B0600070205080204" pitchFamily="34" charset="-128"/>
                    <a:cs typeface="+mn-cs"/>
                  </a:rPr>
                  <a:t>GP approach</a:t>
                </a:r>
                <a:r>
                  <a:rPr kumimoji="0" lang="en-US" sz="20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a:t>
                </a:r>
              </a:p>
              <a:p>
                <a:pPr marL="914400" marR="0" lvl="1" indent="-457200" algn="l" defTabSz="914400" rtl="0" eaLnBrk="0" fontAlgn="base" latinLnBrk="0" hangingPunct="0">
                  <a:lnSpc>
                    <a:spcPct val="100000"/>
                  </a:lnSpc>
                  <a:spcBef>
                    <a:spcPct val="0"/>
                  </a:spcBef>
                  <a:spcAft>
                    <a:spcPct val="0"/>
                  </a:spcAft>
                  <a:buClr>
                    <a:srgbClr val="790022"/>
                  </a:buClr>
                  <a:buSzTx/>
                  <a:buFont typeface="Arial" panose="020B0604020202020204" pitchFamily="34" charset="0"/>
                  <a:buChar char="•"/>
                  <a:tabLst/>
                  <a:defRPr/>
                </a:pPr>
                <a:r>
                  <a:rPr kumimoji="0" lang="en-US" sz="2000" b="1" i="0" u="none" strike="noStrike" kern="1200" cap="none" spc="0" normalizeH="0" baseline="0" noProof="0" dirty="0">
                    <a:ln>
                      <a:noFill/>
                    </a:ln>
                    <a:solidFill>
                      <a:srgbClr val="830022"/>
                    </a:solidFill>
                    <a:effectLst/>
                    <a:uLnTx/>
                    <a:uFillTx/>
                    <a:latin typeface="Arial" panose="020B0604020202020204" pitchFamily="34" charset="0"/>
                    <a:ea typeface="ＭＳ Ｐゴシック" panose="020B0600070205080204" pitchFamily="34" charset="-128"/>
                    <a:cs typeface="+mn-cs"/>
                  </a:rPr>
                  <a:t>Learning</a:t>
                </a:r>
                <a:r>
                  <a:rPr kumimoji="0" lang="en-US" sz="20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 is performed </a:t>
                </a:r>
                <a:r>
                  <a:rPr kumimoji="0" lang="en-US" sz="2000" b="1" i="0" u="none" strike="noStrike" kern="1200" cap="none" spc="0" normalizeH="0" baseline="0" noProof="0" dirty="0">
                    <a:ln>
                      <a:noFill/>
                    </a:ln>
                    <a:solidFill>
                      <a:srgbClr val="830022"/>
                    </a:solidFill>
                    <a:effectLst/>
                    <a:uLnTx/>
                    <a:uFillTx/>
                    <a:latin typeface="Arial" panose="020B0604020202020204" pitchFamily="34" charset="0"/>
                    <a:ea typeface="ＭＳ Ｐゴシック" panose="020B0600070205080204" pitchFamily="34" charset="-128"/>
                    <a:cs typeface="+mn-cs"/>
                  </a:rPr>
                  <a:t>online</a:t>
                </a:r>
                <a:r>
                  <a:rPr kumimoji="0" lang="en-US" sz="20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 starting from an estimation of the elastic term </a:t>
                </a:r>
                <a:r>
                  <a:rPr kumimoji="0" lang="en-US" sz="2000" b="0" i="0"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obtained</a:t>
                </a:r>
                <a:r>
                  <a:rPr kumimoji="0" lang="en-US" sz="20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 by applying the GP approach offline on a reduced dataset.</a:t>
                </a:r>
              </a:p>
              <a:p>
                <a:pPr marL="800100" marR="0" lvl="1" indent="-342900" algn="l" defTabSz="914400" rtl="0" eaLnBrk="0" fontAlgn="base" latinLnBrk="0" hangingPunct="0">
                  <a:lnSpc>
                    <a:spcPct val="100000"/>
                  </a:lnSpc>
                  <a:spcBef>
                    <a:spcPct val="0"/>
                  </a:spcBef>
                  <a:spcAft>
                    <a:spcPct val="0"/>
                  </a:spcAft>
                  <a:buClr>
                    <a:srgbClr val="790022"/>
                  </a:buClr>
                  <a:buSzTx/>
                  <a:buFont typeface="Wingdings" panose="05000000000000000000" pitchFamily="2" charset="2"/>
                  <a:buChar char="Ø"/>
                  <a:tabLst/>
                  <a:defRPr/>
                </a:pPr>
                <a:endParaRPr kumimoji="0" lang="en-US" sz="22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a:p>
                <a:pPr marL="342900" marR="0" lvl="0" indent="-342900" algn="l" defTabSz="914400" rtl="0" eaLnBrk="0" fontAlgn="base" latinLnBrk="0" hangingPunct="0">
                  <a:lnSpc>
                    <a:spcPct val="100000"/>
                  </a:lnSpc>
                  <a:spcBef>
                    <a:spcPct val="0"/>
                  </a:spcBef>
                  <a:spcAft>
                    <a:spcPct val="0"/>
                  </a:spcAft>
                  <a:buClr>
                    <a:srgbClr val="790022"/>
                  </a:buClr>
                  <a:buSzTx/>
                  <a:buFont typeface="Arial" panose="020B0604020202020204" pitchFamily="34" charset="0"/>
                  <a:buChar char="•"/>
                  <a:tabLst/>
                  <a:defRPr/>
                </a:pPr>
                <a:r>
                  <a:rPr kumimoji="0" lang="en-US" sz="20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For consistent comparisons, results from the following rest-to-rest trajectories are reported:</a:t>
                </a:r>
              </a:p>
              <a:p>
                <a:pPr marL="0" marR="0" lvl="0" indent="0" algn="l" defTabSz="914400" rtl="0" eaLnBrk="0" fontAlgn="base" latinLnBrk="0" hangingPunct="0">
                  <a:lnSpc>
                    <a:spcPct val="100000"/>
                  </a:lnSpc>
                  <a:spcBef>
                    <a:spcPct val="0"/>
                  </a:spcBef>
                  <a:spcAft>
                    <a:spcPct val="0"/>
                  </a:spcAft>
                  <a:buClr>
                    <a:srgbClr val="790022"/>
                  </a:buClr>
                  <a:buSzTx/>
                  <a:buFontTx/>
                  <a:buNone/>
                  <a:tabLst/>
                  <a:defRPr/>
                </a:pPr>
                <a:endPar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a:p>
                <a:pPr marL="800100" marR="0" lvl="1" indent="-342900" algn="l" defTabSz="914400" rtl="0" eaLnBrk="0" fontAlgn="base" latinLnBrk="0" hangingPunct="0">
                  <a:lnSpc>
                    <a:spcPct val="100000"/>
                  </a:lnSpc>
                  <a:spcBef>
                    <a:spcPct val="0"/>
                  </a:spcBef>
                  <a:spcAft>
                    <a:spcPct val="0"/>
                  </a:spcAft>
                  <a:buClr>
                    <a:srgbClr val="790022"/>
                  </a:buClr>
                  <a:buSzTx/>
                  <a:buFont typeface="Arial" panose="020B0604020202020204" pitchFamily="34" charset="0"/>
                  <a:buChar char="•"/>
                  <a:tabLst/>
                  <a:defRPr/>
                </a:pPr>
                <a:r>
                  <a:rPr kumimoji="0" lang="en-US" sz="22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a:t>
                </a:r>
                <a:r>
                  <a:rPr kumimoji="0" lang="en-US" sz="2000" b="1" i="0" u="none" strike="noStrike" kern="1200" cap="none" spc="0" normalizeH="0" baseline="0" noProof="0" dirty="0">
                    <a:ln>
                      <a:noFill/>
                    </a:ln>
                    <a:solidFill>
                      <a:srgbClr val="830022"/>
                    </a:solidFill>
                    <a:effectLst/>
                    <a:uLnTx/>
                    <a:uFillTx/>
                    <a:latin typeface="Arial" panose="020B0604020202020204" pitchFamily="34" charset="0"/>
                    <a:ea typeface="ＭＳ Ｐゴシック" panose="020B0600070205080204" pitchFamily="34" charset="-128"/>
                    <a:cs typeface="+mn-cs"/>
                  </a:rPr>
                  <a:t>Case 1</a:t>
                </a:r>
                <a:r>
                  <a:rPr kumimoji="0" lang="en-US" sz="22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 </a:t>
                </a:r>
                <a14:m>
                  <m:oMath xmlns:m="http://schemas.openxmlformats.org/officeDocument/2006/math">
                    <m:sSub>
                      <m:sSubPr>
                        <m:ctrlPr>
                          <a:rPr kumimoji="0" lang="en-US" sz="22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0" lang="it-IT" sz="22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𝑞</m:t>
                        </m:r>
                      </m:e>
                      <m:sub>
                        <m:r>
                          <a:rPr kumimoji="0" lang="it-IT" sz="22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𝑖𝑛</m:t>
                        </m:r>
                      </m:sub>
                    </m:sSub>
                    <m:r>
                      <a:rPr kumimoji="0" lang="it-IT" sz="22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p>
                      <m:sSupPr>
                        <m:ctrlPr>
                          <a:rPr kumimoji="0" lang="it-IT" sz="22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pPr>
                      <m:e>
                        <m:d>
                          <m:dPr>
                            <m:ctrlPr>
                              <a:rPr kumimoji="0" lang="it-IT" sz="22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m>
                              <m:mPr>
                                <m:mcs>
                                  <m:mc>
                                    <m:mcPr>
                                      <m:count m:val="2"/>
                                      <m:mcJc m:val="center"/>
                                    </m:mcPr>
                                  </m:mc>
                                </m:mcs>
                                <m:ctrlPr>
                                  <a:rPr kumimoji="0" lang="it-IT" sz="22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mPr>
                              <m:mr>
                                <m:e>
                                  <m:r>
                                    <m:rPr>
                                      <m:brk m:alnAt="7"/>
                                    </m:rPr>
                                    <a:rPr kumimoji="0" lang="it-IT" sz="2200" b="0" i="1" u="none" strike="noStrike" kern="1200" cap="none" spc="0" normalizeH="0" baseline="0" noProof="0" smtClean="0">
                                      <a:ln>
                                        <a:noFill/>
                                      </a:ln>
                                      <a:solidFill>
                                        <a:srgbClr val="000000"/>
                                      </a:solidFill>
                                      <a:effectLst/>
                                      <a:uLnTx/>
                                      <a:uFillTx/>
                                      <a:latin typeface="Cambria Math" panose="02040503050406030204" pitchFamily="18" charset="0"/>
                                      <a:cs typeface="+mn-cs"/>
                                    </a:rPr>
                                    <m:t>0</m:t>
                                  </m:r>
                                </m:e>
                                <m:e>
                                  <m:r>
                                    <a:rPr kumimoji="0" lang="it-IT" sz="2200" b="0" i="1" u="none" strike="noStrike" kern="1200" cap="none" spc="0" normalizeH="0" baseline="0" noProof="0" smtClean="0">
                                      <a:ln>
                                        <a:noFill/>
                                      </a:ln>
                                      <a:solidFill>
                                        <a:srgbClr val="000000"/>
                                      </a:solidFill>
                                      <a:effectLst/>
                                      <a:uLnTx/>
                                      <a:uFillTx/>
                                      <a:latin typeface="Cambria Math" panose="02040503050406030204" pitchFamily="18" charset="0"/>
                                      <a:cs typeface="+mn-cs"/>
                                    </a:rPr>
                                    <m:t>0</m:t>
                                  </m:r>
                                </m:e>
                              </m:mr>
                            </m:m>
                          </m:e>
                        </m:d>
                      </m:e>
                      <m:sup>
                        <m:r>
                          <a:rPr kumimoji="0" lang="it-IT" sz="22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𝑇</m:t>
                        </m:r>
                      </m:sup>
                    </m:sSup>
                    <m:r>
                      <a:rPr kumimoji="0" lang="it-IT" sz="22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0" lang="en-US" sz="22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0" lang="it-IT" sz="2200" b="0" i="1" u="none" strike="noStrike" kern="1200" cap="none" spc="0" normalizeH="0" baseline="0" noProof="0">
                            <a:ln>
                              <a:noFill/>
                            </a:ln>
                            <a:solidFill>
                              <a:srgbClr val="000000"/>
                            </a:solidFill>
                            <a:effectLst/>
                            <a:uLnTx/>
                            <a:uFillTx/>
                            <a:latin typeface="Cambria Math" panose="02040503050406030204" pitchFamily="18" charset="0"/>
                            <a:cs typeface="+mn-cs"/>
                          </a:rPr>
                          <m:t>𝑞</m:t>
                        </m:r>
                      </m:e>
                      <m:sub>
                        <m:r>
                          <a:rPr kumimoji="0" lang="it-IT" sz="22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𝑓</m:t>
                        </m:r>
                        <m:r>
                          <a:rPr kumimoji="0" lang="it-IT" sz="2200" b="0" i="1" u="none" strike="noStrike" kern="1200" cap="none" spc="0" normalizeH="0" baseline="0" noProof="0">
                            <a:ln>
                              <a:noFill/>
                            </a:ln>
                            <a:solidFill>
                              <a:srgbClr val="000000"/>
                            </a:solidFill>
                            <a:effectLst/>
                            <a:uLnTx/>
                            <a:uFillTx/>
                            <a:latin typeface="Cambria Math" panose="02040503050406030204" pitchFamily="18" charset="0"/>
                            <a:cs typeface="+mn-cs"/>
                          </a:rPr>
                          <m:t>𝑖𝑛</m:t>
                        </m:r>
                      </m:sub>
                    </m:sSub>
                    <m:r>
                      <a:rPr kumimoji="0" lang="it-IT" sz="2200" b="0" i="1" u="none" strike="noStrike" kern="1200" cap="none" spc="0" normalizeH="0" baseline="0" noProof="0">
                        <a:ln>
                          <a:noFill/>
                        </a:ln>
                        <a:solidFill>
                          <a:srgbClr val="000000"/>
                        </a:solidFill>
                        <a:effectLst/>
                        <a:uLnTx/>
                        <a:uFillTx/>
                        <a:latin typeface="Cambria Math" panose="02040503050406030204" pitchFamily="18" charset="0"/>
                        <a:cs typeface="+mn-cs"/>
                      </a:rPr>
                      <m:t>=</m:t>
                    </m:r>
                    <m:sSup>
                      <m:sSupPr>
                        <m:ctrlPr>
                          <a:rPr kumimoji="0" lang="it-IT" sz="2200" b="0" i="1" u="none" strike="noStrike" kern="1200" cap="none" spc="0" normalizeH="0" baseline="0" noProof="0">
                            <a:ln>
                              <a:noFill/>
                            </a:ln>
                            <a:solidFill>
                              <a:srgbClr val="000000"/>
                            </a:solidFill>
                            <a:effectLst/>
                            <a:uLnTx/>
                            <a:uFillTx/>
                            <a:latin typeface="Cambria Math" panose="02040503050406030204" pitchFamily="18" charset="0"/>
                            <a:cs typeface="+mn-cs"/>
                          </a:rPr>
                        </m:ctrlPr>
                      </m:sSupPr>
                      <m:e>
                        <m:d>
                          <m:dPr>
                            <m:ctrlPr>
                              <a:rPr kumimoji="0" lang="it-IT" sz="2200" b="0" i="1" u="none" strike="noStrike" kern="1200" cap="none" spc="0" normalizeH="0" baseline="0" noProof="0">
                                <a:ln>
                                  <a:noFill/>
                                </a:ln>
                                <a:solidFill>
                                  <a:srgbClr val="000000"/>
                                </a:solidFill>
                                <a:effectLst/>
                                <a:uLnTx/>
                                <a:uFillTx/>
                                <a:latin typeface="Cambria Math" panose="02040503050406030204" pitchFamily="18" charset="0"/>
                                <a:cs typeface="+mn-cs"/>
                              </a:rPr>
                            </m:ctrlPr>
                          </m:dPr>
                          <m:e>
                            <m:m>
                              <m:mPr>
                                <m:mcs>
                                  <m:mc>
                                    <m:mcPr>
                                      <m:count m:val="2"/>
                                      <m:mcJc m:val="center"/>
                                    </m:mcPr>
                                  </m:mc>
                                </m:mcs>
                                <m:ctrlPr>
                                  <a:rPr kumimoji="0" lang="it-IT" sz="2200" b="0" i="1" u="none" strike="noStrike" kern="1200" cap="none" spc="0" normalizeH="0" baseline="0" noProof="0">
                                    <a:ln>
                                      <a:noFill/>
                                    </a:ln>
                                    <a:solidFill>
                                      <a:srgbClr val="000000"/>
                                    </a:solidFill>
                                    <a:effectLst/>
                                    <a:uLnTx/>
                                    <a:uFillTx/>
                                    <a:latin typeface="Cambria Math" panose="02040503050406030204" pitchFamily="18" charset="0"/>
                                    <a:cs typeface="+mn-cs"/>
                                  </a:rPr>
                                </m:ctrlPr>
                              </m:mPr>
                              <m:mr>
                                <m:e>
                                  <m:f>
                                    <m:fPr>
                                      <m:type m:val="lin"/>
                                      <m:ctrlPr>
                                        <a:rPr kumimoji="0" lang="it-IT" sz="22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0" lang="it-IT" sz="22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𝜋</m:t>
                                      </m:r>
                                    </m:num>
                                    <m:den>
                                      <m:r>
                                        <a:rPr kumimoji="0" lang="it-IT" sz="2200" b="0" i="1" u="none" strike="noStrike" kern="1200" cap="none" spc="0" normalizeH="0" baseline="0" noProof="0" smtClean="0">
                                          <a:ln>
                                            <a:noFill/>
                                          </a:ln>
                                          <a:solidFill>
                                            <a:srgbClr val="000000"/>
                                          </a:solidFill>
                                          <a:effectLst/>
                                          <a:uLnTx/>
                                          <a:uFillTx/>
                                          <a:latin typeface="Cambria Math" panose="02040503050406030204" pitchFamily="18" charset="0"/>
                                          <a:cs typeface="+mn-cs"/>
                                        </a:rPr>
                                        <m:t>4</m:t>
                                      </m:r>
                                    </m:den>
                                  </m:f>
                                </m:e>
                                <m:e>
                                  <m:f>
                                    <m:fPr>
                                      <m:type m:val="lin"/>
                                      <m:ctrlPr>
                                        <a:rPr kumimoji="0" lang="it-IT" sz="2200" b="0" i="1" u="none" strike="noStrike" kern="1200" cap="none" spc="0" normalizeH="0" baseline="0" noProof="0">
                                          <a:ln>
                                            <a:noFill/>
                                          </a:ln>
                                          <a:solidFill>
                                            <a:srgbClr val="000000"/>
                                          </a:solidFill>
                                          <a:effectLst/>
                                          <a:uLnTx/>
                                          <a:uFillTx/>
                                          <a:latin typeface="Cambria Math" panose="02040503050406030204" pitchFamily="18" charset="0"/>
                                          <a:cs typeface="+mn-cs"/>
                                        </a:rPr>
                                      </m:ctrlPr>
                                    </m:fPr>
                                    <m:num>
                                      <m:r>
                                        <a:rPr kumimoji="0" lang="it-IT" sz="22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𝜋</m:t>
                                      </m:r>
                                    </m:num>
                                    <m:den>
                                      <m:r>
                                        <a:rPr kumimoji="0" lang="it-IT" sz="2200" b="0" i="1" u="none" strike="noStrike" kern="1200" cap="none" spc="0" normalizeH="0" baseline="0" noProof="0">
                                          <a:ln>
                                            <a:noFill/>
                                          </a:ln>
                                          <a:solidFill>
                                            <a:srgbClr val="000000"/>
                                          </a:solidFill>
                                          <a:effectLst/>
                                          <a:uLnTx/>
                                          <a:uFillTx/>
                                          <a:latin typeface="Cambria Math" panose="02040503050406030204" pitchFamily="18" charset="0"/>
                                          <a:cs typeface="+mn-cs"/>
                                        </a:rPr>
                                        <m:t>4</m:t>
                                      </m:r>
                                    </m:den>
                                  </m:f>
                                </m:e>
                              </m:mr>
                            </m:m>
                          </m:e>
                        </m:d>
                      </m:e>
                      <m:sup>
                        <m:r>
                          <a:rPr kumimoji="0" lang="it-IT" sz="2200" b="0" i="1" u="none" strike="noStrike" kern="1200" cap="none" spc="0" normalizeH="0" baseline="0" noProof="0">
                            <a:ln>
                              <a:noFill/>
                            </a:ln>
                            <a:solidFill>
                              <a:srgbClr val="000000"/>
                            </a:solidFill>
                            <a:effectLst/>
                            <a:uLnTx/>
                            <a:uFillTx/>
                            <a:latin typeface="Cambria Math" panose="02040503050406030204" pitchFamily="18" charset="0"/>
                            <a:cs typeface="+mn-cs"/>
                          </a:rPr>
                          <m:t>𝑇</m:t>
                        </m:r>
                      </m:sup>
                    </m:sSup>
                  </m:oMath>
                </a14:m>
                <a:endParaRPr kumimoji="0" lang="en-US" sz="2200" b="0" i="1"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a:p>
                <a:pPr marL="800100" marR="0" lvl="1" indent="-342900" algn="l" defTabSz="914400" rtl="0" eaLnBrk="0" fontAlgn="base" latinLnBrk="0" hangingPunct="0">
                  <a:lnSpc>
                    <a:spcPct val="100000"/>
                  </a:lnSpc>
                  <a:spcBef>
                    <a:spcPct val="0"/>
                  </a:spcBef>
                  <a:spcAft>
                    <a:spcPct val="0"/>
                  </a:spcAft>
                  <a:buClr>
                    <a:srgbClr val="790022"/>
                  </a:buClr>
                  <a:buSzTx/>
                  <a:buFont typeface="Arial" panose="020B0604020202020204" pitchFamily="34" charset="0"/>
                  <a:buChar char="•"/>
                  <a:tabLst/>
                  <a:defRPr/>
                </a:pPr>
                <a:r>
                  <a:rPr kumimoji="0" lang="en-US" sz="22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a:t>
                </a:r>
                <a:r>
                  <a:rPr kumimoji="0" lang="en-US" sz="2000" b="1" i="0" u="none" strike="noStrike" kern="1200" cap="none" spc="0" normalizeH="0" baseline="0" noProof="0" dirty="0">
                    <a:ln>
                      <a:noFill/>
                    </a:ln>
                    <a:solidFill>
                      <a:srgbClr val="830022"/>
                    </a:solidFill>
                    <a:effectLst/>
                    <a:uLnTx/>
                    <a:uFillTx/>
                    <a:latin typeface="Arial" panose="020B0604020202020204" pitchFamily="34" charset="0"/>
                    <a:ea typeface="ＭＳ Ｐゴシック" panose="020B0600070205080204" pitchFamily="34" charset="-128"/>
                    <a:cs typeface="+mn-cs"/>
                  </a:rPr>
                  <a:t>Case 2</a:t>
                </a:r>
                <a:r>
                  <a:rPr kumimoji="0" lang="en-US" sz="22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 </a:t>
                </a:r>
                <a14:m>
                  <m:oMath xmlns:m="http://schemas.openxmlformats.org/officeDocument/2006/math">
                    <m:sSub>
                      <m:sSubPr>
                        <m:ctrlPr>
                          <a:rPr kumimoji="0" lang="en-US" sz="22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0" lang="it-IT" sz="22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𝑞</m:t>
                        </m:r>
                      </m:e>
                      <m:sub>
                        <m:r>
                          <a:rPr kumimoji="0" lang="it-IT" sz="22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𝑖𝑛</m:t>
                        </m:r>
                      </m:sub>
                    </m:sSub>
                    <m:r>
                      <a:rPr kumimoji="0" lang="it-IT" sz="22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sSup>
                      <m:sSupPr>
                        <m:ctrlPr>
                          <a:rPr kumimoji="0" lang="it-IT" sz="22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pPr>
                      <m:e>
                        <m:d>
                          <m:dPr>
                            <m:ctrlPr>
                              <a:rPr kumimoji="0" lang="it-IT" sz="22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dPr>
                          <m:e>
                            <m:m>
                              <m:mPr>
                                <m:mcs>
                                  <m:mc>
                                    <m:mcPr>
                                      <m:count m:val="2"/>
                                      <m:mcJc m:val="center"/>
                                    </m:mcPr>
                                  </m:mc>
                                </m:mcs>
                                <m:ctrlPr>
                                  <a:rPr kumimoji="0" lang="it-IT" sz="22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mPr>
                              <m:mr>
                                <m:e>
                                  <m:f>
                                    <m:fPr>
                                      <m:type m:val="lin"/>
                                      <m:ctrlPr>
                                        <a:rPr kumimoji="0" lang="it-IT" sz="2200" b="0" i="1" u="none" strike="noStrike" kern="1200" cap="none" spc="0" normalizeH="0" baseline="0" noProof="0">
                                          <a:ln>
                                            <a:noFill/>
                                          </a:ln>
                                          <a:solidFill>
                                            <a:srgbClr val="000000"/>
                                          </a:solidFill>
                                          <a:effectLst/>
                                          <a:uLnTx/>
                                          <a:uFillTx/>
                                          <a:latin typeface="Cambria Math" panose="02040503050406030204" pitchFamily="18" charset="0"/>
                                          <a:cs typeface="+mn-cs"/>
                                        </a:rPr>
                                      </m:ctrlPr>
                                    </m:fPr>
                                    <m:num>
                                      <m:r>
                                        <a:rPr kumimoji="0" lang="it-IT" sz="2200" b="0"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0" lang="it-IT" sz="22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cs typeface="+mn-cs"/>
                                        </a:rPr>
                                        <m:t>𝜋</m:t>
                                      </m:r>
                                    </m:num>
                                    <m:den>
                                      <m:r>
                                        <a:rPr kumimoji="0" lang="it-IT" sz="22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2</m:t>
                                      </m:r>
                                    </m:den>
                                  </m:f>
                                </m:e>
                                <m:e>
                                  <m:r>
                                    <a:rPr kumimoji="0" lang="it-IT" sz="2200" b="0" i="1" u="none" strike="noStrike" kern="1200" cap="none" spc="0" normalizeH="0" baseline="0" noProof="0" smtClean="0">
                                      <a:ln>
                                        <a:noFill/>
                                      </a:ln>
                                      <a:solidFill>
                                        <a:srgbClr val="000000"/>
                                      </a:solidFill>
                                      <a:effectLst/>
                                      <a:uLnTx/>
                                      <a:uFillTx/>
                                      <a:latin typeface="Cambria Math" panose="02040503050406030204" pitchFamily="18" charset="0"/>
                                      <a:cs typeface="+mn-cs"/>
                                    </a:rPr>
                                    <m:t>0</m:t>
                                  </m:r>
                                </m:e>
                              </m:mr>
                            </m:m>
                          </m:e>
                        </m:d>
                      </m:e>
                      <m:sup>
                        <m:r>
                          <a:rPr kumimoji="0" lang="it-IT" sz="22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𝑇</m:t>
                        </m:r>
                      </m:sup>
                    </m:sSup>
                    <m:r>
                      <a:rPr kumimoji="0" lang="it-IT" sz="22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sSub>
                      <m:sSubPr>
                        <m:ctrlPr>
                          <a:rPr kumimoji="0" lang="en-US" sz="22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0" lang="it-IT" sz="2200" b="0" i="1" u="none" strike="noStrike" kern="1200" cap="none" spc="0" normalizeH="0" baseline="0" noProof="0">
                            <a:ln>
                              <a:noFill/>
                            </a:ln>
                            <a:solidFill>
                              <a:srgbClr val="000000"/>
                            </a:solidFill>
                            <a:effectLst/>
                            <a:uLnTx/>
                            <a:uFillTx/>
                            <a:latin typeface="Cambria Math" panose="02040503050406030204" pitchFamily="18" charset="0"/>
                            <a:cs typeface="+mn-cs"/>
                          </a:rPr>
                          <m:t>𝑞</m:t>
                        </m:r>
                      </m:e>
                      <m:sub>
                        <m:r>
                          <a:rPr kumimoji="0" lang="it-IT" sz="22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𝑓</m:t>
                        </m:r>
                        <m:r>
                          <a:rPr kumimoji="0" lang="it-IT" sz="2200" b="0" i="1" u="none" strike="noStrike" kern="1200" cap="none" spc="0" normalizeH="0" baseline="0" noProof="0">
                            <a:ln>
                              <a:noFill/>
                            </a:ln>
                            <a:solidFill>
                              <a:srgbClr val="000000"/>
                            </a:solidFill>
                            <a:effectLst/>
                            <a:uLnTx/>
                            <a:uFillTx/>
                            <a:latin typeface="Cambria Math" panose="02040503050406030204" pitchFamily="18" charset="0"/>
                            <a:cs typeface="+mn-cs"/>
                          </a:rPr>
                          <m:t>𝑖𝑛</m:t>
                        </m:r>
                      </m:sub>
                    </m:sSub>
                    <m:r>
                      <a:rPr kumimoji="0" lang="it-IT" sz="2200" b="0" i="1" u="none" strike="noStrike" kern="1200" cap="none" spc="0" normalizeH="0" baseline="0" noProof="0">
                        <a:ln>
                          <a:noFill/>
                        </a:ln>
                        <a:solidFill>
                          <a:srgbClr val="000000"/>
                        </a:solidFill>
                        <a:effectLst/>
                        <a:uLnTx/>
                        <a:uFillTx/>
                        <a:latin typeface="Cambria Math" panose="02040503050406030204" pitchFamily="18" charset="0"/>
                        <a:cs typeface="+mn-cs"/>
                      </a:rPr>
                      <m:t>=</m:t>
                    </m:r>
                    <m:sSup>
                      <m:sSupPr>
                        <m:ctrlPr>
                          <a:rPr kumimoji="0" lang="it-IT" sz="2200" b="0" i="1" u="none" strike="noStrike" kern="1200" cap="none" spc="0" normalizeH="0" baseline="0" noProof="0">
                            <a:ln>
                              <a:noFill/>
                            </a:ln>
                            <a:solidFill>
                              <a:srgbClr val="000000"/>
                            </a:solidFill>
                            <a:effectLst/>
                            <a:uLnTx/>
                            <a:uFillTx/>
                            <a:latin typeface="Cambria Math" panose="02040503050406030204" pitchFamily="18" charset="0"/>
                            <a:cs typeface="+mn-cs"/>
                          </a:rPr>
                        </m:ctrlPr>
                      </m:sSupPr>
                      <m:e>
                        <m:d>
                          <m:dPr>
                            <m:ctrlPr>
                              <a:rPr kumimoji="0" lang="it-IT" sz="2200" b="0" i="1" u="none" strike="noStrike" kern="1200" cap="none" spc="0" normalizeH="0" baseline="0" noProof="0">
                                <a:ln>
                                  <a:noFill/>
                                </a:ln>
                                <a:solidFill>
                                  <a:srgbClr val="000000"/>
                                </a:solidFill>
                                <a:effectLst/>
                                <a:uLnTx/>
                                <a:uFillTx/>
                                <a:latin typeface="Cambria Math" panose="02040503050406030204" pitchFamily="18" charset="0"/>
                                <a:cs typeface="+mn-cs"/>
                              </a:rPr>
                            </m:ctrlPr>
                          </m:dPr>
                          <m:e>
                            <m:m>
                              <m:mPr>
                                <m:mcs>
                                  <m:mc>
                                    <m:mcPr>
                                      <m:count m:val="2"/>
                                      <m:mcJc m:val="center"/>
                                    </m:mcPr>
                                  </m:mc>
                                </m:mcs>
                                <m:ctrlPr>
                                  <a:rPr kumimoji="0" lang="it-IT" sz="2200" b="0" i="1" u="none" strike="noStrike" kern="1200" cap="none" spc="0" normalizeH="0" baseline="0" noProof="0">
                                    <a:ln>
                                      <a:noFill/>
                                    </a:ln>
                                    <a:solidFill>
                                      <a:srgbClr val="000000"/>
                                    </a:solidFill>
                                    <a:effectLst/>
                                    <a:uLnTx/>
                                    <a:uFillTx/>
                                    <a:latin typeface="Cambria Math" panose="02040503050406030204" pitchFamily="18" charset="0"/>
                                    <a:cs typeface="+mn-cs"/>
                                  </a:rPr>
                                </m:ctrlPr>
                              </m:mPr>
                              <m:mr>
                                <m:e>
                                  <m:f>
                                    <m:fPr>
                                      <m:type m:val="lin"/>
                                      <m:ctrlPr>
                                        <a:rPr kumimoji="0" lang="it-IT" sz="22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fPr>
                                    <m:num>
                                      <m:r>
                                        <a:rPr kumimoji="0" lang="it-IT" sz="22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𝜋</m:t>
                                      </m:r>
                                    </m:num>
                                    <m:den>
                                      <m:r>
                                        <a:rPr kumimoji="0" lang="it-IT" sz="22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2</m:t>
                                      </m:r>
                                    </m:den>
                                  </m:f>
                                </m:e>
                                <m:e>
                                  <m:r>
                                    <a:rPr kumimoji="0" lang="it-IT" sz="2200" b="0" i="1" u="none" strike="noStrike" kern="1200" cap="none" spc="0" normalizeH="0" baseline="0" noProof="0" smtClean="0">
                                      <a:ln>
                                        <a:noFill/>
                                      </a:ln>
                                      <a:solidFill>
                                        <a:srgbClr val="000000"/>
                                      </a:solidFill>
                                      <a:effectLst/>
                                      <a:uLnTx/>
                                      <a:uFillTx/>
                                      <a:latin typeface="Cambria Math" panose="02040503050406030204" pitchFamily="18" charset="0"/>
                                      <a:cs typeface="+mn-cs"/>
                                    </a:rPr>
                                    <m:t>0</m:t>
                                  </m:r>
                                </m:e>
                              </m:mr>
                            </m:m>
                          </m:e>
                        </m:d>
                      </m:e>
                      <m:sup>
                        <m:r>
                          <a:rPr kumimoji="0" lang="it-IT" sz="2200" b="0" i="1" u="none" strike="noStrike" kern="1200" cap="none" spc="0" normalizeH="0" baseline="0" noProof="0">
                            <a:ln>
                              <a:noFill/>
                            </a:ln>
                            <a:solidFill>
                              <a:srgbClr val="000000"/>
                            </a:solidFill>
                            <a:effectLst/>
                            <a:uLnTx/>
                            <a:uFillTx/>
                            <a:latin typeface="Cambria Math" panose="02040503050406030204" pitchFamily="18" charset="0"/>
                            <a:cs typeface="+mn-cs"/>
                          </a:rPr>
                          <m:t>𝑇</m:t>
                        </m:r>
                      </m:sup>
                    </m:sSup>
                  </m:oMath>
                </a14:m>
                <a:endParaRPr kumimoji="0" lang="en-US" sz="2200" b="0" i="1"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a:p>
                <a:pPr marL="457200" marR="0" lvl="1" indent="0" algn="l" defTabSz="914400" rtl="0" eaLnBrk="0" fontAlgn="base" latinLnBrk="0" hangingPunct="0">
                  <a:lnSpc>
                    <a:spcPct val="100000"/>
                  </a:lnSpc>
                  <a:spcBef>
                    <a:spcPct val="0"/>
                  </a:spcBef>
                  <a:spcAft>
                    <a:spcPct val="0"/>
                  </a:spcAft>
                  <a:buClr>
                    <a:srgbClr val="790022"/>
                  </a:buClr>
                  <a:buSzTx/>
                  <a:buFontTx/>
                  <a:buNone/>
                  <a:tabLst/>
                  <a:defRPr/>
                </a:pPr>
                <a:endParaRPr kumimoji="0" lang="en-US" sz="2000" b="0" i="1"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mc:Choice>
        <mc:Fallback xmlns="">
          <p:sp>
            <p:nvSpPr>
              <p:cNvPr id="13" name="CasellaDiTesto 12">
                <a:extLst>
                  <a:ext uri="{FF2B5EF4-FFF2-40B4-BE49-F238E27FC236}">
                    <a16:creationId xmlns:a16="http://schemas.microsoft.com/office/drawing/2014/main" id="{44848970-8CFB-44AD-ACD2-59870F3A24D0}"/>
                  </a:ext>
                </a:extLst>
              </p:cNvPr>
              <p:cNvSpPr txBox="1">
                <a:spLocks noRot="1" noChangeAspect="1" noMove="1" noResize="1" noEditPoints="1" noAdjustHandles="1" noChangeArrowheads="1" noChangeShapeType="1" noTextEdit="1"/>
              </p:cNvSpPr>
              <p:nvPr/>
            </p:nvSpPr>
            <p:spPr>
              <a:xfrm>
                <a:off x="330927" y="1248484"/>
                <a:ext cx="8499644" cy="4931093"/>
              </a:xfrm>
              <a:prstGeom prst="rect">
                <a:avLst/>
              </a:prstGeom>
              <a:blipFill>
                <a:blip r:embed="rId2"/>
                <a:stretch>
                  <a:fillRect l="-645" t="-618" b="-8653"/>
                </a:stretch>
              </a:blipFill>
            </p:spPr>
            <p:txBody>
              <a:bodyPr/>
              <a:lstStyle/>
              <a:p>
                <a:r>
                  <a:rPr lang="en-US">
                    <a:noFill/>
                  </a:rPr>
                  <a:t> </a:t>
                </a:r>
              </a:p>
            </p:txBody>
          </p:sp>
        </mc:Fallback>
      </mc:AlternateContent>
    </p:spTree>
    <p:extLst>
      <p:ext uri="{BB962C8B-B14F-4D97-AF65-F5344CB8AC3E}">
        <p14:creationId xmlns:p14="http://schemas.microsoft.com/office/powerpoint/2010/main" val="15253668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9BA54-02F5-42BE-AA35-86B17B8002E9}"/>
              </a:ext>
            </a:extLst>
          </p:cNvPr>
          <p:cNvSpPr>
            <a:spLocks noGrp="1"/>
          </p:cNvSpPr>
          <p:nvPr>
            <p:ph type="title"/>
          </p:nvPr>
        </p:nvSpPr>
        <p:spPr>
          <a:xfrm>
            <a:off x="792162" y="0"/>
            <a:ext cx="7559675" cy="581025"/>
          </a:xfrm>
        </p:spPr>
        <p:txBody>
          <a:bodyPr/>
          <a:lstStyle/>
          <a:p>
            <a:pPr algn="ctr"/>
            <a:r>
              <a:rPr lang="en-US" sz="3200" dirty="0">
                <a:effectLst>
                  <a:outerShdw blurRad="38100" dist="38100" dir="2700000" algn="tl">
                    <a:srgbClr val="000000">
                      <a:alpha val="43137"/>
                    </a:srgbClr>
                  </a:outerShdw>
                </a:effectLst>
              </a:rPr>
              <a:t>Introduction</a:t>
            </a:r>
          </a:p>
        </p:txBody>
      </p:sp>
      <p:sp>
        <p:nvSpPr>
          <p:cNvPr id="3" name="Content Placeholder 2">
            <a:extLst>
              <a:ext uri="{FF2B5EF4-FFF2-40B4-BE49-F238E27FC236}">
                <a16:creationId xmlns:a16="http://schemas.microsoft.com/office/drawing/2014/main" id="{2DDE8451-CBE8-4439-B855-D37C6F8FBE7D}"/>
              </a:ext>
            </a:extLst>
          </p:cNvPr>
          <p:cNvSpPr>
            <a:spLocks noGrp="1"/>
          </p:cNvSpPr>
          <p:nvPr>
            <p:ph idx="1"/>
          </p:nvPr>
        </p:nvSpPr>
        <p:spPr>
          <a:xfrm>
            <a:off x="792162" y="1672276"/>
            <a:ext cx="7559675" cy="3537899"/>
          </a:xfrm>
        </p:spPr>
        <p:txBody>
          <a:bodyPr/>
          <a:lstStyle/>
          <a:p>
            <a:r>
              <a:rPr lang="en-US" sz="2000" b="1" dirty="0">
                <a:solidFill>
                  <a:srgbClr val="790022"/>
                </a:solidFill>
              </a:rPr>
              <a:t>Problem</a:t>
            </a:r>
            <a:r>
              <a:rPr lang="en-US" sz="2000" dirty="0"/>
              <a:t>: Set-point regulation of a manipulator with flexible joints with unknown nonlinear joint elasticity</a:t>
            </a:r>
          </a:p>
          <a:p>
            <a:r>
              <a:rPr lang="en-US" sz="2000" b="1" dirty="0">
                <a:solidFill>
                  <a:srgbClr val="790022"/>
                </a:solidFill>
              </a:rPr>
              <a:t>Solution</a:t>
            </a:r>
            <a:r>
              <a:rPr lang="en-US" sz="2000" dirty="0"/>
              <a:t>: MPC combined with learning techniques</a:t>
            </a:r>
          </a:p>
          <a:p>
            <a:r>
              <a:rPr lang="en-US" sz="2000" b="1" dirty="0">
                <a:solidFill>
                  <a:srgbClr val="790022"/>
                </a:solidFill>
              </a:rPr>
              <a:t>Outline</a:t>
            </a:r>
            <a:r>
              <a:rPr lang="en-US" b="1" dirty="0"/>
              <a:t>:</a:t>
            </a:r>
          </a:p>
          <a:p>
            <a:pPr lvl="1">
              <a:buClr>
                <a:srgbClr val="790022"/>
              </a:buClr>
              <a:buFont typeface="Arial" panose="020B0604020202020204" pitchFamily="34" charset="0"/>
              <a:buChar char="•"/>
            </a:pPr>
            <a:r>
              <a:rPr lang="en-US" sz="1800" dirty="0"/>
              <a:t>Introduction of the mathematical model of the system</a:t>
            </a:r>
          </a:p>
          <a:p>
            <a:pPr lvl="1">
              <a:buClr>
                <a:srgbClr val="790022"/>
              </a:buClr>
              <a:buFont typeface="Arial" panose="020B0604020202020204" pitchFamily="34" charset="0"/>
              <a:buChar char="•"/>
            </a:pPr>
            <a:r>
              <a:rPr lang="en-US" sz="1800" dirty="0" err="1"/>
              <a:t>Underactuation</a:t>
            </a:r>
            <a:r>
              <a:rPr lang="en-US" sz="1800" dirty="0"/>
              <a:t> of the model (unknown elastic term)</a:t>
            </a:r>
          </a:p>
          <a:p>
            <a:pPr lvl="1">
              <a:buClr>
                <a:srgbClr val="790022"/>
              </a:buClr>
              <a:buFont typeface="Arial" panose="020B0604020202020204" pitchFamily="34" charset="0"/>
              <a:buChar char="•"/>
            </a:pPr>
            <a:r>
              <a:rPr lang="en-US" sz="1800" dirty="0"/>
              <a:t>Nonlinear MPC</a:t>
            </a:r>
          </a:p>
          <a:p>
            <a:pPr lvl="1">
              <a:buClr>
                <a:srgbClr val="790022"/>
              </a:buClr>
              <a:buFont typeface="Arial" panose="020B0604020202020204" pitchFamily="34" charset="0"/>
              <a:buChar char="•"/>
            </a:pPr>
            <a:r>
              <a:rPr lang="en-US" sz="1800" dirty="0"/>
              <a:t>Learning techniques (GP)</a:t>
            </a:r>
          </a:p>
          <a:p>
            <a:pPr lvl="1">
              <a:buClr>
                <a:srgbClr val="790022"/>
              </a:buClr>
              <a:buFont typeface="Arial" panose="020B0604020202020204" pitchFamily="34" charset="0"/>
              <a:buChar char="•"/>
            </a:pPr>
            <a:r>
              <a:rPr lang="en-US" sz="1800" dirty="0"/>
              <a:t>Simulation setting</a:t>
            </a:r>
          </a:p>
          <a:p>
            <a:pPr lvl="1">
              <a:buClr>
                <a:srgbClr val="790022"/>
              </a:buClr>
              <a:buFont typeface="Arial" panose="020B0604020202020204" pitchFamily="34" charset="0"/>
              <a:buChar char="•"/>
            </a:pPr>
            <a:r>
              <a:rPr lang="en-US" sz="1800" dirty="0"/>
              <a:t>Simulation results (MPC + GP)</a:t>
            </a:r>
          </a:p>
        </p:txBody>
      </p:sp>
      <p:sp>
        <p:nvSpPr>
          <p:cNvPr id="4" name="Date Placeholder 3">
            <a:extLst>
              <a:ext uri="{FF2B5EF4-FFF2-40B4-BE49-F238E27FC236}">
                <a16:creationId xmlns:a16="http://schemas.microsoft.com/office/drawing/2014/main" id="{C37221A1-97C0-4307-9C04-9D9EFFFB405C}"/>
              </a:ext>
            </a:extLst>
          </p:cNvPr>
          <p:cNvSpPr>
            <a:spLocks noGrp="1"/>
          </p:cNvSpPr>
          <p:nvPr>
            <p:ph type="dt" sz="half" idx="10"/>
          </p:nvPr>
        </p:nvSpPr>
        <p:spPr/>
        <p:txBody>
          <a:bodyPr/>
          <a:lstStyle/>
          <a:p>
            <a:pPr>
              <a:defRPr/>
            </a:pPr>
            <a:r>
              <a:rPr lang="en-US" altLang="it-IT"/>
              <a:t>A.Y. 2020/2021</a:t>
            </a:r>
            <a:endParaRPr lang="it-IT" altLang="it-IT"/>
          </a:p>
        </p:txBody>
      </p:sp>
      <p:sp>
        <p:nvSpPr>
          <p:cNvPr id="5" name="Footer Placeholder 4">
            <a:extLst>
              <a:ext uri="{FF2B5EF4-FFF2-40B4-BE49-F238E27FC236}">
                <a16:creationId xmlns:a16="http://schemas.microsoft.com/office/drawing/2014/main" id="{0A213F59-5257-4E94-9A3A-584FC6791089}"/>
              </a:ext>
            </a:extLst>
          </p:cNvPr>
          <p:cNvSpPr>
            <a:spLocks noGrp="1"/>
          </p:cNvSpPr>
          <p:nvPr>
            <p:ph type="ftr" sz="quarter" idx="11"/>
          </p:nvPr>
        </p:nvSpPr>
        <p:spPr/>
        <p:txBody>
          <a:bodyPr/>
          <a:lstStyle/>
          <a:p>
            <a:pPr>
              <a:defRPr/>
            </a:pPr>
            <a:r>
              <a:rPr lang="en-US" altLang="it-IT"/>
              <a:t>Control Learning techniques for set point regulation of robots with nonlinear joints flexibility</a:t>
            </a:r>
            <a:endParaRPr lang="it-IT" altLang="it-IT"/>
          </a:p>
        </p:txBody>
      </p:sp>
      <p:sp>
        <p:nvSpPr>
          <p:cNvPr id="6" name="Slide Number Placeholder 5">
            <a:extLst>
              <a:ext uri="{FF2B5EF4-FFF2-40B4-BE49-F238E27FC236}">
                <a16:creationId xmlns:a16="http://schemas.microsoft.com/office/drawing/2014/main" id="{F008A6B5-78D8-4332-8291-CB03B2B7CA5D}"/>
              </a:ext>
            </a:extLst>
          </p:cNvPr>
          <p:cNvSpPr>
            <a:spLocks noGrp="1"/>
          </p:cNvSpPr>
          <p:nvPr>
            <p:ph type="sldNum" sz="quarter" idx="12"/>
          </p:nvPr>
        </p:nvSpPr>
        <p:spPr/>
        <p:txBody>
          <a:bodyPr/>
          <a:lstStyle/>
          <a:p>
            <a:pPr>
              <a:defRPr/>
            </a:pPr>
            <a:r>
              <a:rPr lang="it-IT" altLang="it-IT"/>
              <a:t>Pagina </a:t>
            </a:r>
            <a:fld id="{BA685955-B0BA-445A-8774-01A37A6AC08F}" type="slidenum">
              <a:rPr lang="it-IT" altLang="it-IT" smtClean="0"/>
              <a:pPr>
                <a:defRPr/>
              </a:pPr>
              <a:t>2</a:t>
            </a:fld>
            <a:endParaRPr lang="it-IT" altLang="it-IT"/>
          </a:p>
        </p:txBody>
      </p:sp>
    </p:spTree>
    <p:extLst>
      <p:ext uri="{BB962C8B-B14F-4D97-AF65-F5344CB8AC3E}">
        <p14:creationId xmlns:p14="http://schemas.microsoft.com/office/powerpoint/2010/main" val="40769301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2736F77-90EA-488A-9599-F25C0C4E642E}"/>
              </a:ext>
            </a:extLst>
          </p:cNvPr>
          <p:cNvSpPr>
            <a:spLocks noGrp="1"/>
          </p:cNvSpPr>
          <p:nvPr>
            <p:ph type="title"/>
          </p:nvPr>
        </p:nvSpPr>
        <p:spPr>
          <a:xfrm>
            <a:off x="121920" y="1"/>
            <a:ext cx="8882743" cy="1043388"/>
          </a:xfrm>
        </p:spPr>
        <p:txBody>
          <a:bodyPr/>
          <a:lstStyle/>
          <a:p>
            <a:pPr algn="ctr"/>
            <a:r>
              <a:rPr lang="it-IT" sz="3200" dirty="0" err="1">
                <a:effectLst>
                  <a:outerShdw blurRad="38100" dist="38100" dir="2700000" algn="tl">
                    <a:srgbClr val="000000">
                      <a:alpha val="43137"/>
                    </a:srgbClr>
                  </a:outerShdw>
                </a:effectLst>
              </a:rPr>
              <a:t>Simulation</a:t>
            </a:r>
            <a:r>
              <a:rPr lang="it-IT" sz="3200" dirty="0">
                <a:effectLst>
                  <a:outerShdw blurRad="38100" dist="38100" dir="2700000" algn="tl">
                    <a:srgbClr val="000000">
                      <a:alpha val="43137"/>
                    </a:srgbClr>
                  </a:outerShdw>
                </a:effectLst>
              </a:rPr>
              <a:t> </a:t>
            </a:r>
            <a:r>
              <a:rPr lang="it-IT" sz="3200" dirty="0" err="1">
                <a:effectLst>
                  <a:outerShdw blurRad="38100" dist="38100" dir="2700000" algn="tl">
                    <a:srgbClr val="000000">
                      <a:alpha val="43137"/>
                    </a:srgbClr>
                  </a:outerShdw>
                </a:effectLst>
              </a:rPr>
              <a:t>Results</a:t>
            </a:r>
            <a:br>
              <a:rPr lang="it-IT" sz="3200" dirty="0">
                <a:effectLst>
                  <a:outerShdw blurRad="38100" dist="38100" dir="2700000" algn="tl">
                    <a:srgbClr val="000000">
                      <a:alpha val="43137"/>
                    </a:srgbClr>
                  </a:outerShdw>
                </a:effectLst>
              </a:rPr>
            </a:br>
            <a:r>
              <a:rPr lang="it-IT" sz="3200" dirty="0" err="1">
                <a:effectLst>
                  <a:outerShdw blurRad="38100" dist="38100" dir="2700000" algn="tl">
                    <a:srgbClr val="000000">
                      <a:alpha val="43137"/>
                    </a:srgbClr>
                  </a:outerShdw>
                </a:effectLst>
              </a:rPr>
              <a:t>Nominal</a:t>
            </a:r>
            <a:r>
              <a:rPr lang="it-IT" sz="3200" dirty="0">
                <a:effectLst>
                  <a:outerShdw blurRad="38100" dist="38100" dir="2700000" algn="tl">
                    <a:srgbClr val="000000">
                      <a:alpha val="43137"/>
                    </a:srgbClr>
                  </a:outerShdw>
                </a:effectLst>
              </a:rPr>
              <a:t> MPC</a:t>
            </a:r>
            <a:br>
              <a:rPr lang="it-IT" sz="2800" dirty="0"/>
            </a:br>
            <a:endParaRPr lang="it-IT" sz="2800" i="1" dirty="0"/>
          </a:p>
        </p:txBody>
      </p:sp>
      <p:sp>
        <p:nvSpPr>
          <p:cNvPr id="4" name="Segnaposto data 3">
            <a:extLst>
              <a:ext uri="{FF2B5EF4-FFF2-40B4-BE49-F238E27FC236}">
                <a16:creationId xmlns:a16="http://schemas.microsoft.com/office/drawing/2014/main" id="{E70544EC-CCCA-4B2D-9C3E-4BE60E6483AF}"/>
              </a:ext>
            </a:extLst>
          </p:cNvPr>
          <p:cNvSpPr>
            <a:spLocks noGrp="1"/>
          </p:cNvSpPr>
          <p:nvPr>
            <p:ph type="dt" sz="half" idx="10"/>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it-IT" sz="1100" b="0" i="0" u="none" strike="noStrike" kern="1200" cap="none" spc="0" normalizeH="0" baseline="0" noProof="0">
                <a:ln>
                  <a:noFill/>
                </a:ln>
                <a:solidFill>
                  <a:srgbClr val="FFFFFF"/>
                </a:solidFill>
                <a:effectLst/>
                <a:uLnTx/>
                <a:uFillTx/>
                <a:latin typeface="Arial" panose="020B0604020202020204" pitchFamily="34" charset="0"/>
                <a:ea typeface="ＭＳ Ｐゴシック" panose="020B0600070205080204" pitchFamily="34" charset="-128"/>
                <a:cs typeface="+mn-cs"/>
              </a:rPr>
              <a:t>A.Y. 2020/2021</a:t>
            </a:r>
            <a:endParaRPr kumimoji="0" lang="it-IT" altLang="it-IT" sz="1100" b="0" i="0" u="none" strike="noStrike" kern="1200" cap="none" spc="0" normalizeH="0" baseline="0" noProof="0">
              <a:ln>
                <a:noFill/>
              </a:ln>
              <a:solidFill>
                <a:srgbClr val="FFFFFF"/>
              </a:solidFill>
              <a:effectLst/>
              <a:uLnTx/>
              <a:uFillTx/>
              <a:latin typeface="Arial" panose="020B0604020202020204" pitchFamily="34" charset="0"/>
              <a:ea typeface="ＭＳ Ｐゴシック" panose="020B0600070205080204" pitchFamily="34" charset="-128"/>
              <a:cs typeface="+mn-cs"/>
            </a:endParaRPr>
          </a:p>
        </p:txBody>
      </p:sp>
      <p:sp>
        <p:nvSpPr>
          <p:cNvPr id="5" name="Segnaposto piè di pagina 4">
            <a:extLst>
              <a:ext uri="{FF2B5EF4-FFF2-40B4-BE49-F238E27FC236}">
                <a16:creationId xmlns:a16="http://schemas.microsoft.com/office/drawing/2014/main" id="{0FBB41D1-1089-46B8-A226-8DC0129BA8CC}"/>
              </a:ext>
            </a:extLst>
          </p:cNvPr>
          <p:cNvSpPr>
            <a:spLocks noGrp="1"/>
          </p:cNvSpPr>
          <p:nvPr>
            <p:ph type="ftr" sz="quarter" idx="11"/>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it-IT" sz="1100" b="0" i="0" u="none" strike="noStrike" kern="1200" cap="none" spc="0" normalizeH="0" baseline="0" noProof="0">
                <a:ln>
                  <a:noFill/>
                </a:ln>
                <a:solidFill>
                  <a:srgbClr val="FFFFFF"/>
                </a:solidFill>
                <a:effectLst/>
                <a:uLnTx/>
                <a:uFillTx/>
                <a:latin typeface="Arial" panose="020B0604020202020204" pitchFamily="34" charset="0"/>
                <a:ea typeface="ＭＳ Ｐゴシック" panose="020B0600070205080204" pitchFamily="34" charset="-128"/>
                <a:cs typeface="+mn-cs"/>
              </a:rPr>
              <a:t>Control Learning techniques for set point regulation of robots with nonlinear joints flexibility</a:t>
            </a:r>
            <a:endParaRPr kumimoji="0" lang="it-IT" altLang="it-IT" sz="1100" b="0" i="0" u="none" strike="noStrike" kern="1200" cap="none" spc="0" normalizeH="0" baseline="0" noProof="0">
              <a:ln>
                <a:noFill/>
              </a:ln>
              <a:solidFill>
                <a:srgbClr val="FFFFFF"/>
              </a:solidFill>
              <a:effectLst/>
              <a:uLnTx/>
              <a:uFillTx/>
              <a:latin typeface="Arial" panose="020B0604020202020204" pitchFamily="34" charset="0"/>
              <a:ea typeface="ＭＳ Ｐゴシック" panose="020B0600070205080204" pitchFamily="34" charset="-128"/>
              <a:cs typeface="+mn-cs"/>
            </a:endParaRPr>
          </a:p>
        </p:txBody>
      </p:sp>
      <p:sp>
        <p:nvSpPr>
          <p:cNvPr id="6" name="Segnaposto numero diapositiva 5">
            <a:extLst>
              <a:ext uri="{FF2B5EF4-FFF2-40B4-BE49-F238E27FC236}">
                <a16:creationId xmlns:a16="http://schemas.microsoft.com/office/drawing/2014/main" id="{CCACE03C-A92E-4FF7-AA98-E04EA19B6FC3}"/>
              </a:ext>
            </a:extLst>
          </p:cNvPr>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it-IT" altLang="it-IT" sz="1100" b="0" i="0" u="none" strike="noStrike" kern="1200" cap="none" spc="0" normalizeH="0" baseline="0" noProof="0">
                <a:ln>
                  <a:noFill/>
                </a:ln>
                <a:solidFill>
                  <a:srgbClr val="FFFFFF"/>
                </a:solidFill>
                <a:effectLst/>
                <a:uLnTx/>
                <a:uFillTx/>
                <a:latin typeface="Arial" panose="020B0604020202020204" pitchFamily="34" charset="0"/>
                <a:ea typeface="ＭＳ Ｐゴシック" panose="020B0600070205080204" pitchFamily="34" charset="-128"/>
                <a:cs typeface="+mn-cs"/>
              </a:rPr>
              <a:t>Pagina </a:t>
            </a:r>
            <a:fld id="{BA685955-B0BA-445A-8774-01A37A6AC08F}" type="slidenum">
              <a:rPr kumimoji="0" lang="it-IT" altLang="it-IT" sz="1100" b="0" i="0" u="none" strike="noStrike" kern="1200" cap="none" spc="0" normalizeH="0" baseline="0" noProof="0" smtClean="0">
                <a:ln>
                  <a:noFill/>
                </a:ln>
                <a:solidFill>
                  <a:srgbClr val="FFFFFF"/>
                </a:solidFill>
                <a:effectLst/>
                <a:uLnTx/>
                <a:uFillTx/>
                <a:latin typeface="Arial" panose="020B0604020202020204" pitchFamily="34" charset="0"/>
                <a:ea typeface="ＭＳ Ｐゴシック" panose="020B0600070205080204" pitchFamily="34"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20</a:t>
            </a:fld>
            <a:endParaRPr kumimoji="0" lang="it-IT" altLang="it-IT" sz="1100" b="0" i="0" u="none" strike="noStrike" kern="1200" cap="none" spc="0" normalizeH="0" baseline="0" noProof="0">
              <a:ln>
                <a:noFill/>
              </a:ln>
              <a:solidFill>
                <a:srgbClr val="FFFFFF"/>
              </a:solidFill>
              <a:effectLst/>
              <a:uLnTx/>
              <a:uFillTx/>
              <a:latin typeface="Arial" panose="020B0604020202020204" pitchFamily="34" charset="0"/>
              <a:ea typeface="ＭＳ Ｐゴシック" panose="020B0600070205080204" pitchFamily="34" charset="-128"/>
              <a:cs typeface="+mn-cs"/>
            </a:endParaRPr>
          </a:p>
        </p:txBody>
      </p:sp>
      <p:sp>
        <p:nvSpPr>
          <p:cNvPr id="26" name="CasellaDiTesto 34">
            <a:extLst>
              <a:ext uri="{FF2B5EF4-FFF2-40B4-BE49-F238E27FC236}">
                <a16:creationId xmlns:a16="http://schemas.microsoft.com/office/drawing/2014/main" id="{F8AC107E-57FD-4620-9CB2-EB6F867EFE25}"/>
              </a:ext>
            </a:extLst>
          </p:cNvPr>
          <p:cNvSpPr txBox="1"/>
          <p:nvPr/>
        </p:nvSpPr>
        <p:spPr>
          <a:xfrm>
            <a:off x="1859420" y="5671116"/>
            <a:ext cx="1197215" cy="400110"/>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it-IT" sz="2000" b="1"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Case 1</a:t>
            </a:r>
          </a:p>
        </p:txBody>
      </p:sp>
      <p:sp>
        <p:nvSpPr>
          <p:cNvPr id="28" name="CasellaDiTesto 34">
            <a:extLst>
              <a:ext uri="{FF2B5EF4-FFF2-40B4-BE49-F238E27FC236}">
                <a16:creationId xmlns:a16="http://schemas.microsoft.com/office/drawing/2014/main" id="{956AD28C-F7B2-452F-AD59-C4A7937A83E7}"/>
              </a:ext>
            </a:extLst>
          </p:cNvPr>
          <p:cNvSpPr txBox="1"/>
          <p:nvPr/>
        </p:nvSpPr>
        <p:spPr>
          <a:xfrm>
            <a:off x="6458932" y="5672205"/>
            <a:ext cx="1197215" cy="400110"/>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it-IT" sz="2000" b="1"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Case 2</a:t>
            </a:r>
          </a:p>
        </p:txBody>
      </p:sp>
      <p:pic>
        <p:nvPicPr>
          <p:cNvPr id="7" name="Graphic 6">
            <a:extLst>
              <a:ext uri="{FF2B5EF4-FFF2-40B4-BE49-F238E27FC236}">
                <a16:creationId xmlns:a16="http://schemas.microsoft.com/office/drawing/2014/main" id="{54C8154D-DFC0-462A-B833-76DE76395A7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1043389"/>
            <a:ext cx="4572001" cy="2185988"/>
          </a:xfrm>
          <a:prstGeom prst="rect">
            <a:avLst/>
          </a:prstGeom>
        </p:spPr>
      </p:pic>
      <p:pic>
        <p:nvPicPr>
          <p:cNvPr id="9" name="Graphic 8">
            <a:extLst>
              <a:ext uri="{FF2B5EF4-FFF2-40B4-BE49-F238E27FC236}">
                <a16:creationId xmlns:a16="http://schemas.microsoft.com/office/drawing/2014/main" id="{6F083EED-1FCA-4855-B466-74207467FB8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 y="3428999"/>
            <a:ext cx="4572000" cy="2185988"/>
          </a:xfrm>
          <a:prstGeom prst="rect">
            <a:avLst/>
          </a:prstGeom>
        </p:spPr>
      </p:pic>
      <p:pic>
        <p:nvPicPr>
          <p:cNvPr id="11" name="Graphic 10">
            <a:extLst>
              <a:ext uri="{FF2B5EF4-FFF2-40B4-BE49-F238E27FC236}">
                <a16:creationId xmlns:a16="http://schemas.microsoft.com/office/drawing/2014/main" id="{7C0E3DBC-B511-4A98-904E-4C15A76B65E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571999" y="1043389"/>
            <a:ext cx="4572002" cy="2185988"/>
          </a:xfrm>
          <a:prstGeom prst="rect">
            <a:avLst/>
          </a:prstGeom>
        </p:spPr>
      </p:pic>
      <p:pic>
        <p:nvPicPr>
          <p:cNvPr id="13" name="Graphic 12">
            <a:extLst>
              <a:ext uri="{FF2B5EF4-FFF2-40B4-BE49-F238E27FC236}">
                <a16:creationId xmlns:a16="http://schemas.microsoft.com/office/drawing/2014/main" id="{3D3F6967-A98A-4B17-BFD1-25F5F0415CC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571999" y="3428999"/>
            <a:ext cx="4572001" cy="2185988"/>
          </a:xfrm>
          <a:prstGeom prst="rect">
            <a:avLst/>
          </a:prstGeom>
        </p:spPr>
      </p:pic>
    </p:spTree>
    <p:extLst>
      <p:ext uri="{BB962C8B-B14F-4D97-AF65-F5344CB8AC3E}">
        <p14:creationId xmlns:p14="http://schemas.microsoft.com/office/powerpoint/2010/main" val="42356556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data 3">
            <a:extLst>
              <a:ext uri="{FF2B5EF4-FFF2-40B4-BE49-F238E27FC236}">
                <a16:creationId xmlns:a16="http://schemas.microsoft.com/office/drawing/2014/main" id="{4DE325CE-3867-49ED-B920-24779A3AD830}"/>
              </a:ext>
            </a:extLst>
          </p:cNvPr>
          <p:cNvSpPr>
            <a:spLocks noGrp="1"/>
          </p:cNvSpPr>
          <p:nvPr>
            <p:ph type="dt" sz="half" idx="10"/>
          </p:nvPr>
        </p:nvSpPr>
        <p:spPr/>
        <p:txBody>
          <a:bodyPr/>
          <a:lstStyle/>
          <a:p>
            <a:pPr>
              <a:defRPr/>
            </a:pPr>
            <a:r>
              <a:rPr lang="en-US" altLang="it-IT"/>
              <a:t>A.Y. 2020/2021</a:t>
            </a:r>
            <a:endParaRPr lang="it-IT" altLang="it-IT"/>
          </a:p>
        </p:txBody>
      </p:sp>
      <p:sp>
        <p:nvSpPr>
          <p:cNvPr id="5" name="Segnaposto piè di pagina 4">
            <a:extLst>
              <a:ext uri="{FF2B5EF4-FFF2-40B4-BE49-F238E27FC236}">
                <a16:creationId xmlns:a16="http://schemas.microsoft.com/office/drawing/2014/main" id="{CED5D379-AAF0-45C1-B146-3B01D35CD541}"/>
              </a:ext>
            </a:extLst>
          </p:cNvPr>
          <p:cNvSpPr>
            <a:spLocks noGrp="1"/>
          </p:cNvSpPr>
          <p:nvPr>
            <p:ph type="ftr" sz="quarter" idx="11"/>
          </p:nvPr>
        </p:nvSpPr>
        <p:spPr/>
        <p:txBody>
          <a:bodyPr/>
          <a:lstStyle/>
          <a:p>
            <a:pPr>
              <a:defRPr/>
            </a:pPr>
            <a:r>
              <a:rPr lang="en-US" altLang="it-IT"/>
              <a:t>Control Learning techniques for set point regulation of robots with nonlinear joints flexibility</a:t>
            </a:r>
            <a:endParaRPr lang="it-IT" altLang="it-IT"/>
          </a:p>
        </p:txBody>
      </p:sp>
      <p:sp>
        <p:nvSpPr>
          <p:cNvPr id="6" name="Segnaposto numero diapositiva 5">
            <a:extLst>
              <a:ext uri="{FF2B5EF4-FFF2-40B4-BE49-F238E27FC236}">
                <a16:creationId xmlns:a16="http://schemas.microsoft.com/office/drawing/2014/main" id="{EA1F32C2-BC5B-49C4-8376-3165FDEECFDA}"/>
              </a:ext>
            </a:extLst>
          </p:cNvPr>
          <p:cNvSpPr>
            <a:spLocks noGrp="1"/>
          </p:cNvSpPr>
          <p:nvPr>
            <p:ph type="sldNum" sz="quarter" idx="12"/>
          </p:nvPr>
        </p:nvSpPr>
        <p:spPr/>
        <p:txBody>
          <a:bodyPr/>
          <a:lstStyle/>
          <a:p>
            <a:pPr>
              <a:defRPr/>
            </a:pPr>
            <a:r>
              <a:rPr lang="it-IT" altLang="it-IT"/>
              <a:t>Pagina </a:t>
            </a:r>
            <a:fld id="{BA685955-B0BA-445A-8774-01A37A6AC08F}" type="slidenum">
              <a:rPr lang="it-IT" altLang="it-IT" smtClean="0"/>
              <a:pPr>
                <a:defRPr/>
              </a:pPr>
              <a:t>21</a:t>
            </a:fld>
            <a:endParaRPr lang="it-IT" altLang="it-IT"/>
          </a:p>
        </p:txBody>
      </p:sp>
      <p:sp>
        <p:nvSpPr>
          <p:cNvPr id="7" name="Titolo 1">
            <a:extLst>
              <a:ext uri="{FF2B5EF4-FFF2-40B4-BE49-F238E27FC236}">
                <a16:creationId xmlns:a16="http://schemas.microsoft.com/office/drawing/2014/main" id="{51E33835-BEBF-4E89-8DAC-AFA704C21E02}"/>
              </a:ext>
            </a:extLst>
          </p:cNvPr>
          <p:cNvSpPr>
            <a:spLocks noGrp="1"/>
          </p:cNvSpPr>
          <p:nvPr>
            <p:ph type="title"/>
          </p:nvPr>
        </p:nvSpPr>
        <p:spPr>
          <a:xfrm>
            <a:off x="121920" y="1"/>
            <a:ext cx="8882743" cy="1043388"/>
          </a:xfrm>
        </p:spPr>
        <p:txBody>
          <a:bodyPr/>
          <a:lstStyle/>
          <a:p>
            <a:pPr algn="ctr"/>
            <a:r>
              <a:rPr lang="it-IT" sz="3200" dirty="0" err="1">
                <a:effectLst>
                  <a:outerShdw blurRad="38100" dist="38100" dir="2700000" algn="tl">
                    <a:srgbClr val="000000">
                      <a:alpha val="43137"/>
                    </a:srgbClr>
                  </a:outerShdw>
                </a:effectLst>
              </a:rPr>
              <a:t>Simulation</a:t>
            </a:r>
            <a:r>
              <a:rPr lang="it-IT" sz="3200" dirty="0">
                <a:effectLst>
                  <a:outerShdw blurRad="38100" dist="38100" dir="2700000" algn="tl">
                    <a:srgbClr val="000000">
                      <a:alpha val="43137"/>
                    </a:srgbClr>
                  </a:outerShdw>
                </a:effectLst>
              </a:rPr>
              <a:t> </a:t>
            </a:r>
            <a:r>
              <a:rPr lang="it-IT" sz="3200" dirty="0" err="1">
                <a:effectLst>
                  <a:outerShdw blurRad="38100" dist="38100" dir="2700000" algn="tl">
                    <a:srgbClr val="000000">
                      <a:alpha val="43137"/>
                    </a:srgbClr>
                  </a:outerShdw>
                </a:effectLst>
              </a:rPr>
              <a:t>Results</a:t>
            </a:r>
            <a:br>
              <a:rPr lang="it-IT" sz="3200" dirty="0">
                <a:effectLst>
                  <a:outerShdw blurRad="38100" dist="38100" dir="2700000" algn="tl">
                    <a:srgbClr val="000000">
                      <a:alpha val="43137"/>
                    </a:srgbClr>
                  </a:outerShdw>
                </a:effectLst>
              </a:rPr>
            </a:br>
            <a:r>
              <a:rPr lang="it-IT" sz="3200" dirty="0" err="1">
                <a:effectLst>
                  <a:outerShdw blurRad="38100" dist="38100" dir="2700000" algn="tl">
                    <a:srgbClr val="000000">
                      <a:alpha val="43137"/>
                    </a:srgbClr>
                  </a:outerShdw>
                </a:effectLst>
              </a:rPr>
              <a:t>Nominal</a:t>
            </a:r>
            <a:r>
              <a:rPr lang="it-IT" sz="3200" dirty="0">
                <a:effectLst>
                  <a:outerShdw blurRad="38100" dist="38100" dir="2700000" algn="tl">
                    <a:srgbClr val="000000">
                      <a:alpha val="43137"/>
                    </a:srgbClr>
                  </a:outerShdw>
                </a:effectLst>
              </a:rPr>
              <a:t> MPC</a:t>
            </a:r>
            <a:br>
              <a:rPr lang="it-IT" sz="2800" dirty="0"/>
            </a:br>
            <a:endParaRPr lang="it-IT" sz="2800" i="1" dirty="0"/>
          </a:p>
        </p:txBody>
      </p:sp>
      <p:sp>
        <p:nvSpPr>
          <p:cNvPr id="11" name="CasellaDiTesto 34">
            <a:extLst>
              <a:ext uri="{FF2B5EF4-FFF2-40B4-BE49-F238E27FC236}">
                <a16:creationId xmlns:a16="http://schemas.microsoft.com/office/drawing/2014/main" id="{E02125AF-D6B7-4978-9EBC-8DC6D048C42A}"/>
              </a:ext>
            </a:extLst>
          </p:cNvPr>
          <p:cNvSpPr txBox="1"/>
          <p:nvPr/>
        </p:nvSpPr>
        <p:spPr>
          <a:xfrm>
            <a:off x="1778758" y="5375515"/>
            <a:ext cx="1197215" cy="400110"/>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it-IT" sz="2000" b="1"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Case 1</a:t>
            </a:r>
          </a:p>
        </p:txBody>
      </p:sp>
      <p:sp>
        <p:nvSpPr>
          <p:cNvPr id="13" name="CasellaDiTesto 34">
            <a:extLst>
              <a:ext uri="{FF2B5EF4-FFF2-40B4-BE49-F238E27FC236}">
                <a16:creationId xmlns:a16="http://schemas.microsoft.com/office/drawing/2014/main" id="{9D807FC6-E9D8-4309-8E09-7BCF1F036367}"/>
              </a:ext>
            </a:extLst>
          </p:cNvPr>
          <p:cNvSpPr txBox="1"/>
          <p:nvPr/>
        </p:nvSpPr>
        <p:spPr>
          <a:xfrm>
            <a:off x="6341110" y="5410227"/>
            <a:ext cx="1197215" cy="400110"/>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it-IT" sz="2000" b="1"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Case 2</a:t>
            </a:r>
          </a:p>
        </p:txBody>
      </p:sp>
      <p:pic>
        <p:nvPicPr>
          <p:cNvPr id="3" name="nominal_case1">
            <a:hlinkClick r:id="" action="ppaction://media"/>
            <a:extLst>
              <a:ext uri="{FF2B5EF4-FFF2-40B4-BE49-F238E27FC236}">
                <a16:creationId xmlns:a16="http://schemas.microsoft.com/office/drawing/2014/main" id="{9C2B2271-28E8-421D-AC0B-82C523E33A30}"/>
              </a:ext>
            </a:extLst>
          </p:cNvPr>
          <p:cNvPicPr>
            <a:picLocks noGrp="1" noChangeAspect="1"/>
          </p:cNvPicPr>
          <p:nvPr>
            <p:ph idx="1"/>
            <a:videoFile r:link="rId1"/>
            <p:extLst>
              <p:ext uri="{DAA4B4D4-6D71-4841-9C94-3DE7FCFB9230}">
                <p14:media xmlns:p14="http://schemas.microsoft.com/office/powerpoint/2010/main" r:embed="rId2">
                  <p14:trim st="334"/>
                </p14:media>
              </p:ext>
            </p:extLst>
          </p:nvPr>
        </p:nvPicPr>
        <p:blipFill rotWithShape="1">
          <a:blip r:embed="rId6"/>
          <a:srcRect l="19144" r="19309"/>
          <a:stretch/>
        </p:blipFill>
        <p:spPr>
          <a:xfrm>
            <a:off x="304800" y="1576251"/>
            <a:ext cx="4157079" cy="3799264"/>
          </a:xfrm>
        </p:spPr>
      </p:pic>
      <p:pic>
        <p:nvPicPr>
          <p:cNvPr id="8" name="nominal_case2">
            <a:hlinkClick r:id="" action="ppaction://media"/>
            <a:extLst>
              <a:ext uri="{FF2B5EF4-FFF2-40B4-BE49-F238E27FC236}">
                <a16:creationId xmlns:a16="http://schemas.microsoft.com/office/drawing/2014/main" id="{28DDDB7E-2F61-4AF0-A050-8F796DC40C45}"/>
              </a:ext>
            </a:extLst>
          </p:cNvPr>
          <p:cNvPicPr>
            <a:picLocks noChangeAspect="1"/>
          </p:cNvPicPr>
          <p:nvPr>
            <a:videoFile r:link="rId4"/>
            <p:extLst>
              <p:ext uri="{DAA4B4D4-6D71-4841-9C94-3DE7FCFB9230}">
                <p14:media xmlns:p14="http://schemas.microsoft.com/office/powerpoint/2010/main" r:embed="rId3"/>
              </p:ext>
            </p:extLst>
          </p:nvPr>
        </p:nvPicPr>
        <p:blipFill rotWithShape="1">
          <a:blip r:embed="rId7"/>
          <a:srcRect l="19692" t="-247" r="18760" b="247"/>
          <a:stretch/>
        </p:blipFill>
        <p:spPr>
          <a:xfrm>
            <a:off x="4682121" y="1576251"/>
            <a:ext cx="4157079" cy="3799264"/>
          </a:xfrm>
          <a:prstGeom prst="rect">
            <a:avLst/>
          </a:prstGeom>
        </p:spPr>
      </p:pic>
    </p:spTree>
    <p:extLst>
      <p:ext uri="{BB962C8B-B14F-4D97-AF65-F5344CB8AC3E}">
        <p14:creationId xmlns:p14="http://schemas.microsoft.com/office/powerpoint/2010/main" val="3892938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808"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4987"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3"/>
                </p:tgtEl>
              </p:cMediaNode>
            </p:video>
            <p:seq concurrent="1" nextAc="seek">
              <p:cTn id="12" restart="whenNotActive" fill="hold" evtFilter="cancelBubble" nodeType="interactiveSeq">
                <p:stCondLst>
                  <p:cond evt="onClick" delay="0">
                    <p:tgtEl>
                      <p:spTgt spid="3"/>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3"/>
                                        </p:tgtEl>
                                      </p:cBhvr>
                                    </p:cmd>
                                  </p:childTnLst>
                                </p:cTn>
                              </p:par>
                            </p:childTnLst>
                          </p:cTn>
                        </p:par>
                      </p:childTnLst>
                    </p:cTn>
                  </p:par>
                </p:childTnLst>
              </p:cTn>
              <p:nextCondLst>
                <p:cond evt="onClick" delay="0">
                  <p:tgtEl>
                    <p:spTgt spid="3"/>
                  </p:tgtEl>
                </p:cond>
              </p:nextCondLst>
            </p:seq>
            <p:video>
              <p:cMediaNode vol="80000">
                <p:cTn id="17" fill="hold" display="0">
                  <p:stCondLst>
                    <p:cond delay="indefinite"/>
                  </p:stCondLst>
                </p:cTn>
                <p:tgtEl>
                  <p:spTgt spid="8"/>
                </p:tgtEl>
              </p:cMediaNode>
            </p:video>
            <p:seq concurrent="1" nextAc="seek">
              <p:cTn id="18" restart="whenNotActive" fill="hold" evtFilter="cancelBubble" nodeType="interactiveSeq">
                <p:stCondLst>
                  <p:cond evt="onClick" delay="0">
                    <p:tgtEl>
                      <p:spTgt spid="8"/>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data 3">
            <a:extLst>
              <a:ext uri="{FF2B5EF4-FFF2-40B4-BE49-F238E27FC236}">
                <a16:creationId xmlns:a16="http://schemas.microsoft.com/office/drawing/2014/main" id="{4DE325CE-3867-49ED-B920-24779A3AD830}"/>
              </a:ext>
            </a:extLst>
          </p:cNvPr>
          <p:cNvSpPr>
            <a:spLocks noGrp="1"/>
          </p:cNvSpPr>
          <p:nvPr>
            <p:ph type="dt" sz="half" idx="10"/>
          </p:nvPr>
        </p:nvSpPr>
        <p:spPr/>
        <p:txBody>
          <a:bodyPr/>
          <a:lstStyle/>
          <a:p>
            <a:pPr>
              <a:defRPr/>
            </a:pPr>
            <a:r>
              <a:rPr lang="en-US" altLang="it-IT"/>
              <a:t>A.Y. 2020/2021</a:t>
            </a:r>
            <a:endParaRPr lang="it-IT" altLang="it-IT"/>
          </a:p>
        </p:txBody>
      </p:sp>
      <p:sp>
        <p:nvSpPr>
          <p:cNvPr id="5" name="Segnaposto piè di pagina 4">
            <a:extLst>
              <a:ext uri="{FF2B5EF4-FFF2-40B4-BE49-F238E27FC236}">
                <a16:creationId xmlns:a16="http://schemas.microsoft.com/office/drawing/2014/main" id="{CED5D379-AAF0-45C1-B146-3B01D35CD541}"/>
              </a:ext>
            </a:extLst>
          </p:cNvPr>
          <p:cNvSpPr>
            <a:spLocks noGrp="1"/>
          </p:cNvSpPr>
          <p:nvPr>
            <p:ph type="ftr" sz="quarter" idx="11"/>
          </p:nvPr>
        </p:nvSpPr>
        <p:spPr/>
        <p:txBody>
          <a:bodyPr/>
          <a:lstStyle/>
          <a:p>
            <a:pPr>
              <a:defRPr/>
            </a:pPr>
            <a:r>
              <a:rPr lang="en-US" altLang="it-IT"/>
              <a:t>Control Learning techniques for set point regulation of robots with nonlinear joints flexibility</a:t>
            </a:r>
            <a:endParaRPr lang="it-IT" altLang="it-IT"/>
          </a:p>
        </p:txBody>
      </p:sp>
      <p:sp>
        <p:nvSpPr>
          <p:cNvPr id="6" name="Segnaposto numero diapositiva 5">
            <a:extLst>
              <a:ext uri="{FF2B5EF4-FFF2-40B4-BE49-F238E27FC236}">
                <a16:creationId xmlns:a16="http://schemas.microsoft.com/office/drawing/2014/main" id="{EA1F32C2-BC5B-49C4-8376-3165FDEECFDA}"/>
              </a:ext>
            </a:extLst>
          </p:cNvPr>
          <p:cNvSpPr>
            <a:spLocks noGrp="1"/>
          </p:cNvSpPr>
          <p:nvPr>
            <p:ph type="sldNum" sz="quarter" idx="12"/>
          </p:nvPr>
        </p:nvSpPr>
        <p:spPr/>
        <p:txBody>
          <a:bodyPr/>
          <a:lstStyle/>
          <a:p>
            <a:pPr>
              <a:defRPr/>
            </a:pPr>
            <a:r>
              <a:rPr lang="it-IT" altLang="it-IT"/>
              <a:t>Pagina </a:t>
            </a:r>
            <a:fld id="{BA685955-B0BA-445A-8774-01A37A6AC08F}" type="slidenum">
              <a:rPr lang="it-IT" altLang="it-IT" smtClean="0"/>
              <a:pPr>
                <a:defRPr/>
              </a:pPr>
              <a:t>22</a:t>
            </a:fld>
            <a:endParaRPr lang="it-IT" altLang="it-IT"/>
          </a:p>
        </p:txBody>
      </p:sp>
      <p:sp>
        <p:nvSpPr>
          <p:cNvPr id="7" name="Titolo 1">
            <a:extLst>
              <a:ext uri="{FF2B5EF4-FFF2-40B4-BE49-F238E27FC236}">
                <a16:creationId xmlns:a16="http://schemas.microsoft.com/office/drawing/2014/main" id="{51E33835-BEBF-4E89-8DAC-AFA704C21E02}"/>
              </a:ext>
            </a:extLst>
          </p:cNvPr>
          <p:cNvSpPr>
            <a:spLocks noGrp="1"/>
          </p:cNvSpPr>
          <p:nvPr>
            <p:ph type="title"/>
          </p:nvPr>
        </p:nvSpPr>
        <p:spPr>
          <a:xfrm>
            <a:off x="121920" y="1"/>
            <a:ext cx="8882743" cy="803377"/>
          </a:xfrm>
        </p:spPr>
        <p:txBody>
          <a:bodyPr/>
          <a:lstStyle/>
          <a:p>
            <a:pPr algn="ctr"/>
            <a:r>
              <a:rPr lang="it-IT" sz="3200" dirty="0" err="1">
                <a:effectLst>
                  <a:outerShdw blurRad="38100" dist="38100" dir="2700000" algn="tl">
                    <a:srgbClr val="000000">
                      <a:alpha val="43137"/>
                    </a:srgbClr>
                  </a:outerShdw>
                </a:effectLst>
              </a:rPr>
              <a:t>Nominal</a:t>
            </a:r>
            <a:r>
              <a:rPr lang="it-IT" sz="3200" dirty="0">
                <a:effectLst>
                  <a:outerShdw blurRad="38100" dist="38100" dir="2700000" algn="tl">
                    <a:srgbClr val="000000">
                      <a:alpha val="43137"/>
                    </a:srgbClr>
                  </a:outerShdw>
                </a:effectLst>
              </a:rPr>
              <a:t> MPC with </a:t>
            </a:r>
            <a:r>
              <a:rPr lang="it-IT" sz="3200" dirty="0" err="1">
                <a:effectLst>
                  <a:outerShdw blurRad="38100" dist="38100" dir="2700000" algn="tl">
                    <a:srgbClr val="000000">
                      <a:alpha val="43137"/>
                    </a:srgbClr>
                  </a:outerShdw>
                </a:effectLst>
              </a:rPr>
              <a:t>Wrong</a:t>
            </a:r>
            <a:r>
              <a:rPr lang="it-IT" sz="3200" dirty="0">
                <a:effectLst>
                  <a:outerShdw blurRad="38100" dist="38100" dir="2700000" algn="tl">
                    <a:srgbClr val="000000">
                      <a:alpha val="43137"/>
                    </a:srgbClr>
                  </a:outerShdw>
                </a:effectLst>
              </a:rPr>
              <a:t> </a:t>
            </a:r>
            <a:r>
              <a:rPr lang="it-IT" sz="3200" dirty="0" err="1">
                <a:effectLst>
                  <a:outerShdw blurRad="38100" dist="38100" dir="2700000" algn="tl">
                    <a:srgbClr val="000000">
                      <a:alpha val="43137"/>
                    </a:srgbClr>
                  </a:outerShdw>
                </a:effectLst>
              </a:rPr>
              <a:t>Elasticity</a:t>
            </a:r>
            <a:br>
              <a:rPr lang="it-IT" sz="2800" dirty="0"/>
            </a:br>
            <a:endParaRPr lang="it-IT" sz="2800" i="1" dirty="0">
              <a:solidFill>
                <a:srgbClr val="000000"/>
              </a:solidFill>
            </a:endParaRPr>
          </a:p>
        </p:txBody>
      </p:sp>
      <mc:AlternateContent xmlns:mc="http://schemas.openxmlformats.org/markup-compatibility/2006" xmlns:a14="http://schemas.microsoft.com/office/drawing/2010/main">
        <mc:Choice Requires="a14">
          <p:sp>
            <p:nvSpPr>
              <p:cNvPr id="13" name="CasellaDiTesto 34">
                <a:extLst>
                  <a:ext uri="{FF2B5EF4-FFF2-40B4-BE49-F238E27FC236}">
                    <a16:creationId xmlns:a16="http://schemas.microsoft.com/office/drawing/2014/main" id="{9D807FC6-E9D8-4309-8E09-7BCF1F036367}"/>
                  </a:ext>
                </a:extLst>
              </p:cNvPr>
              <p:cNvSpPr txBox="1"/>
              <p:nvPr/>
            </p:nvSpPr>
            <p:spPr>
              <a:xfrm>
                <a:off x="0" y="632061"/>
                <a:ext cx="9144000" cy="461665"/>
              </a:xfrm>
              <a:prstGeom prst="rect">
                <a:avLst/>
              </a:prstGeom>
              <a:noFill/>
            </p:spPr>
            <p:txBody>
              <a:bodyPr wrap="square" rtlCol="0">
                <a:spAutoFit/>
              </a:bodyPr>
              <a:lstStyle/>
              <a:p>
                <a:pPr lvl="0" algn="ctr">
                  <a:defRPr/>
                </a:pPr>
                <a:r>
                  <a:rPr kumimoji="0" lang="it-IT" sz="2400" b="1" u="none" strike="noStrike" kern="1200" cap="none" spc="0" normalizeH="0" baseline="0" noProof="0" dirty="0">
                    <a:ln>
                      <a:noFill/>
                    </a:ln>
                    <a:solidFill>
                      <a:srgbClr val="000000"/>
                    </a:solidFill>
                    <a:effectLst/>
                    <a:uLnTx/>
                    <a:uFillTx/>
                  </a:rPr>
                  <a:t>Real</a:t>
                </a:r>
                <a:r>
                  <a:rPr kumimoji="0" lang="it-IT" sz="2400" u="none" strike="noStrike" kern="1200" cap="none" spc="0" normalizeH="0" baseline="0" noProof="0" dirty="0">
                    <a:ln>
                      <a:noFill/>
                    </a:ln>
                    <a:solidFill>
                      <a:srgbClr val="000000"/>
                    </a:solidFill>
                    <a:effectLst/>
                    <a:uLnTx/>
                    <a:uFillTx/>
                  </a:rPr>
                  <a:t>: </a:t>
                </a:r>
                <a14:m>
                  <m:oMath xmlns:m="http://schemas.openxmlformats.org/officeDocument/2006/math">
                    <m:sSub>
                      <m:sSubPr>
                        <m:ctrlPr>
                          <a:rPr kumimoji="0" lang="it-IT" sz="240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kumimoji="0" lang="it-IT" sz="2400" b="0" i="1" u="none" strike="noStrike" kern="1200" cap="none" spc="0" normalizeH="0" baseline="0" noProof="0" smtClean="0">
                            <a:ln>
                              <a:noFill/>
                            </a:ln>
                            <a:solidFill>
                              <a:srgbClr val="000000"/>
                            </a:solidFill>
                            <a:effectLst/>
                            <a:uLnTx/>
                            <a:uFillTx/>
                            <a:latin typeface="Cambria Math" panose="02040503050406030204" pitchFamily="18" charset="0"/>
                          </a:rPr>
                          <m:t>𝐾</m:t>
                        </m:r>
                      </m:e>
                      <m:sub>
                        <m:r>
                          <a:rPr kumimoji="0" lang="it-IT" sz="2400" b="0" i="1" u="none" strike="noStrike" kern="1200" cap="none" spc="0" normalizeH="0" baseline="0" noProof="0" smtClean="0">
                            <a:ln>
                              <a:noFill/>
                            </a:ln>
                            <a:solidFill>
                              <a:srgbClr val="000000"/>
                            </a:solidFill>
                            <a:effectLst/>
                            <a:uLnTx/>
                            <a:uFillTx/>
                            <a:latin typeface="Cambria Math" panose="02040503050406030204" pitchFamily="18" charset="0"/>
                          </a:rPr>
                          <m:t>1</m:t>
                        </m:r>
                      </m:sub>
                    </m:sSub>
                    <m:r>
                      <a:rPr kumimoji="0" lang="it-IT" sz="2400" b="0" i="1" u="none" strike="noStrike" kern="1200" cap="none" spc="0" normalizeH="0" baseline="0" noProof="0" smtClean="0">
                        <a:ln>
                          <a:noFill/>
                        </a:ln>
                        <a:solidFill>
                          <a:srgbClr val="000000"/>
                        </a:solidFill>
                        <a:effectLst/>
                        <a:uLnTx/>
                        <a:uFillTx/>
                        <a:latin typeface="Cambria Math" panose="02040503050406030204" pitchFamily="18" charset="0"/>
                      </a:rPr>
                      <m:t>=1</m:t>
                    </m:r>
                    <m:sSup>
                      <m:sSupPr>
                        <m:ctrlPr>
                          <a:rPr kumimoji="0" lang="it-IT" sz="2400" i="1" u="none" strike="noStrike" kern="1200" cap="none" spc="0" normalizeH="0" baseline="0" noProof="0" smtClean="0">
                            <a:ln>
                              <a:noFill/>
                            </a:ln>
                            <a:solidFill>
                              <a:srgbClr val="000000"/>
                            </a:solidFill>
                            <a:effectLst/>
                            <a:uLnTx/>
                            <a:uFillTx/>
                            <a:latin typeface="Cambria Math" panose="02040503050406030204" pitchFamily="18" charset="0"/>
                          </a:rPr>
                        </m:ctrlPr>
                      </m:sSupPr>
                      <m:e>
                        <m:r>
                          <a:rPr kumimoji="0" lang="it-IT" sz="2400" b="0" i="1" u="none" strike="noStrike" kern="1200" cap="none" spc="0" normalizeH="0" baseline="0" noProof="0" smtClean="0">
                            <a:ln>
                              <a:noFill/>
                            </a:ln>
                            <a:solidFill>
                              <a:srgbClr val="000000"/>
                            </a:solidFill>
                            <a:effectLst/>
                            <a:uLnTx/>
                            <a:uFillTx/>
                            <a:latin typeface="Cambria Math" panose="02040503050406030204" pitchFamily="18" charset="0"/>
                          </a:rPr>
                          <m:t>0</m:t>
                        </m:r>
                      </m:e>
                      <m:sup>
                        <m:r>
                          <a:rPr kumimoji="0" lang="it-IT" sz="2400" b="0" i="1" u="none" strike="noStrike" kern="1200" cap="none" spc="0" normalizeH="0" baseline="0" noProof="0" smtClean="0">
                            <a:ln>
                              <a:noFill/>
                            </a:ln>
                            <a:solidFill>
                              <a:srgbClr val="000000"/>
                            </a:solidFill>
                            <a:effectLst/>
                            <a:uLnTx/>
                            <a:uFillTx/>
                            <a:latin typeface="Cambria Math" panose="02040503050406030204" pitchFamily="18" charset="0"/>
                          </a:rPr>
                          <m:t>3</m:t>
                        </m:r>
                      </m:sup>
                    </m:sSup>
                    <m:r>
                      <a:rPr kumimoji="0" lang="it-IT" sz="2400" b="0" i="1"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0" lang="it-IT" sz="240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kumimoji="0" lang="it-IT" sz="2400" b="0" i="1" u="none" strike="noStrike" kern="1200" cap="none" spc="0" normalizeH="0" baseline="0" noProof="0" smtClean="0">
                            <a:ln>
                              <a:noFill/>
                            </a:ln>
                            <a:solidFill>
                              <a:srgbClr val="000000"/>
                            </a:solidFill>
                            <a:effectLst/>
                            <a:uLnTx/>
                            <a:uFillTx/>
                            <a:latin typeface="Cambria Math" panose="02040503050406030204" pitchFamily="18" charset="0"/>
                          </a:rPr>
                          <m:t>𝐾</m:t>
                        </m:r>
                      </m:e>
                      <m:sub>
                        <m:r>
                          <a:rPr kumimoji="0" lang="it-IT" sz="2400" b="0" i="1" u="none" strike="noStrike" kern="1200" cap="none" spc="0" normalizeH="0" baseline="0" noProof="0" smtClean="0">
                            <a:ln>
                              <a:noFill/>
                            </a:ln>
                            <a:solidFill>
                              <a:srgbClr val="000000"/>
                            </a:solidFill>
                            <a:effectLst/>
                            <a:uLnTx/>
                            <a:uFillTx/>
                            <a:latin typeface="Cambria Math" panose="02040503050406030204" pitchFamily="18" charset="0"/>
                          </a:rPr>
                          <m:t>2</m:t>
                        </m:r>
                      </m:sub>
                    </m:sSub>
                    <m:r>
                      <a:rPr kumimoji="0" lang="it-IT" sz="2400" b="0" i="1" u="none" strike="noStrike" kern="1200" cap="none" spc="0" normalizeH="0" baseline="0" noProof="0" smtClean="0">
                        <a:ln>
                          <a:noFill/>
                        </a:ln>
                        <a:solidFill>
                          <a:srgbClr val="000000"/>
                        </a:solidFill>
                        <a:effectLst/>
                        <a:uLnTx/>
                        <a:uFillTx/>
                        <a:latin typeface="Cambria Math" panose="02040503050406030204" pitchFamily="18" charset="0"/>
                      </a:rPr>
                      <m:t>=1</m:t>
                    </m:r>
                    <m:sSup>
                      <m:sSupPr>
                        <m:ctrlPr>
                          <a:rPr kumimoji="0" lang="it-IT" sz="2400" i="1" u="none" strike="noStrike" kern="1200" cap="none" spc="0" normalizeH="0" baseline="0" noProof="0" smtClean="0">
                            <a:ln>
                              <a:noFill/>
                            </a:ln>
                            <a:solidFill>
                              <a:srgbClr val="000000"/>
                            </a:solidFill>
                            <a:effectLst/>
                            <a:uLnTx/>
                            <a:uFillTx/>
                            <a:latin typeface="Cambria Math" panose="02040503050406030204" pitchFamily="18" charset="0"/>
                          </a:rPr>
                        </m:ctrlPr>
                      </m:sSupPr>
                      <m:e>
                        <m:r>
                          <a:rPr kumimoji="0" lang="it-IT" sz="2400" b="0" i="1" u="none" strike="noStrike" kern="1200" cap="none" spc="0" normalizeH="0" baseline="0" noProof="0" smtClean="0">
                            <a:ln>
                              <a:noFill/>
                            </a:ln>
                            <a:solidFill>
                              <a:srgbClr val="000000"/>
                            </a:solidFill>
                            <a:effectLst/>
                            <a:uLnTx/>
                            <a:uFillTx/>
                            <a:latin typeface="Cambria Math" panose="02040503050406030204" pitchFamily="18" charset="0"/>
                          </a:rPr>
                          <m:t>0</m:t>
                        </m:r>
                      </m:e>
                      <m:sup>
                        <m:r>
                          <a:rPr kumimoji="0" lang="it-IT" sz="2400" b="0" i="1" u="none" strike="noStrike" kern="1200" cap="none" spc="0" normalizeH="0" baseline="0" noProof="0" smtClean="0">
                            <a:ln>
                              <a:noFill/>
                            </a:ln>
                            <a:solidFill>
                              <a:srgbClr val="000000"/>
                            </a:solidFill>
                            <a:effectLst/>
                            <a:uLnTx/>
                            <a:uFillTx/>
                            <a:latin typeface="Cambria Math" panose="02040503050406030204" pitchFamily="18" charset="0"/>
                          </a:rPr>
                          <m:t>2</m:t>
                        </m:r>
                      </m:sup>
                    </m:sSup>
                    <m:r>
                      <a:rPr kumimoji="0" lang="it-IT" sz="2400" b="0" i="1" u="none" strike="noStrike" kern="1200" cap="none" spc="0" normalizeH="0" baseline="0" noProof="0" smtClean="0">
                        <a:ln>
                          <a:noFill/>
                        </a:ln>
                        <a:solidFill>
                          <a:srgbClr val="000000"/>
                        </a:solidFill>
                        <a:effectLst/>
                        <a:uLnTx/>
                        <a:uFillTx/>
                        <a:latin typeface="Cambria Math" panose="02040503050406030204" pitchFamily="18" charset="0"/>
                      </a:rPr>
                      <m:t> </m:t>
                    </m:r>
                  </m:oMath>
                </a14:m>
                <a:r>
                  <a:rPr kumimoji="0" lang="it-IT" sz="2400" b="1" i="0" u="none" strike="noStrike" kern="1200" cap="none" spc="0" normalizeH="0" baseline="0" noProof="0" dirty="0">
                    <a:ln>
                      <a:noFill/>
                    </a:ln>
                    <a:solidFill>
                      <a:srgbClr val="000000"/>
                    </a:solidFill>
                    <a:effectLst/>
                    <a:uLnTx/>
                    <a:uFillTx/>
                  </a:rPr>
                  <a:t>           MPC</a:t>
                </a:r>
                <a:r>
                  <a:rPr kumimoji="0" lang="it-IT" sz="2400" i="0" u="none" strike="noStrike" kern="1200" cap="none" spc="0" normalizeH="0" baseline="0" noProof="0" dirty="0">
                    <a:ln>
                      <a:noFill/>
                    </a:ln>
                    <a:solidFill>
                      <a:srgbClr val="000000"/>
                    </a:solidFill>
                    <a:effectLst/>
                    <a:uLnTx/>
                    <a:uFillTx/>
                  </a:rPr>
                  <a:t>: </a:t>
                </a:r>
                <a14:m>
                  <m:oMath xmlns:m="http://schemas.openxmlformats.org/officeDocument/2006/math">
                    <m:sSub>
                      <m:sSubPr>
                        <m:ctrlPr>
                          <a:rPr lang="it-IT" sz="2400" i="1">
                            <a:solidFill>
                              <a:srgbClr val="000000"/>
                            </a:solidFill>
                            <a:latin typeface="Cambria Math" panose="02040503050406030204" pitchFamily="18" charset="0"/>
                          </a:rPr>
                        </m:ctrlPr>
                      </m:sSubPr>
                      <m:e>
                        <m:r>
                          <a:rPr lang="it-IT" sz="2400" i="1">
                            <a:solidFill>
                              <a:srgbClr val="000000"/>
                            </a:solidFill>
                            <a:latin typeface="Cambria Math" panose="02040503050406030204" pitchFamily="18" charset="0"/>
                          </a:rPr>
                          <m:t>𝐾</m:t>
                        </m:r>
                      </m:e>
                      <m:sub>
                        <m:r>
                          <a:rPr lang="it-IT" sz="2400" i="1">
                            <a:solidFill>
                              <a:srgbClr val="000000"/>
                            </a:solidFill>
                            <a:latin typeface="Cambria Math" panose="02040503050406030204" pitchFamily="18" charset="0"/>
                          </a:rPr>
                          <m:t>1</m:t>
                        </m:r>
                      </m:sub>
                    </m:sSub>
                    <m:r>
                      <a:rPr lang="it-IT" sz="2400" i="1">
                        <a:solidFill>
                          <a:srgbClr val="000000"/>
                        </a:solidFill>
                        <a:latin typeface="Cambria Math" panose="02040503050406030204" pitchFamily="18" charset="0"/>
                      </a:rPr>
                      <m:t>=</m:t>
                    </m:r>
                    <m:r>
                      <a:rPr lang="it-IT" sz="2400" b="0" i="1" smtClean="0">
                        <a:solidFill>
                          <a:srgbClr val="000000"/>
                        </a:solidFill>
                        <a:latin typeface="Cambria Math" panose="02040503050406030204" pitchFamily="18" charset="0"/>
                      </a:rPr>
                      <m:t>1.2⋅</m:t>
                    </m:r>
                    <m:r>
                      <a:rPr lang="it-IT" sz="2400" i="1">
                        <a:solidFill>
                          <a:srgbClr val="000000"/>
                        </a:solidFill>
                        <a:latin typeface="Cambria Math" panose="02040503050406030204" pitchFamily="18" charset="0"/>
                      </a:rPr>
                      <m:t>1</m:t>
                    </m:r>
                    <m:sSup>
                      <m:sSupPr>
                        <m:ctrlPr>
                          <a:rPr lang="it-IT" sz="2400" i="1">
                            <a:solidFill>
                              <a:srgbClr val="000000"/>
                            </a:solidFill>
                            <a:latin typeface="Cambria Math" panose="02040503050406030204" pitchFamily="18" charset="0"/>
                          </a:rPr>
                        </m:ctrlPr>
                      </m:sSupPr>
                      <m:e>
                        <m:r>
                          <a:rPr lang="it-IT" sz="2400" i="1">
                            <a:solidFill>
                              <a:srgbClr val="000000"/>
                            </a:solidFill>
                            <a:latin typeface="Cambria Math" panose="02040503050406030204" pitchFamily="18" charset="0"/>
                          </a:rPr>
                          <m:t>0</m:t>
                        </m:r>
                      </m:e>
                      <m:sup>
                        <m:r>
                          <a:rPr lang="it-IT" sz="2400" i="1">
                            <a:solidFill>
                              <a:srgbClr val="000000"/>
                            </a:solidFill>
                            <a:latin typeface="Cambria Math" panose="02040503050406030204" pitchFamily="18" charset="0"/>
                          </a:rPr>
                          <m:t>3</m:t>
                        </m:r>
                      </m:sup>
                    </m:sSup>
                    <m:r>
                      <a:rPr lang="it-IT" sz="2400" i="1">
                        <a:solidFill>
                          <a:srgbClr val="000000"/>
                        </a:solidFill>
                        <a:latin typeface="Cambria Math" panose="02040503050406030204" pitchFamily="18" charset="0"/>
                      </a:rPr>
                      <m:t>,</m:t>
                    </m:r>
                    <m:sSub>
                      <m:sSubPr>
                        <m:ctrlPr>
                          <a:rPr lang="it-IT" sz="2400" i="1">
                            <a:solidFill>
                              <a:srgbClr val="000000"/>
                            </a:solidFill>
                            <a:latin typeface="Cambria Math" panose="02040503050406030204" pitchFamily="18" charset="0"/>
                          </a:rPr>
                        </m:ctrlPr>
                      </m:sSubPr>
                      <m:e>
                        <m:r>
                          <a:rPr lang="it-IT" sz="2400" i="1">
                            <a:solidFill>
                              <a:srgbClr val="000000"/>
                            </a:solidFill>
                            <a:latin typeface="Cambria Math" panose="02040503050406030204" pitchFamily="18" charset="0"/>
                          </a:rPr>
                          <m:t>𝐾</m:t>
                        </m:r>
                      </m:e>
                      <m:sub>
                        <m:r>
                          <a:rPr lang="it-IT" sz="2400" i="1">
                            <a:solidFill>
                              <a:srgbClr val="000000"/>
                            </a:solidFill>
                            <a:latin typeface="Cambria Math" panose="02040503050406030204" pitchFamily="18" charset="0"/>
                          </a:rPr>
                          <m:t>2</m:t>
                        </m:r>
                      </m:sub>
                    </m:sSub>
                    <m:r>
                      <a:rPr lang="it-IT" sz="2400" i="1">
                        <a:solidFill>
                          <a:srgbClr val="000000"/>
                        </a:solidFill>
                        <a:latin typeface="Cambria Math" panose="02040503050406030204" pitchFamily="18" charset="0"/>
                      </a:rPr>
                      <m:t>=</m:t>
                    </m:r>
                    <m:r>
                      <a:rPr lang="it-IT" sz="2400" b="0" i="1" smtClean="0">
                        <a:solidFill>
                          <a:srgbClr val="000000"/>
                        </a:solidFill>
                        <a:latin typeface="Cambria Math" panose="02040503050406030204" pitchFamily="18" charset="0"/>
                      </a:rPr>
                      <m:t>1.2⋅</m:t>
                    </m:r>
                    <m:r>
                      <a:rPr lang="it-IT" sz="2400" i="1">
                        <a:solidFill>
                          <a:srgbClr val="000000"/>
                        </a:solidFill>
                        <a:latin typeface="Cambria Math" panose="02040503050406030204" pitchFamily="18" charset="0"/>
                      </a:rPr>
                      <m:t>1</m:t>
                    </m:r>
                    <m:sSup>
                      <m:sSupPr>
                        <m:ctrlPr>
                          <a:rPr lang="it-IT" sz="2400" i="1">
                            <a:solidFill>
                              <a:srgbClr val="000000"/>
                            </a:solidFill>
                            <a:latin typeface="Cambria Math" panose="02040503050406030204" pitchFamily="18" charset="0"/>
                          </a:rPr>
                        </m:ctrlPr>
                      </m:sSupPr>
                      <m:e>
                        <m:r>
                          <a:rPr lang="it-IT" sz="2400" i="1">
                            <a:solidFill>
                              <a:srgbClr val="000000"/>
                            </a:solidFill>
                            <a:latin typeface="Cambria Math" panose="02040503050406030204" pitchFamily="18" charset="0"/>
                          </a:rPr>
                          <m:t>0</m:t>
                        </m:r>
                      </m:e>
                      <m:sup>
                        <m:r>
                          <a:rPr lang="it-IT" sz="2400" i="1">
                            <a:solidFill>
                              <a:srgbClr val="000000"/>
                            </a:solidFill>
                            <a:latin typeface="Cambria Math" panose="02040503050406030204" pitchFamily="18" charset="0"/>
                          </a:rPr>
                          <m:t>2</m:t>
                        </m:r>
                      </m:sup>
                    </m:sSup>
                  </m:oMath>
                </a14:m>
                <a:endParaRPr kumimoji="0" lang="it-IT" sz="2400" i="0" u="none" strike="noStrike" kern="1200" cap="none" spc="0" normalizeH="0" baseline="0" noProof="0" dirty="0">
                  <a:ln>
                    <a:noFill/>
                  </a:ln>
                  <a:solidFill>
                    <a:srgbClr val="000000"/>
                  </a:solidFill>
                  <a:effectLst/>
                  <a:uLnTx/>
                  <a:uFillTx/>
                </a:endParaRPr>
              </a:p>
            </p:txBody>
          </p:sp>
        </mc:Choice>
        <mc:Fallback xmlns="">
          <p:sp>
            <p:nvSpPr>
              <p:cNvPr id="13" name="CasellaDiTesto 34">
                <a:extLst>
                  <a:ext uri="{FF2B5EF4-FFF2-40B4-BE49-F238E27FC236}">
                    <a16:creationId xmlns:a16="http://schemas.microsoft.com/office/drawing/2014/main" id="{9D807FC6-E9D8-4309-8E09-7BCF1F036367}"/>
                  </a:ext>
                </a:extLst>
              </p:cNvPr>
              <p:cNvSpPr txBox="1">
                <a:spLocks noRot="1" noChangeAspect="1" noMove="1" noResize="1" noEditPoints="1" noAdjustHandles="1" noChangeArrowheads="1" noChangeShapeType="1" noTextEdit="1"/>
              </p:cNvSpPr>
              <p:nvPr/>
            </p:nvSpPr>
            <p:spPr>
              <a:xfrm>
                <a:off x="0" y="632061"/>
                <a:ext cx="9144000" cy="461665"/>
              </a:xfrm>
              <a:prstGeom prst="rect">
                <a:avLst/>
              </a:prstGeom>
              <a:blipFill>
                <a:blip r:embed="rId4"/>
                <a:stretch>
                  <a:fillRect l="-800" t="-9333" b="-32000"/>
                </a:stretch>
              </a:blipFill>
            </p:spPr>
            <p:txBody>
              <a:bodyPr/>
              <a:lstStyle/>
              <a:p>
                <a:r>
                  <a:rPr lang="en-US">
                    <a:noFill/>
                  </a:rPr>
                  <a:t> </a:t>
                </a:r>
              </a:p>
            </p:txBody>
          </p:sp>
        </mc:Fallback>
      </mc:AlternateContent>
      <p:pic>
        <p:nvPicPr>
          <p:cNvPr id="15" name="Elemento grafico 14">
            <a:extLst>
              <a:ext uri="{FF2B5EF4-FFF2-40B4-BE49-F238E27FC236}">
                <a16:creationId xmlns:a16="http://schemas.microsoft.com/office/drawing/2014/main" id="{141FC5C1-09DD-47AF-B38D-16A673C75522}"/>
              </a:ext>
            </a:extLst>
          </p:cNvPr>
          <p:cNvPicPr>
            <a:picLocks noChangeAspect="1"/>
          </p:cNvPicPr>
          <p:nvPr/>
        </p:nvPicPr>
        <p:blipFill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7584" r="8855"/>
          <a:stretch/>
        </p:blipFill>
        <p:spPr>
          <a:xfrm>
            <a:off x="0" y="1856353"/>
            <a:ext cx="5691977" cy="3320780"/>
          </a:xfrm>
          <a:prstGeom prst="rect">
            <a:avLst/>
          </a:prstGeom>
        </p:spPr>
      </p:pic>
      <p:pic>
        <p:nvPicPr>
          <p:cNvPr id="3" name="vrep-wrong-case2-slowed">
            <a:hlinkClick r:id="" action="ppaction://media"/>
            <a:extLst>
              <a:ext uri="{FF2B5EF4-FFF2-40B4-BE49-F238E27FC236}">
                <a16:creationId xmlns:a16="http://schemas.microsoft.com/office/drawing/2014/main" id="{DB946F49-FF4F-41D2-925E-F7EB6CF18E61}"/>
              </a:ext>
            </a:extLst>
          </p:cNvPr>
          <p:cNvPicPr>
            <a:picLocks noGrp="1" noChangeAspect="1"/>
          </p:cNvPicPr>
          <p:nvPr>
            <p:ph idx="1"/>
            <a:videoFile r:link="rId2"/>
            <p:extLst>
              <p:ext uri="{DAA4B4D4-6D71-4841-9C94-3DE7FCFB9230}">
                <p14:media xmlns:p14="http://schemas.microsoft.com/office/powerpoint/2010/main" r:embed="rId1"/>
              </p:ext>
            </p:extLst>
          </p:nvPr>
        </p:nvPicPr>
        <p:blipFill rotWithShape="1">
          <a:blip r:embed="rId7"/>
          <a:srcRect l="27699" r="27673"/>
          <a:stretch/>
        </p:blipFill>
        <p:spPr>
          <a:xfrm>
            <a:off x="5752939" y="1906740"/>
            <a:ext cx="3312686" cy="3270393"/>
          </a:xfrm>
        </p:spPr>
      </p:pic>
      <p:sp>
        <p:nvSpPr>
          <p:cNvPr id="9" name="CasellaDiTesto 17">
            <a:extLst>
              <a:ext uri="{FF2B5EF4-FFF2-40B4-BE49-F238E27FC236}">
                <a16:creationId xmlns:a16="http://schemas.microsoft.com/office/drawing/2014/main" id="{8EC67BD7-3307-47F9-9544-914FF11095F7}"/>
              </a:ext>
            </a:extLst>
          </p:cNvPr>
          <p:cNvSpPr txBox="1"/>
          <p:nvPr/>
        </p:nvSpPr>
        <p:spPr>
          <a:xfrm>
            <a:off x="3973392" y="5462705"/>
            <a:ext cx="1197215" cy="400110"/>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it-IT" sz="2000" b="1"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Case 2</a:t>
            </a:r>
          </a:p>
        </p:txBody>
      </p:sp>
    </p:spTree>
    <p:extLst>
      <p:ext uri="{BB962C8B-B14F-4D97-AF65-F5344CB8AC3E}">
        <p14:creationId xmlns:p14="http://schemas.microsoft.com/office/powerpoint/2010/main" val="4197648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31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data 3">
            <a:extLst>
              <a:ext uri="{FF2B5EF4-FFF2-40B4-BE49-F238E27FC236}">
                <a16:creationId xmlns:a16="http://schemas.microsoft.com/office/drawing/2014/main" id="{E70544EC-CCCA-4B2D-9C3E-4BE60E6483AF}"/>
              </a:ext>
            </a:extLst>
          </p:cNvPr>
          <p:cNvSpPr>
            <a:spLocks noGrp="1"/>
          </p:cNvSpPr>
          <p:nvPr>
            <p:ph type="dt" sz="half" idx="10"/>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it-IT" sz="1100" b="0" i="0" u="none" strike="noStrike" kern="1200" cap="none" spc="0" normalizeH="0" baseline="0" noProof="0">
                <a:ln>
                  <a:noFill/>
                </a:ln>
                <a:solidFill>
                  <a:srgbClr val="FFFFFF"/>
                </a:solidFill>
                <a:effectLst/>
                <a:uLnTx/>
                <a:uFillTx/>
                <a:latin typeface="Arial" panose="020B0604020202020204" pitchFamily="34" charset="0"/>
                <a:ea typeface="ＭＳ Ｐゴシック" panose="020B0600070205080204" pitchFamily="34" charset="-128"/>
                <a:cs typeface="+mn-cs"/>
              </a:rPr>
              <a:t>A.Y. 2020/2021</a:t>
            </a:r>
            <a:endParaRPr kumimoji="0" lang="it-IT" altLang="it-IT" sz="1100" b="0" i="0" u="none" strike="noStrike" kern="1200" cap="none" spc="0" normalizeH="0" baseline="0" noProof="0">
              <a:ln>
                <a:noFill/>
              </a:ln>
              <a:solidFill>
                <a:srgbClr val="FFFFFF"/>
              </a:solidFill>
              <a:effectLst/>
              <a:uLnTx/>
              <a:uFillTx/>
              <a:latin typeface="Arial" panose="020B0604020202020204" pitchFamily="34" charset="0"/>
              <a:ea typeface="ＭＳ Ｐゴシック" panose="020B0600070205080204" pitchFamily="34" charset="-128"/>
              <a:cs typeface="+mn-cs"/>
            </a:endParaRPr>
          </a:p>
        </p:txBody>
      </p:sp>
      <p:sp>
        <p:nvSpPr>
          <p:cNvPr id="5" name="Segnaposto piè di pagina 4">
            <a:extLst>
              <a:ext uri="{FF2B5EF4-FFF2-40B4-BE49-F238E27FC236}">
                <a16:creationId xmlns:a16="http://schemas.microsoft.com/office/drawing/2014/main" id="{0FBB41D1-1089-46B8-A226-8DC0129BA8CC}"/>
              </a:ext>
            </a:extLst>
          </p:cNvPr>
          <p:cNvSpPr>
            <a:spLocks noGrp="1"/>
          </p:cNvSpPr>
          <p:nvPr>
            <p:ph type="ftr" sz="quarter" idx="11"/>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it-IT" sz="1100" b="0" i="0" u="none" strike="noStrike" kern="1200" cap="none" spc="0" normalizeH="0" baseline="0" noProof="0">
                <a:ln>
                  <a:noFill/>
                </a:ln>
                <a:solidFill>
                  <a:srgbClr val="FFFFFF"/>
                </a:solidFill>
                <a:effectLst/>
                <a:uLnTx/>
                <a:uFillTx/>
                <a:latin typeface="Arial" panose="020B0604020202020204" pitchFamily="34" charset="0"/>
                <a:ea typeface="ＭＳ Ｐゴシック" panose="020B0600070205080204" pitchFamily="34" charset="-128"/>
                <a:cs typeface="+mn-cs"/>
              </a:rPr>
              <a:t>Control Learning techniques for set point regulation of robots with nonlinear joints flexibility</a:t>
            </a:r>
            <a:endParaRPr kumimoji="0" lang="it-IT" altLang="it-IT" sz="1100" b="0" i="0" u="none" strike="noStrike" kern="1200" cap="none" spc="0" normalizeH="0" baseline="0" noProof="0">
              <a:ln>
                <a:noFill/>
              </a:ln>
              <a:solidFill>
                <a:srgbClr val="FFFFFF"/>
              </a:solidFill>
              <a:effectLst/>
              <a:uLnTx/>
              <a:uFillTx/>
              <a:latin typeface="Arial" panose="020B0604020202020204" pitchFamily="34" charset="0"/>
              <a:ea typeface="ＭＳ Ｐゴシック" panose="020B0600070205080204" pitchFamily="34" charset="-128"/>
              <a:cs typeface="+mn-cs"/>
            </a:endParaRPr>
          </a:p>
        </p:txBody>
      </p:sp>
      <p:sp>
        <p:nvSpPr>
          <p:cNvPr id="6" name="Segnaposto numero diapositiva 5">
            <a:extLst>
              <a:ext uri="{FF2B5EF4-FFF2-40B4-BE49-F238E27FC236}">
                <a16:creationId xmlns:a16="http://schemas.microsoft.com/office/drawing/2014/main" id="{CCACE03C-A92E-4FF7-AA98-E04EA19B6FC3}"/>
              </a:ext>
            </a:extLst>
          </p:cNvPr>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it-IT" altLang="it-IT" sz="1100" b="0" i="0" u="none" strike="noStrike" kern="1200" cap="none" spc="0" normalizeH="0" baseline="0" noProof="0">
                <a:ln>
                  <a:noFill/>
                </a:ln>
                <a:solidFill>
                  <a:srgbClr val="FFFFFF"/>
                </a:solidFill>
                <a:effectLst/>
                <a:uLnTx/>
                <a:uFillTx/>
                <a:latin typeface="Arial" panose="020B0604020202020204" pitchFamily="34" charset="0"/>
                <a:ea typeface="ＭＳ Ｐゴシック" panose="020B0600070205080204" pitchFamily="34" charset="-128"/>
                <a:cs typeface="+mn-cs"/>
              </a:rPr>
              <a:t>Pagina </a:t>
            </a:r>
            <a:fld id="{BA685955-B0BA-445A-8774-01A37A6AC08F}" type="slidenum">
              <a:rPr kumimoji="0" lang="it-IT" altLang="it-IT" sz="1100" b="0" i="0" u="none" strike="noStrike" kern="1200" cap="none" spc="0" normalizeH="0" baseline="0" noProof="0" smtClean="0">
                <a:ln>
                  <a:noFill/>
                </a:ln>
                <a:solidFill>
                  <a:srgbClr val="FFFFFF"/>
                </a:solidFill>
                <a:effectLst/>
                <a:uLnTx/>
                <a:uFillTx/>
                <a:latin typeface="Arial" panose="020B0604020202020204" pitchFamily="34" charset="0"/>
                <a:ea typeface="ＭＳ Ｐゴシック" panose="020B0600070205080204" pitchFamily="34"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23</a:t>
            </a:fld>
            <a:endParaRPr kumimoji="0" lang="it-IT" altLang="it-IT" sz="1100" b="0" i="0" u="none" strike="noStrike" kern="1200" cap="none" spc="0" normalizeH="0" baseline="0" noProof="0">
              <a:ln>
                <a:noFill/>
              </a:ln>
              <a:solidFill>
                <a:srgbClr val="FFFFFF"/>
              </a:solidFill>
              <a:effectLst/>
              <a:uLnTx/>
              <a:uFillTx/>
              <a:latin typeface="Arial" panose="020B0604020202020204" pitchFamily="34" charset="0"/>
              <a:ea typeface="ＭＳ Ｐゴシック" panose="020B0600070205080204" pitchFamily="34" charset="-128"/>
              <a:cs typeface="+mn-cs"/>
            </a:endParaRPr>
          </a:p>
        </p:txBody>
      </p:sp>
      <p:sp>
        <p:nvSpPr>
          <p:cNvPr id="11" name="CasellaDiTesto 10">
            <a:extLst>
              <a:ext uri="{FF2B5EF4-FFF2-40B4-BE49-F238E27FC236}">
                <a16:creationId xmlns:a16="http://schemas.microsoft.com/office/drawing/2014/main" id="{BD4AA007-24AD-4FC1-B645-411676670C57}"/>
              </a:ext>
            </a:extLst>
          </p:cNvPr>
          <p:cNvSpPr txBox="1"/>
          <p:nvPr/>
        </p:nvSpPr>
        <p:spPr>
          <a:xfrm rot="16200000">
            <a:off x="-2276066" y="3203991"/>
            <a:ext cx="4983020" cy="430887"/>
          </a:xfrm>
          <a:prstGeom prst="rect">
            <a:avLst/>
          </a:prstGeom>
          <a:noFill/>
          <a:ln w="12700">
            <a:noFill/>
            <a:prstDash val="dash"/>
          </a:ln>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it-IT" sz="20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Dataset </a:t>
            </a:r>
            <a:r>
              <a:rPr kumimoji="0" lang="it-IT" sz="2200" b="1" i="0" u="none" strike="noStrike" kern="1200" cap="none" spc="0" normalizeH="0" baseline="0" noProof="0" dirty="0">
                <a:ln>
                  <a:noFill/>
                </a:ln>
                <a:solidFill>
                  <a:srgbClr val="822433"/>
                </a:solidFill>
                <a:effectLst/>
                <a:uLnTx/>
                <a:uFillTx/>
                <a:latin typeface="Arial" panose="020B0604020202020204" pitchFamily="34" charset="0"/>
                <a:ea typeface="ＭＳ Ｐゴシック" panose="020B0600070205080204" pitchFamily="34" charset="-128"/>
                <a:cs typeface="+mn-cs"/>
              </a:rPr>
              <a:t>b</a:t>
            </a:r>
            <a:r>
              <a:rPr kumimoji="0" lang="it-IT" sz="20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 : 100pt          Dataset </a:t>
            </a:r>
            <a:r>
              <a:rPr kumimoji="0" lang="it-IT" sz="2200" b="1" i="0" u="none" strike="noStrike" kern="1200" cap="none" spc="0" normalizeH="0" baseline="0" noProof="0" dirty="0">
                <a:ln>
                  <a:noFill/>
                </a:ln>
                <a:solidFill>
                  <a:srgbClr val="822433"/>
                </a:solidFill>
                <a:effectLst/>
                <a:uLnTx/>
                <a:uFillTx/>
                <a:latin typeface="Arial" panose="020B0604020202020204" pitchFamily="34" charset="0"/>
                <a:ea typeface="ＭＳ Ｐゴシック" panose="020B0600070205080204" pitchFamily="34" charset="-128"/>
                <a:cs typeface="+mn-cs"/>
              </a:rPr>
              <a:t>a</a:t>
            </a:r>
            <a:r>
              <a:rPr kumimoji="0" lang="it-IT" sz="20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 :10pt</a:t>
            </a:r>
          </a:p>
        </p:txBody>
      </p:sp>
      <p:sp>
        <p:nvSpPr>
          <p:cNvPr id="18" name="CasellaDiTesto 17">
            <a:extLst>
              <a:ext uri="{FF2B5EF4-FFF2-40B4-BE49-F238E27FC236}">
                <a16:creationId xmlns:a16="http://schemas.microsoft.com/office/drawing/2014/main" id="{DB996021-0859-4765-9E6A-A25CF7F8B21B}"/>
              </a:ext>
            </a:extLst>
          </p:cNvPr>
          <p:cNvSpPr txBox="1"/>
          <p:nvPr/>
        </p:nvSpPr>
        <p:spPr>
          <a:xfrm>
            <a:off x="6430649" y="5699197"/>
            <a:ext cx="1197215" cy="400110"/>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it-IT" sz="2000" b="1"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Case 2</a:t>
            </a:r>
          </a:p>
        </p:txBody>
      </p:sp>
      <p:sp>
        <p:nvSpPr>
          <p:cNvPr id="24" name="Titolo 1">
            <a:extLst>
              <a:ext uri="{FF2B5EF4-FFF2-40B4-BE49-F238E27FC236}">
                <a16:creationId xmlns:a16="http://schemas.microsoft.com/office/drawing/2014/main" id="{0CEA62B6-78EF-415E-94EC-282FD0024BEB}"/>
              </a:ext>
            </a:extLst>
          </p:cNvPr>
          <p:cNvSpPr txBox="1">
            <a:spLocks/>
          </p:cNvSpPr>
          <p:nvPr/>
        </p:nvSpPr>
        <p:spPr bwMode="auto">
          <a:xfrm>
            <a:off x="2277733" y="20004"/>
            <a:ext cx="4651411" cy="7279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0" fontAlgn="base" hangingPunct="0">
              <a:spcBef>
                <a:spcPct val="0"/>
              </a:spcBef>
              <a:spcAft>
                <a:spcPct val="0"/>
              </a:spcAft>
              <a:defRPr sz="2400" b="1" kern="1200">
                <a:solidFill>
                  <a:srgbClr val="822433"/>
                </a:solidFill>
                <a:latin typeface="+mj-lt"/>
                <a:ea typeface="+mj-ea"/>
                <a:cs typeface="+mj-cs"/>
              </a:defRPr>
            </a:lvl1pPr>
            <a:lvl2pPr algn="l" rtl="0" eaLnBrk="0" fontAlgn="base" hangingPunct="0">
              <a:spcBef>
                <a:spcPct val="0"/>
              </a:spcBef>
              <a:spcAft>
                <a:spcPct val="0"/>
              </a:spcAft>
              <a:defRPr sz="2400" b="1">
                <a:solidFill>
                  <a:srgbClr val="822433"/>
                </a:solidFill>
                <a:latin typeface="Arial" panose="020B0604020202020204" pitchFamily="34" charset="0"/>
                <a:ea typeface="ＭＳ Ｐゴシック" panose="020B0600070205080204" pitchFamily="34" charset="-128"/>
              </a:defRPr>
            </a:lvl2pPr>
            <a:lvl3pPr algn="l" rtl="0" eaLnBrk="0" fontAlgn="base" hangingPunct="0">
              <a:spcBef>
                <a:spcPct val="0"/>
              </a:spcBef>
              <a:spcAft>
                <a:spcPct val="0"/>
              </a:spcAft>
              <a:defRPr sz="2400" b="1">
                <a:solidFill>
                  <a:srgbClr val="822433"/>
                </a:solidFill>
                <a:latin typeface="Arial" panose="020B0604020202020204" pitchFamily="34" charset="0"/>
                <a:ea typeface="ＭＳ Ｐゴシック" panose="020B0600070205080204" pitchFamily="34" charset="-128"/>
              </a:defRPr>
            </a:lvl3pPr>
            <a:lvl4pPr algn="l" rtl="0" eaLnBrk="0" fontAlgn="base" hangingPunct="0">
              <a:spcBef>
                <a:spcPct val="0"/>
              </a:spcBef>
              <a:spcAft>
                <a:spcPct val="0"/>
              </a:spcAft>
              <a:defRPr sz="2400" b="1">
                <a:solidFill>
                  <a:srgbClr val="822433"/>
                </a:solidFill>
                <a:latin typeface="Arial" panose="020B0604020202020204" pitchFamily="34" charset="0"/>
                <a:ea typeface="ＭＳ Ｐゴシック" panose="020B0600070205080204" pitchFamily="34" charset="-128"/>
              </a:defRPr>
            </a:lvl4pPr>
            <a:lvl5pPr algn="l" rtl="0" eaLnBrk="0" fontAlgn="base" hangingPunct="0">
              <a:spcBef>
                <a:spcPct val="0"/>
              </a:spcBef>
              <a:spcAft>
                <a:spcPct val="0"/>
              </a:spcAft>
              <a:defRPr sz="2400" b="1">
                <a:solidFill>
                  <a:srgbClr val="822433"/>
                </a:solidFill>
                <a:latin typeface="Arial" panose="020B0604020202020204" pitchFamily="34" charset="0"/>
                <a:ea typeface="ＭＳ Ｐゴシック" panose="020B0600070205080204" pitchFamily="34" charset="-128"/>
              </a:defRPr>
            </a:lvl5pPr>
            <a:lvl6pPr marL="457200" algn="l" rtl="0" fontAlgn="base">
              <a:spcBef>
                <a:spcPct val="0"/>
              </a:spcBef>
              <a:spcAft>
                <a:spcPct val="0"/>
              </a:spcAft>
              <a:defRPr sz="2400" b="1">
                <a:solidFill>
                  <a:srgbClr val="822433"/>
                </a:solidFill>
                <a:latin typeface="Arial" panose="020B0604020202020204" pitchFamily="34" charset="0"/>
                <a:ea typeface="ＭＳ Ｐゴシック" panose="020B0600070205080204" pitchFamily="34" charset="-128"/>
              </a:defRPr>
            </a:lvl6pPr>
            <a:lvl7pPr marL="914400" algn="l" rtl="0" fontAlgn="base">
              <a:spcBef>
                <a:spcPct val="0"/>
              </a:spcBef>
              <a:spcAft>
                <a:spcPct val="0"/>
              </a:spcAft>
              <a:defRPr sz="2400" b="1">
                <a:solidFill>
                  <a:srgbClr val="822433"/>
                </a:solidFill>
                <a:latin typeface="Arial" panose="020B0604020202020204" pitchFamily="34" charset="0"/>
                <a:ea typeface="ＭＳ Ｐゴシック" panose="020B0600070205080204" pitchFamily="34" charset="-128"/>
              </a:defRPr>
            </a:lvl7pPr>
            <a:lvl8pPr marL="1371600" algn="l" rtl="0" fontAlgn="base">
              <a:spcBef>
                <a:spcPct val="0"/>
              </a:spcBef>
              <a:spcAft>
                <a:spcPct val="0"/>
              </a:spcAft>
              <a:defRPr sz="2400" b="1">
                <a:solidFill>
                  <a:srgbClr val="822433"/>
                </a:solidFill>
                <a:latin typeface="Arial" panose="020B0604020202020204" pitchFamily="34" charset="0"/>
                <a:ea typeface="ＭＳ Ｐゴシック" panose="020B0600070205080204" pitchFamily="34" charset="-128"/>
              </a:defRPr>
            </a:lvl8pPr>
            <a:lvl9pPr marL="1828800" algn="l" rtl="0" fontAlgn="base">
              <a:spcBef>
                <a:spcPct val="0"/>
              </a:spcBef>
              <a:spcAft>
                <a:spcPct val="0"/>
              </a:spcAft>
              <a:defRPr sz="2400" b="1">
                <a:solidFill>
                  <a:srgbClr val="822433"/>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it-IT" sz="3200" b="1" i="0" u="none" strike="noStrike" kern="1200" cap="none" spc="0" normalizeH="0" baseline="0" noProof="0" dirty="0">
                <a:ln>
                  <a:noFill/>
                </a:ln>
                <a:solidFill>
                  <a:srgbClr val="822433"/>
                </a:solidFill>
                <a:effectLst>
                  <a:outerShdw blurRad="38100" dist="38100" dir="2700000" algn="tl">
                    <a:srgbClr val="000000">
                      <a:alpha val="43137"/>
                    </a:srgbClr>
                  </a:outerShdw>
                </a:effectLst>
                <a:uLnTx/>
                <a:uFillTx/>
                <a:latin typeface="Arial"/>
                <a:ea typeface="ＭＳ Ｐゴシック"/>
                <a:cs typeface="+mj-cs"/>
              </a:rPr>
              <a:t>GP Offline Training</a:t>
            </a:r>
            <a:endParaRPr kumimoji="0" lang="it-IT" sz="2000" b="1" i="1" u="none" strike="noStrike" kern="1200" cap="none" spc="0" normalizeH="0" baseline="0" noProof="0" dirty="0">
              <a:ln>
                <a:noFill/>
              </a:ln>
              <a:effectLst>
                <a:outerShdw blurRad="38100" dist="38100" dir="2700000" algn="tl">
                  <a:srgbClr val="000000">
                    <a:alpha val="43137"/>
                  </a:srgbClr>
                </a:outerShdw>
              </a:effectLst>
              <a:uLnTx/>
              <a:uFillTx/>
              <a:latin typeface="Arial"/>
              <a:ea typeface="ＭＳ Ｐゴシック"/>
              <a:cs typeface="+mj-cs"/>
            </a:endParaRPr>
          </a:p>
        </p:txBody>
      </p:sp>
      <p:sp>
        <p:nvSpPr>
          <p:cNvPr id="35" name="CasellaDiTesto 34">
            <a:extLst>
              <a:ext uri="{FF2B5EF4-FFF2-40B4-BE49-F238E27FC236}">
                <a16:creationId xmlns:a16="http://schemas.microsoft.com/office/drawing/2014/main" id="{EC41B53B-BF67-4B19-90A0-7B4984F2A1FA}"/>
              </a:ext>
            </a:extLst>
          </p:cNvPr>
          <p:cNvSpPr txBox="1"/>
          <p:nvPr/>
        </p:nvSpPr>
        <p:spPr>
          <a:xfrm>
            <a:off x="2277733" y="5691543"/>
            <a:ext cx="1197215" cy="400110"/>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it-IT" sz="2000" b="1"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Case 1</a:t>
            </a:r>
          </a:p>
        </p:txBody>
      </p:sp>
      <p:pic>
        <p:nvPicPr>
          <p:cNvPr id="8" name="Graphic 7">
            <a:extLst>
              <a:ext uri="{FF2B5EF4-FFF2-40B4-BE49-F238E27FC236}">
                <a16:creationId xmlns:a16="http://schemas.microsoft.com/office/drawing/2014/main" id="{453BFF9D-A7AD-49D6-BC50-4AE75D216D5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28929" y="3563331"/>
            <a:ext cx="4371933" cy="2090331"/>
          </a:xfrm>
          <a:prstGeom prst="rect">
            <a:avLst/>
          </a:prstGeom>
        </p:spPr>
      </p:pic>
      <p:pic>
        <p:nvPicPr>
          <p:cNvPr id="10" name="Graphic 9">
            <a:extLst>
              <a:ext uri="{FF2B5EF4-FFF2-40B4-BE49-F238E27FC236}">
                <a16:creationId xmlns:a16="http://schemas.microsoft.com/office/drawing/2014/main" id="{71421FB1-755F-462B-96DE-C5AC11D666B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643144" y="3563931"/>
            <a:ext cx="4371933" cy="2090331"/>
          </a:xfrm>
          <a:prstGeom prst="rect">
            <a:avLst/>
          </a:prstGeom>
        </p:spPr>
      </p:pic>
      <p:pic>
        <p:nvPicPr>
          <p:cNvPr id="12" name="Graphic 11">
            <a:extLst>
              <a:ext uri="{FF2B5EF4-FFF2-40B4-BE49-F238E27FC236}">
                <a16:creationId xmlns:a16="http://schemas.microsoft.com/office/drawing/2014/main" id="{8250B874-1988-4446-A62C-27A993F54B7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677711" y="1203738"/>
            <a:ext cx="4371933" cy="2131318"/>
          </a:xfrm>
          <a:prstGeom prst="rect">
            <a:avLst/>
          </a:prstGeom>
        </p:spPr>
      </p:pic>
      <p:pic>
        <p:nvPicPr>
          <p:cNvPr id="14" name="Graphic 13">
            <a:extLst>
              <a:ext uri="{FF2B5EF4-FFF2-40B4-BE49-F238E27FC236}">
                <a16:creationId xmlns:a16="http://schemas.microsoft.com/office/drawing/2014/main" id="{39AE7987-FD16-4A31-9E47-AC584B651D08}"/>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28929" y="1203138"/>
            <a:ext cx="4287859" cy="2090331"/>
          </a:xfrm>
          <a:prstGeom prst="rect">
            <a:avLst/>
          </a:prstGeom>
        </p:spPr>
      </p:pic>
    </p:spTree>
    <p:extLst>
      <p:ext uri="{BB962C8B-B14F-4D97-AF65-F5344CB8AC3E}">
        <p14:creationId xmlns:p14="http://schemas.microsoft.com/office/powerpoint/2010/main" val="15918583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data 3">
            <a:extLst>
              <a:ext uri="{FF2B5EF4-FFF2-40B4-BE49-F238E27FC236}">
                <a16:creationId xmlns:a16="http://schemas.microsoft.com/office/drawing/2014/main" id="{65A6157A-2A9A-4B32-9E8E-232DD0CA1404}"/>
              </a:ext>
            </a:extLst>
          </p:cNvPr>
          <p:cNvSpPr>
            <a:spLocks noGrp="1"/>
          </p:cNvSpPr>
          <p:nvPr>
            <p:ph type="dt" sz="half" idx="10"/>
          </p:nvPr>
        </p:nvSpPr>
        <p:spPr/>
        <p:txBody>
          <a:bodyPr/>
          <a:lstStyle/>
          <a:p>
            <a:pPr>
              <a:defRPr/>
            </a:pPr>
            <a:r>
              <a:rPr lang="en-US" altLang="it-IT"/>
              <a:t>A.Y. 2020/2021</a:t>
            </a:r>
            <a:endParaRPr lang="it-IT" altLang="it-IT"/>
          </a:p>
        </p:txBody>
      </p:sp>
      <p:sp>
        <p:nvSpPr>
          <p:cNvPr id="5" name="Segnaposto piè di pagina 4">
            <a:extLst>
              <a:ext uri="{FF2B5EF4-FFF2-40B4-BE49-F238E27FC236}">
                <a16:creationId xmlns:a16="http://schemas.microsoft.com/office/drawing/2014/main" id="{F262423B-2889-400F-9C9D-33EF0543D0E4}"/>
              </a:ext>
            </a:extLst>
          </p:cNvPr>
          <p:cNvSpPr>
            <a:spLocks noGrp="1"/>
          </p:cNvSpPr>
          <p:nvPr>
            <p:ph type="ftr" sz="quarter" idx="11"/>
          </p:nvPr>
        </p:nvSpPr>
        <p:spPr/>
        <p:txBody>
          <a:bodyPr/>
          <a:lstStyle/>
          <a:p>
            <a:pPr>
              <a:defRPr/>
            </a:pPr>
            <a:r>
              <a:rPr lang="en-US" altLang="it-IT"/>
              <a:t>Control Learning techniques for set point regulation of robots with nonlinear joints flexibility</a:t>
            </a:r>
            <a:endParaRPr lang="it-IT" altLang="it-IT"/>
          </a:p>
        </p:txBody>
      </p:sp>
      <p:sp>
        <p:nvSpPr>
          <p:cNvPr id="6" name="Segnaposto numero diapositiva 5">
            <a:extLst>
              <a:ext uri="{FF2B5EF4-FFF2-40B4-BE49-F238E27FC236}">
                <a16:creationId xmlns:a16="http://schemas.microsoft.com/office/drawing/2014/main" id="{19415B3E-5A65-4DFE-9EDD-B53307962E28}"/>
              </a:ext>
            </a:extLst>
          </p:cNvPr>
          <p:cNvSpPr>
            <a:spLocks noGrp="1"/>
          </p:cNvSpPr>
          <p:nvPr>
            <p:ph type="sldNum" sz="quarter" idx="12"/>
          </p:nvPr>
        </p:nvSpPr>
        <p:spPr/>
        <p:txBody>
          <a:bodyPr/>
          <a:lstStyle/>
          <a:p>
            <a:pPr>
              <a:defRPr/>
            </a:pPr>
            <a:r>
              <a:rPr lang="it-IT" altLang="it-IT"/>
              <a:t>Pagina </a:t>
            </a:r>
            <a:fld id="{BA685955-B0BA-445A-8774-01A37A6AC08F}" type="slidenum">
              <a:rPr lang="it-IT" altLang="it-IT" smtClean="0"/>
              <a:pPr>
                <a:defRPr/>
              </a:pPr>
              <a:t>24</a:t>
            </a:fld>
            <a:endParaRPr lang="it-IT" altLang="it-IT"/>
          </a:p>
        </p:txBody>
      </p:sp>
      <p:sp>
        <p:nvSpPr>
          <p:cNvPr id="8" name="CasellaDiTesto 34">
            <a:extLst>
              <a:ext uri="{FF2B5EF4-FFF2-40B4-BE49-F238E27FC236}">
                <a16:creationId xmlns:a16="http://schemas.microsoft.com/office/drawing/2014/main" id="{208E2560-0D3D-4BE5-A3DC-A8EF83F44FF8}"/>
              </a:ext>
            </a:extLst>
          </p:cNvPr>
          <p:cNvSpPr txBox="1"/>
          <p:nvPr/>
        </p:nvSpPr>
        <p:spPr>
          <a:xfrm>
            <a:off x="1778758" y="5375515"/>
            <a:ext cx="1197215" cy="400110"/>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it-IT" sz="2000" b="1"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Case 1</a:t>
            </a:r>
          </a:p>
        </p:txBody>
      </p:sp>
      <p:sp>
        <p:nvSpPr>
          <p:cNvPr id="10" name="CasellaDiTesto 34">
            <a:extLst>
              <a:ext uri="{FF2B5EF4-FFF2-40B4-BE49-F238E27FC236}">
                <a16:creationId xmlns:a16="http://schemas.microsoft.com/office/drawing/2014/main" id="{9BF12294-1D57-4542-960B-3F57173D5617}"/>
              </a:ext>
            </a:extLst>
          </p:cNvPr>
          <p:cNvSpPr txBox="1"/>
          <p:nvPr/>
        </p:nvSpPr>
        <p:spPr>
          <a:xfrm>
            <a:off x="6341110" y="5410227"/>
            <a:ext cx="1197215" cy="400110"/>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it-IT" sz="2000" b="1"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Case 2</a:t>
            </a:r>
          </a:p>
        </p:txBody>
      </p:sp>
      <p:sp>
        <p:nvSpPr>
          <p:cNvPr id="11" name="Titolo 1">
            <a:extLst>
              <a:ext uri="{FF2B5EF4-FFF2-40B4-BE49-F238E27FC236}">
                <a16:creationId xmlns:a16="http://schemas.microsoft.com/office/drawing/2014/main" id="{9AD07410-87D8-43A5-9EDE-204D1E6D686F}"/>
              </a:ext>
            </a:extLst>
          </p:cNvPr>
          <p:cNvSpPr txBox="1">
            <a:spLocks/>
          </p:cNvSpPr>
          <p:nvPr/>
        </p:nvSpPr>
        <p:spPr bwMode="auto">
          <a:xfrm>
            <a:off x="2277733" y="20004"/>
            <a:ext cx="4651411" cy="7279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0" fontAlgn="base" hangingPunct="0">
              <a:spcBef>
                <a:spcPct val="0"/>
              </a:spcBef>
              <a:spcAft>
                <a:spcPct val="0"/>
              </a:spcAft>
              <a:defRPr sz="2400" b="1" kern="1200">
                <a:solidFill>
                  <a:srgbClr val="822433"/>
                </a:solidFill>
                <a:latin typeface="+mj-lt"/>
                <a:ea typeface="+mj-ea"/>
                <a:cs typeface="+mj-cs"/>
              </a:defRPr>
            </a:lvl1pPr>
            <a:lvl2pPr algn="l" rtl="0" eaLnBrk="0" fontAlgn="base" hangingPunct="0">
              <a:spcBef>
                <a:spcPct val="0"/>
              </a:spcBef>
              <a:spcAft>
                <a:spcPct val="0"/>
              </a:spcAft>
              <a:defRPr sz="2400" b="1">
                <a:solidFill>
                  <a:srgbClr val="822433"/>
                </a:solidFill>
                <a:latin typeface="Arial" panose="020B0604020202020204" pitchFamily="34" charset="0"/>
                <a:ea typeface="ＭＳ Ｐゴシック" panose="020B0600070205080204" pitchFamily="34" charset="-128"/>
              </a:defRPr>
            </a:lvl2pPr>
            <a:lvl3pPr algn="l" rtl="0" eaLnBrk="0" fontAlgn="base" hangingPunct="0">
              <a:spcBef>
                <a:spcPct val="0"/>
              </a:spcBef>
              <a:spcAft>
                <a:spcPct val="0"/>
              </a:spcAft>
              <a:defRPr sz="2400" b="1">
                <a:solidFill>
                  <a:srgbClr val="822433"/>
                </a:solidFill>
                <a:latin typeface="Arial" panose="020B0604020202020204" pitchFamily="34" charset="0"/>
                <a:ea typeface="ＭＳ Ｐゴシック" panose="020B0600070205080204" pitchFamily="34" charset="-128"/>
              </a:defRPr>
            </a:lvl3pPr>
            <a:lvl4pPr algn="l" rtl="0" eaLnBrk="0" fontAlgn="base" hangingPunct="0">
              <a:spcBef>
                <a:spcPct val="0"/>
              </a:spcBef>
              <a:spcAft>
                <a:spcPct val="0"/>
              </a:spcAft>
              <a:defRPr sz="2400" b="1">
                <a:solidFill>
                  <a:srgbClr val="822433"/>
                </a:solidFill>
                <a:latin typeface="Arial" panose="020B0604020202020204" pitchFamily="34" charset="0"/>
                <a:ea typeface="ＭＳ Ｐゴシック" panose="020B0600070205080204" pitchFamily="34" charset="-128"/>
              </a:defRPr>
            </a:lvl4pPr>
            <a:lvl5pPr algn="l" rtl="0" eaLnBrk="0" fontAlgn="base" hangingPunct="0">
              <a:spcBef>
                <a:spcPct val="0"/>
              </a:spcBef>
              <a:spcAft>
                <a:spcPct val="0"/>
              </a:spcAft>
              <a:defRPr sz="2400" b="1">
                <a:solidFill>
                  <a:srgbClr val="822433"/>
                </a:solidFill>
                <a:latin typeface="Arial" panose="020B0604020202020204" pitchFamily="34" charset="0"/>
                <a:ea typeface="ＭＳ Ｐゴシック" panose="020B0600070205080204" pitchFamily="34" charset="-128"/>
              </a:defRPr>
            </a:lvl5pPr>
            <a:lvl6pPr marL="457200" algn="l" rtl="0" fontAlgn="base">
              <a:spcBef>
                <a:spcPct val="0"/>
              </a:spcBef>
              <a:spcAft>
                <a:spcPct val="0"/>
              </a:spcAft>
              <a:defRPr sz="2400" b="1">
                <a:solidFill>
                  <a:srgbClr val="822433"/>
                </a:solidFill>
                <a:latin typeface="Arial" panose="020B0604020202020204" pitchFamily="34" charset="0"/>
                <a:ea typeface="ＭＳ Ｐゴシック" panose="020B0600070205080204" pitchFamily="34" charset="-128"/>
              </a:defRPr>
            </a:lvl6pPr>
            <a:lvl7pPr marL="914400" algn="l" rtl="0" fontAlgn="base">
              <a:spcBef>
                <a:spcPct val="0"/>
              </a:spcBef>
              <a:spcAft>
                <a:spcPct val="0"/>
              </a:spcAft>
              <a:defRPr sz="2400" b="1">
                <a:solidFill>
                  <a:srgbClr val="822433"/>
                </a:solidFill>
                <a:latin typeface="Arial" panose="020B0604020202020204" pitchFamily="34" charset="0"/>
                <a:ea typeface="ＭＳ Ｐゴシック" panose="020B0600070205080204" pitchFamily="34" charset="-128"/>
              </a:defRPr>
            </a:lvl7pPr>
            <a:lvl8pPr marL="1371600" algn="l" rtl="0" fontAlgn="base">
              <a:spcBef>
                <a:spcPct val="0"/>
              </a:spcBef>
              <a:spcAft>
                <a:spcPct val="0"/>
              </a:spcAft>
              <a:defRPr sz="2400" b="1">
                <a:solidFill>
                  <a:srgbClr val="822433"/>
                </a:solidFill>
                <a:latin typeface="Arial" panose="020B0604020202020204" pitchFamily="34" charset="0"/>
                <a:ea typeface="ＭＳ Ｐゴシック" panose="020B0600070205080204" pitchFamily="34" charset="-128"/>
              </a:defRPr>
            </a:lvl8pPr>
            <a:lvl9pPr marL="1828800" algn="l" rtl="0" fontAlgn="base">
              <a:spcBef>
                <a:spcPct val="0"/>
              </a:spcBef>
              <a:spcAft>
                <a:spcPct val="0"/>
              </a:spcAft>
              <a:defRPr sz="2400" b="1">
                <a:solidFill>
                  <a:srgbClr val="822433"/>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it-IT" sz="3200" b="1" i="0" u="none" strike="noStrike" kern="1200" cap="none" spc="0" normalizeH="0" baseline="0" noProof="0" dirty="0">
                <a:ln>
                  <a:noFill/>
                </a:ln>
                <a:solidFill>
                  <a:srgbClr val="822433"/>
                </a:solidFill>
                <a:effectLst>
                  <a:outerShdw blurRad="38100" dist="38100" dir="2700000" algn="tl">
                    <a:srgbClr val="000000">
                      <a:alpha val="43137"/>
                    </a:srgbClr>
                  </a:outerShdw>
                </a:effectLst>
                <a:uLnTx/>
                <a:uFillTx/>
                <a:latin typeface="Arial"/>
                <a:ea typeface="ＭＳ Ｐゴシック"/>
                <a:cs typeface="+mj-cs"/>
              </a:rPr>
              <a:t>GP Offline Training</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it-IT" sz="2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Dataset </a:t>
            </a:r>
            <a:r>
              <a:rPr kumimoji="0" lang="it-IT" sz="2600" b="1" i="0" u="none" strike="noStrike" kern="1200" cap="none" spc="0" normalizeH="0" baseline="0" noProof="0" dirty="0">
                <a:ln>
                  <a:noFill/>
                </a:ln>
                <a:solidFill>
                  <a:srgbClr val="822433"/>
                </a:solidFill>
                <a:effectLst/>
                <a:uLnTx/>
                <a:uFillTx/>
                <a:latin typeface="Arial" panose="020B0604020202020204" pitchFamily="34" charset="0"/>
                <a:ea typeface="ＭＳ Ｐゴシック" panose="020B0600070205080204" pitchFamily="34" charset="-128"/>
                <a:cs typeface="+mn-cs"/>
              </a:rPr>
              <a:t>a</a:t>
            </a:r>
            <a:r>
              <a:rPr kumimoji="0" lang="it-IT" sz="2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 :10pt</a:t>
            </a:r>
            <a:endParaRPr kumimoji="0" lang="it-IT" sz="2600" b="1" i="1" u="none" strike="noStrike" kern="1200" cap="none" spc="0" normalizeH="0" baseline="0" noProof="0" dirty="0">
              <a:ln>
                <a:noFill/>
              </a:ln>
              <a:effectLst>
                <a:outerShdw blurRad="38100" dist="38100" dir="2700000" algn="tl">
                  <a:srgbClr val="000000">
                    <a:alpha val="43137"/>
                  </a:srgbClr>
                </a:outerShdw>
              </a:effectLst>
              <a:uLnTx/>
              <a:uFillTx/>
              <a:latin typeface="Arial"/>
              <a:ea typeface="ＭＳ Ｐゴシック"/>
              <a:cs typeface="+mj-cs"/>
            </a:endParaRPr>
          </a:p>
        </p:txBody>
      </p:sp>
      <p:pic>
        <p:nvPicPr>
          <p:cNvPr id="3" name="10pt_case1">
            <a:hlinkClick r:id="" action="ppaction://media"/>
            <a:extLst>
              <a:ext uri="{FF2B5EF4-FFF2-40B4-BE49-F238E27FC236}">
                <a16:creationId xmlns:a16="http://schemas.microsoft.com/office/drawing/2014/main" id="{DE6E197E-F491-4976-8966-8AA2D88E2280}"/>
              </a:ext>
            </a:extLst>
          </p:cNvPr>
          <p:cNvPicPr>
            <a:picLocks noGrp="1" noChangeAspect="1"/>
          </p:cNvPicPr>
          <p:nvPr>
            <p:ph idx="1"/>
            <a:videoFile r:link="rId2"/>
            <p:extLst>
              <p:ext uri="{DAA4B4D4-6D71-4841-9C94-3DE7FCFB9230}">
                <p14:media xmlns:p14="http://schemas.microsoft.com/office/powerpoint/2010/main" r:embed="rId1"/>
              </p:ext>
            </p:extLst>
          </p:nvPr>
        </p:nvPicPr>
        <p:blipFill rotWithShape="1">
          <a:blip r:embed="rId6"/>
          <a:srcRect l="20454" r="22204"/>
          <a:stretch/>
        </p:blipFill>
        <p:spPr>
          <a:xfrm>
            <a:off x="368379" y="1340330"/>
            <a:ext cx="4002372" cy="3926180"/>
          </a:xfrm>
        </p:spPr>
      </p:pic>
      <p:pic>
        <p:nvPicPr>
          <p:cNvPr id="12" name="10pt_case2">
            <a:hlinkClick r:id="" action="ppaction://media"/>
            <a:extLst>
              <a:ext uri="{FF2B5EF4-FFF2-40B4-BE49-F238E27FC236}">
                <a16:creationId xmlns:a16="http://schemas.microsoft.com/office/drawing/2014/main" id="{384DA3FD-44BA-43E0-B2E5-322D531F2180}"/>
              </a:ext>
            </a:extLst>
          </p:cNvPr>
          <p:cNvPicPr>
            <a:picLocks noChangeAspect="1"/>
          </p:cNvPicPr>
          <p:nvPr>
            <a:videoFile r:link="rId4"/>
            <p:extLst>
              <p:ext uri="{DAA4B4D4-6D71-4841-9C94-3DE7FCFB9230}">
                <p14:media xmlns:p14="http://schemas.microsoft.com/office/powerpoint/2010/main" r:embed="rId3"/>
              </p:ext>
            </p:extLst>
          </p:nvPr>
        </p:nvPicPr>
        <p:blipFill rotWithShape="1">
          <a:blip r:embed="rId7"/>
          <a:srcRect l="20337" t="-1050" r="20673" b="1050"/>
          <a:stretch/>
        </p:blipFill>
        <p:spPr>
          <a:xfrm>
            <a:off x="4676502" y="1315022"/>
            <a:ext cx="4099119" cy="3926179"/>
          </a:xfrm>
          <a:prstGeom prst="rect">
            <a:avLst/>
          </a:prstGeom>
        </p:spPr>
      </p:pic>
    </p:spTree>
    <p:extLst>
      <p:ext uri="{BB962C8B-B14F-4D97-AF65-F5344CB8AC3E}">
        <p14:creationId xmlns:p14="http://schemas.microsoft.com/office/powerpoint/2010/main" val="2042636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187"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5099"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3"/>
                </p:tgtEl>
              </p:cMediaNode>
            </p:video>
            <p:seq concurrent="1" nextAc="seek">
              <p:cTn id="12" restart="whenNotActive" fill="hold" evtFilter="cancelBubble" nodeType="interactiveSeq">
                <p:stCondLst>
                  <p:cond evt="onClick" delay="0">
                    <p:tgtEl>
                      <p:spTgt spid="3"/>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3"/>
                                        </p:tgtEl>
                                      </p:cBhvr>
                                    </p:cmd>
                                  </p:childTnLst>
                                </p:cTn>
                              </p:par>
                            </p:childTnLst>
                          </p:cTn>
                        </p:par>
                      </p:childTnLst>
                    </p:cTn>
                  </p:par>
                </p:childTnLst>
              </p:cTn>
              <p:nextCondLst>
                <p:cond evt="onClick" delay="0">
                  <p:tgtEl>
                    <p:spTgt spid="3"/>
                  </p:tgtEl>
                </p:cond>
              </p:nextCondLst>
            </p:seq>
            <p:video>
              <p:cMediaNode vol="80000">
                <p:cTn id="17" fill="hold" display="0">
                  <p:stCondLst>
                    <p:cond delay="indefinite"/>
                  </p:stCondLst>
                </p:cTn>
                <p:tgtEl>
                  <p:spTgt spid="12"/>
                </p:tgtEl>
              </p:cMediaNode>
            </p:video>
            <p:seq concurrent="1" nextAc="seek">
              <p:cTn id="18" restart="whenNotActive" fill="hold" evtFilter="cancelBubble" nodeType="interactiveSeq">
                <p:stCondLst>
                  <p:cond evt="onClick" delay="0">
                    <p:tgtEl>
                      <p:spTgt spid="12"/>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12"/>
                                        </p:tgtEl>
                                      </p:cBhvr>
                                    </p:cmd>
                                  </p:childTnLst>
                                </p:cTn>
                              </p:par>
                            </p:childTnLst>
                          </p:cTn>
                        </p:par>
                      </p:childTnLst>
                    </p:cTn>
                  </p:par>
                </p:childTnLst>
              </p:cTn>
              <p:nextCondLst>
                <p:cond evt="onClick" delay="0">
                  <p:tgtEl>
                    <p:spTgt spid="12"/>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data 3">
            <a:extLst>
              <a:ext uri="{FF2B5EF4-FFF2-40B4-BE49-F238E27FC236}">
                <a16:creationId xmlns:a16="http://schemas.microsoft.com/office/drawing/2014/main" id="{65A6157A-2A9A-4B32-9E8E-232DD0CA1404}"/>
              </a:ext>
            </a:extLst>
          </p:cNvPr>
          <p:cNvSpPr>
            <a:spLocks noGrp="1"/>
          </p:cNvSpPr>
          <p:nvPr>
            <p:ph type="dt" sz="half" idx="10"/>
          </p:nvPr>
        </p:nvSpPr>
        <p:spPr/>
        <p:txBody>
          <a:bodyPr/>
          <a:lstStyle/>
          <a:p>
            <a:pPr>
              <a:defRPr/>
            </a:pPr>
            <a:r>
              <a:rPr lang="en-US" altLang="it-IT"/>
              <a:t>A.Y. 2020/2021</a:t>
            </a:r>
            <a:endParaRPr lang="it-IT" altLang="it-IT"/>
          </a:p>
        </p:txBody>
      </p:sp>
      <p:sp>
        <p:nvSpPr>
          <p:cNvPr id="5" name="Segnaposto piè di pagina 4">
            <a:extLst>
              <a:ext uri="{FF2B5EF4-FFF2-40B4-BE49-F238E27FC236}">
                <a16:creationId xmlns:a16="http://schemas.microsoft.com/office/drawing/2014/main" id="{F262423B-2889-400F-9C9D-33EF0543D0E4}"/>
              </a:ext>
            </a:extLst>
          </p:cNvPr>
          <p:cNvSpPr>
            <a:spLocks noGrp="1"/>
          </p:cNvSpPr>
          <p:nvPr>
            <p:ph type="ftr" sz="quarter" idx="11"/>
          </p:nvPr>
        </p:nvSpPr>
        <p:spPr/>
        <p:txBody>
          <a:bodyPr/>
          <a:lstStyle/>
          <a:p>
            <a:pPr>
              <a:defRPr/>
            </a:pPr>
            <a:r>
              <a:rPr lang="en-US" altLang="it-IT"/>
              <a:t>Control Learning techniques for set point regulation of robots with nonlinear joints flexibility</a:t>
            </a:r>
            <a:endParaRPr lang="it-IT" altLang="it-IT"/>
          </a:p>
        </p:txBody>
      </p:sp>
      <p:sp>
        <p:nvSpPr>
          <p:cNvPr id="6" name="Segnaposto numero diapositiva 5">
            <a:extLst>
              <a:ext uri="{FF2B5EF4-FFF2-40B4-BE49-F238E27FC236}">
                <a16:creationId xmlns:a16="http://schemas.microsoft.com/office/drawing/2014/main" id="{19415B3E-5A65-4DFE-9EDD-B53307962E28}"/>
              </a:ext>
            </a:extLst>
          </p:cNvPr>
          <p:cNvSpPr>
            <a:spLocks noGrp="1"/>
          </p:cNvSpPr>
          <p:nvPr>
            <p:ph type="sldNum" sz="quarter" idx="12"/>
          </p:nvPr>
        </p:nvSpPr>
        <p:spPr/>
        <p:txBody>
          <a:bodyPr/>
          <a:lstStyle/>
          <a:p>
            <a:pPr>
              <a:defRPr/>
            </a:pPr>
            <a:r>
              <a:rPr lang="it-IT" altLang="it-IT"/>
              <a:t>Pagina </a:t>
            </a:r>
            <a:fld id="{BA685955-B0BA-445A-8774-01A37A6AC08F}" type="slidenum">
              <a:rPr lang="it-IT" altLang="it-IT" smtClean="0"/>
              <a:pPr>
                <a:defRPr/>
              </a:pPr>
              <a:t>25</a:t>
            </a:fld>
            <a:endParaRPr lang="it-IT" altLang="it-IT"/>
          </a:p>
        </p:txBody>
      </p:sp>
      <p:sp>
        <p:nvSpPr>
          <p:cNvPr id="8" name="CasellaDiTesto 34">
            <a:extLst>
              <a:ext uri="{FF2B5EF4-FFF2-40B4-BE49-F238E27FC236}">
                <a16:creationId xmlns:a16="http://schemas.microsoft.com/office/drawing/2014/main" id="{208E2560-0D3D-4BE5-A3DC-A8EF83F44FF8}"/>
              </a:ext>
            </a:extLst>
          </p:cNvPr>
          <p:cNvSpPr txBox="1"/>
          <p:nvPr/>
        </p:nvSpPr>
        <p:spPr>
          <a:xfrm>
            <a:off x="1778758" y="5375515"/>
            <a:ext cx="1197215" cy="400110"/>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it-IT" sz="2000" b="1"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Case 1</a:t>
            </a:r>
          </a:p>
        </p:txBody>
      </p:sp>
      <p:sp>
        <p:nvSpPr>
          <p:cNvPr id="10" name="CasellaDiTesto 34">
            <a:extLst>
              <a:ext uri="{FF2B5EF4-FFF2-40B4-BE49-F238E27FC236}">
                <a16:creationId xmlns:a16="http://schemas.microsoft.com/office/drawing/2014/main" id="{9BF12294-1D57-4542-960B-3F57173D5617}"/>
              </a:ext>
            </a:extLst>
          </p:cNvPr>
          <p:cNvSpPr txBox="1"/>
          <p:nvPr/>
        </p:nvSpPr>
        <p:spPr>
          <a:xfrm>
            <a:off x="6341110" y="5410227"/>
            <a:ext cx="1197215" cy="400110"/>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it-IT" sz="2000" b="1"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Case 2</a:t>
            </a:r>
          </a:p>
        </p:txBody>
      </p:sp>
      <p:sp>
        <p:nvSpPr>
          <p:cNvPr id="11" name="Titolo 1">
            <a:extLst>
              <a:ext uri="{FF2B5EF4-FFF2-40B4-BE49-F238E27FC236}">
                <a16:creationId xmlns:a16="http://schemas.microsoft.com/office/drawing/2014/main" id="{9AD07410-87D8-43A5-9EDE-204D1E6D686F}"/>
              </a:ext>
            </a:extLst>
          </p:cNvPr>
          <p:cNvSpPr txBox="1">
            <a:spLocks/>
          </p:cNvSpPr>
          <p:nvPr/>
        </p:nvSpPr>
        <p:spPr bwMode="auto">
          <a:xfrm>
            <a:off x="2277733" y="20004"/>
            <a:ext cx="4651411" cy="7279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0" fontAlgn="base" hangingPunct="0">
              <a:spcBef>
                <a:spcPct val="0"/>
              </a:spcBef>
              <a:spcAft>
                <a:spcPct val="0"/>
              </a:spcAft>
              <a:defRPr sz="2400" b="1" kern="1200">
                <a:solidFill>
                  <a:srgbClr val="822433"/>
                </a:solidFill>
                <a:latin typeface="+mj-lt"/>
                <a:ea typeface="+mj-ea"/>
                <a:cs typeface="+mj-cs"/>
              </a:defRPr>
            </a:lvl1pPr>
            <a:lvl2pPr algn="l" rtl="0" eaLnBrk="0" fontAlgn="base" hangingPunct="0">
              <a:spcBef>
                <a:spcPct val="0"/>
              </a:spcBef>
              <a:spcAft>
                <a:spcPct val="0"/>
              </a:spcAft>
              <a:defRPr sz="2400" b="1">
                <a:solidFill>
                  <a:srgbClr val="822433"/>
                </a:solidFill>
                <a:latin typeface="Arial" panose="020B0604020202020204" pitchFamily="34" charset="0"/>
                <a:ea typeface="ＭＳ Ｐゴシック" panose="020B0600070205080204" pitchFamily="34" charset="-128"/>
              </a:defRPr>
            </a:lvl2pPr>
            <a:lvl3pPr algn="l" rtl="0" eaLnBrk="0" fontAlgn="base" hangingPunct="0">
              <a:spcBef>
                <a:spcPct val="0"/>
              </a:spcBef>
              <a:spcAft>
                <a:spcPct val="0"/>
              </a:spcAft>
              <a:defRPr sz="2400" b="1">
                <a:solidFill>
                  <a:srgbClr val="822433"/>
                </a:solidFill>
                <a:latin typeface="Arial" panose="020B0604020202020204" pitchFamily="34" charset="0"/>
                <a:ea typeface="ＭＳ Ｐゴシック" panose="020B0600070205080204" pitchFamily="34" charset="-128"/>
              </a:defRPr>
            </a:lvl3pPr>
            <a:lvl4pPr algn="l" rtl="0" eaLnBrk="0" fontAlgn="base" hangingPunct="0">
              <a:spcBef>
                <a:spcPct val="0"/>
              </a:spcBef>
              <a:spcAft>
                <a:spcPct val="0"/>
              </a:spcAft>
              <a:defRPr sz="2400" b="1">
                <a:solidFill>
                  <a:srgbClr val="822433"/>
                </a:solidFill>
                <a:latin typeface="Arial" panose="020B0604020202020204" pitchFamily="34" charset="0"/>
                <a:ea typeface="ＭＳ Ｐゴシック" panose="020B0600070205080204" pitchFamily="34" charset="-128"/>
              </a:defRPr>
            </a:lvl4pPr>
            <a:lvl5pPr algn="l" rtl="0" eaLnBrk="0" fontAlgn="base" hangingPunct="0">
              <a:spcBef>
                <a:spcPct val="0"/>
              </a:spcBef>
              <a:spcAft>
                <a:spcPct val="0"/>
              </a:spcAft>
              <a:defRPr sz="2400" b="1">
                <a:solidFill>
                  <a:srgbClr val="822433"/>
                </a:solidFill>
                <a:latin typeface="Arial" panose="020B0604020202020204" pitchFamily="34" charset="0"/>
                <a:ea typeface="ＭＳ Ｐゴシック" panose="020B0600070205080204" pitchFamily="34" charset="-128"/>
              </a:defRPr>
            </a:lvl5pPr>
            <a:lvl6pPr marL="457200" algn="l" rtl="0" fontAlgn="base">
              <a:spcBef>
                <a:spcPct val="0"/>
              </a:spcBef>
              <a:spcAft>
                <a:spcPct val="0"/>
              </a:spcAft>
              <a:defRPr sz="2400" b="1">
                <a:solidFill>
                  <a:srgbClr val="822433"/>
                </a:solidFill>
                <a:latin typeface="Arial" panose="020B0604020202020204" pitchFamily="34" charset="0"/>
                <a:ea typeface="ＭＳ Ｐゴシック" panose="020B0600070205080204" pitchFamily="34" charset="-128"/>
              </a:defRPr>
            </a:lvl6pPr>
            <a:lvl7pPr marL="914400" algn="l" rtl="0" fontAlgn="base">
              <a:spcBef>
                <a:spcPct val="0"/>
              </a:spcBef>
              <a:spcAft>
                <a:spcPct val="0"/>
              </a:spcAft>
              <a:defRPr sz="2400" b="1">
                <a:solidFill>
                  <a:srgbClr val="822433"/>
                </a:solidFill>
                <a:latin typeface="Arial" panose="020B0604020202020204" pitchFamily="34" charset="0"/>
                <a:ea typeface="ＭＳ Ｐゴシック" panose="020B0600070205080204" pitchFamily="34" charset="-128"/>
              </a:defRPr>
            </a:lvl7pPr>
            <a:lvl8pPr marL="1371600" algn="l" rtl="0" fontAlgn="base">
              <a:spcBef>
                <a:spcPct val="0"/>
              </a:spcBef>
              <a:spcAft>
                <a:spcPct val="0"/>
              </a:spcAft>
              <a:defRPr sz="2400" b="1">
                <a:solidFill>
                  <a:srgbClr val="822433"/>
                </a:solidFill>
                <a:latin typeface="Arial" panose="020B0604020202020204" pitchFamily="34" charset="0"/>
                <a:ea typeface="ＭＳ Ｐゴシック" panose="020B0600070205080204" pitchFamily="34" charset="-128"/>
              </a:defRPr>
            </a:lvl8pPr>
            <a:lvl9pPr marL="1828800" algn="l" rtl="0" fontAlgn="base">
              <a:spcBef>
                <a:spcPct val="0"/>
              </a:spcBef>
              <a:spcAft>
                <a:spcPct val="0"/>
              </a:spcAft>
              <a:defRPr sz="2400" b="1">
                <a:solidFill>
                  <a:srgbClr val="822433"/>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it-IT" sz="3200" b="1" i="0" u="none" strike="noStrike" kern="1200" cap="none" spc="0" normalizeH="0" baseline="0" noProof="0" dirty="0">
                <a:ln>
                  <a:noFill/>
                </a:ln>
                <a:solidFill>
                  <a:srgbClr val="822433"/>
                </a:solidFill>
                <a:effectLst>
                  <a:outerShdw blurRad="38100" dist="38100" dir="2700000" algn="tl">
                    <a:srgbClr val="000000">
                      <a:alpha val="43137"/>
                    </a:srgbClr>
                  </a:outerShdw>
                </a:effectLst>
                <a:uLnTx/>
                <a:uFillTx/>
                <a:latin typeface="Arial"/>
                <a:ea typeface="ＭＳ Ｐゴシック"/>
                <a:cs typeface="+mj-cs"/>
              </a:rPr>
              <a:t>GP Offline Training</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it-IT" sz="2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Dataset </a:t>
            </a:r>
            <a:r>
              <a:rPr lang="it-IT" sz="2600" dirty="0">
                <a:latin typeface="Arial" panose="020B0604020202020204" pitchFamily="34" charset="0"/>
                <a:ea typeface="ＭＳ Ｐゴシック" panose="020B0600070205080204" pitchFamily="34" charset="-128"/>
                <a:cs typeface="+mn-cs"/>
              </a:rPr>
              <a:t>b</a:t>
            </a:r>
            <a:r>
              <a:rPr kumimoji="0" lang="it-IT" sz="2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 :100pt</a:t>
            </a:r>
            <a:endParaRPr kumimoji="0" lang="it-IT" sz="2600" b="1" i="1" u="none" strike="noStrike" kern="1200" cap="none" spc="0" normalizeH="0" baseline="0" noProof="0" dirty="0">
              <a:ln>
                <a:noFill/>
              </a:ln>
              <a:effectLst>
                <a:outerShdw blurRad="38100" dist="38100" dir="2700000" algn="tl">
                  <a:srgbClr val="000000">
                    <a:alpha val="43137"/>
                  </a:srgbClr>
                </a:outerShdw>
              </a:effectLst>
              <a:uLnTx/>
              <a:uFillTx/>
              <a:latin typeface="Arial"/>
              <a:ea typeface="ＭＳ Ｐゴシック"/>
              <a:cs typeface="+mj-cs"/>
            </a:endParaRPr>
          </a:p>
        </p:txBody>
      </p:sp>
      <p:pic>
        <p:nvPicPr>
          <p:cNvPr id="7" name="100pt_case1">
            <a:hlinkClick r:id="" action="ppaction://media"/>
            <a:extLst>
              <a:ext uri="{FF2B5EF4-FFF2-40B4-BE49-F238E27FC236}">
                <a16:creationId xmlns:a16="http://schemas.microsoft.com/office/drawing/2014/main" id="{F43BA5FA-F4C6-466E-8F17-E718239CC7BA}"/>
              </a:ext>
            </a:extLst>
          </p:cNvPr>
          <p:cNvPicPr>
            <a:picLocks noGrp="1" noChangeAspect="1"/>
          </p:cNvPicPr>
          <p:nvPr>
            <p:ph idx="1"/>
            <a:videoFile r:link="rId2"/>
            <p:extLst>
              <p:ext uri="{DAA4B4D4-6D71-4841-9C94-3DE7FCFB9230}">
                <p14:media xmlns:p14="http://schemas.microsoft.com/office/powerpoint/2010/main" r:embed="rId1"/>
              </p:ext>
            </p:extLst>
          </p:nvPr>
        </p:nvPicPr>
        <p:blipFill rotWithShape="1">
          <a:blip r:embed="rId6"/>
          <a:srcRect l="20623" r="20989"/>
          <a:stretch/>
        </p:blipFill>
        <p:spPr>
          <a:xfrm>
            <a:off x="335256" y="1306503"/>
            <a:ext cx="4084218" cy="3934698"/>
          </a:xfrm>
        </p:spPr>
      </p:pic>
      <p:pic>
        <p:nvPicPr>
          <p:cNvPr id="9" name="100pt_case2">
            <a:hlinkClick r:id="" action="ppaction://media"/>
            <a:extLst>
              <a:ext uri="{FF2B5EF4-FFF2-40B4-BE49-F238E27FC236}">
                <a16:creationId xmlns:a16="http://schemas.microsoft.com/office/drawing/2014/main" id="{52546B63-3E68-4D0B-9276-3BA40BB0EE2E}"/>
              </a:ext>
            </a:extLst>
          </p:cNvPr>
          <p:cNvPicPr>
            <a:picLocks noChangeAspect="1"/>
          </p:cNvPicPr>
          <p:nvPr>
            <a:videoFile r:link="rId4"/>
            <p:extLst>
              <p:ext uri="{DAA4B4D4-6D71-4841-9C94-3DE7FCFB9230}">
                <p14:media xmlns:p14="http://schemas.microsoft.com/office/powerpoint/2010/main" r:embed="rId3"/>
              </p:ext>
            </p:extLst>
          </p:nvPr>
        </p:nvPicPr>
        <p:blipFill rotWithShape="1">
          <a:blip r:embed="rId7"/>
          <a:srcRect l="20675" r="20937"/>
          <a:stretch/>
        </p:blipFill>
        <p:spPr>
          <a:xfrm>
            <a:off x="4724526" y="1306503"/>
            <a:ext cx="4084218" cy="3934698"/>
          </a:xfrm>
          <a:prstGeom prst="rect">
            <a:avLst/>
          </a:prstGeom>
        </p:spPr>
      </p:pic>
    </p:spTree>
    <p:extLst>
      <p:ext uri="{BB962C8B-B14F-4D97-AF65-F5344CB8AC3E}">
        <p14:creationId xmlns:p14="http://schemas.microsoft.com/office/powerpoint/2010/main" val="432343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542"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4347"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7"/>
                </p:tgtEl>
              </p:cMediaNode>
            </p:video>
            <p:seq concurrent="1" nextAc="seek">
              <p:cTn id="12" restart="whenNotActive" fill="hold" evtFilter="cancelBubble" nodeType="interactiveSeq">
                <p:stCondLst>
                  <p:cond evt="onClick" delay="0">
                    <p:tgtEl>
                      <p:spTgt spid="7"/>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7"/>
                                        </p:tgtEl>
                                      </p:cBhvr>
                                    </p:cmd>
                                  </p:childTnLst>
                                </p:cTn>
                              </p:par>
                            </p:childTnLst>
                          </p:cTn>
                        </p:par>
                      </p:childTnLst>
                    </p:cTn>
                  </p:par>
                </p:childTnLst>
              </p:cTn>
              <p:nextCondLst>
                <p:cond evt="onClick" delay="0">
                  <p:tgtEl>
                    <p:spTgt spid="7"/>
                  </p:tgtEl>
                </p:cond>
              </p:nextCondLst>
            </p:seq>
            <p:video>
              <p:cMediaNode vol="80000">
                <p:cTn id="17" fill="hold" display="0">
                  <p:stCondLst>
                    <p:cond delay="indefinite"/>
                  </p:stCondLst>
                </p:cTn>
                <p:tgtEl>
                  <p:spTgt spid="9"/>
                </p:tgtEl>
              </p:cMediaNode>
            </p:video>
            <p:seq concurrent="1" nextAc="seek">
              <p:cTn id="18" restart="whenNotActive" fill="hold" evtFilter="cancelBubble" nodeType="interactiveSeq">
                <p:stCondLst>
                  <p:cond evt="onClick" delay="0">
                    <p:tgtEl>
                      <p:spTgt spid="9"/>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data 3">
            <a:extLst>
              <a:ext uri="{FF2B5EF4-FFF2-40B4-BE49-F238E27FC236}">
                <a16:creationId xmlns:a16="http://schemas.microsoft.com/office/drawing/2014/main" id="{E70544EC-CCCA-4B2D-9C3E-4BE60E6483AF}"/>
              </a:ext>
            </a:extLst>
          </p:cNvPr>
          <p:cNvSpPr>
            <a:spLocks noGrp="1"/>
          </p:cNvSpPr>
          <p:nvPr>
            <p:ph type="dt" sz="half" idx="10"/>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it-IT" sz="1100" b="0" i="0" u="none" strike="noStrike" kern="1200" cap="none" spc="0" normalizeH="0" baseline="0" noProof="0" dirty="0">
                <a:ln>
                  <a:noFill/>
                </a:ln>
                <a:solidFill>
                  <a:srgbClr val="FFFFFF"/>
                </a:solidFill>
                <a:effectLst/>
                <a:uLnTx/>
                <a:uFillTx/>
                <a:latin typeface="Arial" panose="020B0604020202020204" pitchFamily="34" charset="0"/>
                <a:ea typeface="ＭＳ Ｐゴシック" panose="020B0600070205080204" pitchFamily="34" charset="-128"/>
                <a:cs typeface="+mn-cs"/>
              </a:rPr>
              <a:t>A.Y. 2020/2021</a:t>
            </a:r>
            <a:endParaRPr kumimoji="0" lang="it-IT" altLang="it-IT" sz="1100" b="0" i="0" u="none" strike="noStrike" kern="1200" cap="none" spc="0" normalizeH="0" baseline="0" noProof="0" dirty="0">
              <a:ln>
                <a:noFill/>
              </a:ln>
              <a:solidFill>
                <a:srgbClr val="FFFFFF"/>
              </a:solidFill>
              <a:effectLst/>
              <a:uLnTx/>
              <a:uFillTx/>
              <a:latin typeface="Arial" panose="020B0604020202020204" pitchFamily="34" charset="0"/>
              <a:ea typeface="ＭＳ Ｐゴシック" panose="020B0600070205080204" pitchFamily="34" charset="-128"/>
              <a:cs typeface="+mn-cs"/>
            </a:endParaRPr>
          </a:p>
        </p:txBody>
      </p:sp>
      <p:sp>
        <p:nvSpPr>
          <p:cNvPr id="5" name="Segnaposto piè di pagina 4">
            <a:extLst>
              <a:ext uri="{FF2B5EF4-FFF2-40B4-BE49-F238E27FC236}">
                <a16:creationId xmlns:a16="http://schemas.microsoft.com/office/drawing/2014/main" id="{0FBB41D1-1089-46B8-A226-8DC0129BA8CC}"/>
              </a:ext>
            </a:extLst>
          </p:cNvPr>
          <p:cNvSpPr>
            <a:spLocks noGrp="1"/>
          </p:cNvSpPr>
          <p:nvPr>
            <p:ph type="ftr" sz="quarter" idx="11"/>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it-IT" sz="1100" b="0" i="0" u="none" strike="noStrike" kern="1200" cap="none" spc="0" normalizeH="0" baseline="0" noProof="0" dirty="0">
                <a:ln>
                  <a:noFill/>
                </a:ln>
                <a:solidFill>
                  <a:srgbClr val="FFFFFF"/>
                </a:solidFill>
                <a:effectLst/>
                <a:uLnTx/>
                <a:uFillTx/>
                <a:latin typeface="Arial" panose="020B0604020202020204" pitchFamily="34" charset="0"/>
                <a:ea typeface="ＭＳ Ｐゴシック" panose="020B0600070205080204" pitchFamily="34" charset="-128"/>
                <a:cs typeface="+mn-cs"/>
              </a:rPr>
              <a:t>Control Learning techniques for set point regulation of robots with nonlinear joints flexibility</a:t>
            </a:r>
            <a:endParaRPr kumimoji="0" lang="it-IT" altLang="it-IT" sz="1100" b="0" i="0" u="none" strike="noStrike" kern="1200" cap="none" spc="0" normalizeH="0" baseline="0" noProof="0" dirty="0">
              <a:ln>
                <a:noFill/>
              </a:ln>
              <a:solidFill>
                <a:srgbClr val="FFFFFF"/>
              </a:solidFill>
              <a:effectLst/>
              <a:uLnTx/>
              <a:uFillTx/>
              <a:latin typeface="Arial" panose="020B0604020202020204" pitchFamily="34" charset="0"/>
              <a:ea typeface="ＭＳ Ｐゴシック" panose="020B0600070205080204" pitchFamily="34" charset="-128"/>
              <a:cs typeface="+mn-cs"/>
            </a:endParaRPr>
          </a:p>
        </p:txBody>
      </p:sp>
      <p:sp>
        <p:nvSpPr>
          <p:cNvPr id="2" name="CasellaDiTesto 1">
            <a:extLst>
              <a:ext uri="{FF2B5EF4-FFF2-40B4-BE49-F238E27FC236}">
                <a16:creationId xmlns:a16="http://schemas.microsoft.com/office/drawing/2014/main" id="{B9F1BFF3-C425-44B1-AA70-5F84F4127949}"/>
              </a:ext>
            </a:extLst>
          </p:cNvPr>
          <p:cNvSpPr txBox="1"/>
          <p:nvPr/>
        </p:nvSpPr>
        <p:spPr>
          <a:xfrm>
            <a:off x="401704" y="5238870"/>
            <a:ext cx="8558052" cy="815608"/>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1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Dataset initially contains 100 datapoints, and gets augmented 10 times, each time inserting 10 new points, until reaching 200 datapoints</a:t>
            </a:r>
            <a:r>
              <a:rPr kumimoji="0" lang="it-IT" sz="18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 </a:t>
            </a:r>
          </a:p>
        </p:txBody>
      </p:sp>
      <p:sp>
        <p:nvSpPr>
          <p:cNvPr id="6" name="Segnaposto numero diapositiva 5">
            <a:extLst>
              <a:ext uri="{FF2B5EF4-FFF2-40B4-BE49-F238E27FC236}">
                <a16:creationId xmlns:a16="http://schemas.microsoft.com/office/drawing/2014/main" id="{CCACE03C-A92E-4FF7-AA98-E04EA19B6FC3}"/>
              </a:ext>
            </a:extLst>
          </p:cNvPr>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it-IT" altLang="it-IT" sz="1100" b="0" i="0" u="none" strike="noStrike" kern="1200" cap="none" spc="0" normalizeH="0" baseline="0" noProof="0" dirty="0">
                <a:ln>
                  <a:noFill/>
                </a:ln>
                <a:solidFill>
                  <a:srgbClr val="FFFFFF"/>
                </a:solidFill>
                <a:effectLst/>
                <a:uLnTx/>
                <a:uFillTx/>
                <a:latin typeface="Arial" panose="020B0604020202020204" pitchFamily="34" charset="0"/>
                <a:ea typeface="ＭＳ Ｐゴシック" panose="020B0600070205080204" pitchFamily="34" charset="-128"/>
                <a:cs typeface="+mn-cs"/>
              </a:rPr>
              <a:t>Pagina </a:t>
            </a:r>
            <a:fld id="{BA685955-B0BA-445A-8774-01A37A6AC08F}" type="slidenum">
              <a:rPr kumimoji="0" lang="it-IT" altLang="it-IT" sz="1100" b="0" i="0" u="none" strike="noStrike" kern="1200" cap="none" spc="0" normalizeH="0" baseline="0" noProof="0" smtClean="0">
                <a:ln>
                  <a:noFill/>
                </a:ln>
                <a:solidFill>
                  <a:srgbClr val="FFFFFF"/>
                </a:solidFill>
                <a:effectLst/>
                <a:uLnTx/>
                <a:uFillTx/>
                <a:latin typeface="Arial" panose="020B0604020202020204" pitchFamily="34" charset="0"/>
                <a:ea typeface="ＭＳ Ｐゴシック" panose="020B0600070205080204" pitchFamily="34"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26</a:t>
            </a:fld>
            <a:endParaRPr kumimoji="0" lang="it-IT" altLang="it-IT" sz="1100" b="0" i="0" u="none" strike="noStrike" kern="1200" cap="none" spc="0" normalizeH="0" baseline="0" noProof="0" dirty="0">
              <a:ln>
                <a:noFill/>
              </a:ln>
              <a:solidFill>
                <a:srgbClr val="FFFFFF"/>
              </a:solidFill>
              <a:effectLst/>
              <a:uLnTx/>
              <a:uFillTx/>
              <a:latin typeface="Arial" panose="020B0604020202020204" pitchFamily="34" charset="0"/>
              <a:ea typeface="ＭＳ Ｐゴシック" panose="020B0600070205080204" pitchFamily="34" charset="-128"/>
              <a:cs typeface="+mn-cs"/>
            </a:endParaRPr>
          </a:p>
        </p:txBody>
      </p:sp>
      <p:sp>
        <p:nvSpPr>
          <p:cNvPr id="24" name="Titolo 1">
            <a:extLst>
              <a:ext uri="{FF2B5EF4-FFF2-40B4-BE49-F238E27FC236}">
                <a16:creationId xmlns:a16="http://schemas.microsoft.com/office/drawing/2014/main" id="{0CEA62B6-78EF-415E-94EC-282FD0024BEB}"/>
              </a:ext>
            </a:extLst>
          </p:cNvPr>
          <p:cNvSpPr txBox="1">
            <a:spLocks/>
          </p:cNvSpPr>
          <p:nvPr/>
        </p:nvSpPr>
        <p:spPr bwMode="auto">
          <a:xfrm>
            <a:off x="308215" y="22355"/>
            <a:ext cx="8558051" cy="7279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0" fontAlgn="base" hangingPunct="0">
              <a:spcBef>
                <a:spcPct val="0"/>
              </a:spcBef>
              <a:spcAft>
                <a:spcPct val="0"/>
              </a:spcAft>
              <a:defRPr sz="2400" b="1" kern="1200">
                <a:solidFill>
                  <a:srgbClr val="822433"/>
                </a:solidFill>
                <a:latin typeface="+mj-lt"/>
                <a:ea typeface="+mj-ea"/>
                <a:cs typeface="+mj-cs"/>
              </a:defRPr>
            </a:lvl1pPr>
            <a:lvl2pPr algn="l" rtl="0" eaLnBrk="0" fontAlgn="base" hangingPunct="0">
              <a:spcBef>
                <a:spcPct val="0"/>
              </a:spcBef>
              <a:spcAft>
                <a:spcPct val="0"/>
              </a:spcAft>
              <a:defRPr sz="2400" b="1">
                <a:solidFill>
                  <a:srgbClr val="822433"/>
                </a:solidFill>
                <a:latin typeface="Arial" panose="020B0604020202020204" pitchFamily="34" charset="0"/>
                <a:ea typeface="ＭＳ Ｐゴシック" panose="020B0600070205080204" pitchFamily="34" charset="-128"/>
              </a:defRPr>
            </a:lvl2pPr>
            <a:lvl3pPr algn="l" rtl="0" eaLnBrk="0" fontAlgn="base" hangingPunct="0">
              <a:spcBef>
                <a:spcPct val="0"/>
              </a:spcBef>
              <a:spcAft>
                <a:spcPct val="0"/>
              </a:spcAft>
              <a:defRPr sz="2400" b="1">
                <a:solidFill>
                  <a:srgbClr val="822433"/>
                </a:solidFill>
                <a:latin typeface="Arial" panose="020B0604020202020204" pitchFamily="34" charset="0"/>
                <a:ea typeface="ＭＳ Ｐゴシック" panose="020B0600070205080204" pitchFamily="34" charset="-128"/>
              </a:defRPr>
            </a:lvl3pPr>
            <a:lvl4pPr algn="l" rtl="0" eaLnBrk="0" fontAlgn="base" hangingPunct="0">
              <a:spcBef>
                <a:spcPct val="0"/>
              </a:spcBef>
              <a:spcAft>
                <a:spcPct val="0"/>
              </a:spcAft>
              <a:defRPr sz="2400" b="1">
                <a:solidFill>
                  <a:srgbClr val="822433"/>
                </a:solidFill>
                <a:latin typeface="Arial" panose="020B0604020202020204" pitchFamily="34" charset="0"/>
                <a:ea typeface="ＭＳ Ｐゴシック" panose="020B0600070205080204" pitchFamily="34" charset="-128"/>
              </a:defRPr>
            </a:lvl4pPr>
            <a:lvl5pPr algn="l" rtl="0" eaLnBrk="0" fontAlgn="base" hangingPunct="0">
              <a:spcBef>
                <a:spcPct val="0"/>
              </a:spcBef>
              <a:spcAft>
                <a:spcPct val="0"/>
              </a:spcAft>
              <a:defRPr sz="2400" b="1">
                <a:solidFill>
                  <a:srgbClr val="822433"/>
                </a:solidFill>
                <a:latin typeface="Arial" panose="020B0604020202020204" pitchFamily="34" charset="0"/>
                <a:ea typeface="ＭＳ Ｐゴシック" panose="020B0600070205080204" pitchFamily="34" charset="-128"/>
              </a:defRPr>
            </a:lvl5pPr>
            <a:lvl6pPr marL="457200" algn="l" rtl="0" fontAlgn="base">
              <a:spcBef>
                <a:spcPct val="0"/>
              </a:spcBef>
              <a:spcAft>
                <a:spcPct val="0"/>
              </a:spcAft>
              <a:defRPr sz="2400" b="1">
                <a:solidFill>
                  <a:srgbClr val="822433"/>
                </a:solidFill>
                <a:latin typeface="Arial" panose="020B0604020202020204" pitchFamily="34" charset="0"/>
                <a:ea typeface="ＭＳ Ｐゴシック" panose="020B0600070205080204" pitchFamily="34" charset="-128"/>
              </a:defRPr>
            </a:lvl6pPr>
            <a:lvl7pPr marL="914400" algn="l" rtl="0" fontAlgn="base">
              <a:spcBef>
                <a:spcPct val="0"/>
              </a:spcBef>
              <a:spcAft>
                <a:spcPct val="0"/>
              </a:spcAft>
              <a:defRPr sz="2400" b="1">
                <a:solidFill>
                  <a:srgbClr val="822433"/>
                </a:solidFill>
                <a:latin typeface="Arial" panose="020B0604020202020204" pitchFamily="34" charset="0"/>
                <a:ea typeface="ＭＳ Ｐゴシック" panose="020B0600070205080204" pitchFamily="34" charset="-128"/>
              </a:defRPr>
            </a:lvl7pPr>
            <a:lvl8pPr marL="1371600" algn="l" rtl="0" fontAlgn="base">
              <a:spcBef>
                <a:spcPct val="0"/>
              </a:spcBef>
              <a:spcAft>
                <a:spcPct val="0"/>
              </a:spcAft>
              <a:defRPr sz="2400" b="1">
                <a:solidFill>
                  <a:srgbClr val="822433"/>
                </a:solidFill>
                <a:latin typeface="Arial" panose="020B0604020202020204" pitchFamily="34" charset="0"/>
                <a:ea typeface="ＭＳ Ｐゴシック" panose="020B0600070205080204" pitchFamily="34" charset="-128"/>
              </a:defRPr>
            </a:lvl8pPr>
            <a:lvl9pPr marL="1828800" algn="l" rtl="0" fontAlgn="base">
              <a:spcBef>
                <a:spcPct val="0"/>
              </a:spcBef>
              <a:spcAft>
                <a:spcPct val="0"/>
              </a:spcAft>
              <a:defRPr sz="2400" b="1">
                <a:solidFill>
                  <a:srgbClr val="822433"/>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it-IT" sz="3200" b="1" i="0" u="none" strike="noStrike" kern="1200" cap="none" spc="0" normalizeH="0" baseline="0" noProof="0" dirty="0">
                <a:ln>
                  <a:noFill/>
                </a:ln>
                <a:solidFill>
                  <a:srgbClr val="822433"/>
                </a:solidFill>
                <a:effectLst>
                  <a:outerShdw blurRad="38100" dist="38100" dir="2700000" algn="tl">
                    <a:srgbClr val="000000">
                      <a:alpha val="43137"/>
                    </a:srgbClr>
                  </a:outerShdw>
                </a:effectLst>
                <a:uLnTx/>
                <a:uFillTx/>
                <a:latin typeface="Arial"/>
                <a:ea typeface="ＭＳ Ｐゴシック"/>
                <a:cs typeface="+mj-cs"/>
              </a:rPr>
              <a:t>GP Online Training</a:t>
            </a:r>
            <a:br>
              <a:rPr kumimoji="0" lang="it-IT" sz="3200" b="1" i="0" u="none" strike="noStrike" kern="1200" cap="none" spc="0" normalizeH="0" baseline="0" noProof="0" dirty="0">
                <a:ln>
                  <a:noFill/>
                </a:ln>
                <a:solidFill>
                  <a:srgbClr val="822433"/>
                </a:solidFill>
                <a:effectLst/>
                <a:uLnTx/>
                <a:uFillTx/>
                <a:latin typeface="Arial"/>
                <a:ea typeface="ＭＳ Ｐゴシック"/>
                <a:cs typeface="+mj-cs"/>
              </a:rPr>
            </a:br>
            <a:endParaRPr kumimoji="0" lang="it-IT" sz="3200" b="1" i="1" u="none" strike="noStrike" kern="1200" cap="none" spc="0" normalizeH="0" baseline="0" noProof="0" dirty="0">
              <a:ln>
                <a:noFill/>
              </a:ln>
              <a:solidFill>
                <a:srgbClr val="822433"/>
              </a:solidFill>
              <a:effectLst/>
              <a:uLnTx/>
              <a:uFillTx/>
              <a:latin typeface="Arial"/>
              <a:ea typeface="ＭＳ Ｐゴシック"/>
              <a:cs typeface="+mj-cs"/>
            </a:endParaRPr>
          </a:p>
        </p:txBody>
      </p:sp>
      <p:sp>
        <p:nvSpPr>
          <p:cNvPr id="3" name="CasellaDiTesto 2">
            <a:extLst>
              <a:ext uri="{FF2B5EF4-FFF2-40B4-BE49-F238E27FC236}">
                <a16:creationId xmlns:a16="http://schemas.microsoft.com/office/drawing/2014/main" id="{7F03643D-8F4F-4663-9EE3-D56E1E83094B}"/>
              </a:ext>
            </a:extLst>
          </p:cNvPr>
          <p:cNvSpPr txBox="1"/>
          <p:nvPr/>
        </p:nvSpPr>
        <p:spPr>
          <a:xfrm>
            <a:off x="375087" y="655330"/>
            <a:ext cx="8424306" cy="538609"/>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dirty="0">
                <a:ln>
                  <a:noFill/>
                </a:ln>
                <a:solidFill>
                  <a:srgbClr val="000000"/>
                </a:solidFill>
                <a:effectLst/>
                <a:uLnTx/>
                <a:uFillTx/>
                <a:latin typeface="Arial" panose="020B0604020202020204" pitchFamily="34" charset="0"/>
                <a:ea typeface="ＭＳ Ｐゴシック" panose="020B0600070205080204" pitchFamily="34" charset="-128"/>
                <a:cs typeface="+mn-cs"/>
              </a:rPr>
              <a:t>Evolution</a:t>
            </a:r>
            <a:r>
              <a:rPr kumimoji="0" lang="it-IT" sz="20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 of t</a:t>
            </a:r>
            <a:r>
              <a:rPr kumimoji="0" lang="en-US" sz="20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he GP model prediction error throughout the simulation</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it-IT" sz="900" b="0" i="0" u="none" strike="noStrike" kern="1200" cap="none" spc="0" normalizeH="0" baseline="0" noProof="0" dirty="0">
              <a:ln>
                <a:noFill/>
              </a:ln>
              <a:solidFill>
                <a:srgbClr val="FFFFFF"/>
              </a:solidFill>
              <a:effectLst/>
              <a:uLnTx/>
              <a:uFillTx/>
              <a:latin typeface="Arial" panose="020B0604020202020204" pitchFamily="34" charset="0"/>
              <a:ea typeface="ＭＳ Ｐゴシック" panose="020B0600070205080204" pitchFamily="34" charset="-128"/>
              <a:cs typeface="+mn-cs"/>
            </a:endParaRPr>
          </a:p>
        </p:txBody>
      </p:sp>
      <p:sp>
        <p:nvSpPr>
          <p:cNvPr id="12" name="CasellaDiTesto 11">
            <a:extLst>
              <a:ext uri="{FF2B5EF4-FFF2-40B4-BE49-F238E27FC236}">
                <a16:creationId xmlns:a16="http://schemas.microsoft.com/office/drawing/2014/main" id="{962D68AD-9572-446F-ABAD-3DC6BF7D0622}"/>
              </a:ext>
            </a:extLst>
          </p:cNvPr>
          <p:cNvSpPr txBox="1"/>
          <p:nvPr/>
        </p:nvSpPr>
        <p:spPr>
          <a:xfrm>
            <a:off x="7736150" y="1282599"/>
            <a:ext cx="549295" cy="184666"/>
          </a:xfrm>
          <a:prstGeom prst="rect">
            <a:avLst/>
          </a:prstGeom>
          <a:solidFill>
            <a:schemeClr val="bg1"/>
          </a:solidFill>
        </p:spPr>
        <p:txBody>
          <a:bodyPr wrap="square" rtlCol="0">
            <a:spAutoFit/>
          </a:bodyPr>
          <a:lstStyle/>
          <a:p>
            <a:endParaRPr lang="en-GB" baseline="-25000" dirty="0"/>
          </a:p>
        </p:txBody>
      </p:sp>
      <p:pic>
        <p:nvPicPr>
          <p:cNvPr id="8" name="Graphic 7">
            <a:extLst>
              <a:ext uri="{FF2B5EF4-FFF2-40B4-BE49-F238E27FC236}">
                <a16:creationId xmlns:a16="http://schemas.microsoft.com/office/drawing/2014/main" id="{6249584C-51EB-4374-8ED7-490364524E1A}"/>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5705" r="7045"/>
          <a:stretch/>
        </p:blipFill>
        <p:spPr>
          <a:xfrm>
            <a:off x="184244" y="1976019"/>
            <a:ext cx="4349574" cy="2430269"/>
          </a:xfrm>
          <a:prstGeom prst="rect">
            <a:avLst/>
          </a:prstGeom>
        </p:spPr>
      </p:pic>
      <p:pic>
        <p:nvPicPr>
          <p:cNvPr id="13" name="Graphic 12">
            <a:extLst>
              <a:ext uri="{FF2B5EF4-FFF2-40B4-BE49-F238E27FC236}">
                <a16:creationId xmlns:a16="http://schemas.microsoft.com/office/drawing/2014/main" id="{577C5EB3-C8E5-4D19-A0FD-812F711C0964}"/>
              </a:ext>
            </a:extLst>
          </p:cNvPr>
          <p:cNvPicPr>
            <a:picLocks noChangeAspect="1"/>
          </p:cNvPicPr>
          <p:nvPr/>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8016" r="6204"/>
          <a:stretch/>
        </p:blipFill>
        <p:spPr>
          <a:xfrm>
            <a:off x="4683408" y="1976019"/>
            <a:ext cx="4276348" cy="2430270"/>
          </a:xfrm>
          <a:prstGeom prst="rect">
            <a:avLst/>
          </a:prstGeom>
        </p:spPr>
      </p:pic>
    </p:spTree>
    <p:extLst>
      <p:ext uri="{BB962C8B-B14F-4D97-AF65-F5344CB8AC3E}">
        <p14:creationId xmlns:p14="http://schemas.microsoft.com/office/powerpoint/2010/main" val="31749368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data 3">
            <a:extLst>
              <a:ext uri="{FF2B5EF4-FFF2-40B4-BE49-F238E27FC236}">
                <a16:creationId xmlns:a16="http://schemas.microsoft.com/office/drawing/2014/main" id="{4DE325CE-3867-49ED-B920-24779A3AD830}"/>
              </a:ext>
            </a:extLst>
          </p:cNvPr>
          <p:cNvSpPr>
            <a:spLocks noGrp="1"/>
          </p:cNvSpPr>
          <p:nvPr>
            <p:ph type="dt" sz="half" idx="10"/>
          </p:nvPr>
        </p:nvSpPr>
        <p:spPr/>
        <p:txBody>
          <a:bodyPr/>
          <a:lstStyle/>
          <a:p>
            <a:pPr>
              <a:defRPr/>
            </a:pPr>
            <a:r>
              <a:rPr lang="en-US" altLang="it-IT" dirty="0"/>
              <a:t>A.Y. 2020/2021</a:t>
            </a:r>
            <a:endParaRPr lang="it-IT" altLang="it-IT" dirty="0"/>
          </a:p>
        </p:txBody>
      </p:sp>
      <p:sp>
        <p:nvSpPr>
          <p:cNvPr id="5" name="Segnaposto piè di pagina 4">
            <a:extLst>
              <a:ext uri="{FF2B5EF4-FFF2-40B4-BE49-F238E27FC236}">
                <a16:creationId xmlns:a16="http://schemas.microsoft.com/office/drawing/2014/main" id="{CED5D379-AAF0-45C1-B146-3B01D35CD541}"/>
              </a:ext>
            </a:extLst>
          </p:cNvPr>
          <p:cNvSpPr>
            <a:spLocks noGrp="1"/>
          </p:cNvSpPr>
          <p:nvPr>
            <p:ph type="ftr" sz="quarter" idx="11"/>
          </p:nvPr>
        </p:nvSpPr>
        <p:spPr/>
        <p:txBody>
          <a:bodyPr/>
          <a:lstStyle/>
          <a:p>
            <a:pPr>
              <a:defRPr/>
            </a:pPr>
            <a:r>
              <a:rPr lang="en-US" altLang="it-IT" dirty="0"/>
              <a:t>Control Learning techniques for set point regulation of robots with nonlinear joints flexibility</a:t>
            </a:r>
            <a:endParaRPr lang="it-IT" altLang="it-IT" dirty="0"/>
          </a:p>
        </p:txBody>
      </p:sp>
      <p:sp>
        <p:nvSpPr>
          <p:cNvPr id="6" name="Segnaposto numero diapositiva 5">
            <a:extLst>
              <a:ext uri="{FF2B5EF4-FFF2-40B4-BE49-F238E27FC236}">
                <a16:creationId xmlns:a16="http://schemas.microsoft.com/office/drawing/2014/main" id="{EA1F32C2-BC5B-49C4-8376-3165FDEECFDA}"/>
              </a:ext>
            </a:extLst>
          </p:cNvPr>
          <p:cNvSpPr>
            <a:spLocks noGrp="1"/>
          </p:cNvSpPr>
          <p:nvPr>
            <p:ph type="sldNum" sz="quarter" idx="12"/>
          </p:nvPr>
        </p:nvSpPr>
        <p:spPr/>
        <p:txBody>
          <a:bodyPr/>
          <a:lstStyle/>
          <a:p>
            <a:pPr>
              <a:defRPr/>
            </a:pPr>
            <a:r>
              <a:rPr lang="it-IT" altLang="it-IT" dirty="0"/>
              <a:t>Pagina </a:t>
            </a:r>
            <a:fld id="{BA685955-B0BA-445A-8774-01A37A6AC08F}" type="slidenum">
              <a:rPr lang="it-IT" altLang="it-IT" smtClean="0"/>
              <a:pPr>
                <a:defRPr/>
              </a:pPr>
              <a:t>27</a:t>
            </a:fld>
            <a:endParaRPr lang="it-IT" altLang="it-IT" dirty="0"/>
          </a:p>
        </p:txBody>
      </p:sp>
      <p:sp>
        <p:nvSpPr>
          <p:cNvPr id="11" name="CasellaDiTesto 34">
            <a:extLst>
              <a:ext uri="{FF2B5EF4-FFF2-40B4-BE49-F238E27FC236}">
                <a16:creationId xmlns:a16="http://schemas.microsoft.com/office/drawing/2014/main" id="{E02125AF-D6B7-4978-9EBC-8DC6D048C42A}"/>
              </a:ext>
            </a:extLst>
          </p:cNvPr>
          <p:cNvSpPr txBox="1"/>
          <p:nvPr/>
        </p:nvSpPr>
        <p:spPr>
          <a:xfrm>
            <a:off x="1778758" y="5375515"/>
            <a:ext cx="1197215" cy="400110"/>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it-IT" sz="2000" b="1"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Case 1</a:t>
            </a:r>
          </a:p>
        </p:txBody>
      </p:sp>
      <p:sp>
        <p:nvSpPr>
          <p:cNvPr id="13" name="CasellaDiTesto 34">
            <a:extLst>
              <a:ext uri="{FF2B5EF4-FFF2-40B4-BE49-F238E27FC236}">
                <a16:creationId xmlns:a16="http://schemas.microsoft.com/office/drawing/2014/main" id="{9D807FC6-E9D8-4309-8E09-7BCF1F036367}"/>
              </a:ext>
            </a:extLst>
          </p:cNvPr>
          <p:cNvSpPr txBox="1"/>
          <p:nvPr/>
        </p:nvSpPr>
        <p:spPr>
          <a:xfrm>
            <a:off x="6341110" y="5410227"/>
            <a:ext cx="1197215" cy="400110"/>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it-IT" sz="2000" b="1"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Case 2</a:t>
            </a:r>
          </a:p>
        </p:txBody>
      </p:sp>
      <p:pic>
        <p:nvPicPr>
          <p:cNvPr id="3" name="nominal_case1">
            <a:hlinkClick r:id="" action="ppaction://media"/>
            <a:extLst>
              <a:ext uri="{FF2B5EF4-FFF2-40B4-BE49-F238E27FC236}">
                <a16:creationId xmlns:a16="http://schemas.microsoft.com/office/drawing/2014/main" id="{9C2B2271-28E8-421D-AC0B-82C523E33A30}"/>
              </a:ext>
            </a:extLst>
          </p:cNvPr>
          <p:cNvPicPr>
            <a:picLocks noGrp="1" noChangeAspect="1"/>
          </p:cNvPicPr>
          <p:nvPr>
            <p:ph idx="1"/>
            <a:videoFile r:link="rId1"/>
            <p:extLst>
              <p:ext uri="{DAA4B4D4-6D71-4841-9C94-3DE7FCFB9230}">
                <p14:media xmlns:p14="http://schemas.microsoft.com/office/powerpoint/2010/main" r:embed="rId2">
                  <p14:trim st="334"/>
                </p14:media>
              </p:ext>
            </p:extLst>
          </p:nvPr>
        </p:nvPicPr>
        <p:blipFill rotWithShape="1">
          <a:blip r:embed="rId6"/>
          <a:srcRect l="19144" r="19309"/>
          <a:stretch/>
        </p:blipFill>
        <p:spPr>
          <a:xfrm>
            <a:off x="304800" y="1576251"/>
            <a:ext cx="4157079" cy="3799264"/>
          </a:xfrm>
        </p:spPr>
      </p:pic>
      <p:pic>
        <p:nvPicPr>
          <p:cNvPr id="8" name="nominal_case2">
            <a:hlinkClick r:id="" action="ppaction://media"/>
            <a:extLst>
              <a:ext uri="{FF2B5EF4-FFF2-40B4-BE49-F238E27FC236}">
                <a16:creationId xmlns:a16="http://schemas.microsoft.com/office/drawing/2014/main" id="{28DDDB7E-2F61-4AF0-A050-8F796DC40C45}"/>
              </a:ext>
            </a:extLst>
          </p:cNvPr>
          <p:cNvPicPr>
            <a:picLocks noChangeAspect="1"/>
          </p:cNvPicPr>
          <p:nvPr>
            <a:videoFile r:link="rId4"/>
            <p:extLst>
              <p:ext uri="{DAA4B4D4-6D71-4841-9C94-3DE7FCFB9230}">
                <p14:media xmlns:p14="http://schemas.microsoft.com/office/powerpoint/2010/main" r:embed="rId3"/>
              </p:ext>
            </p:extLst>
          </p:nvPr>
        </p:nvPicPr>
        <p:blipFill rotWithShape="1">
          <a:blip r:embed="rId7"/>
          <a:srcRect l="19692" t="-247" r="18760" b="247"/>
          <a:stretch/>
        </p:blipFill>
        <p:spPr>
          <a:xfrm>
            <a:off x="4682121" y="1576251"/>
            <a:ext cx="4157079" cy="3799264"/>
          </a:xfrm>
          <a:prstGeom prst="rect">
            <a:avLst/>
          </a:prstGeom>
        </p:spPr>
      </p:pic>
      <p:sp>
        <p:nvSpPr>
          <p:cNvPr id="12" name="Titolo 1">
            <a:extLst>
              <a:ext uri="{FF2B5EF4-FFF2-40B4-BE49-F238E27FC236}">
                <a16:creationId xmlns:a16="http://schemas.microsoft.com/office/drawing/2014/main" id="{9EB97AF2-23AF-42E4-A423-D4325E41FCEC}"/>
              </a:ext>
            </a:extLst>
          </p:cNvPr>
          <p:cNvSpPr txBox="1">
            <a:spLocks/>
          </p:cNvSpPr>
          <p:nvPr/>
        </p:nvSpPr>
        <p:spPr bwMode="auto">
          <a:xfrm>
            <a:off x="308215" y="22355"/>
            <a:ext cx="8558051" cy="7279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0" fontAlgn="base" hangingPunct="0">
              <a:spcBef>
                <a:spcPct val="0"/>
              </a:spcBef>
              <a:spcAft>
                <a:spcPct val="0"/>
              </a:spcAft>
              <a:defRPr sz="2400" b="1" kern="1200">
                <a:solidFill>
                  <a:srgbClr val="822433"/>
                </a:solidFill>
                <a:latin typeface="+mj-lt"/>
                <a:ea typeface="+mj-ea"/>
                <a:cs typeface="+mj-cs"/>
              </a:defRPr>
            </a:lvl1pPr>
            <a:lvl2pPr algn="l" rtl="0" eaLnBrk="0" fontAlgn="base" hangingPunct="0">
              <a:spcBef>
                <a:spcPct val="0"/>
              </a:spcBef>
              <a:spcAft>
                <a:spcPct val="0"/>
              </a:spcAft>
              <a:defRPr sz="2400" b="1">
                <a:solidFill>
                  <a:srgbClr val="822433"/>
                </a:solidFill>
                <a:latin typeface="Arial" panose="020B0604020202020204" pitchFamily="34" charset="0"/>
                <a:ea typeface="ＭＳ Ｐゴシック" panose="020B0600070205080204" pitchFamily="34" charset="-128"/>
              </a:defRPr>
            </a:lvl2pPr>
            <a:lvl3pPr algn="l" rtl="0" eaLnBrk="0" fontAlgn="base" hangingPunct="0">
              <a:spcBef>
                <a:spcPct val="0"/>
              </a:spcBef>
              <a:spcAft>
                <a:spcPct val="0"/>
              </a:spcAft>
              <a:defRPr sz="2400" b="1">
                <a:solidFill>
                  <a:srgbClr val="822433"/>
                </a:solidFill>
                <a:latin typeface="Arial" panose="020B0604020202020204" pitchFamily="34" charset="0"/>
                <a:ea typeface="ＭＳ Ｐゴシック" panose="020B0600070205080204" pitchFamily="34" charset="-128"/>
              </a:defRPr>
            </a:lvl3pPr>
            <a:lvl4pPr algn="l" rtl="0" eaLnBrk="0" fontAlgn="base" hangingPunct="0">
              <a:spcBef>
                <a:spcPct val="0"/>
              </a:spcBef>
              <a:spcAft>
                <a:spcPct val="0"/>
              </a:spcAft>
              <a:defRPr sz="2400" b="1">
                <a:solidFill>
                  <a:srgbClr val="822433"/>
                </a:solidFill>
                <a:latin typeface="Arial" panose="020B0604020202020204" pitchFamily="34" charset="0"/>
                <a:ea typeface="ＭＳ Ｐゴシック" panose="020B0600070205080204" pitchFamily="34" charset="-128"/>
              </a:defRPr>
            </a:lvl4pPr>
            <a:lvl5pPr algn="l" rtl="0" eaLnBrk="0" fontAlgn="base" hangingPunct="0">
              <a:spcBef>
                <a:spcPct val="0"/>
              </a:spcBef>
              <a:spcAft>
                <a:spcPct val="0"/>
              </a:spcAft>
              <a:defRPr sz="2400" b="1">
                <a:solidFill>
                  <a:srgbClr val="822433"/>
                </a:solidFill>
                <a:latin typeface="Arial" panose="020B0604020202020204" pitchFamily="34" charset="0"/>
                <a:ea typeface="ＭＳ Ｐゴシック" panose="020B0600070205080204" pitchFamily="34" charset="-128"/>
              </a:defRPr>
            </a:lvl5pPr>
            <a:lvl6pPr marL="457200" algn="l" rtl="0" fontAlgn="base">
              <a:spcBef>
                <a:spcPct val="0"/>
              </a:spcBef>
              <a:spcAft>
                <a:spcPct val="0"/>
              </a:spcAft>
              <a:defRPr sz="2400" b="1">
                <a:solidFill>
                  <a:srgbClr val="822433"/>
                </a:solidFill>
                <a:latin typeface="Arial" panose="020B0604020202020204" pitchFamily="34" charset="0"/>
                <a:ea typeface="ＭＳ Ｐゴシック" panose="020B0600070205080204" pitchFamily="34" charset="-128"/>
              </a:defRPr>
            </a:lvl6pPr>
            <a:lvl7pPr marL="914400" algn="l" rtl="0" fontAlgn="base">
              <a:spcBef>
                <a:spcPct val="0"/>
              </a:spcBef>
              <a:spcAft>
                <a:spcPct val="0"/>
              </a:spcAft>
              <a:defRPr sz="2400" b="1">
                <a:solidFill>
                  <a:srgbClr val="822433"/>
                </a:solidFill>
                <a:latin typeface="Arial" panose="020B0604020202020204" pitchFamily="34" charset="0"/>
                <a:ea typeface="ＭＳ Ｐゴシック" panose="020B0600070205080204" pitchFamily="34" charset="-128"/>
              </a:defRPr>
            </a:lvl7pPr>
            <a:lvl8pPr marL="1371600" algn="l" rtl="0" fontAlgn="base">
              <a:spcBef>
                <a:spcPct val="0"/>
              </a:spcBef>
              <a:spcAft>
                <a:spcPct val="0"/>
              </a:spcAft>
              <a:defRPr sz="2400" b="1">
                <a:solidFill>
                  <a:srgbClr val="822433"/>
                </a:solidFill>
                <a:latin typeface="Arial" panose="020B0604020202020204" pitchFamily="34" charset="0"/>
                <a:ea typeface="ＭＳ Ｐゴシック" panose="020B0600070205080204" pitchFamily="34" charset="-128"/>
              </a:defRPr>
            </a:lvl8pPr>
            <a:lvl9pPr marL="1828800" algn="l" rtl="0" fontAlgn="base">
              <a:spcBef>
                <a:spcPct val="0"/>
              </a:spcBef>
              <a:spcAft>
                <a:spcPct val="0"/>
              </a:spcAft>
              <a:defRPr sz="2400" b="1">
                <a:solidFill>
                  <a:srgbClr val="822433"/>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it-IT" sz="3200" b="1" i="0" u="none" strike="noStrike" kern="1200" cap="none" spc="0" normalizeH="0" baseline="0" noProof="0" dirty="0">
                <a:ln>
                  <a:noFill/>
                </a:ln>
                <a:solidFill>
                  <a:srgbClr val="822433"/>
                </a:solidFill>
                <a:effectLst>
                  <a:outerShdw blurRad="38100" dist="38100" dir="2700000" algn="tl">
                    <a:srgbClr val="000000">
                      <a:alpha val="43137"/>
                    </a:srgbClr>
                  </a:outerShdw>
                </a:effectLst>
                <a:uLnTx/>
                <a:uFillTx/>
                <a:latin typeface="Arial"/>
                <a:ea typeface="ＭＳ Ｐゴシック"/>
                <a:cs typeface="+mj-cs"/>
              </a:rPr>
              <a:t>GP Online Training</a:t>
            </a:r>
            <a:br>
              <a:rPr kumimoji="0" lang="it-IT" sz="3200" b="1" i="0" u="none" strike="noStrike" kern="1200" cap="none" spc="0" normalizeH="0" baseline="0" noProof="0" dirty="0">
                <a:ln>
                  <a:noFill/>
                </a:ln>
                <a:solidFill>
                  <a:srgbClr val="822433"/>
                </a:solidFill>
                <a:effectLst/>
                <a:uLnTx/>
                <a:uFillTx/>
                <a:latin typeface="Arial"/>
                <a:ea typeface="ＭＳ Ｐゴシック"/>
                <a:cs typeface="+mj-cs"/>
              </a:rPr>
            </a:br>
            <a:endParaRPr kumimoji="0" lang="it-IT" sz="3200" b="1" i="1" u="none" strike="noStrike" kern="1200" cap="none" spc="0" normalizeH="0" baseline="0" noProof="0" dirty="0">
              <a:ln>
                <a:noFill/>
              </a:ln>
              <a:solidFill>
                <a:srgbClr val="822433"/>
              </a:solidFill>
              <a:effectLst/>
              <a:uLnTx/>
              <a:uFillTx/>
              <a:latin typeface="Arial"/>
              <a:ea typeface="ＭＳ Ｐゴシック"/>
              <a:cs typeface="+mj-cs"/>
            </a:endParaRPr>
          </a:p>
        </p:txBody>
      </p:sp>
    </p:spTree>
    <p:extLst>
      <p:ext uri="{BB962C8B-B14F-4D97-AF65-F5344CB8AC3E}">
        <p14:creationId xmlns:p14="http://schemas.microsoft.com/office/powerpoint/2010/main" val="2136893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808"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4987"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3"/>
                </p:tgtEl>
              </p:cMediaNode>
            </p:video>
            <p:seq concurrent="1" nextAc="seek">
              <p:cTn id="12" restart="whenNotActive" fill="hold" evtFilter="cancelBubble" nodeType="interactiveSeq">
                <p:stCondLst>
                  <p:cond evt="onClick" delay="0">
                    <p:tgtEl>
                      <p:spTgt spid="3"/>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3"/>
                                        </p:tgtEl>
                                      </p:cBhvr>
                                    </p:cmd>
                                  </p:childTnLst>
                                </p:cTn>
                              </p:par>
                            </p:childTnLst>
                          </p:cTn>
                        </p:par>
                      </p:childTnLst>
                    </p:cTn>
                  </p:par>
                </p:childTnLst>
              </p:cTn>
              <p:nextCondLst>
                <p:cond evt="onClick" delay="0">
                  <p:tgtEl>
                    <p:spTgt spid="3"/>
                  </p:tgtEl>
                </p:cond>
              </p:nextCondLst>
            </p:seq>
            <p:video>
              <p:cMediaNode vol="80000">
                <p:cTn id="17" fill="hold" display="0">
                  <p:stCondLst>
                    <p:cond delay="indefinite"/>
                  </p:stCondLst>
                </p:cTn>
                <p:tgtEl>
                  <p:spTgt spid="8"/>
                </p:tgtEl>
              </p:cMediaNode>
            </p:video>
            <p:seq concurrent="1" nextAc="seek">
              <p:cTn id="18" restart="whenNotActive" fill="hold" evtFilter="cancelBubble" nodeType="interactiveSeq">
                <p:stCondLst>
                  <p:cond evt="onClick" delay="0">
                    <p:tgtEl>
                      <p:spTgt spid="8"/>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Date Placeholder 3">
            <a:extLst>
              <a:ext uri="{FF2B5EF4-FFF2-40B4-BE49-F238E27FC236}">
                <a16:creationId xmlns:a16="http://schemas.microsoft.com/office/drawing/2014/main" id="{F13B9BAB-C6E2-42F4-B3AC-DE2F1245B385}"/>
              </a:ext>
            </a:extLst>
          </p:cNvPr>
          <p:cNvSpPr>
            <a:spLocks noGrp="1"/>
          </p:cNvSpPr>
          <p:nvPr>
            <p:ph type="dt"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6002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r>
              <a:rPr lang="en-US" altLang="it-IT" sz="1100" dirty="0">
                <a:solidFill>
                  <a:schemeClr val="bg1"/>
                </a:solidFill>
              </a:rPr>
              <a:t>A.Y. 2020/2021</a:t>
            </a:r>
            <a:endParaRPr lang="it-IT" altLang="it-IT" sz="1100" dirty="0">
              <a:solidFill>
                <a:schemeClr val="bg1"/>
              </a:solidFill>
            </a:endParaRPr>
          </a:p>
        </p:txBody>
      </p:sp>
      <p:sp>
        <p:nvSpPr>
          <p:cNvPr id="8195" name="Footer Placeholder 4">
            <a:extLst>
              <a:ext uri="{FF2B5EF4-FFF2-40B4-BE49-F238E27FC236}">
                <a16:creationId xmlns:a16="http://schemas.microsoft.com/office/drawing/2014/main" id="{BF73EBB7-515D-494E-B6FA-2A5D5AE0AF88}"/>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6002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r>
              <a:rPr lang="en-US" sz="1100" b="0" dirty="0">
                <a:solidFill>
                  <a:schemeClr val="bg1"/>
                </a:solidFill>
              </a:rPr>
              <a:t>Control Learning techniques for set point regulation of robots with nonlinear joints flexibility</a:t>
            </a:r>
            <a:endParaRPr lang="it-IT" altLang="it-IT" sz="1100" dirty="0">
              <a:solidFill>
                <a:schemeClr val="bg1"/>
              </a:solidFill>
            </a:endParaRPr>
          </a:p>
        </p:txBody>
      </p:sp>
      <p:sp>
        <p:nvSpPr>
          <p:cNvPr id="8196" name="Slide Number Placeholder 5">
            <a:extLst>
              <a:ext uri="{FF2B5EF4-FFF2-40B4-BE49-F238E27FC236}">
                <a16:creationId xmlns:a16="http://schemas.microsoft.com/office/drawing/2014/main" id="{1D3575BF-5331-4333-A4D4-1D7EEC5DDB52}"/>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6002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r>
              <a:rPr lang="it-IT" altLang="it-IT" sz="1100" dirty="0">
                <a:solidFill>
                  <a:schemeClr val="bg1"/>
                </a:solidFill>
              </a:rPr>
              <a:t>Pagina </a:t>
            </a:r>
            <a:fld id="{55AE7F7A-A7FA-4352-B2B7-64914ED0F60D}" type="slidenum">
              <a:rPr lang="it-IT" altLang="it-IT" sz="1100" smtClean="0">
                <a:solidFill>
                  <a:schemeClr val="bg1"/>
                </a:solidFill>
              </a:rPr>
              <a:pPr>
                <a:spcBef>
                  <a:spcPct val="0"/>
                </a:spcBef>
                <a:buClrTx/>
                <a:buFontTx/>
                <a:buNone/>
              </a:pPr>
              <a:t>28</a:t>
            </a:fld>
            <a:endParaRPr lang="it-IT" altLang="it-IT" sz="1100" dirty="0">
              <a:solidFill>
                <a:schemeClr val="bg1"/>
              </a:solidFill>
            </a:endParaRPr>
          </a:p>
        </p:txBody>
      </p:sp>
      <p:sp>
        <p:nvSpPr>
          <p:cNvPr id="8197" name="Rectangle 2">
            <a:extLst>
              <a:ext uri="{FF2B5EF4-FFF2-40B4-BE49-F238E27FC236}">
                <a16:creationId xmlns:a16="http://schemas.microsoft.com/office/drawing/2014/main" id="{60B35ACF-1AE7-47D3-8157-1EC81C972CCF}"/>
              </a:ext>
            </a:extLst>
          </p:cNvPr>
          <p:cNvSpPr>
            <a:spLocks noGrp="1" noChangeArrowheads="1"/>
          </p:cNvSpPr>
          <p:nvPr>
            <p:ph type="title"/>
          </p:nvPr>
        </p:nvSpPr>
        <p:spPr>
          <a:xfrm>
            <a:off x="863600" y="0"/>
            <a:ext cx="7416800" cy="581025"/>
          </a:xfrm>
        </p:spPr>
        <p:txBody>
          <a:bodyPr/>
          <a:lstStyle/>
          <a:p>
            <a:pPr algn="ctr"/>
            <a:r>
              <a:rPr lang="en-AU" altLang="it-IT" sz="3200" dirty="0">
                <a:effectLst>
                  <a:outerShdw blurRad="38100" dist="38100" dir="2700000" algn="tl">
                    <a:srgbClr val="000000">
                      <a:alpha val="43137"/>
                    </a:srgbClr>
                  </a:outerShdw>
                </a:effectLst>
              </a:rPr>
              <a:t>Conclusions</a:t>
            </a:r>
            <a:endParaRPr lang="en-AU" altLang="it-IT" sz="3200" dirty="0">
              <a:effectLst>
                <a:outerShdw blurRad="38100" dist="38100" dir="2700000" algn="tl">
                  <a:srgbClr val="000000">
                    <a:alpha val="43137"/>
                  </a:srgbClr>
                </a:outerShdw>
              </a:effectLst>
              <a:cs typeface="Arial"/>
            </a:endParaRPr>
          </a:p>
        </p:txBody>
      </p:sp>
      <p:sp>
        <p:nvSpPr>
          <p:cNvPr id="2" name="CasellaDiTesto 1">
            <a:extLst>
              <a:ext uri="{FF2B5EF4-FFF2-40B4-BE49-F238E27FC236}">
                <a16:creationId xmlns:a16="http://schemas.microsoft.com/office/drawing/2014/main" id="{B28EA4EB-6E89-4522-90E5-CFD5EC10B2B1}"/>
              </a:ext>
            </a:extLst>
          </p:cNvPr>
          <p:cNvSpPr txBox="1"/>
          <p:nvPr/>
        </p:nvSpPr>
        <p:spPr>
          <a:xfrm>
            <a:off x="863600" y="581025"/>
            <a:ext cx="8078709" cy="188199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171450" indent="-171450">
              <a:lnSpc>
                <a:spcPct val="150000"/>
              </a:lnSpc>
              <a:buClr>
                <a:srgbClr val="790022"/>
              </a:buClr>
              <a:buFont typeface="Arial"/>
              <a:buChar char="•"/>
            </a:pPr>
            <a:r>
              <a:rPr lang="en-AU" sz="2000" dirty="0">
                <a:solidFill>
                  <a:srgbClr val="000000"/>
                </a:solidFill>
                <a:latin typeface="Arial"/>
                <a:ea typeface="ＭＳ Ｐゴシック"/>
                <a:cs typeface="Arial"/>
              </a:rPr>
              <a:t>Combination of MPC and learning techniques has proven effective, although very demanding on the computational resources</a:t>
            </a:r>
          </a:p>
          <a:p>
            <a:pPr marL="171450" indent="-171450">
              <a:lnSpc>
                <a:spcPct val="150000"/>
              </a:lnSpc>
              <a:buClr>
                <a:srgbClr val="790022"/>
              </a:buClr>
              <a:buFont typeface="Arial"/>
              <a:buChar char="•"/>
            </a:pPr>
            <a:r>
              <a:rPr lang="en-AU" sz="2000" dirty="0">
                <a:solidFill>
                  <a:srgbClr val="000000"/>
                </a:solidFill>
                <a:latin typeface="Arial"/>
                <a:ea typeface="ＭＳ Ｐゴシック"/>
                <a:cs typeface="Arial"/>
              </a:rPr>
              <a:t>Furthermore, the convergence is strongly related to an accurate tuning of the cost function</a:t>
            </a:r>
          </a:p>
        </p:txBody>
      </p:sp>
      <p:sp>
        <p:nvSpPr>
          <p:cNvPr id="7" name="Rectangle 2">
            <a:extLst>
              <a:ext uri="{FF2B5EF4-FFF2-40B4-BE49-F238E27FC236}">
                <a16:creationId xmlns:a16="http://schemas.microsoft.com/office/drawing/2014/main" id="{0D238BBA-2488-4650-9EDE-691145A3A3C7}"/>
              </a:ext>
            </a:extLst>
          </p:cNvPr>
          <p:cNvSpPr txBox="1">
            <a:spLocks noChangeArrowheads="1"/>
          </p:cNvSpPr>
          <p:nvPr/>
        </p:nvSpPr>
        <p:spPr bwMode="auto">
          <a:xfrm>
            <a:off x="863600" y="2566182"/>
            <a:ext cx="7416800" cy="5810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0" fontAlgn="base" hangingPunct="0">
              <a:spcBef>
                <a:spcPct val="0"/>
              </a:spcBef>
              <a:spcAft>
                <a:spcPct val="0"/>
              </a:spcAft>
              <a:defRPr sz="2400" b="1" kern="1200">
                <a:solidFill>
                  <a:srgbClr val="822433"/>
                </a:solidFill>
                <a:latin typeface="+mj-lt"/>
                <a:ea typeface="+mj-ea"/>
                <a:cs typeface="+mj-cs"/>
              </a:defRPr>
            </a:lvl1pPr>
            <a:lvl2pPr algn="l" rtl="0" eaLnBrk="0" fontAlgn="base" hangingPunct="0">
              <a:spcBef>
                <a:spcPct val="0"/>
              </a:spcBef>
              <a:spcAft>
                <a:spcPct val="0"/>
              </a:spcAft>
              <a:defRPr sz="2400" b="1">
                <a:solidFill>
                  <a:srgbClr val="822433"/>
                </a:solidFill>
                <a:latin typeface="Arial" panose="020B0604020202020204" pitchFamily="34" charset="0"/>
                <a:ea typeface="ＭＳ Ｐゴシック" panose="020B0600070205080204" pitchFamily="34" charset="-128"/>
              </a:defRPr>
            </a:lvl2pPr>
            <a:lvl3pPr algn="l" rtl="0" eaLnBrk="0" fontAlgn="base" hangingPunct="0">
              <a:spcBef>
                <a:spcPct val="0"/>
              </a:spcBef>
              <a:spcAft>
                <a:spcPct val="0"/>
              </a:spcAft>
              <a:defRPr sz="2400" b="1">
                <a:solidFill>
                  <a:srgbClr val="822433"/>
                </a:solidFill>
                <a:latin typeface="Arial" panose="020B0604020202020204" pitchFamily="34" charset="0"/>
                <a:ea typeface="ＭＳ Ｐゴシック" panose="020B0600070205080204" pitchFamily="34" charset="-128"/>
              </a:defRPr>
            </a:lvl3pPr>
            <a:lvl4pPr algn="l" rtl="0" eaLnBrk="0" fontAlgn="base" hangingPunct="0">
              <a:spcBef>
                <a:spcPct val="0"/>
              </a:spcBef>
              <a:spcAft>
                <a:spcPct val="0"/>
              </a:spcAft>
              <a:defRPr sz="2400" b="1">
                <a:solidFill>
                  <a:srgbClr val="822433"/>
                </a:solidFill>
                <a:latin typeface="Arial" panose="020B0604020202020204" pitchFamily="34" charset="0"/>
                <a:ea typeface="ＭＳ Ｐゴシック" panose="020B0600070205080204" pitchFamily="34" charset="-128"/>
              </a:defRPr>
            </a:lvl4pPr>
            <a:lvl5pPr algn="l" rtl="0" eaLnBrk="0" fontAlgn="base" hangingPunct="0">
              <a:spcBef>
                <a:spcPct val="0"/>
              </a:spcBef>
              <a:spcAft>
                <a:spcPct val="0"/>
              </a:spcAft>
              <a:defRPr sz="2400" b="1">
                <a:solidFill>
                  <a:srgbClr val="822433"/>
                </a:solidFill>
                <a:latin typeface="Arial" panose="020B0604020202020204" pitchFamily="34" charset="0"/>
                <a:ea typeface="ＭＳ Ｐゴシック" panose="020B0600070205080204" pitchFamily="34" charset="-128"/>
              </a:defRPr>
            </a:lvl5pPr>
            <a:lvl6pPr marL="457200" algn="l" rtl="0" fontAlgn="base">
              <a:spcBef>
                <a:spcPct val="0"/>
              </a:spcBef>
              <a:spcAft>
                <a:spcPct val="0"/>
              </a:spcAft>
              <a:defRPr sz="2400" b="1">
                <a:solidFill>
                  <a:srgbClr val="822433"/>
                </a:solidFill>
                <a:latin typeface="Arial" panose="020B0604020202020204" pitchFamily="34" charset="0"/>
                <a:ea typeface="ＭＳ Ｐゴシック" panose="020B0600070205080204" pitchFamily="34" charset="-128"/>
              </a:defRPr>
            </a:lvl6pPr>
            <a:lvl7pPr marL="914400" algn="l" rtl="0" fontAlgn="base">
              <a:spcBef>
                <a:spcPct val="0"/>
              </a:spcBef>
              <a:spcAft>
                <a:spcPct val="0"/>
              </a:spcAft>
              <a:defRPr sz="2400" b="1">
                <a:solidFill>
                  <a:srgbClr val="822433"/>
                </a:solidFill>
                <a:latin typeface="Arial" panose="020B0604020202020204" pitchFamily="34" charset="0"/>
                <a:ea typeface="ＭＳ Ｐゴシック" panose="020B0600070205080204" pitchFamily="34" charset="-128"/>
              </a:defRPr>
            </a:lvl7pPr>
            <a:lvl8pPr marL="1371600" algn="l" rtl="0" fontAlgn="base">
              <a:spcBef>
                <a:spcPct val="0"/>
              </a:spcBef>
              <a:spcAft>
                <a:spcPct val="0"/>
              </a:spcAft>
              <a:defRPr sz="2400" b="1">
                <a:solidFill>
                  <a:srgbClr val="822433"/>
                </a:solidFill>
                <a:latin typeface="Arial" panose="020B0604020202020204" pitchFamily="34" charset="0"/>
                <a:ea typeface="ＭＳ Ｐゴシック" panose="020B0600070205080204" pitchFamily="34" charset="-128"/>
              </a:defRPr>
            </a:lvl8pPr>
            <a:lvl9pPr marL="1828800" algn="l" rtl="0" fontAlgn="base">
              <a:spcBef>
                <a:spcPct val="0"/>
              </a:spcBef>
              <a:spcAft>
                <a:spcPct val="0"/>
              </a:spcAft>
              <a:defRPr sz="2400" b="1">
                <a:solidFill>
                  <a:srgbClr val="822433"/>
                </a:solidFill>
                <a:latin typeface="Arial" panose="020B0604020202020204" pitchFamily="34" charset="0"/>
                <a:ea typeface="ＭＳ Ｐゴシック" panose="020B0600070205080204" pitchFamily="34" charset="-128"/>
              </a:defRPr>
            </a:lvl9pPr>
          </a:lstStyle>
          <a:p>
            <a:pPr algn="ctr"/>
            <a:r>
              <a:rPr lang="it-IT" altLang="it-IT" sz="3200" dirty="0">
                <a:effectLst>
                  <a:outerShdw blurRad="38100" dist="38100" dir="2700000" algn="tl">
                    <a:srgbClr val="000000">
                      <a:alpha val="43137"/>
                    </a:srgbClr>
                  </a:outerShdw>
                </a:effectLst>
              </a:rPr>
              <a:t>Future works</a:t>
            </a:r>
            <a:endParaRPr lang="it-IT" altLang="it-IT" sz="3200" dirty="0">
              <a:effectLst>
                <a:outerShdw blurRad="38100" dist="38100" dir="2700000" algn="tl">
                  <a:srgbClr val="000000">
                    <a:alpha val="43137"/>
                  </a:srgbClr>
                </a:outerShdw>
              </a:effectLst>
              <a:cs typeface="Arial"/>
            </a:endParaRPr>
          </a:p>
        </p:txBody>
      </p:sp>
      <p:sp>
        <p:nvSpPr>
          <p:cNvPr id="8" name="CasellaDiTesto 7">
            <a:extLst>
              <a:ext uri="{FF2B5EF4-FFF2-40B4-BE49-F238E27FC236}">
                <a16:creationId xmlns:a16="http://schemas.microsoft.com/office/drawing/2014/main" id="{93E529C1-581A-4366-8464-8BC864EDC20F}"/>
              </a:ext>
            </a:extLst>
          </p:cNvPr>
          <p:cNvSpPr txBox="1"/>
          <p:nvPr/>
        </p:nvSpPr>
        <p:spPr>
          <a:xfrm>
            <a:off x="863600" y="3147207"/>
            <a:ext cx="7977864" cy="28053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171450" indent="-171450">
              <a:lnSpc>
                <a:spcPct val="150000"/>
              </a:lnSpc>
              <a:buClr>
                <a:srgbClr val="790022"/>
              </a:buClr>
              <a:buFont typeface="Arial"/>
              <a:buChar char="•"/>
            </a:pPr>
            <a:r>
              <a:rPr lang="it-IT" sz="2000" dirty="0">
                <a:solidFill>
                  <a:srgbClr val="000000"/>
                </a:solidFill>
                <a:latin typeface="Arial"/>
                <a:ea typeface="ＭＳ Ｐゴシック"/>
                <a:cs typeface="Arial"/>
              </a:rPr>
              <a:t>Extension to </a:t>
            </a:r>
            <a:r>
              <a:rPr lang="en-US" sz="2000" b="1" dirty="0">
                <a:solidFill>
                  <a:schemeClr val="tx1"/>
                </a:solidFill>
                <a:latin typeface="Arial"/>
                <a:ea typeface="ＭＳ Ｐゴシック"/>
                <a:cs typeface="Arial"/>
              </a:rPr>
              <a:t>trajectory</a:t>
            </a:r>
            <a:r>
              <a:rPr lang="it-IT" sz="2000" b="1" dirty="0">
                <a:solidFill>
                  <a:schemeClr val="tx1"/>
                </a:solidFill>
                <a:latin typeface="Arial"/>
                <a:ea typeface="ＭＳ Ｐゴシック"/>
                <a:cs typeface="Arial"/>
              </a:rPr>
              <a:t> tracking</a:t>
            </a:r>
          </a:p>
          <a:p>
            <a:pPr marL="171450" indent="-171450">
              <a:lnSpc>
                <a:spcPct val="150000"/>
              </a:lnSpc>
              <a:buClr>
                <a:srgbClr val="790022"/>
              </a:buClr>
              <a:buFont typeface="Arial"/>
              <a:buChar char="•"/>
            </a:pPr>
            <a:r>
              <a:rPr lang="it-IT" sz="2000" dirty="0">
                <a:solidFill>
                  <a:srgbClr val="000000"/>
                </a:solidFill>
                <a:latin typeface="Arial"/>
                <a:ea typeface="ＭＳ Ｐゴシック"/>
                <a:cs typeface="Arial"/>
              </a:rPr>
              <a:t>Explicit </a:t>
            </a:r>
            <a:r>
              <a:rPr lang="en-US" sz="2000" b="1" dirty="0">
                <a:solidFill>
                  <a:schemeClr val="tx1"/>
                </a:solidFill>
                <a:latin typeface="Arial"/>
                <a:ea typeface="ＭＳ Ｐゴシック"/>
                <a:cs typeface="Arial"/>
              </a:rPr>
              <a:t>handling</a:t>
            </a:r>
            <a:r>
              <a:rPr lang="it-IT" sz="2000" dirty="0">
                <a:solidFill>
                  <a:srgbClr val="000000"/>
                </a:solidFill>
                <a:latin typeface="Arial"/>
                <a:ea typeface="ＭＳ Ｐゴシック"/>
                <a:cs typeface="Arial"/>
              </a:rPr>
              <a:t> of the sources of </a:t>
            </a:r>
            <a:r>
              <a:rPr lang="it-IT" sz="2000" b="1" dirty="0" err="1">
                <a:solidFill>
                  <a:schemeClr val="tx1"/>
                </a:solidFill>
                <a:latin typeface="Arial"/>
                <a:ea typeface="ＭＳ Ｐゴシック"/>
                <a:cs typeface="Arial"/>
              </a:rPr>
              <a:t>instability</a:t>
            </a:r>
            <a:r>
              <a:rPr lang="it-IT" sz="2000" dirty="0">
                <a:solidFill>
                  <a:srgbClr val="000000"/>
                </a:solidFill>
                <a:latin typeface="Arial"/>
                <a:ea typeface="ＭＳ Ｐゴシック"/>
                <a:cs typeface="Arial"/>
              </a:rPr>
              <a:t> </a:t>
            </a:r>
            <a:r>
              <a:rPr lang="it-IT" sz="2000" dirty="0" err="1">
                <a:solidFill>
                  <a:srgbClr val="000000"/>
                </a:solidFill>
                <a:latin typeface="Arial"/>
                <a:ea typeface="ＭＳ Ｐゴシック"/>
                <a:cs typeface="Arial"/>
              </a:rPr>
              <a:t>when</a:t>
            </a:r>
            <a:r>
              <a:rPr lang="it-IT" sz="2000" dirty="0">
                <a:solidFill>
                  <a:srgbClr val="000000"/>
                </a:solidFill>
                <a:latin typeface="Arial"/>
                <a:ea typeface="ＭＳ Ｐゴシック"/>
                <a:cs typeface="Arial"/>
              </a:rPr>
              <a:t> </a:t>
            </a:r>
            <a:r>
              <a:rPr lang="it-IT" sz="2000" dirty="0" err="1">
                <a:solidFill>
                  <a:srgbClr val="000000"/>
                </a:solidFill>
                <a:latin typeface="Arial"/>
                <a:ea typeface="ＭＳ Ｐゴシック"/>
                <a:cs typeface="Arial"/>
              </a:rPr>
              <a:t>combining</a:t>
            </a:r>
            <a:r>
              <a:rPr lang="it-IT" sz="2000" dirty="0">
                <a:solidFill>
                  <a:srgbClr val="000000"/>
                </a:solidFill>
                <a:latin typeface="Arial"/>
                <a:ea typeface="ＭＳ Ｐゴシック"/>
                <a:cs typeface="Arial"/>
              </a:rPr>
              <a:t> MPC and learning («</a:t>
            </a:r>
            <a:r>
              <a:rPr lang="it-IT" sz="2000" dirty="0" err="1">
                <a:solidFill>
                  <a:srgbClr val="000000"/>
                </a:solidFill>
                <a:latin typeface="Arial"/>
                <a:ea typeface="ＭＳ Ｐゴシック"/>
                <a:cs typeface="Arial"/>
              </a:rPr>
              <a:t>extreme</a:t>
            </a:r>
            <a:r>
              <a:rPr lang="it-IT" sz="2000" dirty="0">
                <a:solidFill>
                  <a:srgbClr val="000000"/>
                </a:solidFill>
                <a:latin typeface="Arial"/>
                <a:ea typeface="ＭＳ Ｐゴシック"/>
                <a:cs typeface="Arial"/>
              </a:rPr>
              <a:t> </a:t>
            </a:r>
            <a:r>
              <a:rPr lang="it-IT" sz="2000" dirty="0" err="1">
                <a:solidFill>
                  <a:srgbClr val="000000"/>
                </a:solidFill>
                <a:latin typeface="Arial"/>
                <a:ea typeface="ＭＳ Ｐゴシック"/>
                <a:cs typeface="Arial"/>
              </a:rPr>
              <a:t>configurations</a:t>
            </a:r>
            <a:r>
              <a:rPr lang="it-IT" sz="2000" dirty="0">
                <a:solidFill>
                  <a:srgbClr val="000000"/>
                </a:solidFill>
                <a:latin typeface="Arial"/>
                <a:ea typeface="ＭＳ Ｐゴシック"/>
                <a:cs typeface="Arial"/>
              </a:rPr>
              <a:t>»)</a:t>
            </a:r>
          </a:p>
          <a:p>
            <a:pPr marL="628650" lvl="1" indent="-171450">
              <a:lnSpc>
                <a:spcPct val="150000"/>
              </a:lnSpc>
              <a:buClr>
                <a:srgbClr val="790022"/>
              </a:buClr>
              <a:buFont typeface="Arial"/>
              <a:buChar char="•"/>
            </a:pPr>
            <a:r>
              <a:rPr lang="it-IT" sz="2000" dirty="0" err="1">
                <a:solidFill>
                  <a:srgbClr val="000000"/>
                </a:solidFill>
                <a:latin typeface="Arial"/>
                <a:ea typeface="ＭＳ Ｐゴシック"/>
                <a:cs typeface="Arial"/>
              </a:rPr>
              <a:t>Variance-dependent</a:t>
            </a:r>
            <a:r>
              <a:rPr lang="it-IT" sz="2000" dirty="0">
                <a:solidFill>
                  <a:srgbClr val="000000"/>
                </a:solidFill>
                <a:latin typeface="Arial"/>
                <a:ea typeface="ＭＳ Ｐゴシック"/>
                <a:cs typeface="Arial"/>
              </a:rPr>
              <a:t> </a:t>
            </a:r>
            <a:r>
              <a:rPr lang="it-IT" sz="2000" dirty="0" err="1">
                <a:solidFill>
                  <a:srgbClr val="000000"/>
                </a:solidFill>
                <a:latin typeface="Arial"/>
                <a:ea typeface="ＭＳ Ｐゴシック"/>
                <a:cs typeface="Arial"/>
              </a:rPr>
              <a:t>term</a:t>
            </a:r>
            <a:r>
              <a:rPr lang="it-IT" sz="2000" dirty="0">
                <a:solidFill>
                  <a:srgbClr val="000000"/>
                </a:solidFill>
                <a:latin typeface="Arial"/>
                <a:ea typeface="ＭＳ Ｐゴシック"/>
                <a:cs typeface="Arial"/>
              </a:rPr>
              <a:t> in the cost </a:t>
            </a:r>
            <a:r>
              <a:rPr lang="it-IT" sz="2000" dirty="0" err="1">
                <a:solidFill>
                  <a:srgbClr val="000000"/>
                </a:solidFill>
                <a:latin typeface="Arial"/>
                <a:ea typeface="ＭＳ Ｐゴシック"/>
                <a:cs typeface="Arial"/>
              </a:rPr>
              <a:t>function</a:t>
            </a:r>
            <a:endParaRPr lang="it-IT" sz="2000" dirty="0">
              <a:solidFill>
                <a:srgbClr val="000000"/>
              </a:solidFill>
              <a:latin typeface="Arial"/>
              <a:ea typeface="ＭＳ Ｐゴシック"/>
              <a:cs typeface="Arial"/>
            </a:endParaRPr>
          </a:p>
          <a:p>
            <a:pPr marL="628650" lvl="1" indent="-171450">
              <a:lnSpc>
                <a:spcPct val="150000"/>
              </a:lnSpc>
              <a:buClr>
                <a:srgbClr val="790022"/>
              </a:buClr>
              <a:buFont typeface="Arial"/>
              <a:buChar char="•"/>
            </a:pPr>
            <a:r>
              <a:rPr lang="it-IT" sz="2000" dirty="0" err="1">
                <a:solidFill>
                  <a:srgbClr val="000000"/>
                </a:solidFill>
                <a:latin typeface="Arial"/>
                <a:ea typeface="ＭＳ Ｐゴシック"/>
                <a:cs typeface="Arial"/>
              </a:rPr>
              <a:t>Enforcing</a:t>
            </a:r>
            <a:r>
              <a:rPr lang="it-IT" sz="2000" dirty="0">
                <a:solidFill>
                  <a:srgbClr val="000000"/>
                </a:solidFill>
                <a:latin typeface="Arial"/>
                <a:ea typeface="ＭＳ Ｐゴシック"/>
                <a:cs typeface="Arial"/>
              </a:rPr>
              <a:t> a </a:t>
            </a:r>
            <a:r>
              <a:rPr lang="it-IT" sz="2000" dirty="0" err="1">
                <a:solidFill>
                  <a:srgbClr val="000000"/>
                </a:solidFill>
                <a:latin typeface="Arial"/>
                <a:ea typeface="ＭＳ Ｐゴシック"/>
                <a:cs typeface="Arial"/>
              </a:rPr>
              <a:t>relatively</a:t>
            </a:r>
            <a:r>
              <a:rPr lang="it-IT" sz="2000" dirty="0">
                <a:solidFill>
                  <a:srgbClr val="000000"/>
                </a:solidFill>
                <a:latin typeface="Arial"/>
                <a:ea typeface="ＭＳ Ｐゴシック"/>
                <a:cs typeface="Arial"/>
              </a:rPr>
              <a:t> small </a:t>
            </a:r>
            <a:r>
              <a:rPr lang="it-IT" sz="2000" dirty="0" err="1">
                <a:solidFill>
                  <a:srgbClr val="000000"/>
                </a:solidFill>
                <a:latin typeface="Arial"/>
                <a:ea typeface="ＭＳ Ｐゴシック"/>
                <a:cs typeface="Arial"/>
              </a:rPr>
              <a:t>elastic</a:t>
            </a:r>
            <a:r>
              <a:rPr lang="it-IT" sz="2000" dirty="0">
                <a:solidFill>
                  <a:srgbClr val="000000"/>
                </a:solidFill>
                <a:latin typeface="Arial"/>
                <a:ea typeface="ＭＳ Ｐゴシック"/>
                <a:cs typeface="Arial"/>
              </a:rPr>
              <a:t> </a:t>
            </a:r>
            <a:r>
              <a:rPr lang="it-IT" sz="2000" dirty="0" err="1">
                <a:solidFill>
                  <a:srgbClr val="000000"/>
                </a:solidFill>
                <a:latin typeface="Arial"/>
                <a:ea typeface="ＭＳ Ｐゴシック"/>
                <a:cs typeface="Arial"/>
              </a:rPr>
              <a:t>displacement</a:t>
            </a:r>
            <a:r>
              <a:rPr lang="it-IT" sz="2000" dirty="0">
                <a:solidFill>
                  <a:srgbClr val="000000"/>
                </a:solidFill>
                <a:latin typeface="Arial"/>
                <a:ea typeface="ＭＳ Ｐゴシック"/>
                <a:cs typeface="Arial"/>
              </a:rPr>
              <a:t> </a:t>
            </a:r>
          </a:p>
          <a:p>
            <a:pPr marL="171450" indent="-171450">
              <a:lnSpc>
                <a:spcPct val="150000"/>
              </a:lnSpc>
              <a:buClr>
                <a:srgbClr val="790022"/>
              </a:buClr>
              <a:buFont typeface="Arial"/>
              <a:buChar char="•"/>
            </a:pPr>
            <a:r>
              <a:rPr lang="it-IT" sz="2000" dirty="0">
                <a:solidFill>
                  <a:srgbClr val="000000"/>
                </a:solidFill>
                <a:latin typeface="Arial"/>
                <a:ea typeface="ＭＳ Ｐゴシック"/>
                <a:cs typeface="Arial"/>
              </a:rPr>
              <a:t>Introduction of </a:t>
            </a:r>
            <a:r>
              <a:rPr lang="it-IT" sz="2000" dirty="0" err="1">
                <a:solidFill>
                  <a:srgbClr val="000000"/>
                </a:solidFill>
                <a:latin typeface="Arial"/>
                <a:ea typeface="ＭＳ Ｐゴシック"/>
                <a:cs typeface="Arial"/>
              </a:rPr>
              <a:t>probabilistic</a:t>
            </a:r>
            <a:r>
              <a:rPr lang="it-IT" sz="2000" dirty="0">
                <a:solidFill>
                  <a:srgbClr val="000000"/>
                </a:solidFill>
                <a:latin typeface="Arial"/>
                <a:ea typeface="ＭＳ Ｐゴシック"/>
                <a:cs typeface="Arial"/>
              </a:rPr>
              <a:t> </a:t>
            </a:r>
            <a:r>
              <a:rPr lang="it-IT" sz="2000" dirty="0" err="1">
                <a:solidFill>
                  <a:srgbClr val="000000"/>
                </a:solidFill>
                <a:latin typeface="Arial"/>
                <a:ea typeface="ＭＳ Ｐゴシック"/>
                <a:cs typeface="Arial"/>
              </a:rPr>
              <a:t>constraints</a:t>
            </a:r>
            <a:r>
              <a:rPr lang="it-IT" sz="2000" dirty="0">
                <a:solidFill>
                  <a:srgbClr val="000000"/>
                </a:solidFill>
                <a:latin typeface="Arial"/>
                <a:ea typeface="ＭＳ Ｐゴシック"/>
                <a:cs typeface="Arial"/>
              </a:rPr>
              <a:t> (</a:t>
            </a:r>
            <a:r>
              <a:rPr lang="it-IT" sz="2000" b="1" dirty="0">
                <a:solidFill>
                  <a:schemeClr val="tx1"/>
                </a:solidFill>
                <a:latin typeface="Arial"/>
                <a:ea typeface="ＭＳ Ｐゴシック"/>
                <a:cs typeface="Arial"/>
              </a:rPr>
              <a:t>chance </a:t>
            </a:r>
            <a:r>
              <a:rPr lang="it-IT" sz="2000" b="1" dirty="0" err="1">
                <a:solidFill>
                  <a:schemeClr val="tx1"/>
                </a:solidFill>
                <a:latin typeface="Arial"/>
                <a:ea typeface="ＭＳ Ｐゴシック"/>
                <a:cs typeface="Arial"/>
              </a:rPr>
              <a:t>constraints</a:t>
            </a:r>
            <a:r>
              <a:rPr lang="it-IT" sz="2000" b="1" dirty="0">
                <a:solidFill>
                  <a:srgbClr val="000000"/>
                </a:solidFill>
                <a:latin typeface="Arial"/>
                <a:ea typeface="ＭＳ Ｐゴシック"/>
                <a:cs typeface="Arial"/>
              </a:rPr>
              <a:t>)</a:t>
            </a:r>
            <a:endParaRPr lang="it-IT" sz="2000" dirty="0">
              <a:solidFill>
                <a:srgbClr val="000000"/>
              </a:solidFill>
              <a:latin typeface="Arial"/>
              <a:ea typeface="ＭＳ Ｐゴシック"/>
              <a:cs typeface="Arial"/>
            </a:endParaRPr>
          </a:p>
        </p:txBody>
      </p:sp>
    </p:spTree>
    <p:extLst>
      <p:ext uri="{BB962C8B-B14F-4D97-AF65-F5344CB8AC3E}">
        <p14:creationId xmlns:p14="http://schemas.microsoft.com/office/powerpoint/2010/main" val="3362054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Date Placeholder 3">
            <a:extLst>
              <a:ext uri="{FF2B5EF4-FFF2-40B4-BE49-F238E27FC236}">
                <a16:creationId xmlns:a16="http://schemas.microsoft.com/office/drawing/2014/main" id="{F13B9BAB-C6E2-42F4-B3AC-DE2F1245B385}"/>
              </a:ext>
            </a:extLst>
          </p:cNvPr>
          <p:cNvSpPr>
            <a:spLocks noGrp="1"/>
          </p:cNvSpPr>
          <p:nvPr>
            <p:ph type="dt"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6002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r>
              <a:rPr lang="en-US" altLang="it-IT" sz="1100">
                <a:solidFill>
                  <a:schemeClr val="bg1"/>
                </a:solidFill>
              </a:rPr>
              <a:t>A.Y. 2020/2021</a:t>
            </a:r>
            <a:endParaRPr lang="it-IT" altLang="it-IT" sz="1100" dirty="0">
              <a:solidFill>
                <a:schemeClr val="bg1"/>
              </a:solidFill>
            </a:endParaRPr>
          </a:p>
        </p:txBody>
      </p:sp>
      <p:sp>
        <p:nvSpPr>
          <p:cNvPr id="8195" name="Footer Placeholder 4">
            <a:extLst>
              <a:ext uri="{FF2B5EF4-FFF2-40B4-BE49-F238E27FC236}">
                <a16:creationId xmlns:a16="http://schemas.microsoft.com/office/drawing/2014/main" id="{BF73EBB7-515D-494E-B6FA-2A5D5AE0AF88}"/>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6002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r>
              <a:rPr lang="en-US" sz="1100" b="0">
                <a:solidFill>
                  <a:schemeClr val="bg1"/>
                </a:solidFill>
              </a:rPr>
              <a:t>Control Learning techniques for set point regulation of robots with nonlinear joints flexibility</a:t>
            </a:r>
            <a:endParaRPr lang="it-IT" altLang="it-IT" sz="1100" dirty="0">
              <a:solidFill>
                <a:schemeClr val="bg1"/>
              </a:solidFill>
            </a:endParaRPr>
          </a:p>
        </p:txBody>
      </p:sp>
      <p:sp>
        <p:nvSpPr>
          <p:cNvPr id="8196" name="Slide Number Placeholder 5">
            <a:extLst>
              <a:ext uri="{FF2B5EF4-FFF2-40B4-BE49-F238E27FC236}">
                <a16:creationId xmlns:a16="http://schemas.microsoft.com/office/drawing/2014/main" id="{1D3575BF-5331-4333-A4D4-1D7EEC5DDB52}"/>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6002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r>
              <a:rPr lang="it-IT" altLang="it-IT" sz="1100" dirty="0">
                <a:solidFill>
                  <a:schemeClr val="bg1"/>
                </a:solidFill>
              </a:rPr>
              <a:t>Pagina </a:t>
            </a:r>
            <a:fld id="{55AE7F7A-A7FA-4352-B2B7-64914ED0F60D}" type="slidenum">
              <a:rPr lang="it-IT" altLang="it-IT" sz="1100" smtClean="0">
                <a:solidFill>
                  <a:schemeClr val="bg1"/>
                </a:solidFill>
              </a:rPr>
              <a:pPr>
                <a:spcBef>
                  <a:spcPct val="0"/>
                </a:spcBef>
                <a:buClrTx/>
                <a:buFontTx/>
                <a:buNone/>
              </a:pPr>
              <a:t>29</a:t>
            </a:fld>
            <a:endParaRPr lang="it-IT" altLang="it-IT" sz="1100" dirty="0">
              <a:solidFill>
                <a:schemeClr val="bg1"/>
              </a:solidFill>
            </a:endParaRPr>
          </a:p>
        </p:txBody>
      </p:sp>
      <p:sp>
        <p:nvSpPr>
          <p:cNvPr id="8197" name="Rectangle 2">
            <a:extLst>
              <a:ext uri="{FF2B5EF4-FFF2-40B4-BE49-F238E27FC236}">
                <a16:creationId xmlns:a16="http://schemas.microsoft.com/office/drawing/2014/main" id="{60B35ACF-1AE7-47D3-8157-1EC81C972CCF}"/>
              </a:ext>
            </a:extLst>
          </p:cNvPr>
          <p:cNvSpPr>
            <a:spLocks noGrp="1" noChangeArrowheads="1"/>
          </p:cNvSpPr>
          <p:nvPr>
            <p:ph type="title"/>
          </p:nvPr>
        </p:nvSpPr>
        <p:spPr>
          <a:xfrm>
            <a:off x="863600" y="0"/>
            <a:ext cx="7416800" cy="581025"/>
          </a:xfrm>
        </p:spPr>
        <p:txBody>
          <a:bodyPr/>
          <a:lstStyle/>
          <a:p>
            <a:pPr algn="ctr"/>
            <a:r>
              <a:rPr lang="en-AU" altLang="it-IT" sz="3200" dirty="0">
                <a:effectLst>
                  <a:outerShdw blurRad="38100" dist="38100" dir="2700000" algn="tl">
                    <a:srgbClr val="000000">
                      <a:alpha val="43137"/>
                    </a:srgbClr>
                  </a:outerShdw>
                </a:effectLst>
              </a:rPr>
              <a:t>Bibliography</a:t>
            </a:r>
            <a:endParaRPr lang="en-AU" altLang="it-IT" sz="3200" dirty="0">
              <a:effectLst>
                <a:outerShdw blurRad="38100" dist="38100" dir="2700000" algn="tl">
                  <a:srgbClr val="000000">
                    <a:alpha val="43137"/>
                  </a:srgbClr>
                </a:outerShdw>
              </a:effectLst>
              <a:cs typeface="Arial"/>
            </a:endParaRPr>
          </a:p>
        </p:txBody>
      </p:sp>
      <p:sp>
        <p:nvSpPr>
          <p:cNvPr id="2" name="CasellaDiTesto 1">
            <a:extLst>
              <a:ext uri="{FF2B5EF4-FFF2-40B4-BE49-F238E27FC236}">
                <a16:creationId xmlns:a16="http://schemas.microsoft.com/office/drawing/2014/main" id="{B28EA4EB-6E89-4522-90E5-CFD5EC10B2B1}"/>
              </a:ext>
            </a:extLst>
          </p:cNvPr>
          <p:cNvSpPr txBox="1"/>
          <p:nvPr/>
        </p:nvSpPr>
        <p:spPr>
          <a:xfrm>
            <a:off x="863600" y="581025"/>
            <a:ext cx="8078709" cy="502701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171450" indent="-171450">
              <a:lnSpc>
                <a:spcPct val="150000"/>
              </a:lnSpc>
              <a:buClr>
                <a:srgbClr val="790022"/>
              </a:buClr>
              <a:buFont typeface="Arial"/>
              <a:buChar char="•"/>
            </a:pPr>
            <a:r>
              <a:rPr lang="en-AU" sz="1800" dirty="0">
                <a:solidFill>
                  <a:srgbClr val="000000"/>
                </a:solidFill>
                <a:latin typeface="Arial"/>
                <a:ea typeface="ＭＳ Ｐゴシック"/>
                <a:cs typeface="Arial"/>
              </a:rPr>
              <a:t>M. </a:t>
            </a:r>
            <a:r>
              <a:rPr lang="en-AU" sz="1800" dirty="0" err="1">
                <a:solidFill>
                  <a:srgbClr val="000000"/>
                </a:solidFill>
                <a:latin typeface="Arial"/>
                <a:ea typeface="ＭＳ Ｐゴシック"/>
                <a:cs typeface="Arial"/>
              </a:rPr>
              <a:t>Capotondi</a:t>
            </a:r>
            <a:r>
              <a:rPr lang="en-AU" sz="1800" dirty="0">
                <a:solidFill>
                  <a:srgbClr val="000000"/>
                </a:solidFill>
                <a:latin typeface="Arial"/>
                <a:ea typeface="ＭＳ Ｐゴシック"/>
                <a:cs typeface="Arial"/>
              </a:rPr>
              <a:t>, G. </a:t>
            </a:r>
            <a:r>
              <a:rPr lang="en-AU" sz="1800" dirty="0" err="1">
                <a:solidFill>
                  <a:srgbClr val="000000"/>
                </a:solidFill>
                <a:latin typeface="Arial"/>
                <a:ea typeface="ＭＳ Ｐゴシック"/>
                <a:cs typeface="Arial"/>
              </a:rPr>
              <a:t>Turrisi</a:t>
            </a:r>
            <a:r>
              <a:rPr lang="en-AU" sz="1800" dirty="0">
                <a:solidFill>
                  <a:srgbClr val="000000"/>
                </a:solidFill>
                <a:latin typeface="Arial"/>
                <a:ea typeface="ＭＳ Ｐゴシック"/>
                <a:cs typeface="Arial"/>
              </a:rPr>
              <a:t>, C. Gaz, V. </a:t>
            </a:r>
            <a:r>
              <a:rPr lang="en-AU" sz="1800" dirty="0" err="1">
                <a:solidFill>
                  <a:srgbClr val="000000"/>
                </a:solidFill>
                <a:latin typeface="Arial"/>
                <a:ea typeface="ＭＳ Ｐゴシック"/>
                <a:cs typeface="Arial"/>
              </a:rPr>
              <a:t>Modugno</a:t>
            </a:r>
            <a:r>
              <a:rPr lang="en-AU" sz="1800" dirty="0">
                <a:solidFill>
                  <a:srgbClr val="000000"/>
                </a:solidFill>
                <a:latin typeface="Arial"/>
                <a:ea typeface="ＭＳ Ｐゴシック"/>
                <a:cs typeface="Arial"/>
              </a:rPr>
              <a:t>, G. </a:t>
            </a:r>
            <a:r>
              <a:rPr lang="en-AU" sz="1800" dirty="0" err="1">
                <a:solidFill>
                  <a:srgbClr val="000000"/>
                </a:solidFill>
                <a:latin typeface="Arial"/>
                <a:ea typeface="ＭＳ Ｐゴシック"/>
                <a:cs typeface="Arial"/>
              </a:rPr>
              <a:t>Oriolo</a:t>
            </a:r>
            <a:r>
              <a:rPr lang="en-AU" sz="1800" dirty="0">
                <a:solidFill>
                  <a:srgbClr val="000000"/>
                </a:solidFill>
                <a:latin typeface="Arial"/>
                <a:ea typeface="ＭＳ Ｐゴシック"/>
                <a:cs typeface="Arial"/>
              </a:rPr>
              <a:t>, and A. De Luca, “</a:t>
            </a:r>
            <a:r>
              <a:rPr lang="en-AU" sz="1800" i="1" dirty="0">
                <a:solidFill>
                  <a:srgbClr val="000000"/>
                </a:solidFill>
                <a:latin typeface="Arial"/>
                <a:ea typeface="ＭＳ Ｐゴシック"/>
                <a:cs typeface="Arial"/>
              </a:rPr>
              <a:t>An online learning procedure for feedback linearization control without torque measurements</a:t>
            </a:r>
            <a:r>
              <a:rPr lang="en-AU" sz="1800" dirty="0">
                <a:solidFill>
                  <a:srgbClr val="000000"/>
                </a:solidFill>
                <a:latin typeface="Arial"/>
                <a:ea typeface="ＭＳ Ｐゴシック"/>
                <a:cs typeface="Arial"/>
              </a:rPr>
              <a:t>,” Conference on Robot Learning, pp. 1359–1368, PMLR, 2020</a:t>
            </a:r>
          </a:p>
          <a:p>
            <a:pPr marL="171450" indent="-171450">
              <a:lnSpc>
                <a:spcPct val="150000"/>
              </a:lnSpc>
              <a:buClr>
                <a:srgbClr val="790022"/>
              </a:buClr>
              <a:buFont typeface="Arial"/>
              <a:buChar char="•"/>
            </a:pPr>
            <a:r>
              <a:rPr lang="en-US" sz="1800" dirty="0">
                <a:solidFill>
                  <a:srgbClr val="000000"/>
                </a:solidFill>
              </a:rPr>
              <a:t>M. </a:t>
            </a:r>
            <a:r>
              <a:rPr lang="en-US" sz="1800" dirty="0" err="1">
                <a:solidFill>
                  <a:srgbClr val="000000"/>
                </a:solidFill>
              </a:rPr>
              <a:t>Capotondi</a:t>
            </a:r>
            <a:r>
              <a:rPr lang="en-US" sz="1800" dirty="0">
                <a:solidFill>
                  <a:srgbClr val="000000"/>
                </a:solidFill>
              </a:rPr>
              <a:t>, G. </a:t>
            </a:r>
            <a:r>
              <a:rPr lang="en-US" sz="1800" dirty="0" err="1">
                <a:solidFill>
                  <a:srgbClr val="000000"/>
                </a:solidFill>
              </a:rPr>
              <a:t>Turrisi</a:t>
            </a:r>
            <a:r>
              <a:rPr lang="en-US" sz="1800" dirty="0">
                <a:solidFill>
                  <a:srgbClr val="000000"/>
                </a:solidFill>
              </a:rPr>
              <a:t>, C. Gaz, V. </a:t>
            </a:r>
            <a:r>
              <a:rPr lang="en-US" sz="1800" dirty="0" err="1">
                <a:solidFill>
                  <a:srgbClr val="000000"/>
                </a:solidFill>
              </a:rPr>
              <a:t>Modugno</a:t>
            </a:r>
            <a:r>
              <a:rPr lang="en-US" sz="1800" dirty="0">
                <a:solidFill>
                  <a:srgbClr val="000000"/>
                </a:solidFill>
              </a:rPr>
              <a:t>, G. </a:t>
            </a:r>
            <a:r>
              <a:rPr lang="en-US" sz="1800" dirty="0" err="1">
                <a:solidFill>
                  <a:srgbClr val="000000"/>
                </a:solidFill>
              </a:rPr>
              <a:t>Oriolo</a:t>
            </a:r>
            <a:r>
              <a:rPr lang="en-US" sz="1800" dirty="0">
                <a:solidFill>
                  <a:srgbClr val="000000"/>
                </a:solidFill>
              </a:rPr>
              <a:t>, and A. De Luca, “</a:t>
            </a:r>
            <a:r>
              <a:rPr lang="en-US" sz="1800" i="1" dirty="0">
                <a:solidFill>
                  <a:srgbClr val="000000"/>
                </a:solidFill>
              </a:rPr>
              <a:t>Learning feedback linearization control without torque measurements</a:t>
            </a:r>
            <a:r>
              <a:rPr lang="en-US" sz="1800" dirty="0">
                <a:solidFill>
                  <a:srgbClr val="000000"/>
                </a:solidFill>
              </a:rPr>
              <a:t>,” IRIM, 2020</a:t>
            </a:r>
            <a:endParaRPr lang="en-AU" sz="1800" dirty="0">
              <a:solidFill>
                <a:srgbClr val="000000"/>
              </a:solidFill>
              <a:latin typeface="Arial"/>
              <a:ea typeface="ＭＳ Ｐゴシック"/>
              <a:cs typeface="Arial"/>
            </a:endParaRPr>
          </a:p>
          <a:p>
            <a:pPr marL="171450" indent="-171450">
              <a:lnSpc>
                <a:spcPct val="150000"/>
              </a:lnSpc>
              <a:buClr>
                <a:srgbClr val="790022"/>
              </a:buClr>
              <a:buFont typeface="Arial"/>
              <a:buChar char="•"/>
            </a:pPr>
            <a:r>
              <a:rPr lang="en-US" sz="1800" dirty="0">
                <a:solidFill>
                  <a:srgbClr val="000000"/>
                </a:solidFill>
              </a:rPr>
              <a:t>M. W. </a:t>
            </a:r>
            <a:r>
              <a:rPr lang="en-US" sz="1800" dirty="0" err="1">
                <a:solidFill>
                  <a:srgbClr val="000000"/>
                </a:solidFill>
              </a:rPr>
              <a:t>Spong</a:t>
            </a:r>
            <a:r>
              <a:rPr lang="en-US" sz="1800" dirty="0">
                <a:solidFill>
                  <a:srgbClr val="000000"/>
                </a:solidFill>
              </a:rPr>
              <a:t>, “</a:t>
            </a:r>
            <a:r>
              <a:rPr lang="en-US" sz="1800" i="1" dirty="0">
                <a:solidFill>
                  <a:srgbClr val="000000"/>
                </a:solidFill>
              </a:rPr>
              <a:t>Modeling and control of elastic joint robots,” </a:t>
            </a:r>
            <a:r>
              <a:rPr lang="en-US" sz="1800" dirty="0">
                <a:solidFill>
                  <a:srgbClr val="000000"/>
                </a:solidFill>
              </a:rPr>
              <a:t>Journal of Dynamic Systems, Measurement, and Control, 1987</a:t>
            </a:r>
            <a:endParaRPr lang="en-AU" sz="1800" dirty="0">
              <a:solidFill>
                <a:srgbClr val="000000"/>
              </a:solidFill>
              <a:latin typeface="Arial"/>
              <a:ea typeface="ＭＳ Ｐゴシック"/>
              <a:cs typeface="Arial"/>
            </a:endParaRPr>
          </a:p>
          <a:p>
            <a:pPr marL="171450" indent="-171450">
              <a:lnSpc>
                <a:spcPct val="150000"/>
              </a:lnSpc>
              <a:buClr>
                <a:srgbClr val="790022"/>
              </a:buClr>
              <a:buFont typeface="Arial"/>
              <a:buChar char="•"/>
            </a:pPr>
            <a:r>
              <a:rPr lang="en-US" sz="1800" dirty="0">
                <a:solidFill>
                  <a:srgbClr val="000000"/>
                </a:solidFill>
              </a:rPr>
              <a:t>G. </a:t>
            </a:r>
            <a:r>
              <a:rPr lang="en-US" sz="1800" dirty="0" err="1">
                <a:solidFill>
                  <a:srgbClr val="000000"/>
                </a:solidFill>
              </a:rPr>
              <a:t>Oriolo</a:t>
            </a:r>
            <a:r>
              <a:rPr lang="en-US" sz="1800" dirty="0">
                <a:solidFill>
                  <a:srgbClr val="000000"/>
                </a:solidFill>
              </a:rPr>
              <a:t> and Y. Nakamura, “</a:t>
            </a:r>
            <a:r>
              <a:rPr lang="en-US" sz="1800" i="1" dirty="0">
                <a:solidFill>
                  <a:srgbClr val="000000"/>
                </a:solidFill>
              </a:rPr>
              <a:t>Control of mechanical systems with second-order nonholonomic constraints: Underactuated manipulators</a:t>
            </a:r>
            <a:r>
              <a:rPr lang="en-US" sz="1800" dirty="0">
                <a:solidFill>
                  <a:srgbClr val="000000"/>
                </a:solidFill>
              </a:rPr>
              <a:t>,” Conference on Decision and Control, pp. 2398–2403, 1991</a:t>
            </a:r>
            <a:endParaRPr lang="en-AU" sz="1800" dirty="0">
              <a:solidFill>
                <a:srgbClr val="000000"/>
              </a:solidFill>
              <a:latin typeface="Arial"/>
              <a:ea typeface="ＭＳ Ｐゴシック"/>
              <a:cs typeface="Arial"/>
            </a:endParaRPr>
          </a:p>
        </p:txBody>
      </p:sp>
    </p:spTree>
    <p:extLst>
      <p:ext uri="{BB962C8B-B14F-4D97-AF65-F5344CB8AC3E}">
        <p14:creationId xmlns:p14="http://schemas.microsoft.com/office/powerpoint/2010/main" val="11535760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9FA13C-372B-4CEE-A19C-F1DD76EDF148}"/>
              </a:ext>
            </a:extLst>
          </p:cNvPr>
          <p:cNvSpPr>
            <a:spLocks noGrp="1"/>
          </p:cNvSpPr>
          <p:nvPr>
            <p:ph type="title"/>
          </p:nvPr>
        </p:nvSpPr>
        <p:spPr>
          <a:xfrm>
            <a:off x="898525" y="7518"/>
            <a:ext cx="7559675" cy="545053"/>
          </a:xfrm>
        </p:spPr>
        <p:txBody>
          <a:bodyPr/>
          <a:lstStyle/>
          <a:p>
            <a:pPr algn="ctr"/>
            <a:r>
              <a:rPr lang="en-US" sz="3200" dirty="0">
                <a:effectLst>
                  <a:outerShdw blurRad="38100" dist="38100" dir="2700000" algn="tl">
                    <a:srgbClr val="000000">
                      <a:alpha val="43137"/>
                    </a:srgbClr>
                  </a:outerShdw>
                </a:effectLst>
              </a:rPr>
              <a:t>Robot with flexible joints</a:t>
            </a:r>
            <a:br>
              <a:rPr lang="en-US" sz="3200" dirty="0">
                <a:effectLst>
                  <a:outerShdw blurRad="38100" dist="38100" dir="2700000" algn="tl">
                    <a:srgbClr val="000000">
                      <a:alpha val="43137"/>
                    </a:srgbClr>
                  </a:outerShdw>
                </a:effectLst>
              </a:rPr>
            </a:br>
            <a:endParaRPr lang="en-US" sz="2800" dirty="0">
              <a:effectLst>
                <a:outerShdw blurRad="38100" dist="38100" dir="2700000" algn="tl">
                  <a:srgbClr val="000000">
                    <a:alpha val="43137"/>
                  </a:srgbClr>
                </a:outerShdw>
              </a:effectLst>
            </a:endParaRPr>
          </a:p>
        </p:txBody>
      </p:sp>
      <p:sp>
        <p:nvSpPr>
          <p:cNvPr id="4" name="Date Placeholder 3">
            <a:extLst>
              <a:ext uri="{FF2B5EF4-FFF2-40B4-BE49-F238E27FC236}">
                <a16:creationId xmlns:a16="http://schemas.microsoft.com/office/drawing/2014/main" id="{EF581786-9DC7-4D86-B009-B324F02AB2D4}"/>
              </a:ext>
            </a:extLst>
          </p:cNvPr>
          <p:cNvSpPr>
            <a:spLocks noGrp="1"/>
          </p:cNvSpPr>
          <p:nvPr>
            <p:ph type="dt" sz="half" idx="10"/>
          </p:nvPr>
        </p:nvSpPr>
        <p:spPr/>
        <p:txBody>
          <a:bodyPr/>
          <a:lstStyle/>
          <a:p>
            <a:pPr>
              <a:defRPr/>
            </a:pPr>
            <a:r>
              <a:rPr lang="en-US" altLang="it-IT"/>
              <a:t>A.Y. 2020/2021</a:t>
            </a:r>
            <a:endParaRPr lang="it-IT" altLang="it-IT"/>
          </a:p>
        </p:txBody>
      </p:sp>
      <p:sp>
        <p:nvSpPr>
          <p:cNvPr id="5" name="Footer Placeholder 4">
            <a:extLst>
              <a:ext uri="{FF2B5EF4-FFF2-40B4-BE49-F238E27FC236}">
                <a16:creationId xmlns:a16="http://schemas.microsoft.com/office/drawing/2014/main" id="{73FB1FFB-B777-4185-83A3-75912E50DF41}"/>
              </a:ext>
            </a:extLst>
          </p:cNvPr>
          <p:cNvSpPr>
            <a:spLocks noGrp="1"/>
          </p:cNvSpPr>
          <p:nvPr>
            <p:ph type="ftr" sz="quarter" idx="11"/>
          </p:nvPr>
        </p:nvSpPr>
        <p:spPr/>
        <p:txBody>
          <a:bodyPr/>
          <a:lstStyle/>
          <a:p>
            <a:pPr>
              <a:defRPr/>
            </a:pPr>
            <a:r>
              <a:rPr lang="en-US" altLang="it-IT"/>
              <a:t>Control Learning techniques for set point regulation of robots with nonlinear joints flexibility</a:t>
            </a:r>
            <a:endParaRPr lang="it-IT" altLang="it-IT" dirty="0"/>
          </a:p>
        </p:txBody>
      </p:sp>
      <p:sp>
        <p:nvSpPr>
          <p:cNvPr id="6" name="Slide Number Placeholder 5">
            <a:extLst>
              <a:ext uri="{FF2B5EF4-FFF2-40B4-BE49-F238E27FC236}">
                <a16:creationId xmlns:a16="http://schemas.microsoft.com/office/drawing/2014/main" id="{70E9D6DE-46EC-4D3D-BA67-7631CD664953}"/>
              </a:ext>
            </a:extLst>
          </p:cNvPr>
          <p:cNvSpPr>
            <a:spLocks noGrp="1"/>
          </p:cNvSpPr>
          <p:nvPr>
            <p:ph type="sldNum" sz="quarter" idx="12"/>
          </p:nvPr>
        </p:nvSpPr>
        <p:spPr/>
        <p:txBody>
          <a:bodyPr/>
          <a:lstStyle/>
          <a:p>
            <a:pPr>
              <a:defRPr/>
            </a:pPr>
            <a:r>
              <a:rPr lang="it-IT" altLang="it-IT"/>
              <a:t>Pagina </a:t>
            </a:r>
            <a:fld id="{BA685955-B0BA-445A-8774-01A37A6AC08F}" type="slidenum">
              <a:rPr lang="it-IT" altLang="it-IT" smtClean="0"/>
              <a:pPr>
                <a:defRPr/>
              </a:pPr>
              <a:t>3</a:t>
            </a:fld>
            <a:endParaRPr lang="it-IT" altLang="it-IT"/>
          </a:p>
        </p:txBody>
      </p:sp>
      <p:pic>
        <p:nvPicPr>
          <p:cNvPr id="8" name="Picture 7">
            <a:extLst>
              <a:ext uri="{FF2B5EF4-FFF2-40B4-BE49-F238E27FC236}">
                <a16:creationId xmlns:a16="http://schemas.microsoft.com/office/drawing/2014/main" id="{B0B0BD45-9748-4B05-8E5E-35581318B187}"/>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116013" y="1479536"/>
            <a:ext cx="7026677" cy="4011293"/>
          </a:xfrm>
          <a:prstGeom prst="rect">
            <a:avLst/>
          </a:prstGeom>
        </p:spPr>
      </p:pic>
      <p:sp>
        <p:nvSpPr>
          <p:cNvPr id="9" name="TextBox 8">
            <a:extLst>
              <a:ext uri="{FF2B5EF4-FFF2-40B4-BE49-F238E27FC236}">
                <a16:creationId xmlns:a16="http://schemas.microsoft.com/office/drawing/2014/main" id="{F82FE850-7337-4293-9B93-5626FFCC2D41}"/>
              </a:ext>
            </a:extLst>
          </p:cNvPr>
          <p:cNvSpPr txBox="1"/>
          <p:nvPr/>
        </p:nvSpPr>
        <p:spPr>
          <a:xfrm>
            <a:off x="1589401" y="5534564"/>
            <a:ext cx="4077591" cy="400110"/>
          </a:xfrm>
          <a:prstGeom prst="rect">
            <a:avLst/>
          </a:prstGeom>
          <a:noFill/>
        </p:spPr>
        <p:txBody>
          <a:bodyPr wrap="square" rtlCol="0">
            <a:spAutoFit/>
          </a:bodyPr>
          <a:lstStyle/>
          <a:p>
            <a:r>
              <a:rPr lang="en-US" sz="2000" dirty="0">
                <a:solidFill>
                  <a:srgbClr val="000000"/>
                </a:solidFill>
              </a:rPr>
              <a:t>2N generalized coordinates</a:t>
            </a:r>
          </a:p>
        </p:txBody>
      </p:sp>
      <p:cxnSp>
        <p:nvCxnSpPr>
          <p:cNvPr id="11" name="Straight Arrow Connector 10">
            <a:extLst>
              <a:ext uri="{FF2B5EF4-FFF2-40B4-BE49-F238E27FC236}">
                <a16:creationId xmlns:a16="http://schemas.microsoft.com/office/drawing/2014/main" id="{366D8CD0-DE69-4DC7-8D8C-88F4B1ABCA4C}"/>
              </a:ext>
            </a:extLst>
          </p:cNvPr>
          <p:cNvCxnSpPr>
            <a:cxnSpLocks/>
          </p:cNvCxnSpPr>
          <p:nvPr/>
        </p:nvCxnSpPr>
        <p:spPr bwMode="auto">
          <a:xfrm>
            <a:off x="1357460" y="2450969"/>
            <a:ext cx="1385740" cy="1213214"/>
          </a:xfrm>
          <a:prstGeom prst="straightConnector1">
            <a:avLst/>
          </a:prstGeom>
          <a:ln w="28575">
            <a:solidFill>
              <a:srgbClr val="00B050"/>
            </a:solidFill>
            <a:tailEnd type="triangle"/>
          </a:ln>
        </p:spPr>
        <p:style>
          <a:lnRef idx="1">
            <a:schemeClr val="accent4"/>
          </a:lnRef>
          <a:fillRef idx="0">
            <a:schemeClr val="accent4"/>
          </a:fillRef>
          <a:effectRef idx="0">
            <a:schemeClr val="accent4"/>
          </a:effectRef>
          <a:fontRef idx="minor">
            <a:schemeClr val="tx1"/>
          </a:fontRef>
        </p:style>
      </p:cxnSp>
      <p:sp>
        <p:nvSpPr>
          <p:cNvPr id="12" name="TextBox 11">
            <a:extLst>
              <a:ext uri="{FF2B5EF4-FFF2-40B4-BE49-F238E27FC236}">
                <a16:creationId xmlns:a16="http://schemas.microsoft.com/office/drawing/2014/main" id="{455070F4-24C7-4A57-9688-24A44B03DE44}"/>
              </a:ext>
            </a:extLst>
          </p:cNvPr>
          <p:cNvSpPr txBox="1"/>
          <p:nvPr/>
        </p:nvSpPr>
        <p:spPr>
          <a:xfrm>
            <a:off x="1116013" y="2050859"/>
            <a:ext cx="1995624" cy="400110"/>
          </a:xfrm>
          <a:prstGeom prst="rect">
            <a:avLst/>
          </a:prstGeom>
          <a:noFill/>
        </p:spPr>
        <p:txBody>
          <a:bodyPr wrap="square" rtlCol="0">
            <a:spAutoFit/>
          </a:bodyPr>
          <a:lstStyle/>
          <a:p>
            <a:r>
              <a:rPr lang="en-US" sz="2000" dirty="0">
                <a:solidFill>
                  <a:srgbClr val="000000"/>
                </a:solidFill>
              </a:rPr>
              <a:t>Motor variables</a:t>
            </a:r>
          </a:p>
        </p:txBody>
      </p:sp>
      <p:sp>
        <p:nvSpPr>
          <p:cNvPr id="13" name="TextBox 12">
            <a:extLst>
              <a:ext uri="{FF2B5EF4-FFF2-40B4-BE49-F238E27FC236}">
                <a16:creationId xmlns:a16="http://schemas.microsoft.com/office/drawing/2014/main" id="{9217966A-CA54-45D7-AEDB-88840A6E954D}"/>
              </a:ext>
            </a:extLst>
          </p:cNvPr>
          <p:cNvSpPr txBox="1"/>
          <p:nvPr/>
        </p:nvSpPr>
        <p:spPr>
          <a:xfrm>
            <a:off x="1058661" y="899768"/>
            <a:ext cx="7026677" cy="400110"/>
          </a:xfrm>
          <a:prstGeom prst="rect">
            <a:avLst/>
          </a:prstGeom>
          <a:noFill/>
        </p:spPr>
        <p:txBody>
          <a:bodyPr wrap="square" rtlCol="0">
            <a:spAutoFit/>
          </a:bodyPr>
          <a:lstStyle/>
          <a:p>
            <a:r>
              <a:rPr lang="en-US" sz="2000" dirty="0">
                <a:solidFill>
                  <a:srgbClr val="000000"/>
                </a:solidFill>
              </a:rPr>
              <a:t>Robot with N revolute elastic joints</a:t>
            </a:r>
          </a:p>
        </p:txBody>
      </p:sp>
      <p:cxnSp>
        <p:nvCxnSpPr>
          <p:cNvPr id="15" name="Straight Arrow Connector 14">
            <a:extLst>
              <a:ext uri="{FF2B5EF4-FFF2-40B4-BE49-F238E27FC236}">
                <a16:creationId xmlns:a16="http://schemas.microsoft.com/office/drawing/2014/main" id="{C1D0D8EA-AC2B-4223-B007-0632598D8875}"/>
              </a:ext>
            </a:extLst>
          </p:cNvPr>
          <p:cNvCxnSpPr>
            <a:cxnSpLocks/>
          </p:cNvCxnSpPr>
          <p:nvPr/>
        </p:nvCxnSpPr>
        <p:spPr bwMode="auto">
          <a:xfrm flipH="1" flipV="1">
            <a:off x="4343400" y="2827701"/>
            <a:ext cx="1039305" cy="1072014"/>
          </a:xfrm>
          <a:prstGeom prst="straightConnector1">
            <a:avLst/>
          </a:prstGeom>
          <a:ln w="28575">
            <a:solidFill>
              <a:srgbClr val="00B050"/>
            </a:solidFill>
            <a:tailEnd type="triangle"/>
          </a:ln>
        </p:spPr>
        <p:style>
          <a:lnRef idx="1">
            <a:schemeClr val="accent4"/>
          </a:lnRef>
          <a:fillRef idx="0">
            <a:schemeClr val="accent4"/>
          </a:fillRef>
          <a:effectRef idx="0">
            <a:schemeClr val="accent4"/>
          </a:effectRef>
          <a:fontRef idx="minor">
            <a:schemeClr val="tx1"/>
          </a:fontRef>
        </p:style>
      </p:cxnSp>
      <p:sp>
        <p:nvSpPr>
          <p:cNvPr id="16" name="TextBox 15">
            <a:extLst>
              <a:ext uri="{FF2B5EF4-FFF2-40B4-BE49-F238E27FC236}">
                <a16:creationId xmlns:a16="http://schemas.microsoft.com/office/drawing/2014/main" id="{1EF31212-A0D9-42E8-A0A9-2921267A05A3}"/>
              </a:ext>
            </a:extLst>
          </p:cNvPr>
          <p:cNvSpPr txBox="1"/>
          <p:nvPr/>
        </p:nvSpPr>
        <p:spPr>
          <a:xfrm>
            <a:off x="4987281" y="3875098"/>
            <a:ext cx="1995624" cy="400110"/>
          </a:xfrm>
          <a:prstGeom prst="rect">
            <a:avLst/>
          </a:prstGeom>
          <a:noFill/>
        </p:spPr>
        <p:txBody>
          <a:bodyPr wrap="square" rtlCol="0">
            <a:spAutoFit/>
          </a:bodyPr>
          <a:lstStyle/>
          <a:p>
            <a:r>
              <a:rPr lang="en-US" sz="2000" dirty="0">
                <a:solidFill>
                  <a:srgbClr val="000000"/>
                </a:solidFill>
              </a:rPr>
              <a:t>Link variables</a:t>
            </a:r>
          </a:p>
        </p:txBody>
      </p:sp>
      <p:grpSp>
        <p:nvGrpSpPr>
          <p:cNvPr id="163" name="Group 162" descr="\documentclass{article}&#10;\usepackage{amsmath}&#10;\usepackage{physics}&#10;\usepackage{amsfonts}&#10;\usepackage{amssymb}&#10;\usepackage{mathtools}&#10;\pagestyle{empty}&#10;\begin{document}&#10;&#10;\begin{equation*}&#10;(\vb{q}, \vb*{\theta}) \in \mathbb{R}^{2N}&#10;\end{equation*}&#10;&#10;&#10;\end{document}" title="IguanaTex Vector Display">
            <a:extLst>
              <a:ext uri="{FF2B5EF4-FFF2-40B4-BE49-F238E27FC236}">
                <a16:creationId xmlns:a16="http://schemas.microsoft.com/office/drawing/2014/main" id="{3A468C63-1C8B-4567-971B-C83A7532C1EE}"/>
              </a:ext>
            </a:extLst>
          </p:cNvPr>
          <p:cNvGrpSpPr>
            <a:grpSpLocks noChangeAspect="1"/>
          </p:cNvGrpSpPr>
          <p:nvPr>
            <p:custDataLst>
              <p:tags r:id="rId1"/>
            </p:custDataLst>
          </p:nvPr>
        </p:nvGrpSpPr>
        <p:grpSpPr>
          <a:xfrm>
            <a:off x="5598231" y="5570204"/>
            <a:ext cx="1689982" cy="399513"/>
            <a:chOff x="5157792" y="5559425"/>
            <a:chExt cx="585788" cy="469900"/>
          </a:xfrm>
        </p:grpSpPr>
        <p:sp>
          <p:nvSpPr>
            <p:cNvPr id="153" name="Freeform 84">
              <a:extLst>
                <a:ext uri="{FF2B5EF4-FFF2-40B4-BE49-F238E27FC236}">
                  <a16:creationId xmlns:a16="http://schemas.microsoft.com/office/drawing/2014/main" id="{D34EF8DC-341D-4635-A716-ABE6EC1E37DB}"/>
                </a:ext>
              </a:extLst>
            </p:cNvPr>
            <p:cNvSpPr>
              <a:spLocks/>
            </p:cNvSpPr>
            <p:nvPr>
              <p:custDataLst>
                <p:tags r:id="rId2"/>
              </p:custDataLst>
            </p:nvPr>
          </p:nvSpPr>
          <p:spPr bwMode="auto">
            <a:xfrm>
              <a:off x="5157792" y="5616575"/>
              <a:ext cx="25400" cy="412750"/>
            </a:xfrm>
            <a:custGeom>
              <a:avLst/>
              <a:gdLst>
                <a:gd name="T0" fmla="*/ 116 w 116"/>
                <a:gd name="T1" fmla="*/ 495 h 500"/>
                <a:gd name="T2" fmla="*/ 108 w 116"/>
                <a:gd name="T3" fmla="*/ 484 h 500"/>
                <a:gd name="T4" fmla="*/ 29 w 116"/>
                <a:gd name="T5" fmla="*/ 250 h 500"/>
                <a:gd name="T6" fmla="*/ 110 w 116"/>
                <a:gd name="T7" fmla="*/ 14 h 500"/>
                <a:gd name="T8" fmla="*/ 116 w 116"/>
                <a:gd name="T9" fmla="*/ 5 h 500"/>
                <a:gd name="T10" fmla="*/ 111 w 116"/>
                <a:gd name="T11" fmla="*/ 0 h 500"/>
                <a:gd name="T12" fmla="*/ 32 w 116"/>
                <a:gd name="T13" fmla="*/ 97 h 500"/>
                <a:gd name="T14" fmla="*/ 0 w 116"/>
                <a:gd name="T15" fmla="*/ 250 h 500"/>
                <a:gd name="T16" fmla="*/ 33 w 116"/>
                <a:gd name="T17" fmla="*/ 406 h 500"/>
                <a:gd name="T18" fmla="*/ 111 w 116"/>
                <a:gd name="T19" fmla="*/ 500 h 500"/>
                <a:gd name="T20" fmla="*/ 116 w 116"/>
                <a:gd name="T21" fmla="*/ 495 h 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6" h="500">
                  <a:moveTo>
                    <a:pt x="116" y="495"/>
                  </a:moveTo>
                  <a:cubicBezTo>
                    <a:pt x="116" y="493"/>
                    <a:pt x="116" y="492"/>
                    <a:pt x="108" y="484"/>
                  </a:cubicBezTo>
                  <a:cubicBezTo>
                    <a:pt x="45" y="421"/>
                    <a:pt x="29" y="326"/>
                    <a:pt x="29" y="250"/>
                  </a:cubicBezTo>
                  <a:cubicBezTo>
                    <a:pt x="29" y="163"/>
                    <a:pt x="48" y="76"/>
                    <a:pt x="110" y="14"/>
                  </a:cubicBezTo>
                  <a:cubicBezTo>
                    <a:pt x="116" y="8"/>
                    <a:pt x="116" y="7"/>
                    <a:pt x="116" y="5"/>
                  </a:cubicBezTo>
                  <a:cubicBezTo>
                    <a:pt x="116" y="2"/>
                    <a:pt x="114" y="0"/>
                    <a:pt x="111" y="0"/>
                  </a:cubicBezTo>
                  <a:cubicBezTo>
                    <a:pt x="106" y="0"/>
                    <a:pt x="61" y="34"/>
                    <a:pt x="32" y="97"/>
                  </a:cubicBezTo>
                  <a:cubicBezTo>
                    <a:pt x="6" y="152"/>
                    <a:pt x="0" y="208"/>
                    <a:pt x="0" y="250"/>
                  </a:cubicBezTo>
                  <a:cubicBezTo>
                    <a:pt x="0" y="289"/>
                    <a:pt x="6" y="349"/>
                    <a:pt x="33" y="406"/>
                  </a:cubicBezTo>
                  <a:cubicBezTo>
                    <a:pt x="63" y="467"/>
                    <a:pt x="106" y="500"/>
                    <a:pt x="111" y="500"/>
                  </a:cubicBezTo>
                  <a:cubicBezTo>
                    <a:pt x="114" y="500"/>
                    <a:pt x="116" y="498"/>
                    <a:pt x="116" y="495"/>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85">
              <a:extLst>
                <a:ext uri="{FF2B5EF4-FFF2-40B4-BE49-F238E27FC236}">
                  <a16:creationId xmlns:a16="http://schemas.microsoft.com/office/drawing/2014/main" id="{FBEB756F-6A70-4308-AEE1-5F60C2199C29}"/>
                </a:ext>
              </a:extLst>
            </p:cNvPr>
            <p:cNvSpPr>
              <a:spLocks noEditPoints="1"/>
            </p:cNvSpPr>
            <p:nvPr>
              <p:custDataLst>
                <p:tags r:id="rId3"/>
              </p:custDataLst>
            </p:nvPr>
          </p:nvSpPr>
          <p:spPr bwMode="auto">
            <a:xfrm>
              <a:off x="5194305" y="5740400"/>
              <a:ext cx="60325" cy="266700"/>
            </a:xfrm>
            <a:custGeom>
              <a:avLst/>
              <a:gdLst>
                <a:gd name="T0" fmla="*/ 192 w 280"/>
                <a:gd name="T1" fmla="*/ 154 h 322"/>
                <a:gd name="T2" fmla="*/ 185 w 280"/>
                <a:gd name="T3" fmla="*/ 175 h 322"/>
                <a:gd name="T4" fmla="*/ 124 w 280"/>
                <a:gd name="T5" fmla="*/ 210 h 322"/>
                <a:gd name="T6" fmla="*/ 63 w 280"/>
                <a:gd name="T7" fmla="*/ 114 h 322"/>
                <a:gd name="T8" fmla="*/ 130 w 280"/>
                <a:gd name="T9" fmla="*/ 20 h 322"/>
                <a:gd name="T10" fmla="*/ 192 w 280"/>
                <a:gd name="T11" fmla="*/ 84 h 322"/>
                <a:gd name="T12" fmla="*/ 192 w 280"/>
                <a:gd name="T13" fmla="*/ 154 h 322"/>
                <a:gd name="T14" fmla="*/ 199 w 280"/>
                <a:gd name="T15" fmla="*/ 39 h 322"/>
                <a:gd name="T16" fmla="*/ 124 w 280"/>
                <a:gd name="T17" fmla="*/ 0 h 322"/>
                <a:gd name="T18" fmla="*/ 0 w 280"/>
                <a:gd name="T19" fmla="*/ 114 h 322"/>
                <a:gd name="T20" fmla="*/ 119 w 280"/>
                <a:gd name="T21" fmla="*/ 228 h 322"/>
                <a:gd name="T22" fmla="*/ 189 w 280"/>
                <a:gd name="T23" fmla="*/ 201 h 322"/>
                <a:gd name="T24" fmla="*/ 189 w 280"/>
                <a:gd name="T25" fmla="*/ 298 h 322"/>
                <a:gd name="T26" fmla="*/ 155 w 280"/>
                <a:gd name="T27" fmla="*/ 298 h 322"/>
                <a:gd name="T28" fmla="*/ 155 w 280"/>
                <a:gd name="T29" fmla="*/ 322 h 322"/>
                <a:gd name="T30" fmla="*/ 218 w 280"/>
                <a:gd name="T31" fmla="*/ 320 h 322"/>
                <a:gd name="T32" fmla="*/ 280 w 280"/>
                <a:gd name="T33" fmla="*/ 322 h 322"/>
                <a:gd name="T34" fmla="*/ 280 w 280"/>
                <a:gd name="T35" fmla="*/ 298 h 322"/>
                <a:gd name="T36" fmla="*/ 246 w 280"/>
                <a:gd name="T37" fmla="*/ 298 h 322"/>
                <a:gd name="T38" fmla="*/ 246 w 280"/>
                <a:gd name="T39" fmla="*/ 0 h 322"/>
                <a:gd name="T40" fmla="*/ 226 w 280"/>
                <a:gd name="T41" fmla="*/ 0 h 322"/>
                <a:gd name="T42" fmla="*/ 199 w 280"/>
                <a:gd name="T43" fmla="*/ 39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0" h="322">
                  <a:moveTo>
                    <a:pt x="192" y="154"/>
                  </a:moveTo>
                  <a:cubicBezTo>
                    <a:pt x="192" y="163"/>
                    <a:pt x="192" y="164"/>
                    <a:pt x="185" y="175"/>
                  </a:cubicBezTo>
                  <a:cubicBezTo>
                    <a:pt x="165" y="204"/>
                    <a:pt x="139" y="210"/>
                    <a:pt x="124" y="210"/>
                  </a:cubicBezTo>
                  <a:cubicBezTo>
                    <a:pt x="93" y="210"/>
                    <a:pt x="63" y="181"/>
                    <a:pt x="63" y="114"/>
                  </a:cubicBezTo>
                  <a:cubicBezTo>
                    <a:pt x="63" y="43"/>
                    <a:pt x="100" y="20"/>
                    <a:pt x="130" y="20"/>
                  </a:cubicBezTo>
                  <a:cubicBezTo>
                    <a:pt x="168" y="20"/>
                    <a:pt x="192" y="59"/>
                    <a:pt x="192" y="84"/>
                  </a:cubicBezTo>
                  <a:lnTo>
                    <a:pt x="192" y="154"/>
                  </a:lnTo>
                  <a:close/>
                  <a:moveTo>
                    <a:pt x="199" y="39"/>
                  </a:moveTo>
                  <a:cubicBezTo>
                    <a:pt x="182" y="15"/>
                    <a:pt x="154" y="0"/>
                    <a:pt x="124" y="0"/>
                  </a:cubicBezTo>
                  <a:cubicBezTo>
                    <a:pt x="51" y="0"/>
                    <a:pt x="0" y="44"/>
                    <a:pt x="0" y="114"/>
                  </a:cubicBezTo>
                  <a:cubicBezTo>
                    <a:pt x="0" y="184"/>
                    <a:pt x="50" y="228"/>
                    <a:pt x="119" y="228"/>
                  </a:cubicBezTo>
                  <a:cubicBezTo>
                    <a:pt x="144" y="228"/>
                    <a:pt x="166" y="221"/>
                    <a:pt x="189" y="201"/>
                  </a:cubicBezTo>
                  <a:lnTo>
                    <a:pt x="189" y="298"/>
                  </a:lnTo>
                  <a:lnTo>
                    <a:pt x="155" y="298"/>
                  </a:lnTo>
                  <a:lnTo>
                    <a:pt x="155" y="322"/>
                  </a:lnTo>
                  <a:cubicBezTo>
                    <a:pt x="169" y="321"/>
                    <a:pt x="199" y="320"/>
                    <a:pt x="218" y="320"/>
                  </a:cubicBezTo>
                  <a:cubicBezTo>
                    <a:pt x="237" y="320"/>
                    <a:pt x="266" y="321"/>
                    <a:pt x="280" y="322"/>
                  </a:cubicBezTo>
                  <a:lnTo>
                    <a:pt x="280" y="298"/>
                  </a:lnTo>
                  <a:lnTo>
                    <a:pt x="246" y="298"/>
                  </a:lnTo>
                  <a:lnTo>
                    <a:pt x="246" y="0"/>
                  </a:lnTo>
                  <a:lnTo>
                    <a:pt x="226" y="0"/>
                  </a:lnTo>
                  <a:lnTo>
                    <a:pt x="199" y="39"/>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86">
              <a:extLst>
                <a:ext uri="{FF2B5EF4-FFF2-40B4-BE49-F238E27FC236}">
                  <a16:creationId xmlns:a16="http://schemas.microsoft.com/office/drawing/2014/main" id="{A2EB2613-2645-4DDD-8971-2B37274F9B40}"/>
                </a:ext>
              </a:extLst>
            </p:cNvPr>
            <p:cNvSpPr>
              <a:spLocks/>
            </p:cNvSpPr>
            <p:nvPr>
              <p:custDataLst>
                <p:tags r:id="rId4"/>
              </p:custDataLst>
            </p:nvPr>
          </p:nvSpPr>
          <p:spPr bwMode="auto">
            <a:xfrm>
              <a:off x="5265742" y="5883275"/>
              <a:ext cx="12700" cy="122238"/>
            </a:xfrm>
            <a:custGeom>
              <a:avLst/>
              <a:gdLst>
                <a:gd name="T0" fmla="*/ 58 w 58"/>
                <a:gd name="T1" fmla="*/ 52 h 149"/>
                <a:gd name="T2" fmla="*/ 26 w 58"/>
                <a:gd name="T3" fmla="*/ 0 h 149"/>
                <a:gd name="T4" fmla="*/ 0 w 58"/>
                <a:gd name="T5" fmla="*/ 26 h 149"/>
                <a:gd name="T6" fmla="*/ 26 w 58"/>
                <a:gd name="T7" fmla="*/ 53 h 149"/>
                <a:gd name="T8" fmla="*/ 44 w 58"/>
                <a:gd name="T9" fmla="*/ 46 h 149"/>
                <a:gd name="T10" fmla="*/ 46 w 58"/>
                <a:gd name="T11" fmla="*/ 45 h 149"/>
                <a:gd name="T12" fmla="*/ 47 w 58"/>
                <a:gd name="T13" fmla="*/ 52 h 149"/>
                <a:gd name="T14" fmla="*/ 13 w 58"/>
                <a:gd name="T15" fmla="*/ 136 h 149"/>
                <a:gd name="T16" fmla="*/ 8 w 58"/>
                <a:gd name="T17" fmla="*/ 144 h 149"/>
                <a:gd name="T18" fmla="*/ 13 w 58"/>
                <a:gd name="T19" fmla="*/ 149 h 149"/>
                <a:gd name="T20" fmla="*/ 58 w 58"/>
                <a:gd name="T21" fmla="*/ 52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 h="149">
                  <a:moveTo>
                    <a:pt x="58" y="52"/>
                  </a:moveTo>
                  <a:cubicBezTo>
                    <a:pt x="58" y="19"/>
                    <a:pt x="46" y="0"/>
                    <a:pt x="26" y="0"/>
                  </a:cubicBezTo>
                  <a:cubicBezTo>
                    <a:pt x="10" y="0"/>
                    <a:pt x="0" y="12"/>
                    <a:pt x="0" y="26"/>
                  </a:cubicBezTo>
                  <a:cubicBezTo>
                    <a:pt x="0" y="40"/>
                    <a:pt x="10" y="53"/>
                    <a:pt x="26" y="53"/>
                  </a:cubicBezTo>
                  <a:cubicBezTo>
                    <a:pt x="32" y="53"/>
                    <a:pt x="39" y="51"/>
                    <a:pt x="44" y="46"/>
                  </a:cubicBezTo>
                  <a:cubicBezTo>
                    <a:pt x="45" y="45"/>
                    <a:pt x="46" y="45"/>
                    <a:pt x="46" y="45"/>
                  </a:cubicBezTo>
                  <a:cubicBezTo>
                    <a:pt x="47" y="45"/>
                    <a:pt x="47" y="45"/>
                    <a:pt x="47" y="52"/>
                  </a:cubicBezTo>
                  <a:cubicBezTo>
                    <a:pt x="47" y="89"/>
                    <a:pt x="30" y="119"/>
                    <a:pt x="13" y="136"/>
                  </a:cubicBezTo>
                  <a:cubicBezTo>
                    <a:pt x="8" y="141"/>
                    <a:pt x="8" y="142"/>
                    <a:pt x="8" y="144"/>
                  </a:cubicBezTo>
                  <a:cubicBezTo>
                    <a:pt x="8" y="147"/>
                    <a:pt x="10" y="149"/>
                    <a:pt x="13" y="149"/>
                  </a:cubicBezTo>
                  <a:cubicBezTo>
                    <a:pt x="18" y="149"/>
                    <a:pt x="58" y="111"/>
                    <a:pt x="58" y="52"/>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87">
              <a:extLst>
                <a:ext uri="{FF2B5EF4-FFF2-40B4-BE49-F238E27FC236}">
                  <a16:creationId xmlns:a16="http://schemas.microsoft.com/office/drawing/2014/main" id="{AA5D4018-11EE-4F8E-8236-5C965EA95FA6}"/>
                </a:ext>
              </a:extLst>
            </p:cNvPr>
            <p:cNvSpPr>
              <a:spLocks noEditPoints="1"/>
            </p:cNvSpPr>
            <p:nvPr>
              <p:custDataLst>
                <p:tags r:id="rId5"/>
              </p:custDataLst>
            </p:nvPr>
          </p:nvSpPr>
          <p:spPr bwMode="auto">
            <a:xfrm>
              <a:off x="5310192" y="5635625"/>
              <a:ext cx="53975" cy="293688"/>
            </a:xfrm>
            <a:custGeom>
              <a:avLst/>
              <a:gdLst>
                <a:gd name="T0" fmla="*/ 250 w 250"/>
                <a:gd name="T1" fmla="*/ 106 h 355"/>
                <a:gd name="T2" fmla="*/ 168 w 250"/>
                <a:gd name="T3" fmla="*/ 0 h 355"/>
                <a:gd name="T4" fmla="*/ 41 w 250"/>
                <a:gd name="T5" fmla="*/ 94 h 355"/>
                <a:gd name="T6" fmla="*/ 0 w 250"/>
                <a:gd name="T7" fmla="*/ 249 h 355"/>
                <a:gd name="T8" fmla="*/ 83 w 250"/>
                <a:gd name="T9" fmla="*/ 355 h 355"/>
                <a:gd name="T10" fmla="*/ 195 w 250"/>
                <a:gd name="T11" fmla="*/ 284 h 355"/>
                <a:gd name="T12" fmla="*/ 250 w 250"/>
                <a:gd name="T13" fmla="*/ 106 h 355"/>
                <a:gd name="T14" fmla="*/ 76 w 250"/>
                <a:gd name="T15" fmla="*/ 165 h 355"/>
                <a:gd name="T16" fmla="*/ 111 w 250"/>
                <a:gd name="T17" fmla="*/ 65 h 355"/>
                <a:gd name="T18" fmla="*/ 167 w 250"/>
                <a:gd name="T19" fmla="*/ 18 h 355"/>
                <a:gd name="T20" fmla="*/ 197 w 250"/>
                <a:gd name="T21" fmla="*/ 69 h 355"/>
                <a:gd name="T22" fmla="*/ 180 w 250"/>
                <a:gd name="T23" fmla="*/ 165 h 355"/>
                <a:gd name="T24" fmla="*/ 76 w 250"/>
                <a:gd name="T25" fmla="*/ 165 h 355"/>
                <a:gd name="T26" fmla="*/ 174 w 250"/>
                <a:gd name="T27" fmla="*/ 189 h 355"/>
                <a:gd name="T28" fmla="*/ 84 w 250"/>
                <a:gd name="T29" fmla="*/ 337 h 355"/>
                <a:gd name="T30" fmla="*/ 60 w 250"/>
                <a:gd name="T31" fmla="*/ 319 h 355"/>
                <a:gd name="T32" fmla="*/ 54 w 250"/>
                <a:gd name="T33" fmla="*/ 286 h 355"/>
                <a:gd name="T34" fmla="*/ 70 w 250"/>
                <a:gd name="T35" fmla="*/ 189 h 355"/>
                <a:gd name="T36" fmla="*/ 174 w 250"/>
                <a:gd name="T37" fmla="*/ 189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0" h="355">
                  <a:moveTo>
                    <a:pt x="250" y="106"/>
                  </a:moveTo>
                  <a:cubicBezTo>
                    <a:pt x="250" y="18"/>
                    <a:pt x="198" y="0"/>
                    <a:pt x="168" y="0"/>
                  </a:cubicBezTo>
                  <a:cubicBezTo>
                    <a:pt x="129" y="0"/>
                    <a:pt x="79" y="26"/>
                    <a:pt x="41" y="94"/>
                  </a:cubicBezTo>
                  <a:cubicBezTo>
                    <a:pt x="16" y="141"/>
                    <a:pt x="0" y="209"/>
                    <a:pt x="0" y="249"/>
                  </a:cubicBezTo>
                  <a:cubicBezTo>
                    <a:pt x="0" y="322"/>
                    <a:pt x="38" y="355"/>
                    <a:pt x="83" y="355"/>
                  </a:cubicBezTo>
                  <a:cubicBezTo>
                    <a:pt x="117" y="355"/>
                    <a:pt x="160" y="335"/>
                    <a:pt x="195" y="284"/>
                  </a:cubicBezTo>
                  <a:cubicBezTo>
                    <a:pt x="237" y="223"/>
                    <a:pt x="250" y="143"/>
                    <a:pt x="250" y="106"/>
                  </a:cubicBezTo>
                  <a:close/>
                  <a:moveTo>
                    <a:pt x="76" y="165"/>
                  </a:moveTo>
                  <a:cubicBezTo>
                    <a:pt x="83" y="136"/>
                    <a:pt x="96" y="91"/>
                    <a:pt x="111" y="65"/>
                  </a:cubicBezTo>
                  <a:cubicBezTo>
                    <a:pt x="123" y="44"/>
                    <a:pt x="143" y="18"/>
                    <a:pt x="167" y="18"/>
                  </a:cubicBezTo>
                  <a:cubicBezTo>
                    <a:pt x="188" y="18"/>
                    <a:pt x="197" y="40"/>
                    <a:pt x="197" y="69"/>
                  </a:cubicBezTo>
                  <a:cubicBezTo>
                    <a:pt x="197" y="101"/>
                    <a:pt x="186" y="144"/>
                    <a:pt x="180" y="165"/>
                  </a:cubicBezTo>
                  <a:lnTo>
                    <a:pt x="76" y="165"/>
                  </a:lnTo>
                  <a:close/>
                  <a:moveTo>
                    <a:pt x="174" y="189"/>
                  </a:moveTo>
                  <a:cubicBezTo>
                    <a:pt x="143" y="323"/>
                    <a:pt x="102" y="337"/>
                    <a:pt x="84" y="337"/>
                  </a:cubicBezTo>
                  <a:cubicBezTo>
                    <a:pt x="77" y="337"/>
                    <a:pt x="67" y="335"/>
                    <a:pt x="60" y="319"/>
                  </a:cubicBezTo>
                  <a:cubicBezTo>
                    <a:pt x="54" y="306"/>
                    <a:pt x="54" y="286"/>
                    <a:pt x="54" y="286"/>
                  </a:cubicBezTo>
                  <a:cubicBezTo>
                    <a:pt x="54" y="257"/>
                    <a:pt x="65" y="211"/>
                    <a:pt x="70" y="189"/>
                  </a:cubicBezTo>
                  <a:lnTo>
                    <a:pt x="174" y="189"/>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88">
              <a:extLst>
                <a:ext uri="{FF2B5EF4-FFF2-40B4-BE49-F238E27FC236}">
                  <a16:creationId xmlns:a16="http://schemas.microsoft.com/office/drawing/2014/main" id="{0428283F-71A0-4DE0-817B-40AE19336D03}"/>
                </a:ext>
              </a:extLst>
            </p:cNvPr>
            <p:cNvSpPr>
              <a:spLocks/>
            </p:cNvSpPr>
            <p:nvPr>
              <p:custDataLst>
                <p:tags r:id="rId6"/>
              </p:custDataLst>
            </p:nvPr>
          </p:nvSpPr>
          <p:spPr bwMode="auto">
            <a:xfrm>
              <a:off x="5376867" y="5616575"/>
              <a:ext cx="25400" cy="412750"/>
            </a:xfrm>
            <a:custGeom>
              <a:avLst/>
              <a:gdLst>
                <a:gd name="T0" fmla="*/ 115 w 115"/>
                <a:gd name="T1" fmla="*/ 250 h 500"/>
                <a:gd name="T2" fmla="*/ 83 w 115"/>
                <a:gd name="T3" fmla="*/ 94 h 500"/>
                <a:gd name="T4" fmla="*/ 5 w 115"/>
                <a:gd name="T5" fmla="*/ 0 h 500"/>
                <a:gd name="T6" fmla="*/ 0 w 115"/>
                <a:gd name="T7" fmla="*/ 5 h 500"/>
                <a:gd name="T8" fmla="*/ 9 w 115"/>
                <a:gd name="T9" fmla="*/ 17 h 500"/>
                <a:gd name="T10" fmla="*/ 87 w 115"/>
                <a:gd name="T11" fmla="*/ 250 h 500"/>
                <a:gd name="T12" fmla="*/ 6 w 115"/>
                <a:gd name="T13" fmla="*/ 486 h 500"/>
                <a:gd name="T14" fmla="*/ 0 w 115"/>
                <a:gd name="T15" fmla="*/ 495 h 500"/>
                <a:gd name="T16" fmla="*/ 5 w 115"/>
                <a:gd name="T17" fmla="*/ 500 h 500"/>
                <a:gd name="T18" fmla="*/ 84 w 115"/>
                <a:gd name="T19" fmla="*/ 402 h 500"/>
                <a:gd name="T20" fmla="*/ 115 w 115"/>
                <a:gd name="T21" fmla="*/ 250 h 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5" h="500">
                  <a:moveTo>
                    <a:pt x="115" y="250"/>
                  </a:moveTo>
                  <a:cubicBezTo>
                    <a:pt x="115" y="211"/>
                    <a:pt x="110" y="150"/>
                    <a:pt x="83" y="94"/>
                  </a:cubicBezTo>
                  <a:cubicBezTo>
                    <a:pt x="53" y="33"/>
                    <a:pt x="10" y="0"/>
                    <a:pt x="5" y="0"/>
                  </a:cubicBezTo>
                  <a:cubicBezTo>
                    <a:pt x="2" y="0"/>
                    <a:pt x="0" y="2"/>
                    <a:pt x="0" y="5"/>
                  </a:cubicBezTo>
                  <a:cubicBezTo>
                    <a:pt x="0" y="7"/>
                    <a:pt x="0" y="8"/>
                    <a:pt x="9" y="17"/>
                  </a:cubicBezTo>
                  <a:cubicBezTo>
                    <a:pt x="58" y="66"/>
                    <a:pt x="87" y="145"/>
                    <a:pt x="87" y="250"/>
                  </a:cubicBezTo>
                  <a:cubicBezTo>
                    <a:pt x="87" y="335"/>
                    <a:pt x="68" y="423"/>
                    <a:pt x="6" y="486"/>
                  </a:cubicBezTo>
                  <a:cubicBezTo>
                    <a:pt x="0" y="492"/>
                    <a:pt x="0" y="493"/>
                    <a:pt x="0" y="495"/>
                  </a:cubicBezTo>
                  <a:cubicBezTo>
                    <a:pt x="0" y="498"/>
                    <a:pt x="2" y="500"/>
                    <a:pt x="5" y="500"/>
                  </a:cubicBezTo>
                  <a:cubicBezTo>
                    <a:pt x="10" y="500"/>
                    <a:pt x="55" y="466"/>
                    <a:pt x="84" y="402"/>
                  </a:cubicBezTo>
                  <a:cubicBezTo>
                    <a:pt x="109" y="347"/>
                    <a:pt x="115" y="292"/>
                    <a:pt x="115" y="250"/>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89">
              <a:extLst>
                <a:ext uri="{FF2B5EF4-FFF2-40B4-BE49-F238E27FC236}">
                  <a16:creationId xmlns:a16="http://schemas.microsoft.com/office/drawing/2014/main" id="{1B7BAA62-3DE4-4EBF-B7B4-C56F17047838}"/>
                </a:ext>
              </a:extLst>
            </p:cNvPr>
            <p:cNvSpPr>
              <a:spLocks/>
            </p:cNvSpPr>
            <p:nvPr>
              <p:custDataLst>
                <p:tags r:id="rId7"/>
              </p:custDataLst>
            </p:nvPr>
          </p:nvSpPr>
          <p:spPr bwMode="auto">
            <a:xfrm>
              <a:off x="5451480" y="5703888"/>
              <a:ext cx="55563" cy="239713"/>
            </a:xfrm>
            <a:custGeom>
              <a:avLst/>
              <a:gdLst>
                <a:gd name="T0" fmla="*/ 232 w 249"/>
                <a:gd name="T1" fmla="*/ 155 h 290"/>
                <a:gd name="T2" fmla="*/ 249 w 249"/>
                <a:gd name="T3" fmla="*/ 145 h 290"/>
                <a:gd name="T4" fmla="*/ 232 w 249"/>
                <a:gd name="T5" fmla="*/ 135 h 290"/>
                <a:gd name="T6" fmla="*/ 20 w 249"/>
                <a:gd name="T7" fmla="*/ 135 h 290"/>
                <a:gd name="T8" fmla="*/ 154 w 249"/>
                <a:gd name="T9" fmla="*/ 20 h 290"/>
                <a:gd name="T10" fmla="*/ 232 w 249"/>
                <a:gd name="T11" fmla="*/ 20 h 290"/>
                <a:gd name="T12" fmla="*/ 249 w 249"/>
                <a:gd name="T13" fmla="*/ 10 h 290"/>
                <a:gd name="T14" fmla="*/ 232 w 249"/>
                <a:gd name="T15" fmla="*/ 0 h 290"/>
                <a:gd name="T16" fmla="*/ 153 w 249"/>
                <a:gd name="T17" fmla="*/ 0 h 290"/>
                <a:gd name="T18" fmla="*/ 0 w 249"/>
                <a:gd name="T19" fmla="*/ 145 h 290"/>
                <a:gd name="T20" fmla="*/ 153 w 249"/>
                <a:gd name="T21" fmla="*/ 290 h 290"/>
                <a:gd name="T22" fmla="*/ 232 w 249"/>
                <a:gd name="T23" fmla="*/ 290 h 290"/>
                <a:gd name="T24" fmla="*/ 249 w 249"/>
                <a:gd name="T25" fmla="*/ 280 h 290"/>
                <a:gd name="T26" fmla="*/ 232 w 249"/>
                <a:gd name="T27" fmla="*/ 270 h 290"/>
                <a:gd name="T28" fmla="*/ 154 w 249"/>
                <a:gd name="T29" fmla="*/ 270 h 290"/>
                <a:gd name="T30" fmla="*/ 20 w 249"/>
                <a:gd name="T31" fmla="*/ 155 h 290"/>
                <a:gd name="T32" fmla="*/ 232 w 249"/>
                <a:gd name="T33" fmla="*/ 155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9" h="290">
                  <a:moveTo>
                    <a:pt x="232" y="155"/>
                  </a:moveTo>
                  <a:cubicBezTo>
                    <a:pt x="240" y="155"/>
                    <a:pt x="249" y="155"/>
                    <a:pt x="249" y="145"/>
                  </a:cubicBezTo>
                  <a:cubicBezTo>
                    <a:pt x="249" y="135"/>
                    <a:pt x="240" y="135"/>
                    <a:pt x="232" y="135"/>
                  </a:cubicBezTo>
                  <a:lnTo>
                    <a:pt x="20" y="135"/>
                  </a:lnTo>
                  <a:cubicBezTo>
                    <a:pt x="26" y="68"/>
                    <a:pt x="83" y="20"/>
                    <a:pt x="154" y="20"/>
                  </a:cubicBezTo>
                  <a:lnTo>
                    <a:pt x="232" y="20"/>
                  </a:lnTo>
                  <a:cubicBezTo>
                    <a:pt x="240" y="20"/>
                    <a:pt x="249" y="20"/>
                    <a:pt x="249" y="10"/>
                  </a:cubicBezTo>
                  <a:cubicBezTo>
                    <a:pt x="249" y="0"/>
                    <a:pt x="240" y="0"/>
                    <a:pt x="232" y="0"/>
                  </a:cubicBezTo>
                  <a:lnTo>
                    <a:pt x="153" y="0"/>
                  </a:lnTo>
                  <a:cubicBezTo>
                    <a:pt x="68" y="0"/>
                    <a:pt x="0" y="65"/>
                    <a:pt x="0" y="145"/>
                  </a:cubicBezTo>
                  <a:cubicBezTo>
                    <a:pt x="0" y="225"/>
                    <a:pt x="68" y="290"/>
                    <a:pt x="153" y="290"/>
                  </a:cubicBezTo>
                  <a:lnTo>
                    <a:pt x="232" y="290"/>
                  </a:lnTo>
                  <a:cubicBezTo>
                    <a:pt x="240" y="290"/>
                    <a:pt x="249" y="290"/>
                    <a:pt x="249" y="280"/>
                  </a:cubicBezTo>
                  <a:cubicBezTo>
                    <a:pt x="249" y="270"/>
                    <a:pt x="240" y="270"/>
                    <a:pt x="232" y="270"/>
                  </a:cubicBezTo>
                  <a:lnTo>
                    <a:pt x="154" y="270"/>
                  </a:lnTo>
                  <a:cubicBezTo>
                    <a:pt x="83" y="270"/>
                    <a:pt x="26" y="222"/>
                    <a:pt x="20" y="155"/>
                  </a:cubicBezTo>
                  <a:lnTo>
                    <a:pt x="232" y="155"/>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90">
              <a:extLst>
                <a:ext uri="{FF2B5EF4-FFF2-40B4-BE49-F238E27FC236}">
                  <a16:creationId xmlns:a16="http://schemas.microsoft.com/office/drawing/2014/main" id="{C3B265ED-730F-42F0-BEF7-7894C983BE2A}"/>
                </a:ext>
              </a:extLst>
            </p:cNvPr>
            <p:cNvSpPr>
              <a:spLocks noEditPoints="1"/>
            </p:cNvSpPr>
            <p:nvPr>
              <p:custDataLst>
                <p:tags r:id="rId8"/>
              </p:custDataLst>
            </p:nvPr>
          </p:nvSpPr>
          <p:spPr bwMode="auto">
            <a:xfrm>
              <a:off x="5548317" y="5643563"/>
              <a:ext cx="76200" cy="282575"/>
            </a:xfrm>
            <a:custGeom>
              <a:avLst/>
              <a:gdLst>
                <a:gd name="T0" fmla="*/ 125 w 342"/>
                <a:gd name="T1" fmla="*/ 185 h 342"/>
                <a:gd name="T2" fmla="*/ 143 w 342"/>
                <a:gd name="T3" fmla="*/ 185 h 342"/>
                <a:gd name="T4" fmla="*/ 218 w 342"/>
                <a:gd name="T5" fmla="*/ 301 h 342"/>
                <a:gd name="T6" fmla="*/ 241 w 342"/>
                <a:gd name="T7" fmla="*/ 336 h 342"/>
                <a:gd name="T8" fmla="*/ 257 w 342"/>
                <a:gd name="T9" fmla="*/ 342 h 342"/>
                <a:gd name="T10" fmla="*/ 326 w 342"/>
                <a:gd name="T11" fmla="*/ 342 h 342"/>
                <a:gd name="T12" fmla="*/ 342 w 342"/>
                <a:gd name="T13" fmla="*/ 333 h 342"/>
                <a:gd name="T14" fmla="*/ 335 w 342"/>
                <a:gd name="T15" fmla="*/ 324 h 342"/>
                <a:gd name="T16" fmla="*/ 280 w 342"/>
                <a:gd name="T17" fmla="*/ 271 h 342"/>
                <a:gd name="T18" fmla="*/ 218 w 342"/>
                <a:gd name="T19" fmla="*/ 179 h 342"/>
                <a:gd name="T20" fmla="*/ 305 w 342"/>
                <a:gd name="T21" fmla="*/ 93 h 342"/>
                <a:gd name="T22" fmla="*/ 173 w 342"/>
                <a:gd name="T23" fmla="*/ 0 h 342"/>
                <a:gd name="T24" fmla="*/ 17 w 342"/>
                <a:gd name="T25" fmla="*/ 0 h 342"/>
                <a:gd name="T26" fmla="*/ 0 w 342"/>
                <a:gd name="T27" fmla="*/ 9 h 342"/>
                <a:gd name="T28" fmla="*/ 13 w 342"/>
                <a:gd name="T29" fmla="*/ 17 h 342"/>
                <a:gd name="T30" fmla="*/ 44 w 342"/>
                <a:gd name="T31" fmla="*/ 45 h 342"/>
                <a:gd name="T32" fmla="*/ 44 w 342"/>
                <a:gd name="T33" fmla="*/ 296 h 342"/>
                <a:gd name="T34" fmla="*/ 13 w 342"/>
                <a:gd name="T35" fmla="*/ 324 h 342"/>
                <a:gd name="T36" fmla="*/ 0 w 342"/>
                <a:gd name="T37" fmla="*/ 333 h 342"/>
                <a:gd name="T38" fmla="*/ 17 w 342"/>
                <a:gd name="T39" fmla="*/ 342 h 342"/>
                <a:gd name="T40" fmla="*/ 153 w 342"/>
                <a:gd name="T41" fmla="*/ 342 h 342"/>
                <a:gd name="T42" fmla="*/ 170 w 342"/>
                <a:gd name="T43" fmla="*/ 333 h 342"/>
                <a:gd name="T44" fmla="*/ 156 w 342"/>
                <a:gd name="T45" fmla="*/ 324 h 342"/>
                <a:gd name="T46" fmla="*/ 125 w 342"/>
                <a:gd name="T47" fmla="*/ 296 h 342"/>
                <a:gd name="T48" fmla="*/ 125 w 342"/>
                <a:gd name="T49" fmla="*/ 185 h 342"/>
                <a:gd name="T50" fmla="*/ 222 w 342"/>
                <a:gd name="T51" fmla="*/ 160 h 342"/>
                <a:gd name="T52" fmla="*/ 237 w 342"/>
                <a:gd name="T53" fmla="*/ 93 h 342"/>
                <a:gd name="T54" fmla="*/ 218 w 342"/>
                <a:gd name="T55" fmla="*/ 23 h 342"/>
                <a:gd name="T56" fmla="*/ 288 w 342"/>
                <a:gd name="T57" fmla="*/ 93 h 342"/>
                <a:gd name="T58" fmla="*/ 222 w 342"/>
                <a:gd name="T59" fmla="*/ 160 h 342"/>
                <a:gd name="T60" fmla="*/ 125 w 342"/>
                <a:gd name="T61" fmla="*/ 44 h 342"/>
                <a:gd name="T62" fmla="*/ 156 w 342"/>
                <a:gd name="T63" fmla="*/ 17 h 342"/>
                <a:gd name="T64" fmla="*/ 220 w 342"/>
                <a:gd name="T65" fmla="*/ 93 h 342"/>
                <a:gd name="T66" fmla="*/ 125 w 342"/>
                <a:gd name="T67" fmla="*/ 167 h 342"/>
                <a:gd name="T68" fmla="*/ 125 w 342"/>
                <a:gd name="T69" fmla="*/ 44 h 342"/>
                <a:gd name="T70" fmla="*/ 58 w 342"/>
                <a:gd name="T71" fmla="*/ 324 h 342"/>
                <a:gd name="T72" fmla="*/ 62 w 342"/>
                <a:gd name="T73" fmla="*/ 297 h 342"/>
                <a:gd name="T74" fmla="*/ 62 w 342"/>
                <a:gd name="T75" fmla="*/ 44 h 342"/>
                <a:gd name="T76" fmla="*/ 58 w 342"/>
                <a:gd name="T77" fmla="*/ 17 h 342"/>
                <a:gd name="T78" fmla="*/ 115 w 342"/>
                <a:gd name="T79" fmla="*/ 17 h 342"/>
                <a:gd name="T80" fmla="*/ 108 w 342"/>
                <a:gd name="T81" fmla="*/ 43 h 342"/>
                <a:gd name="T82" fmla="*/ 108 w 342"/>
                <a:gd name="T83" fmla="*/ 297 h 342"/>
                <a:gd name="T84" fmla="*/ 112 w 342"/>
                <a:gd name="T85" fmla="*/ 324 h 342"/>
                <a:gd name="T86" fmla="*/ 58 w 342"/>
                <a:gd name="T87" fmla="*/ 324 h 342"/>
                <a:gd name="T88" fmla="*/ 164 w 342"/>
                <a:gd name="T89" fmla="*/ 185 h 342"/>
                <a:gd name="T90" fmla="*/ 173 w 342"/>
                <a:gd name="T91" fmla="*/ 184 h 342"/>
                <a:gd name="T92" fmla="*/ 199 w 342"/>
                <a:gd name="T93" fmla="*/ 182 h 342"/>
                <a:gd name="T94" fmla="*/ 302 w 342"/>
                <a:gd name="T95" fmla="*/ 324 h 342"/>
                <a:gd name="T96" fmla="*/ 254 w 342"/>
                <a:gd name="T97" fmla="*/ 324 h 342"/>
                <a:gd name="T98" fmla="*/ 164 w 342"/>
                <a:gd name="T99" fmla="*/ 185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42" h="342">
                  <a:moveTo>
                    <a:pt x="125" y="185"/>
                  </a:moveTo>
                  <a:lnTo>
                    <a:pt x="143" y="185"/>
                  </a:lnTo>
                  <a:lnTo>
                    <a:pt x="218" y="301"/>
                  </a:lnTo>
                  <a:cubicBezTo>
                    <a:pt x="223" y="309"/>
                    <a:pt x="235" y="328"/>
                    <a:pt x="241" y="336"/>
                  </a:cubicBezTo>
                  <a:cubicBezTo>
                    <a:pt x="244" y="342"/>
                    <a:pt x="246" y="342"/>
                    <a:pt x="257" y="342"/>
                  </a:cubicBezTo>
                  <a:lnTo>
                    <a:pt x="326" y="342"/>
                  </a:lnTo>
                  <a:cubicBezTo>
                    <a:pt x="335" y="342"/>
                    <a:pt x="342" y="342"/>
                    <a:pt x="342" y="333"/>
                  </a:cubicBezTo>
                  <a:cubicBezTo>
                    <a:pt x="342" y="329"/>
                    <a:pt x="339" y="325"/>
                    <a:pt x="335" y="324"/>
                  </a:cubicBezTo>
                  <a:cubicBezTo>
                    <a:pt x="316" y="320"/>
                    <a:pt x="292" y="287"/>
                    <a:pt x="280" y="271"/>
                  </a:cubicBezTo>
                  <a:cubicBezTo>
                    <a:pt x="277" y="266"/>
                    <a:pt x="252" y="233"/>
                    <a:pt x="218" y="179"/>
                  </a:cubicBezTo>
                  <a:cubicBezTo>
                    <a:pt x="263" y="171"/>
                    <a:pt x="305" y="152"/>
                    <a:pt x="305" y="93"/>
                  </a:cubicBezTo>
                  <a:cubicBezTo>
                    <a:pt x="305" y="24"/>
                    <a:pt x="232" y="0"/>
                    <a:pt x="173" y="0"/>
                  </a:cubicBezTo>
                  <a:lnTo>
                    <a:pt x="17" y="0"/>
                  </a:lnTo>
                  <a:cubicBezTo>
                    <a:pt x="8" y="0"/>
                    <a:pt x="0" y="0"/>
                    <a:pt x="0" y="9"/>
                  </a:cubicBezTo>
                  <a:cubicBezTo>
                    <a:pt x="0" y="17"/>
                    <a:pt x="9" y="17"/>
                    <a:pt x="13" y="17"/>
                  </a:cubicBezTo>
                  <a:cubicBezTo>
                    <a:pt x="42" y="17"/>
                    <a:pt x="44" y="21"/>
                    <a:pt x="44" y="45"/>
                  </a:cubicBezTo>
                  <a:lnTo>
                    <a:pt x="44" y="296"/>
                  </a:lnTo>
                  <a:cubicBezTo>
                    <a:pt x="44" y="321"/>
                    <a:pt x="42" y="324"/>
                    <a:pt x="13" y="324"/>
                  </a:cubicBezTo>
                  <a:cubicBezTo>
                    <a:pt x="9" y="324"/>
                    <a:pt x="0" y="324"/>
                    <a:pt x="0" y="333"/>
                  </a:cubicBezTo>
                  <a:cubicBezTo>
                    <a:pt x="0" y="342"/>
                    <a:pt x="8" y="342"/>
                    <a:pt x="17" y="342"/>
                  </a:cubicBezTo>
                  <a:lnTo>
                    <a:pt x="153" y="342"/>
                  </a:lnTo>
                  <a:cubicBezTo>
                    <a:pt x="162" y="342"/>
                    <a:pt x="170" y="342"/>
                    <a:pt x="170" y="333"/>
                  </a:cubicBezTo>
                  <a:cubicBezTo>
                    <a:pt x="170" y="324"/>
                    <a:pt x="161" y="324"/>
                    <a:pt x="156" y="324"/>
                  </a:cubicBezTo>
                  <a:cubicBezTo>
                    <a:pt x="127" y="324"/>
                    <a:pt x="125" y="320"/>
                    <a:pt x="125" y="296"/>
                  </a:cubicBezTo>
                  <a:lnTo>
                    <a:pt x="125" y="185"/>
                  </a:lnTo>
                  <a:close/>
                  <a:moveTo>
                    <a:pt x="222" y="160"/>
                  </a:moveTo>
                  <a:cubicBezTo>
                    <a:pt x="236" y="142"/>
                    <a:pt x="237" y="115"/>
                    <a:pt x="237" y="93"/>
                  </a:cubicBezTo>
                  <a:cubicBezTo>
                    <a:pt x="237" y="69"/>
                    <a:pt x="234" y="43"/>
                    <a:pt x="218" y="23"/>
                  </a:cubicBezTo>
                  <a:cubicBezTo>
                    <a:pt x="239" y="27"/>
                    <a:pt x="288" y="43"/>
                    <a:pt x="288" y="93"/>
                  </a:cubicBezTo>
                  <a:cubicBezTo>
                    <a:pt x="288" y="125"/>
                    <a:pt x="273" y="151"/>
                    <a:pt x="222" y="160"/>
                  </a:cubicBezTo>
                  <a:close/>
                  <a:moveTo>
                    <a:pt x="125" y="44"/>
                  </a:moveTo>
                  <a:cubicBezTo>
                    <a:pt x="125" y="33"/>
                    <a:pt x="125" y="17"/>
                    <a:pt x="156" y="17"/>
                  </a:cubicBezTo>
                  <a:cubicBezTo>
                    <a:pt x="199" y="17"/>
                    <a:pt x="220" y="34"/>
                    <a:pt x="220" y="93"/>
                  </a:cubicBezTo>
                  <a:cubicBezTo>
                    <a:pt x="220" y="158"/>
                    <a:pt x="204" y="167"/>
                    <a:pt x="125" y="167"/>
                  </a:cubicBezTo>
                  <a:lnTo>
                    <a:pt x="125" y="44"/>
                  </a:lnTo>
                  <a:close/>
                  <a:moveTo>
                    <a:pt x="58" y="324"/>
                  </a:moveTo>
                  <a:cubicBezTo>
                    <a:pt x="62" y="315"/>
                    <a:pt x="62" y="301"/>
                    <a:pt x="62" y="297"/>
                  </a:cubicBezTo>
                  <a:lnTo>
                    <a:pt x="62" y="44"/>
                  </a:lnTo>
                  <a:cubicBezTo>
                    <a:pt x="62" y="39"/>
                    <a:pt x="62" y="26"/>
                    <a:pt x="58" y="17"/>
                  </a:cubicBezTo>
                  <a:lnTo>
                    <a:pt x="115" y="17"/>
                  </a:lnTo>
                  <a:cubicBezTo>
                    <a:pt x="108" y="25"/>
                    <a:pt x="108" y="35"/>
                    <a:pt x="108" y="43"/>
                  </a:cubicBezTo>
                  <a:lnTo>
                    <a:pt x="108" y="297"/>
                  </a:lnTo>
                  <a:cubicBezTo>
                    <a:pt x="108" y="302"/>
                    <a:pt x="108" y="315"/>
                    <a:pt x="112" y="324"/>
                  </a:cubicBezTo>
                  <a:lnTo>
                    <a:pt x="58" y="324"/>
                  </a:lnTo>
                  <a:close/>
                  <a:moveTo>
                    <a:pt x="164" y="185"/>
                  </a:moveTo>
                  <a:cubicBezTo>
                    <a:pt x="167" y="184"/>
                    <a:pt x="169" y="184"/>
                    <a:pt x="173" y="184"/>
                  </a:cubicBezTo>
                  <a:cubicBezTo>
                    <a:pt x="181" y="184"/>
                    <a:pt x="192" y="183"/>
                    <a:pt x="199" y="182"/>
                  </a:cubicBezTo>
                  <a:cubicBezTo>
                    <a:pt x="207" y="194"/>
                    <a:pt x="261" y="283"/>
                    <a:pt x="302" y="324"/>
                  </a:cubicBezTo>
                  <a:lnTo>
                    <a:pt x="254" y="324"/>
                  </a:lnTo>
                  <a:lnTo>
                    <a:pt x="164" y="185"/>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91">
              <a:extLst>
                <a:ext uri="{FF2B5EF4-FFF2-40B4-BE49-F238E27FC236}">
                  <a16:creationId xmlns:a16="http://schemas.microsoft.com/office/drawing/2014/main" id="{A09E22F1-1F6A-459C-8F32-4883B8054E08}"/>
                </a:ext>
              </a:extLst>
            </p:cNvPr>
            <p:cNvSpPr>
              <a:spLocks/>
            </p:cNvSpPr>
            <p:nvPr>
              <p:custDataLst>
                <p:tags r:id="rId9"/>
              </p:custDataLst>
            </p:nvPr>
          </p:nvSpPr>
          <p:spPr bwMode="auto">
            <a:xfrm>
              <a:off x="5630867" y="5564188"/>
              <a:ext cx="33338" cy="192088"/>
            </a:xfrm>
            <a:custGeom>
              <a:avLst/>
              <a:gdLst>
                <a:gd name="T0" fmla="*/ 154 w 154"/>
                <a:gd name="T1" fmla="*/ 168 h 232"/>
                <a:gd name="T2" fmla="*/ 142 w 154"/>
                <a:gd name="T3" fmla="*/ 168 h 232"/>
                <a:gd name="T4" fmla="*/ 133 w 154"/>
                <a:gd name="T5" fmla="*/ 200 h 232"/>
                <a:gd name="T6" fmla="*/ 98 w 154"/>
                <a:gd name="T7" fmla="*/ 202 h 232"/>
                <a:gd name="T8" fmla="*/ 34 w 154"/>
                <a:gd name="T9" fmla="*/ 202 h 232"/>
                <a:gd name="T10" fmla="*/ 104 w 154"/>
                <a:gd name="T11" fmla="*/ 143 h 232"/>
                <a:gd name="T12" fmla="*/ 154 w 154"/>
                <a:gd name="T13" fmla="*/ 68 h 232"/>
                <a:gd name="T14" fmla="*/ 72 w 154"/>
                <a:gd name="T15" fmla="*/ 0 h 232"/>
                <a:gd name="T16" fmla="*/ 0 w 154"/>
                <a:gd name="T17" fmla="*/ 62 h 232"/>
                <a:gd name="T18" fmla="*/ 18 w 154"/>
                <a:gd name="T19" fmla="*/ 82 h 232"/>
                <a:gd name="T20" fmla="*/ 36 w 154"/>
                <a:gd name="T21" fmla="*/ 63 h 232"/>
                <a:gd name="T22" fmla="*/ 16 w 154"/>
                <a:gd name="T23" fmla="*/ 45 h 232"/>
                <a:gd name="T24" fmla="*/ 67 w 154"/>
                <a:gd name="T25" fmla="*/ 12 h 232"/>
                <a:gd name="T26" fmla="*/ 120 w 154"/>
                <a:gd name="T27" fmla="*/ 68 h 232"/>
                <a:gd name="T28" fmla="*/ 87 w 154"/>
                <a:gd name="T29" fmla="*/ 135 h 232"/>
                <a:gd name="T30" fmla="*/ 3 w 154"/>
                <a:gd name="T31" fmla="*/ 218 h 232"/>
                <a:gd name="T32" fmla="*/ 0 w 154"/>
                <a:gd name="T33" fmla="*/ 232 h 232"/>
                <a:gd name="T34" fmla="*/ 143 w 154"/>
                <a:gd name="T35" fmla="*/ 232 h 232"/>
                <a:gd name="T36" fmla="*/ 154 w 154"/>
                <a:gd name="T37" fmla="*/ 168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4" h="232">
                  <a:moveTo>
                    <a:pt x="154" y="168"/>
                  </a:moveTo>
                  <a:lnTo>
                    <a:pt x="142" y="168"/>
                  </a:lnTo>
                  <a:cubicBezTo>
                    <a:pt x="141" y="176"/>
                    <a:pt x="137" y="196"/>
                    <a:pt x="133" y="200"/>
                  </a:cubicBezTo>
                  <a:cubicBezTo>
                    <a:pt x="130" y="202"/>
                    <a:pt x="103" y="202"/>
                    <a:pt x="98" y="202"/>
                  </a:cubicBezTo>
                  <a:lnTo>
                    <a:pt x="34" y="202"/>
                  </a:lnTo>
                  <a:cubicBezTo>
                    <a:pt x="71" y="169"/>
                    <a:pt x="83" y="160"/>
                    <a:pt x="104" y="143"/>
                  </a:cubicBezTo>
                  <a:cubicBezTo>
                    <a:pt x="130" y="123"/>
                    <a:pt x="154" y="101"/>
                    <a:pt x="154" y="68"/>
                  </a:cubicBezTo>
                  <a:cubicBezTo>
                    <a:pt x="154" y="26"/>
                    <a:pt x="117" y="0"/>
                    <a:pt x="72" y="0"/>
                  </a:cubicBezTo>
                  <a:cubicBezTo>
                    <a:pt x="29" y="0"/>
                    <a:pt x="0" y="30"/>
                    <a:pt x="0" y="62"/>
                  </a:cubicBezTo>
                  <a:cubicBezTo>
                    <a:pt x="0" y="80"/>
                    <a:pt x="15" y="82"/>
                    <a:pt x="18" y="82"/>
                  </a:cubicBezTo>
                  <a:cubicBezTo>
                    <a:pt x="26" y="82"/>
                    <a:pt x="36" y="76"/>
                    <a:pt x="36" y="63"/>
                  </a:cubicBezTo>
                  <a:cubicBezTo>
                    <a:pt x="36" y="57"/>
                    <a:pt x="34" y="45"/>
                    <a:pt x="16" y="45"/>
                  </a:cubicBezTo>
                  <a:cubicBezTo>
                    <a:pt x="27" y="20"/>
                    <a:pt x="50" y="12"/>
                    <a:pt x="67" y="12"/>
                  </a:cubicBezTo>
                  <a:cubicBezTo>
                    <a:pt x="102" y="12"/>
                    <a:pt x="120" y="39"/>
                    <a:pt x="120" y="68"/>
                  </a:cubicBezTo>
                  <a:cubicBezTo>
                    <a:pt x="120" y="98"/>
                    <a:pt x="98" y="122"/>
                    <a:pt x="87" y="135"/>
                  </a:cubicBezTo>
                  <a:lnTo>
                    <a:pt x="3" y="218"/>
                  </a:lnTo>
                  <a:cubicBezTo>
                    <a:pt x="0" y="221"/>
                    <a:pt x="0" y="222"/>
                    <a:pt x="0" y="232"/>
                  </a:cubicBezTo>
                  <a:lnTo>
                    <a:pt x="143" y="232"/>
                  </a:lnTo>
                  <a:lnTo>
                    <a:pt x="154" y="168"/>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92">
              <a:extLst>
                <a:ext uri="{FF2B5EF4-FFF2-40B4-BE49-F238E27FC236}">
                  <a16:creationId xmlns:a16="http://schemas.microsoft.com/office/drawing/2014/main" id="{4AED53F3-24CA-4A12-8901-EE252CC10665}"/>
                </a:ext>
              </a:extLst>
            </p:cNvPr>
            <p:cNvSpPr>
              <a:spLocks/>
            </p:cNvSpPr>
            <p:nvPr>
              <p:custDataLst>
                <p:tags r:id="rId10"/>
              </p:custDataLst>
            </p:nvPr>
          </p:nvSpPr>
          <p:spPr bwMode="auto">
            <a:xfrm>
              <a:off x="5675317" y="5559425"/>
              <a:ext cx="68263" cy="196850"/>
            </a:xfrm>
            <a:custGeom>
              <a:avLst/>
              <a:gdLst>
                <a:gd name="T0" fmla="*/ 267 w 311"/>
                <a:gd name="T1" fmla="*/ 38 h 239"/>
                <a:gd name="T2" fmla="*/ 304 w 311"/>
                <a:gd name="T3" fmla="*/ 13 h 239"/>
                <a:gd name="T4" fmla="*/ 311 w 311"/>
                <a:gd name="T5" fmla="*/ 5 h 239"/>
                <a:gd name="T6" fmla="*/ 306 w 311"/>
                <a:gd name="T7" fmla="*/ 0 h 239"/>
                <a:gd name="T8" fmla="*/ 269 w 311"/>
                <a:gd name="T9" fmla="*/ 1 h 239"/>
                <a:gd name="T10" fmla="*/ 232 w 311"/>
                <a:gd name="T11" fmla="*/ 0 h 239"/>
                <a:gd name="T12" fmla="*/ 225 w 311"/>
                <a:gd name="T13" fmla="*/ 8 h 239"/>
                <a:gd name="T14" fmla="*/ 233 w 311"/>
                <a:gd name="T15" fmla="*/ 13 h 239"/>
                <a:gd name="T16" fmla="*/ 255 w 311"/>
                <a:gd name="T17" fmla="*/ 27 h 239"/>
                <a:gd name="T18" fmla="*/ 254 w 311"/>
                <a:gd name="T19" fmla="*/ 35 h 239"/>
                <a:gd name="T20" fmla="*/ 216 w 311"/>
                <a:gd name="T21" fmla="*/ 188 h 239"/>
                <a:gd name="T22" fmla="*/ 127 w 311"/>
                <a:gd name="T23" fmla="*/ 6 h 239"/>
                <a:gd name="T24" fmla="*/ 116 w 311"/>
                <a:gd name="T25" fmla="*/ 0 h 239"/>
                <a:gd name="T26" fmla="*/ 68 w 311"/>
                <a:gd name="T27" fmla="*/ 0 h 239"/>
                <a:gd name="T28" fmla="*/ 57 w 311"/>
                <a:gd name="T29" fmla="*/ 8 h 239"/>
                <a:gd name="T30" fmla="*/ 68 w 311"/>
                <a:gd name="T31" fmla="*/ 13 h 239"/>
                <a:gd name="T32" fmla="*/ 90 w 311"/>
                <a:gd name="T33" fmla="*/ 14 h 239"/>
                <a:gd name="T34" fmla="*/ 44 w 311"/>
                <a:gd name="T35" fmla="*/ 201 h 239"/>
                <a:gd name="T36" fmla="*/ 8 w 311"/>
                <a:gd name="T37" fmla="*/ 226 h 239"/>
                <a:gd name="T38" fmla="*/ 0 w 311"/>
                <a:gd name="T39" fmla="*/ 233 h 239"/>
                <a:gd name="T40" fmla="*/ 5 w 311"/>
                <a:gd name="T41" fmla="*/ 239 h 239"/>
                <a:gd name="T42" fmla="*/ 42 w 311"/>
                <a:gd name="T43" fmla="*/ 237 h 239"/>
                <a:gd name="T44" fmla="*/ 79 w 311"/>
                <a:gd name="T45" fmla="*/ 239 h 239"/>
                <a:gd name="T46" fmla="*/ 86 w 311"/>
                <a:gd name="T47" fmla="*/ 231 h 239"/>
                <a:gd name="T48" fmla="*/ 78 w 311"/>
                <a:gd name="T49" fmla="*/ 226 h 239"/>
                <a:gd name="T50" fmla="*/ 56 w 311"/>
                <a:gd name="T51" fmla="*/ 211 h 239"/>
                <a:gd name="T52" fmla="*/ 57 w 311"/>
                <a:gd name="T53" fmla="*/ 203 h 239"/>
                <a:gd name="T54" fmla="*/ 102 w 311"/>
                <a:gd name="T55" fmla="*/ 24 h 239"/>
                <a:gd name="T56" fmla="*/ 203 w 311"/>
                <a:gd name="T57" fmla="*/ 233 h 239"/>
                <a:gd name="T58" fmla="*/ 211 w 311"/>
                <a:gd name="T59" fmla="*/ 239 h 239"/>
                <a:gd name="T60" fmla="*/ 218 w 311"/>
                <a:gd name="T61" fmla="*/ 231 h 239"/>
                <a:gd name="T62" fmla="*/ 267 w 311"/>
                <a:gd name="T63" fmla="*/ 38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11" h="239">
                  <a:moveTo>
                    <a:pt x="267" y="38"/>
                  </a:moveTo>
                  <a:cubicBezTo>
                    <a:pt x="270" y="25"/>
                    <a:pt x="276" y="13"/>
                    <a:pt x="304" y="13"/>
                  </a:cubicBezTo>
                  <a:cubicBezTo>
                    <a:pt x="306" y="13"/>
                    <a:pt x="311" y="12"/>
                    <a:pt x="311" y="5"/>
                  </a:cubicBezTo>
                  <a:cubicBezTo>
                    <a:pt x="311" y="3"/>
                    <a:pt x="309" y="0"/>
                    <a:pt x="306" y="0"/>
                  </a:cubicBezTo>
                  <a:cubicBezTo>
                    <a:pt x="294" y="0"/>
                    <a:pt x="281" y="1"/>
                    <a:pt x="269" y="1"/>
                  </a:cubicBezTo>
                  <a:cubicBezTo>
                    <a:pt x="261" y="1"/>
                    <a:pt x="241" y="0"/>
                    <a:pt x="232" y="0"/>
                  </a:cubicBezTo>
                  <a:cubicBezTo>
                    <a:pt x="231" y="0"/>
                    <a:pt x="225" y="0"/>
                    <a:pt x="225" y="8"/>
                  </a:cubicBezTo>
                  <a:cubicBezTo>
                    <a:pt x="225" y="12"/>
                    <a:pt x="230" y="13"/>
                    <a:pt x="233" y="13"/>
                  </a:cubicBezTo>
                  <a:cubicBezTo>
                    <a:pt x="249" y="13"/>
                    <a:pt x="255" y="18"/>
                    <a:pt x="255" y="27"/>
                  </a:cubicBezTo>
                  <a:cubicBezTo>
                    <a:pt x="255" y="30"/>
                    <a:pt x="255" y="31"/>
                    <a:pt x="254" y="35"/>
                  </a:cubicBezTo>
                  <a:lnTo>
                    <a:pt x="216" y="188"/>
                  </a:lnTo>
                  <a:lnTo>
                    <a:pt x="127" y="6"/>
                  </a:lnTo>
                  <a:cubicBezTo>
                    <a:pt x="125" y="0"/>
                    <a:pt x="124" y="0"/>
                    <a:pt x="116" y="0"/>
                  </a:cubicBezTo>
                  <a:lnTo>
                    <a:pt x="68" y="0"/>
                  </a:lnTo>
                  <a:cubicBezTo>
                    <a:pt x="61" y="0"/>
                    <a:pt x="57" y="0"/>
                    <a:pt x="57" y="8"/>
                  </a:cubicBezTo>
                  <a:cubicBezTo>
                    <a:pt x="57" y="13"/>
                    <a:pt x="61" y="13"/>
                    <a:pt x="68" y="13"/>
                  </a:cubicBezTo>
                  <a:cubicBezTo>
                    <a:pt x="75" y="13"/>
                    <a:pt x="83" y="13"/>
                    <a:pt x="90" y="14"/>
                  </a:cubicBezTo>
                  <a:lnTo>
                    <a:pt x="44" y="201"/>
                  </a:lnTo>
                  <a:cubicBezTo>
                    <a:pt x="41" y="214"/>
                    <a:pt x="35" y="225"/>
                    <a:pt x="8" y="226"/>
                  </a:cubicBezTo>
                  <a:cubicBezTo>
                    <a:pt x="5" y="226"/>
                    <a:pt x="0" y="226"/>
                    <a:pt x="0" y="233"/>
                  </a:cubicBezTo>
                  <a:cubicBezTo>
                    <a:pt x="0" y="237"/>
                    <a:pt x="3" y="239"/>
                    <a:pt x="5" y="239"/>
                  </a:cubicBezTo>
                  <a:cubicBezTo>
                    <a:pt x="17" y="239"/>
                    <a:pt x="30" y="237"/>
                    <a:pt x="42" y="237"/>
                  </a:cubicBezTo>
                  <a:cubicBezTo>
                    <a:pt x="50" y="237"/>
                    <a:pt x="70" y="239"/>
                    <a:pt x="79" y="239"/>
                  </a:cubicBezTo>
                  <a:cubicBezTo>
                    <a:pt x="82" y="239"/>
                    <a:pt x="86" y="237"/>
                    <a:pt x="86" y="231"/>
                  </a:cubicBezTo>
                  <a:cubicBezTo>
                    <a:pt x="86" y="226"/>
                    <a:pt x="81" y="226"/>
                    <a:pt x="78" y="226"/>
                  </a:cubicBezTo>
                  <a:cubicBezTo>
                    <a:pt x="56" y="225"/>
                    <a:pt x="56" y="216"/>
                    <a:pt x="56" y="211"/>
                  </a:cubicBezTo>
                  <a:cubicBezTo>
                    <a:pt x="56" y="210"/>
                    <a:pt x="56" y="208"/>
                    <a:pt x="57" y="203"/>
                  </a:cubicBezTo>
                  <a:lnTo>
                    <a:pt x="102" y="24"/>
                  </a:lnTo>
                  <a:lnTo>
                    <a:pt x="203" y="233"/>
                  </a:lnTo>
                  <a:cubicBezTo>
                    <a:pt x="206" y="238"/>
                    <a:pt x="208" y="239"/>
                    <a:pt x="211" y="239"/>
                  </a:cubicBezTo>
                  <a:cubicBezTo>
                    <a:pt x="217" y="239"/>
                    <a:pt x="217" y="238"/>
                    <a:pt x="218" y="231"/>
                  </a:cubicBezTo>
                  <a:lnTo>
                    <a:pt x="267" y="38"/>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1595639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Date Placeholder 3">
            <a:extLst>
              <a:ext uri="{FF2B5EF4-FFF2-40B4-BE49-F238E27FC236}">
                <a16:creationId xmlns:a16="http://schemas.microsoft.com/office/drawing/2014/main" id="{F13B9BAB-C6E2-42F4-B3AC-DE2F1245B385}"/>
              </a:ext>
            </a:extLst>
          </p:cNvPr>
          <p:cNvSpPr>
            <a:spLocks noGrp="1"/>
          </p:cNvSpPr>
          <p:nvPr>
            <p:ph type="dt"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6002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r>
              <a:rPr lang="en-US" altLang="it-IT" sz="1100">
                <a:solidFill>
                  <a:schemeClr val="bg1"/>
                </a:solidFill>
              </a:rPr>
              <a:t>A.Y. 2020/2021</a:t>
            </a:r>
            <a:endParaRPr lang="it-IT" altLang="it-IT" sz="1100" dirty="0">
              <a:solidFill>
                <a:schemeClr val="bg1"/>
              </a:solidFill>
            </a:endParaRPr>
          </a:p>
        </p:txBody>
      </p:sp>
      <p:sp>
        <p:nvSpPr>
          <p:cNvPr id="8195" name="Footer Placeholder 4">
            <a:extLst>
              <a:ext uri="{FF2B5EF4-FFF2-40B4-BE49-F238E27FC236}">
                <a16:creationId xmlns:a16="http://schemas.microsoft.com/office/drawing/2014/main" id="{BF73EBB7-515D-494E-B6FA-2A5D5AE0AF88}"/>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6002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r>
              <a:rPr lang="en-US" sz="1100" b="0">
                <a:solidFill>
                  <a:schemeClr val="bg1"/>
                </a:solidFill>
              </a:rPr>
              <a:t>Control Learning techniques for set point regulation of robots with nonlinear joints flexibility</a:t>
            </a:r>
            <a:endParaRPr lang="it-IT" altLang="it-IT" sz="1100" dirty="0">
              <a:solidFill>
                <a:schemeClr val="bg1"/>
              </a:solidFill>
            </a:endParaRPr>
          </a:p>
        </p:txBody>
      </p:sp>
      <p:sp>
        <p:nvSpPr>
          <p:cNvPr id="8196" name="Slide Number Placeholder 5">
            <a:extLst>
              <a:ext uri="{FF2B5EF4-FFF2-40B4-BE49-F238E27FC236}">
                <a16:creationId xmlns:a16="http://schemas.microsoft.com/office/drawing/2014/main" id="{1D3575BF-5331-4333-A4D4-1D7EEC5DDB52}"/>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6002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r>
              <a:rPr lang="it-IT" altLang="it-IT" sz="1100" dirty="0">
                <a:solidFill>
                  <a:schemeClr val="bg1"/>
                </a:solidFill>
              </a:rPr>
              <a:t>Pagina </a:t>
            </a:r>
            <a:fld id="{55AE7F7A-A7FA-4352-B2B7-64914ED0F60D}" type="slidenum">
              <a:rPr lang="it-IT" altLang="it-IT" sz="1100" smtClean="0">
                <a:solidFill>
                  <a:schemeClr val="bg1"/>
                </a:solidFill>
              </a:rPr>
              <a:pPr>
                <a:spcBef>
                  <a:spcPct val="0"/>
                </a:spcBef>
                <a:buClrTx/>
                <a:buFontTx/>
                <a:buNone/>
              </a:pPr>
              <a:t>30</a:t>
            </a:fld>
            <a:endParaRPr lang="it-IT" altLang="it-IT" sz="1100" dirty="0">
              <a:solidFill>
                <a:schemeClr val="bg1"/>
              </a:solidFill>
            </a:endParaRPr>
          </a:p>
        </p:txBody>
      </p:sp>
      <p:sp>
        <p:nvSpPr>
          <p:cNvPr id="8197" name="Rectangle 2">
            <a:extLst>
              <a:ext uri="{FF2B5EF4-FFF2-40B4-BE49-F238E27FC236}">
                <a16:creationId xmlns:a16="http://schemas.microsoft.com/office/drawing/2014/main" id="{60B35ACF-1AE7-47D3-8157-1EC81C972CCF}"/>
              </a:ext>
            </a:extLst>
          </p:cNvPr>
          <p:cNvSpPr>
            <a:spLocks noGrp="1" noChangeArrowheads="1"/>
          </p:cNvSpPr>
          <p:nvPr>
            <p:ph type="title"/>
          </p:nvPr>
        </p:nvSpPr>
        <p:spPr>
          <a:xfrm>
            <a:off x="863600" y="0"/>
            <a:ext cx="7416800" cy="581025"/>
          </a:xfrm>
        </p:spPr>
        <p:txBody>
          <a:bodyPr/>
          <a:lstStyle/>
          <a:p>
            <a:pPr algn="ctr"/>
            <a:r>
              <a:rPr lang="en-AU" altLang="it-IT" sz="3200" dirty="0">
                <a:effectLst>
                  <a:outerShdw blurRad="38100" dist="38100" dir="2700000" algn="tl">
                    <a:srgbClr val="000000">
                      <a:alpha val="43137"/>
                    </a:srgbClr>
                  </a:outerShdw>
                </a:effectLst>
              </a:rPr>
              <a:t>Bibliography</a:t>
            </a:r>
            <a:endParaRPr lang="en-AU" altLang="it-IT" sz="3200" dirty="0">
              <a:effectLst>
                <a:outerShdw blurRad="38100" dist="38100" dir="2700000" algn="tl">
                  <a:srgbClr val="000000">
                    <a:alpha val="43137"/>
                  </a:srgbClr>
                </a:outerShdw>
              </a:effectLst>
              <a:cs typeface="Arial"/>
            </a:endParaRPr>
          </a:p>
        </p:txBody>
      </p:sp>
      <p:sp>
        <p:nvSpPr>
          <p:cNvPr id="2" name="CasellaDiTesto 1">
            <a:extLst>
              <a:ext uri="{FF2B5EF4-FFF2-40B4-BE49-F238E27FC236}">
                <a16:creationId xmlns:a16="http://schemas.microsoft.com/office/drawing/2014/main" id="{B28EA4EB-6E89-4522-90E5-CFD5EC10B2B1}"/>
              </a:ext>
            </a:extLst>
          </p:cNvPr>
          <p:cNvSpPr txBox="1"/>
          <p:nvPr/>
        </p:nvSpPr>
        <p:spPr>
          <a:xfrm>
            <a:off x="863600" y="581025"/>
            <a:ext cx="8078709" cy="544251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171450" indent="-171450">
              <a:lnSpc>
                <a:spcPct val="150000"/>
              </a:lnSpc>
              <a:buClr>
                <a:srgbClr val="790022"/>
              </a:buClr>
              <a:buFont typeface="Arial"/>
              <a:buChar char="•"/>
            </a:pPr>
            <a:r>
              <a:rPr lang="en-US" sz="1800" dirty="0">
                <a:solidFill>
                  <a:srgbClr val="000000"/>
                </a:solidFill>
              </a:rPr>
              <a:t>A. De Luca, S. </a:t>
            </a:r>
            <a:r>
              <a:rPr lang="en-US" sz="1800" dirty="0" err="1">
                <a:solidFill>
                  <a:srgbClr val="000000"/>
                </a:solidFill>
              </a:rPr>
              <a:t>Iannitti</a:t>
            </a:r>
            <a:r>
              <a:rPr lang="en-US" sz="1800" dirty="0">
                <a:solidFill>
                  <a:srgbClr val="000000"/>
                </a:solidFill>
              </a:rPr>
              <a:t>, R. </a:t>
            </a:r>
            <a:r>
              <a:rPr lang="en-US" sz="1800" dirty="0" err="1">
                <a:solidFill>
                  <a:srgbClr val="000000"/>
                </a:solidFill>
              </a:rPr>
              <a:t>Mattone</a:t>
            </a:r>
            <a:r>
              <a:rPr lang="en-US" sz="1800" dirty="0">
                <a:solidFill>
                  <a:srgbClr val="000000"/>
                </a:solidFill>
              </a:rPr>
              <a:t>, and G. </a:t>
            </a:r>
            <a:r>
              <a:rPr lang="en-US" sz="1800" dirty="0" err="1">
                <a:solidFill>
                  <a:srgbClr val="000000"/>
                </a:solidFill>
              </a:rPr>
              <a:t>Oriolo</a:t>
            </a:r>
            <a:r>
              <a:rPr lang="en-US" sz="1800" dirty="0">
                <a:solidFill>
                  <a:srgbClr val="000000"/>
                </a:solidFill>
              </a:rPr>
              <a:t>, “</a:t>
            </a:r>
            <a:r>
              <a:rPr lang="en-US" sz="1800" i="1" dirty="0">
                <a:solidFill>
                  <a:srgbClr val="000000"/>
                </a:solidFill>
              </a:rPr>
              <a:t>Control problems in underactuated manipulators</a:t>
            </a:r>
            <a:r>
              <a:rPr lang="en-US" sz="1800" dirty="0">
                <a:solidFill>
                  <a:srgbClr val="000000"/>
                </a:solidFill>
              </a:rPr>
              <a:t>,” 2001 IEEE/ASME International Conference on Advanced Intelligent Mechatronics. Proceedings (Cat. No. 01TH8556), vol. 2, pp. 855–861, IEEE, 2001</a:t>
            </a:r>
          </a:p>
          <a:p>
            <a:pPr marL="171450" indent="-171450">
              <a:lnSpc>
                <a:spcPct val="150000"/>
              </a:lnSpc>
              <a:buClr>
                <a:srgbClr val="790022"/>
              </a:buClr>
              <a:buFont typeface="Arial"/>
              <a:buChar char="•"/>
            </a:pPr>
            <a:r>
              <a:rPr lang="en-US" sz="1800" dirty="0">
                <a:solidFill>
                  <a:srgbClr val="000000"/>
                </a:solidFill>
              </a:rPr>
              <a:t>I. </a:t>
            </a:r>
            <a:r>
              <a:rPr lang="en-US" sz="1800" dirty="0" err="1">
                <a:solidFill>
                  <a:srgbClr val="000000"/>
                </a:solidFill>
              </a:rPr>
              <a:t>Fantoni</a:t>
            </a:r>
            <a:r>
              <a:rPr lang="en-US" sz="1800" dirty="0">
                <a:solidFill>
                  <a:srgbClr val="000000"/>
                </a:solidFill>
              </a:rPr>
              <a:t>, R. Lozano, and S. Sinha, “</a:t>
            </a:r>
            <a:r>
              <a:rPr lang="en-US" sz="1800" i="1" dirty="0">
                <a:solidFill>
                  <a:srgbClr val="000000"/>
                </a:solidFill>
              </a:rPr>
              <a:t>Nonlinear control for underactuated mechanical systems</a:t>
            </a:r>
            <a:r>
              <a:rPr lang="en-US" sz="1800" dirty="0">
                <a:solidFill>
                  <a:srgbClr val="000000"/>
                </a:solidFill>
              </a:rPr>
              <a:t>,” Appl. Mech. Rev., vol. 55, no. 4, pp. B67–B68, 2002</a:t>
            </a:r>
          </a:p>
          <a:p>
            <a:pPr marL="171450" indent="-171450">
              <a:lnSpc>
                <a:spcPct val="150000"/>
              </a:lnSpc>
              <a:buClr>
                <a:srgbClr val="790022"/>
              </a:buClr>
              <a:buFont typeface="Arial"/>
              <a:buChar char="•"/>
            </a:pPr>
            <a:r>
              <a:rPr lang="en-US" sz="1800" dirty="0">
                <a:solidFill>
                  <a:srgbClr val="000000"/>
                </a:solidFill>
              </a:rPr>
              <a:t>A. </a:t>
            </a:r>
            <a:r>
              <a:rPr lang="en-US" sz="1800" dirty="0" err="1">
                <a:solidFill>
                  <a:srgbClr val="000000"/>
                </a:solidFill>
              </a:rPr>
              <a:t>Bemporad</a:t>
            </a:r>
            <a:r>
              <a:rPr lang="en-US" sz="1800" dirty="0">
                <a:solidFill>
                  <a:srgbClr val="000000"/>
                </a:solidFill>
              </a:rPr>
              <a:t>, “</a:t>
            </a:r>
            <a:r>
              <a:rPr lang="en-US" sz="1800" i="1" dirty="0">
                <a:solidFill>
                  <a:srgbClr val="000000"/>
                </a:solidFill>
              </a:rPr>
              <a:t>Model predictive control</a:t>
            </a:r>
            <a:r>
              <a:rPr lang="en-US" sz="1800" dirty="0">
                <a:solidFill>
                  <a:srgbClr val="000000"/>
                </a:solidFill>
              </a:rPr>
              <a:t>.” - Course slides, 2020</a:t>
            </a:r>
          </a:p>
          <a:p>
            <a:pPr marL="171450" indent="-171450">
              <a:lnSpc>
                <a:spcPct val="150000"/>
              </a:lnSpc>
              <a:buClr>
                <a:srgbClr val="790022"/>
              </a:buClr>
              <a:buFont typeface="Arial"/>
              <a:buChar char="•"/>
            </a:pPr>
            <a:r>
              <a:rPr lang="en-US" sz="1800" dirty="0">
                <a:solidFill>
                  <a:srgbClr val="000000"/>
                </a:solidFill>
              </a:rPr>
              <a:t>D. Mayne, “</a:t>
            </a:r>
            <a:r>
              <a:rPr lang="en-US" sz="1800" i="1" dirty="0">
                <a:solidFill>
                  <a:srgbClr val="000000"/>
                </a:solidFill>
              </a:rPr>
              <a:t>An apologia for </a:t>
            </a:r>
            <a:r>
              <a:rPr lang="en-US" sz="1800" i="1" dirty="0" err="1">
                <a:solidFill>
                  <a:srgbClr val="000000"/>
                </a:solidFill>
              </a:rPr>
              <a:t>stabilising</a:t>
            </a:r>
            <a:r>
              <a:rPr lang="en-US" sz="1800" i="1" dirty="0">
                <a:solidFill>
                  <a:srgbClr val="000000"/>
                </a:solidFill>
              </a:rPr>
              <a:t> terminal conditions in model predictive control</a:t>
            </a:r>
            <a:r>
              <a:rPr lang="en-US" sz="1800" dirty="0">
                <a:solidFill>
                  <a:srgbClr val="000000"/>
                </a:solidFill>
              </a:rPr>
              <a:t>,” International Journal of Control, vol. 86, 11 2013</a:t>
            </a:r>
          </a:p>
          <a:p>
            <a:pPr marL="171450" indent="-171450">
              <a:lnSpc>
                <a:spcPct val="150000"/>
              </a:lnSpc>
              <a:buClr>
                <a:srgbClr val="790022"/>
              </a:buClr>
              <a:buFont typeface="Arial"/>
              <a:buChar char="•"/>
            </a:pPr>
            <a:r>
              <a:rPr lang="en-US" sz="1800" dirty="0">
                <a:solidFill>
                  <a:srgbClr val="000000"/>
                </a:solidFill>
              </a:rPr>
              <a:t>A. D. Luca, “</a:t>
            </a:r>
            <a:r>
              <a:rPr lang="en-US" sz="1800" i="1" dirty="0">
                <a:solidFill>
                  <a:srgbClr val="000000"/>
                </a:solidFill>
              </a:rPr>
              <a:t>A review on the control of flexible joint manipulators,</a:t>
            </a:r>
            <a:r>
              <a:rPr lang="en-US" sz="1800" dirty="0">
                <a:solidFill>
                  <a:srgbClr val="000000"/>
                </a:solidFill>
              </a:rPr>
              <a:t>” Workshop on Soft Robotic Modeling and Control, 2018</a:t>
            </a:r>
          </a:p>
          <a:p>
            <a:pPr marL="171450" indent="-171450">
              <a:lnSpc>
                <a:spcPct val="150000"/>
              </a:lnSpc>
              <a:buClr>
                <a:srgbClr val="790022"/>
              </a:buClr>
              <a:buFont typeface="Arial"/>
              <a:buChar char="•"/>
            </a:pPr>
            <a:r>
              <a:rPr lang="en-US" sz="1800" dirty="0">
                <a:solidFill>
                  <a:srgbClr val="000000"/>
                </a:solidFill>
              </a:rPr>
              <a:t>P. Tomei, “</a:t>
            </a:r>
            <a:r>
              <a:rPr lang="en-US" sz="1800" i="1" dirty="0">
                <a:solidFill>
                  <a:srgbClr val="000000"/>
                </a:solidFill>
              </a:rPr>
              <a:t>A simple pd controller for robots with elastic joints,” </a:t>
            </a:r>
            <a:r>
              <a:rPr lang="en-US" sz="1800" dirty="0">
                <a:solidFill>
                  <a:srgbClr val="000000"/>
                </a:solidFill>
              </a:rPr>
              <a:t>IEEE Transactions on automatic control, vol. 36, no. 10, pp. 1208–1213, 1991.</a:t>
            </a:r>
            <a:endParaRPr lang="en-AU" sz="1800" dirty="0">
              <a:solidFill>
                <a:srgbClr val="000000"/>
              </a:solidFill>
              <a:latin typeface="Arial"/>
              <a:ea typeface="ＭＳ Ｐゴシック"/>
              <a:cs typeface="Arial"/>
            </a:endParaRPr>
          </a:p>
        </p:txBody>
      </p:sp>
    </p:spTree>
    <p:extLst>
      <p:ext uri="{BB962C8B-B14F-4D97-AF65-F5344CB8AC3E}">
        <p14:creationId xmlns:p14="http://schemas.microsoft.com/office/powerpoint/2010/main" val="1566649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3D938-4423-461F-8819-CB741A0D3F96}"/>
              </a:ext>
            </a:extLst>
          </p:cNvPr>
          <p:cNvSpPr>
            <a:spLocks noGrp="1"/>
          </p:cNvSpPr>
          <p:nvPr>
            <p:ph type="title"/>
          </p:nvPr>
        </p:nvSpPr>
        <p:spPr>
          <a:xfrm>
            <a:off x="870831" y="-3677"/>
            <a:ext cx="7559675" cy="1040307"/>
          </a:xfrm>
        </p:spPr>
        <p:txBody>
          <a:bodyPr/>
          <a:lstStyle/>
          <a:p>
            <a:pPr algn="ctr"/>
            <a:r>
              <a:rPr lang="en-US" sz="3200" dirty="0">
                <a:effectLst>
                  <a:outerShdw blurRad="38100" dist="38100" dir="2700000" algn="tl">
                    <a:srgbClr val="000000">
                      <a:alpha val="43137"/>
                    </a:srgbClr>
                  </a:outerShdw>
                </a:effectLst>
              </a:rPr>
              <a:t>Robot with flexible joints </a:t>
            </a:r>
            <a:br>
              <a:rPr lang="en-US" dirty="0">
                <a:effectLst>
                  <a:outerShdw blurRad="38100" dist="38100" dir="2700000" algn="tl">
                    <a:srgbClr val="000000">
                      <a:alpha val="43137"/>
                    </a:srgbClr>
                  </a:outerShdw>
                </a:effectLst>
              </a:rPr>
            </a:br>
            <a:r>
              <a:rPr lang="en-US" dirty="0" err="1">
                <a:effectLst>
                  <a:outerShdw blurRad="38100" dist="38100" dir="2700000" algn="tl">
                    <a:srgbClr val="000000">
                      <a:alpha val="43137"/>
                    </a:srgbClr>
                  </a:outerShdw>
                </a:effectLst>
              </a:rPr>
              <a:t>Spong</a:t>
            </a:r>
            <a:r>
              <a:rPr lang="en-US" dirty="0">
                <a:effectLst>
                  <a:outerShdw blurRad="38100" dist="38100" dir="2700000" algn="tl">
                    <a:srgbClr val="000000">
                      <a:alpha val="43137"/>
                    </a:srgbClr>
                  </a:outerShdw>
                </a:effectLst>
              </a:rPr>
              <a:t> model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D0DD25B-8E06-4608-B2D4-D6C2F0B0CD78}"/>
                  </a:ext>
                </a:extLst>
              </p:cNvPr>
              <p:cNvSpPr>
                <a:spLocks noGrp="1"/>
              </p:cNvSpPr>
              <p:nvPr>
                <p:ph idx="1"/>
              </p:nvPr>
            </p:nvSpPr>
            <p:spPr>
              <a:xfrm>
                <a:off x="1116013" y="1591733"/>
                <a:ext cx="7559675" cy="3184526"/>
              </a:xfrm>
            </p:spPr>
            <p:txBody>
              <a:bodyPr/>
              <a:lstStyle/>
              <a:p>
                <a:pPr marL="0" indent="0">
                  <a:buNone/>
                </a:pPr>
                <a:r>
                  <a:rPr lang="en-US" sz="2000" dirty="0"/>
                  <a:t>Spong model is derived via </a:t>
                </a:r>
                <a:r>
                  <a:rPr lang="en-US" sz="2000" dirty="0" err="1"/>
                  <a:t>Lagrangian</a:t>
                </a:r>
                <a:r>
                  <a:rPr lang="en-US" sz="2000" dirty="0"/>
                  <a:t> approach under the following </a:t>
                </a:r>
                <a:r>
                  <a:rPr lang="en-US" sz="2000" b="1" dirty="0">
                    <a:solidFill>
                      <a:srgbClr val="790022"/>
                    </a:solidFill>
                  </a:rPr>
                  <a:t>assumptions</a:t>
                </a:r>
                <a:r>
                  <a:rPr lang="en-US" sz="2000" dirty="0"/>
                  <a:t>:</a:t>
                </a:r>
              </a:p>
              <a:p>
                <a:pPr lvl="1">
                  <a:buClr>
                    <a:srgbClr val="790022"/>
                  </a:buClr>
                  <a:buFont typeface="Arial" panose="020B0604020202020204" pitchFamily="34" charset="0"/>
                  <a:buChar char="•"/>
                </a:pPr>
                <a:r>
                  <a:rPr lang="en-US" sz="1800" dirty="0"/>
                  <a:t>Small joint deflections           flexibility effects linear</a:t>
                </a:r>
                <a:r>
                  <a:rPr lang="en-US" sz="1800" dirty="0">
                    <a:solidFill>
                      <a:srgbClr val="0070C0"/>
                    </a:solidFill>
                  </a:rPr>
                  <a:t>*</a:t>
                </a:r>
              </a:p>
              <a:p>
                <a:pPr lvl="1">
                  <a:buClr>
                    <a:srgbClr val="790022"/>
                  </a:buClr>
                  <a:buFont typeface="Arial" panose="020B0604020202020204" pitchFamily="34" charset="0"/>
                  <a:buChar char="•"/>
                </a:pPr>
                <a:r>
                  <a:rPr lang="en-US" sz="1800" dirty="0"/>
                  <a:t>Motors’ center of mass on the rotation axis</a:t>
                </a:r>
                <a:br>
                  <a:rPr lang="en-US" sz="1800" dirty="0"/>
                </a:br>
                <a:r>
                  <a:rPr lang="en-US" sz="1800" dirty="0"/>
                  <a:t>          inertia matrix and gravity term independent of </a:t>
                </a:r>
                <a14:m>
                  <m:oMath xmlns:m="http://schemas.openxmlformats.org/officeDocument/2006/math">
                    <m:r>
                      <a:rPr lang="it-IT" sz="1800" b="1" i="1" smtClean="0">
                        <a:latin typeface="Cambria Math" panose="02040503050406030204" pitchFamily="18" charset="0"/>
                      </a:rPr>
                      <m:t>𝜽</m:t>
                    </m:r>
                  </m:oMath>
                </a14:m>
                <a:endParaRPr lang="en-US" sz="1800" b="1" dirty="0"/>
              </a:p>
              <a:p>
                <a:pPr lvl="1">
                  <a:buClr>
                    <a:srgbClr val="790022"/>
                  </a:buClr>
                  <a:buFont typeface="Arial" panose="020B0604020202020204" pitchFamily="34" charset="0"/>
                  <a:buChar char="•"/>
                </a:pPr>
                <a:r>
                  <a:rPr lang="en-US" sz="1800" dirty="0"/>
                  <a:t>Each motor actuates only consecutive link</a:t>
                </a:r>
                <a:br>
                  <a:rPr lang="en-US" sz="1800" dirty="0"/>
                </a:br>
                <a:r>
                  <a:rPr lang="en-US" sz="1800" dirty="0"/>
                  <a:t>          inertia matrix has simplified structure</a:t>
                </a:r>
              </a:p>
              <a:p>
                <a:pPr lvl="1">
                  <a:buClr>
                    <a:srgbClr val="790022"/>
                  </a:buClr>
                  <a:buFont typeface="Arial" panose="020B0604020202020204" pitchFamily="34" charset="0"/>
                  <a:buChar char="•"/>
                </a:pPr>
                <a:r>
                  <a:rPr lang="en-US" sz="1800" dirty="0"/>
                  <a:t>Neglect motors’ kinetic energy not due to their rotation</a:t>
                </a:r>
                <a:br>
                  <a:rPr lang="en-US" sz="1800" dirty="0"/>
                </a:br>
                <a:r>
                  <a:rPr lang="en-US" sz="1800" dirty="0"/>
                  <a:t>          full inertial decoupling between </a:t>
                </a:r>
                <a14:m>
                  <m:oMath xmlns:m="http://schemas.openxmlformats.org/officeDocument/2006/math">
                    <m:r>
                      <a:rPr lang="it-IT" sz="1800" b="1" i="0" smtClean="0">
                        <a:latin typeface="Cambria Math" panose="02040503050406030204" pitchFamily="18" charset="0"/>
                      </a:rPr>
                      <m:t>𝐪</m:t>
                    </m:r>
                    <m:r>
                      <a:rPr lang="it-IT" sz="1800" b="0" i="0" smtClean="0">
                        <a:latin typeface="Cambria Math" panose="02040503050406030204" pitchFamily="18" charset="0"/>
                      </a:rPr>
                      <m:t>, </m:t>
                    </m:r>
                    <m:r>
                      <a:rPr lang="it-IT" sz="1800" b="1" i="1">
                        <a:latin typeface="Cambria Math" panose="02040503050406030204" pitchFamily="18" charset="0"/>
                      </a:rPr>
                      <m:t>𝜽</m:t>
                    </m:r>
                  </m:oMath>
                </a14:m>
                <a:endParaRPr lang="en-US" sz="1800" dirty="0"/>
              </a:p>
            </p:txBody>
          </p:sp>
        </mc:Choice>
        <mc:Fallback xmlns="">
          <p:sp>
            <p:nvSpPr>
              <p:cNvPr id="3" name="Content Placeholder 2">
                <a:extLst>
                  <a:ext uri="{FF2B5EF4-FFF2-40B4-BE49-F238E27FC236}">
                    <a16:creationId xmlns:a16="http://schemas.microsoft.com/office/drawing/2014/main" id="{ED0DD25B-8E06-4608-B2D4-D6C2F0B0CD78}"/>
                  </a:ext>
                </a:extLst>
              </p:cNvPr>
              <p:cNvSpPr>
                <a:spLocks noGrp="1" noRot="1" noChangeAspect="1" noMove="1" noResize="1" noEditPoints="1" noAdjustHandles="1" noChangeArrowheads="1" noChangeShapeType="1" noTextEdit="1"/>
              </p:cNvSpPr>
              <p:nvPr>
                <p:ph idx="1"/>
              </p:nvPr>
            </p:nvSpPr>
            <p:spPr>
              <a:xfrm>
                <a:off x="1116013" y="1591733"/>
                <a:ext cx="7559675" cy="3184526"/>
              </a:xfrm>
              <a:blipFill>
                <a:blip r:embed="rId2"/>
                <a:stretch>
                  <a:fillRect l="-806" t="-765"/>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72F24527-AC56-4DA3-BA62-126CF54F9C96}"/>
              </a:ext>
            </a:extLst>
          </p:cNvPr>
          <p:cNvSpPr>
            <a:spLocks noGrp="1"/>
          </p:cNvSpPr>
          <p:nvPr>
            <p:ph type="dt" sz="half" idx="10"/>
          </p:nvPr>
        </p:nvSpPr>
        <p:spPr/>
        <p:txBody>
          <a:bodyPr/>
          <a:lstStyle/>
          <a:p>
            <a:pPr>
              <a:defRPr/>
            </a:pPr>
            <a:r>
              <a:rPr lang="en-US" altLang="it-IT"/>
              <a:t>A.Y. 2020/2021</a:t>
            </a:r>
            <a:endParaRPr lang="it-IT" altLang="it-IT"/>
          </a:p>
        </p:txBody>
      </p:sp>
      <p:sp>
        <p:nvSpPr>
          <p:cNvPr id="5" name="Footer Placeholder 4">
            <a:extLst>
              <a:ext uri="{FF2B5EF4-FFF2-40B4-BE49-F238E27FC236}">
                <a16:creationId xmlns:a16="http://schemas.microsoft.com/office/drawing/2014/main" id="{6ECE7DF8-11F4-4D9A-8218-AB48A19CD579}"/>
              </a:ext>
            </a:extLst>
          </p:cNvPr>
          <p:cNvSpPr>
            <a:spLocks noGrp="1"/>
          </p:cNvSpPr>
          <p:nvPr>
            <p:ph type="ftr" sz="quarter" idx="11"/>
          </p:nvPr>
        </p:nvSpPr>
        <p:spPr/>
        <p:txBody>
          <a:bodyPr/>
          <a:lstStyle/>
          <a:p>
            <a:pPr>
              <a:defRPr/>
            </a:pPr>
            <a:r>
              <a:rPr lang="en-US" altLang="it-IT"/>
              <a:t>Control Learning techniques for set point regulation of robots with nonlinear joints flexibility</a:t>
            </a:r>
            <a:endParaRPr lang="it-IT" altLang="it-IT"/>
          </a:p>
        </p:txBody>
      </p:sp>
      <p:sp>
        <p:nvSpPr>
          <p:cNvPr id="6" name="Slide Number Placeholder 5">
            <a:extLst>
              <a:ext uri="{FF2B5EF4-FFF2-40B4-BE49-F238E27FC236}">
                <a16:creationId xmlns:a16="http://schemas.microsoft.com/office/drawing/2014/main" id="{162C5E24-E3AD-4830-A1C1-31EDE1030293}"/>
              </a:ext>
            </a:extLst>
          </p:cNvPr>
          <p:cNvSpPr>
            <a:spLocks noGrp="1"/>
          </p:cNvSpPr>
          <p:nvPr>
            <p:ph type="sldNum" sz="quarter" idx="12"/>
          </p:nvPr>
        </p:nvSpPr>
        <p:spPr/>
        <p:txBody>
          <a:bodyPr/>
          <a:lstStyle/>
          <a:p>
            <a:pPr>
              <a:defRPr/>
            </a:pPr>
            <a:r>
              <a:rPr lang="it-IT" altLang="it-IT"/>
              <a:t>Pagina </a:t>
            </a:r>
            <a:fld id="{BA685955-B0BA-445A-8774-01A37A6AC08F}" type="slidenum">
              <a:rPr lang="it-IT" altLang="it-IT" smtClean="0"/>
              <a:pPr>
                <a:defRPr/>
              </a:pPr>
              <a:t>4</a:t>
            </a:fld>
            <a:endParaRPr lang="it-IT" altLang="it-IT"/>
          </a:p>
        </p:txBody>
      </p:sp>
      <p:sp>
        <p:nvSpPr>
          <p:cNvPr id="54" name="TextBox 53">
            <a:extLst>
              <a:ext uri="{FF2B5EF4-FFF2-40B4-BE49-F238E27FC236}">
                <a16:creationId xmlns:a16="http://schemas.microsoft.com/office/drawing/2014/main" id="{6B931A9C-AC77-45BD-B26C-D3CE08EBBFBB}"/>
              </a:ext>
            </a:extLst>
          </p:cNvPr>
          <p:cNvSpPr txBox="1"/>
          <p:nvPr/>
        </p:nvSpPr>
        <p:spPr>
          <a:xfrm>
            <a:off x="1116014" y="5050089"/>
            <a:ext cx="7069310" cy="461665"/>
          </a:xfrm>
          <a:prstGeom prst="rect">
            <a:avLst/>
          </a:prstGeom>
          <a:noFill/>
        </p:spPr>
        <p:txBody>
          <a:bodyPr wrap="square" rtlCol="0">
            <a:spAutoFit/>
          </a:bodyPr>
          <a:lstStyle/>
          <a:p>
            <a:r>
              <a:rPr lang="en-US" sz="2000" dirty="0">
                <a:solidFill>
                  <a:srgbClr val="0070C0"/>
                </a:solidFill>
              </a:rPr>
              <a:t>*: in our project we assume nonlinear (unknown) elastic term</a:t>
            </a:r>
            <a:r>
              <a:rPr lang="en-US" sz="2400" dirty="0">
                <a:solidFill>
                  <a:srgbClr val="0070C0"/>
                </a:solidFill>
              </a:rPr>
              <a:t> </a:t>
            </a:r>
          </a:p>
        </p:txBody>
      </p:sp>
      <p:sp>
        <p:nvSpPr>
          <p:cNvPr id="10" name="Arrow: Right 9">
            <a:extLst>
              <a:ext uri="{FF2B5EF4-FFF2-40B4-BE49-F238E27FC236}">
                <a16:creationId xmlns:a16="http://schemas.microsoft.com/office/drawing/2014/main" id="{F5DF81CC-31C9-424A-990A-6FE855F3504A}"/>
              </a:ext>
            </a:extLst>
          </p:cNvPr>
          <p:cNvSpPr/>
          <p:nvPr/>
        </p:nvSpPr>
        <p:spPr bwMode="auto">
          <a:xfrm>
            <a:off x="4232910" y="2330150"/>
            <a:ext cx="502790" cy="207748"/>
          </a:xfrm>
          <a:prstGeom prst="rightArrow">
            <a:avLst/>
          </a:prstGeom>
          <a:noFill/>
          <a:ln w="9525"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900" b="0" i="0" u="none" strike="noStrike" cap="none" normalizeH="0" baseline="0">
              <a:ln>
                <a:noFill/>
              </a:ln>
              <a:solidFill>
                <a:schemeClr val="bg1"/>
              </a:solidFill>
              <a:effectLst/>
              <a:latin typeface="Arial" panose="020B0604020202020204" pitchFamily="34" charset="0"/>
              <a:ea typeface="ＭＳ Ｐゴシック" panose="020B0600070205080204" pitchFamily="34" charset="-128"/>
            </a:endParaRPr>
          </a:p>
        </p:txBody>
      </p:sp>
      <p:sp>
        <p:nvSpPr>
          <p:cNvPr id="29" name="Arrow: Right 28">
            <a:extLst>
              <a:ext uri="{FF2B5EF4-FFF2-40B4-BE49-F238E27FC236}">
                <a16:creationId xmlns:a16="http://schemas.microsoft.com/office/drawing/2014/main" id="{C92C2492-BFE4-4B6D-9108-D545303F6769}"/>
              </a:ext>
            </a:extLst>
          </p:cNvPr>
          <p:cNvSpPr/>
          <p:nvPr/>
        </p:nvSpPr>
        <p:spPr bwMode="auto">
          <a:xfrm>
            <a:off x="1948180" y="2938799"/>
            <a:ext cx="502790" cy="207748"/>
          </a:xfrm>
          <a:prstGeom prst="rightArrow">
            <a:avLst/>
          </a:prstGeom>
          <a:noFill/>
          <a:ln w="9525"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900" b="0" i="0" u="none" strike="noStrike" cap="none" normalizeH="0" baseline="0">
              <a:ln>
                <a:noFill/>
              </a:ln>
              <a:solidFill>
                <a:schemeClr val="bg1"/>
              </a:solidFill>
              <a:effectLst/>
              <a:latin typeface="Arial" panose="020B0604020202020204" pitchFamily="34" charset="0"/>
              <a:ea typeface="ＭＳ Ｐゴシック" panose="020B0600070205080204" pitchFamily="34" charset="-128"/>
            </a:endParaRPr>
          </a:p>
        </p:txBody>
      </p:sp>
      <p:sp>
        <p:nvSpPr>
          <p:cNvPr id="30" name="Arrow: Right 29">
            <a:extLst>
              <a:ext uri="{FF2B5EF4-FFF2-40B4-BE49-F238E27FC236}">
                <a16:creationId xmlns:a16="http://schemas.microsoft.com/office/drawing/2014/main" id="{9BB30741-7843-4B74-897D-EA2866495535}"/>
              </a:ext>
            </a:extLst>
          </p:cNvPr>
          <p:cNvSpPr/>
          <p:nvPr/>
        </p:nvSpPr>
        <p:spPr bwMode="auto">
          <a:xfrm>
            <a:off x="1948180" y="3559788"/>
            <a:ext cx="502790" cy="207748"/>
          </a:xfrm>
          <a:prstGeom prst="rightArrow">
            <a:avLst/>
          </a:prstGeom>
          <a:noFill/>
          <a:ln w="9525"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900" b="0" i="0" u="none" strike="noStrike" cap="none" normalizeH="0" baseline="0">
              <a:ln>
                <a:noFill/>
              </a:ln>
              <a:solidFill>
                <a:schemeClr val="bg1"/>
              </a:solidFill>
              <a:effectLst/>
              <a:latin typeface="Arial" panose="020B0604020202020204" pitchFamily="34" charset="0"/>
              <a:ea typeface="ＭＳ Ｐゴシック" panose="020B0600070205080204" pitchFamily="34" charset="-128"/>
            </a:endParaRPr>
          </a:p>
        </p:txBody>
      </p:sp>
      <p:sp>
        <p:nvSpPr>
          <p:cNvPr id="31" name="Arrow: Right 30">
            <a:extLst>
              <a:ext uri="{FF2B5EF4-FFF2-40B4-BE49-F238E27FC236}">
                <a16:creationId xmlns:a16="http://schemas.microsoft.com/office/drawing/2014/main" id="{4E42CB89-4CF3-4853-AFE2-DC9A2AA2B7A6}"/>
              </a:ext>
            </a:extLst>
          </p:cNvPr>
          <p:cNvSpPr/>
          <p:nvPr/>
        </p:nvSpPr>
        <p:spPr bwMode="auto">
          <a:xfrm>
            <a:off x="1948180" y="4180777"/>
            <a:ext cx="502790" cy="207748"/>
          </a:xfrm>
          <a:prstGeom prst="rightArrow">
            <a:avLst/>
          </a:prstGeom>
          <a:noFill/>
          <a:ln w="9525"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900" b="0" i="0" u="none" strike="noStrike" cap="none" normalizeH="0" baseline="0">
              <a:ln>
                <a:noFill/>
              </a:ln>
              <a:solidFill>
                <a:schemeClr val="bg1"/>
              </a:solidFill>
              <a:effectLst/>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27875425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738389-C5B7-4D2A-B531-D93B8814B953}"/>
              </a:ext>
            </a:extLst>
          </p:cNvPr>
          <p:cNvSpPr>
            <a:spLocks noGrp="1"/>
          </p:cNvSpPr>
          <p:nvPr>
            <p:ph type="title"/>
          </p:nvPr>
        </p:nvSpPr>
        <p:spPr>
          <a:xfrm>
            <a:off x="868786" y="478"/>
            <a:ext cx="7559675" cy="985718"/>
          </a:xfrm>
        </p:spPr>
        <p:txBody>
          <a:bodyPr/>
          <a:lstStyle/>
          <a:p>
            <a:pPr algn="ctr"/>
            <a:r>
              <a:rPr lang="en-US" sz="3200" dirty="0">
                <a:effectLst>
                  <a:outerShdw blurRad="38100" dist="38100" dir="2700000" algn="tl">
                    <a:srgbClr val="000000">
                      <a:alpha val="43137"/>
                    </a:srgbClr>
                  </a:outerShdw>
                </a:effectLst>
              </a:rPr>
              <a:t>Robot with flexible joints </a:t>
            </a:r>
            <a:br>
              <a:rPr lang="en-US" sz="3200" dirty="0">
                <a:effectLst>
                  <a:outerShdw blurRad="38100" dist="38100" dir="2700000" algn="tl">
                    <a:srgbClr val="000000">
                      <a:alpha val="43137"/>
                    </a:srgbClr>
                  </a:outerShdw>
                </a:effectLst>
              </a:rPr>
            </a:br>
            <a:r>
              <a:rPr lang="en-US" dirty="0" err="1">
                <a:effectLst>
                  <a:outerShdw blurRad="38100" dist="38100" dir="2700000" algn="tl">
                    <a:srgbClr val="000000">
                      <a:alpha val="43137"/>
                    </a:srgbClr>
                  </a:outerShdw>
                </a:effectLst>
              </a:rPr>
              <a:t>Spong</a:t>
            </a:r>
            <a:r>
              <a:rPr lang="en-US" dirty="0">
                <a:effectLst>
                  <a:outerShdw blurRad="38100" dist="38100" dir="2700000" algn="tl">
                    <a:srgbClr val="000000">
                      <a:alpha val="43137"/>
                    </a:srgbClr>
                  </a:outerShdw>
                </a:effectLst>
              </a:rPr>
              <a:t> model</a:t>
            </a:r>
          </a:p>
        </p:txBody>
      </p:sp>
      <p:sp>
        <p:nvSpPr>
          <p:cNvPr id="3" name="Content Placeholder 2">
            <a:extLst>
              <a:ext uri="{FF2B5EF4-FFF2-40B4-BE49-F238E27FC236}">
                <a16:creationId xmlns:a16="http://schemas.microsoft.com/office/drawing/2014/main" id="{4117F779-229C-499D-A968-21B7B4B7FC4D}"/>
              </a:ext>
            </a:extLst>
          </p:cNvPr>
          <p:cNvSpPr>
            <a:spLocks noGrp="1"/>
          </p:cNvSpPr>
          <p:nvPr>
            <p:ph idx="1"/>
          </p:nvPr>
        </p:nvSpPr>
        <p:spPr>
          <a:xfrm>
            <a:off x="1072391" y="1188721"/>
            <a:ext cx="7559675" cy="4800600"/>
          </a:xfrm>
        </p:spPr>
        <p:txBody>
          <a:bodyPr/>
          <a:lstStyle/>
          <a:p>
            <a:r>
              <a:rPr lang="en-US" sz="2000" b="1" dirty="0">
                <a:solidFill>
                  <a:srgbClr val="790022"/>
                </a:solidFill>
              </a:rPr>
              <a:t>Potential energy </a:t>
            </a:r>
            <a:r>
              <a:rPr lang="en-US" sz="2000" dirty="0"/>
              <a:t>due to gravity and joint elasticity</a:t>
            </a:r>
          </a:p>
          <a:p>
            <a:endParaRPr lang="en-US" sz="2000" dirty="0"/>
          </a:p>
          <a:p>
            <a:endParaRPr lang="en-US" sz="2000" dirty="0"/>
          </a:p>
          <a:p>
            <a:endParaRPr lang="en-US" sz="2000" b="1" dirty="0"/>
          </a:p>
          <a:p>
            <a:r>
              <a:rPr lang="en-US" sz="2000" b="1" dirty="0">
                <a:solidFill>
                  <a:srgbClr val="790022"/>
                </a:solidFill>
              </a:rPr>
              <a:t>Kinetic energy</a:t>
            </a:r>
          </a:p>
          <a:p>
            <a:pPr lvl="1">
              <a:buClr>
                <a:srgbClr val="790022"/>
              </a:buClr>
              <a:buFont typeface="Arial" panose="020B0604020202020204" pitchFamily="34" charset="0"/>
              <a:buChar char="•"/>
            </a:pPr>
            <a:r>
              <a:rPr lang="en-US" sz="1600" dirty="0"/>
              <a:t>Assumption 4 </a:t>
            </a:r>
            <a:r>
              <a:rPr lang="en-US" sz="1600" b="1" dirty="0"/>
              <a:t> </a:t>
            </a:r>
          </a:p>
          <a:p>
            <a:endParaRPr lang="en-US" sz="2000" b="1" dirty="0"/>
          </a:p>
          <a:p>
            <a:endParaRPr lang="en-US" sz="2000" dirty="0"/>
          </a:p>
          <a:p>
            <a:endParaRPr lang="en-US" sz="2000" b="1" dirty="0"/>
          </a:p>
          <a:p>
            <a:endParaRPr lang="en-US" sz="2000" dirty="0"/>
          </a:p>
          <a:p>
            <a:endParaRPr lang="en-US" sz="2000" dirty="0"/>
          </a:p>
          <a:p>
            <a:endParaRPr lang="en-US" sz="2000" dirty="0"/>
          </a:p>
          <a:p>
            <a:endParaRPr lang="en-US" sz="2000" dirty="0"/>
          </a:p>
          <a:p>
            <a:endParaRPr lang="en-US" sz="2000" dirty="0"/>
          </a:p>
        </p:txBody>
      </p:sp>
      <p:sp>
        <p:nvSpPr>
          <p:cNvPr id="4" name="Date Placeholder 3">
            <a:extLst>
              <a:ext uri="{FF2B5EF4-FFF2-40B4-BE49-F238E27FC236}">
                <a16:creationId xmlns:a16="http://schemas.microsoft.com/office/drawing/2014/main" id="{32B52EC6-F011-4034-8FB3-60B5E1BB7297}"/>
              </a:ext>
            </a:extLst>
          </p:cNvPr>
          <p:cNvSpPr>
            <a:spLocks noGrp="1"/>
          </p:cNvSpPr>
          <p:nvPr>
            <p:ph type="dt" sz="half" idx="10"/>
          </p:nvPr>
        </p:nvSpPr>
        <p:spPr/>
        <p:txBody>
          <a:bodyPr/>
          <a:lstStyle/>
          <a:p>
            <a:pPr>
              <a:defRPr/>
            </a:pPr>
            <a:r>
              <a:rPr lang="en-US" altLang="it-IT"/>
              <a:t>A.Y. 2020/2021</a:t>
            </a:r>
            <a:endParaRPr lang="it-IT" altLang="it-IT"/>
          </a:p>
        </p:txBody>
      </p:sp>
      <p:sp>
        <p:nvSpPr>
          <p:cNvPr id="5" name="Footer Placeholder 4">
            <a:extLst>
              <a:ext uri="{FF2B5EF4-FFF2-40B4-BE49-F238E27FC236}">
                <a16:creationId xmlns:a16="http://schemas.microsoft.com/office/drawing/2014/main" id="{634B31F1-DEF5-4FE8-B680-CDE9DDE889C7}"/>
              </a:ext>
            </a:extLst>
          </p:cNvPr>
          <p:cNvSpPr>
            <a:spLocks noGrp="1"/>
          </p:cNvSpPr>
          <p:nvPr>
            <p:ph type="ftr" sz="quarter" idx="11"/>
          </p:nvPr>
        </p:nvSpPr>
        <p:spPr/>
        <p:txBody>
          <a:bodyPr/>
          <a:lstStyle/>
          <a:p>
            <a:pPr>
              <a:defRPr/>
            </a:pPr>
            <a:r>
              <a:rPr lang="en-US" altLang="it-IT"/>
              <a:t>Control Learning techniques for set point regulation of robots with nonlinear joints flexibility</a:t>
            </a:r>
            <a:endParaRPr lang="it-IT" altLang="it-IT"/>
          </a:p>
        </p:txBody>
      </p:sp>
      <p:sp>
        <p:nvSpPr>
          <p:cNvPr id="6" name="Slide Number Placeholder 5">
            <a:extLst>
              <a:ext uri="{FF2B5EF4-FFF2-40B4-BE49-F238E27FC236}">
                <a16:creationId xmlns:a16="http://schemas.microsoft.com/office/drawing/2014/main" id="{D88EBD89-EDB6-4B07-90A6-57127C4724C1}"/>
              </a:ext>
            </a:extLst>
          </p:cNvPr>
          <p:cNvSpPr>
            <a:spLocks noGrp="1"/>
          </p:cNvSpPr>
          <p:nvPr>
            <p:ph type="sldNum" sz="quarter" idx="12"/>
          </p:nvPr>
        </p:nvSpPr>
        <p:spPr/>
        <p:txBody>
          <a:bodyPr/>
          <a:lstStyle/>
          <a:p>
            <a:pPr>
              <a:defRPr/>
            </a:pPr>
            <a:r>
              <a:rPr lang="it-IT" altLang="it-IT"/>
              <a:t>Pagina </a:t>
            </a:r>
            <a:fld id="{BA685955-B0BA-445A-8774-01A37A6AC08F}" type="slidenum">
              <a:rPr lang="it-IT" altLang="it-IT" smtClean="0"/>
              <a:pPr>
                <a:defRPr/>
              </a:pPr>
              <a:t>5</a:t>
            </a:fld>
            <a:endParaRPr lang="it-IT" altLang="it-IT"/>
          </a:p>
        </p:txBody>
      </p:sp>
      <p:grpSp>
        <p:nvGrpSpPr>
          <p:cNvPr id="994" name="Group 993" descr="\documentclass{article}&#10;\usepackage{amsmath}&#10;\usepackage{amsfonts}&#10;\usepackage{amssymb}&#10;\usepackage{mathtools}&#10;\usepackage{physics}&#10;\pagestyle{empty}&#10;\begin{document}&#10;&#10;\begin{equation*}&#10;\mathcal{U} = \mathcal{U}_g(\vb{q}) + \mathcal{U}_e(\vb{q} - \vb*{\theta})&#10;\end{equation*}&#10;&#10;&#10;\end{document}" title="IguanaTex Vector Display">
            <a:extLst>
              <a:ext uri="{FF2B5EF4-FFF2-40B4-BE49-F238E27FC236}">
                <a16:creationId xmlns:a16="http://schemas.microsoft.com/office/drawing/2014/main" id="{54F68B04-CA02-423A-96DD-11BF150307C2}"/>
              </a:ext>
            </a:extLst>
          </p:cNvPr>
          <p:cNvGrpSpPr>
            <a:grpSpLocks noChangeAspect="1"/>
          </p:cNvGrpSpPr>
          <p:nvPr>
            <p:custDataLst>
              <p:tags r:id="rId1"/>
            </p:custDataLst>
          </p:nvPr>
        </p:nvGrpSpPr>
        <p:grpSpPr>
          <a:xfrm>
            <a:off x="3228975" y="1865313"/>
            <a:ext cx="3248025" cy="415926"/>
            <a:chOff x="3228975" y="1865313"/>
            <a:chExt cx="3248025" cy="415926"/>
          </a:xfrm>
        </p:grpSpPr>
        <p:sp>
          <p:nvSpPr>
            <p:cNvPr id="977" name="Freeform 247">
              <a:extLst>
                <a:ext uri="{FF2B5EF4-FFF2-40B4-BE49-F238E27FC236}">
                  <a16:creationId xmlns:a16="http://schemas.microsoft.com/office/drawing/2014/main" id="{01CE5E05-661B-4092-82AA-9189413A8A16}"/>
                </a:ext>
              </a:extLst>
            </p:cNvPr>
            <p:cNvSpPr>
              <a:spLocks/>
            </p:cNvSpPr>
            <p:nvPr>
              <p:custDataLst>
                <p:tags r:id="rId83"/>
              </p:custDataLst>
            </p:nvPr>
          </p:nvSpPr>
          <p:spPr bwMode="auto">
            <a:xfrm>
              <a:off x="3228975" y="1890713"/>
              <a:ext cx="231775" cy="285750"/>
            </a:xfrm>
            <a:custGeom>
              <a:avLst/>
              <a:gdLst>
                <a:gd name="T0" fmla="*/ 254 w 351"/>
                <a:gd name="T1" fmla="*/ 193 h 355"/>
                <a:gd name="T2" fmla="*/ 225 w 351"/>
                <a:gd name="T3" fmla="*/ 336 h 355"/>
                <a:gd name="T4" fmla="*/ 246 w 351"/>
                <a:gd name="T5" fmla="*/ 355 h 355"/>
                <a:gd name="T6" fmla="*/ 303 w 351"/>
                <a:gd name="T7" fmla="*/ 324 h 355"/>
                <a:gd name="T8" fmla="*/ 298 w 351"/>
                <a:gd name="T9" fmla="*/ 320 h 355"/>
                <a:gd name="T10" fmla="*/ 277 w 351"/>
                <a:gd name="T11" fmla="*/ 328 h 355"/>
                <a:gd name="T12" fmla="*/ 267 w 351"/>
                <a:gd name="T13" fmla="*/ 315 h 355"/>
                <a:gd name="T14" fmla="*/ 339 w 351"/>
                <a:gd name="T15" fmla="*/ 42 h 355"/>
                <a:gd name="T16" fmla="*/ 351 w 351"/>
                <a:gd name="T17" fmla="*/ 4 h 355"/>
                <a:gd name="T18" fmla="*/ 346 w 351"/>
                <a:gd name="T19" fmla="*/ 0 h 355"/>
                <a:gd name="T20" fmla="*/ 309 w 351"/>
                <a:gd name="T21" fmla="*/ 23 h 355"/>
                <a:gd name="T22" fmla="*/ 296 w 351"/>
                <a:gd name="T23" fmla="*/ 62 h 355"/>
                <a:gd name="T24" fmla="*/ 181 w 351"/>
                <a:gd name="T25" fmla="*/ 249 h 355"/>
                <a:gd name="T26" fmla="*/ 81 w 351"/>
                <a:gd name="T27" fmla="*/ 325 h 355"/>
                <a:gd name="T28" fmla="*/ 42 w 351"/>
                <a:gd name="T29" fmla="*/ 271 h 355"/>
                <a:gd name="T30" fmla="*/ 91 w 351"/>
                <a:gd name="T31" fmla="*/ 123 h 355"/>
                <a:gd name="T32" fmla="*/ 124 w 351"/>
                <a:gd name="T33" fmla="*/ 24 h 355"/>
                <a:gd name="T34" fmla="*/ 99 w 351"/>
                <a:gd name="T35" fmla="*/ 0 h 355"/>
                <a:gd name="T36" fmla="*/ 13 w 351"/>
                <a:gd name="T37" fmla="*/ 42 h 355"/>
                <a:gd name="T38" fmla="*/ 19 w 351"/>
                <a:gd name="T39" fmla="*/ 45 h 355"/>
                <a:gd name="T40" fmla="*/ 42 w 351"/>
                <a:gd name="T41" fmla="*/ 35 h 355"/>
                <a:gd name="T42" fmla="*/ 67 w 351"/>
                <a:gd name="T43" fmla="*/ 28 h 355"/>
                <a:gd name="T44" fmla="*/ 82 w 351"/>
                <a:gd name="T45" fmla="*/ 46 h 355"/>
                <a:gd name="T46" fmla="*/ 43 w 351"/>
                <a:gd name="T47" fmla="*/ 157 h 355"/>
                <a:gd name="T48" fmla="*/ 0 w 351"/>
                <a:gd name="T49" fmla="*/ 292 h 355"/>
                <a:gd name="T50" fmla="*/ 48 w 351"/>
                <a:gd name="T51" fmla="*/ 352 h 355"/>
                <a:gd name="T52" fmla="*/ 175 w 351"/>
                <a:gd name="T53" fmla="*/ 284 h 355"/>
                <a:gd name="T54" fmla="*/ 254 w 351"/>
                <a:gd name="T55" fmla="*/ 193 h 355"/>
                <a:gd name="T56" fmla="*/ 254 w 351"/>
                <a:gd name="T57" fmla="*/ 193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1" h="355">
                  <a:moveTo>
                    <a:pt x="254" y="193"/>
                  </a:moveTo>
                  <a:cubicBezTo>
                    <a:pt x="243" y="235"/>
                    <a:pt x="225" y="297"/>
                    <a:pt x="225" y="336"/>
                  </a:cubicBezTo>
                  <a:cubicBezTo>
                    <a:pt x="225" y="349"/>
                    <a:pt x="234" y="355"/>
                    <a:pt x="246" y="355"/>
                  </a:cubicBezTo>
                  <a:cubicBezTo>
                    <a:pt x="265" y="355"/>
                    <a:pt x="303" y="334"/>
                    <a:pt x="303" y="324"/>
                  </a:cubicBezTo>
                  <a:cubicBezTo>
                    <a:pt x="303" y="321"/>
                    <a:pt x="300" y="320"/>
                    <a:pt x="298" y="320"/>
                  </a:cubicBezTo>
                  <a:cubicBezTo>
                    <a:pt x="292" y="320"/>
                    <a:pt x="283" y="325"/>
                    <a:pt x="277" y="328"/>
                  </a:cubicBezTo>
                  <a:cubicBezTo>
                    <a:pt x="271" y="327"/>
                    <a:pt x="267" y="322"/>
                    <a:pt x="267" y="315"/>
                  </a:cubicBezTo>
                  <a:cubicBezTo>
                    <a:pt x="267" y="254"/>
                    <a:pt x="324" y="79"/>
                    <a:pt x="339" y="42"/>
                  </a:cubicBezTo>
                  <a:cubicBezTo>
                    <a:pt x="345" y="28"/>
                    <a:pt x="351" y="8"/>
                    <a:pt x="351" y="4"/>
                  </a:cubicBezTo>
                  <a:cubicBezTo>
                    <a:pt x="351" y="0"/>
                    <a:pt x="348" y="0"/>
                    <a:pt x="346" y="0"/>
                  </a:cubicBezTo>
                  <a:cubicBezTo>
                    <a:pt x="336" y="0"/>
                    <a:pt x="313" y="14"/>
                    <a:pt x="309" y="23"/>
                  </a:cubicBezTo>
                  <a:cubicBezTo>
                    <a:pt x="303" y="41"/>
                    <a:pt x="302" y="43"/>
                    <a:pt x="296" y="62"/>
                  </a:cubicBezTo>
                  <a:cubicBezTo>
                    <a:pt x="279" y="109"/>
                    <a:pt x="230" y="191"/>
                    <a:pt x="181" y="249"/>
                  </a:cubicBezTo>
                  <a:cubicBezTo>
                    <a:pt x="165" y="267"/>
                    <a:pt x="116" y="325"/>
                    <a:pt x="81" y="325"/>
                  </a:cubicBezTo>
                  <a:cubicBezTo>
                    <a:pt x="57" y="325"/>
                    <a:pt x="42" y="304"/>
                    <a:pt x="42" y="271"/>
                  </a:cubicBezTo>
                  <a:cubicBezTo>
                    <a:pt x="42" y="236"/>
                    <a:pt x="62" y="191"/>
                    <a:pt x="91" y="123"/>
                  </a:cubicBezTo>
                  <a:cubicBezTo>
                    <a:pt x="109" y="82"/>
                    <a:pt x="124" y="47"/>
                    <a:pt x="124" y="24"/>
                  </a:cubicBezTo>
                  <a:cubicBezTo>
                    <a:pt x="124" y="1"/>
                    <a:pt x="108" y="0"/>
                    <a:pt x="99" y="0"/>
                  </a:cubicBezTo>
                  <a:cubicBezTo>
                    <a:pt x="61" y="0"/>
                    <a:pt x="13" y="31"/>
                    <a:pt x="13" y="42"/>
                  </a:cubicBezTo>
                  <a:cubicBezTo>
                    <a:pt x="13" y="45"/>
                    <a:pt x="17" y="45"/>
                    <a:pt x="19" y="45"/>
                  </a:cubicBezTo>
                  <a:cubicBezTo>
                    <a:pt x="25" y="45"/>
                    <a:pt x="34" y="41"/>
                    <a:pt x="42" y="35"/>
                  </a:cubicBezTo>
                  <a:cubicBezTo>
                    <a:pt x="45" y="33"/>
                    <a:pt x="53" y="28"/>
                    <a:pt x="67" y="28"/>
                  </a:cubicBezTo>
                  <a:cubicBezTo>
                    <a:pt x="77" y="28"/>
                    <a:pt x="82" y="35"/>
                    <a:pt x="82" y="46"/>
                  </a:cubicBezTo>
                  <a:cubicBezTo>
                    <a:pt x="82" y="68"/>
                    <a:pt x="64" y="109"/>
                    <a:pt x="43" y="157"/>
                  </a:cubicBezTo>
                  <a:cubicBezTo>
                    <a:pt x="10" y="231"/>
                    <a:pt x="0" y="263"/>
                    <a:pt x="0" y="292"/>
                  </a:cubicBezTo>
                  <a:cubicBezTo>
                    <a:pt x="0" y="325"/>
                    <a:pt x="13" y="352"/>
                    <a:pt x="48" y="352"/>
                  </a:cubicBezTo>
                  <a:cubicBezTo>
                    <a:pt x="79" y="352"/>
                    <a:pt x="124" y="332"/>
                    <a:pt x="175" y="284"/>
                  </a:cubicBezTo>
                  <a:cubicBezTo>
                    <a:pt x="210" y="252"/>
                    <a:pt x="232" y="222"/>
                    <a:pt x="254" y="193"/>
                  </a:cubicBezTo>
                  <a:lnTo>
                    <a:pt x="254" y="193"/>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8" name="Freeform 248">
              <a:extLst>
                <a:ext uri="{FF2B5EF4-FFF2-40B4-BE49-F238E27FC236}">
                  <a16:creationId xmlns:a16="http://schemas.microsoft.com/office/drawing/2014/main" id="{62C885DE-1642-4E2D-AC5D-8B670EA3124D}"/>
                </a:ext>
              </a:extLst>
            </p:cNvPr>
            <p:cNvSpPr>
              <a:spLocks noEditPoints="1"/>
            </p:cNvSpPr>
            <p:nvPr>
              <p:custDataLst>
                <p:tags r:id="rId84"/>
              </p:custDataLst>
            </p:nvPr>
          </p:nvSpPr>
          <p:spPr bwMode="auto">
            <a:xfrm>
              <a:off x="3581400" y="2017713"/>
              <a:ext cx="217488" cy="93663"/>
            </a:xfrm>
            <a:custGeom>
              <a:avLst/>
              <a:gdLst>
                <a:gd name="T0" fmla="*/ 314 w 331"/>
                <a:gd name="T1" fmla="*/ 20 h 117"/>
                <a:gd name="T2" fmla="*/ 331 w 331"/>
                <a:gd name="T3" fmla="*/ 10 h 117"/>
                <a:gd name="T4" fmla="*/ 315 w 331"/>
                <a:gd name="T5" fmla="*/ 0 h 117"/>
                <a:gd name="T6" fmla="*/ 16 w 331"/>
                <a:gd name="T7" fmla="*/ 0 h 117"/>
                <a:gd name="T8" fmla="*/ 0 w 331"/>
                <a:gd name="T9" fmla="*/ 10 h 117"/>
                <a:gd name="T10" fmla="*/ 17 w 331"/>
                <a:gd name="T11" fmla="*/ 20 h 117"/>
                <a:gd name="T12" fmla="*/ 314 w 331"/>
                <a:gd name="T13" fmla="*/ 20 h 117"/>
                <a:gd name="T14" fmla="*/ 315 w 331"/>
                <a:gd name="T15" fmla="*/ 117 h 117"/>
                <a:gd name="T16" fmla="*/ 331 w 331"/>
                <a:gd name="T17" fmla="*/ 107 h 117"/>
                <a:gd name="T18" fmla="*/ 314 w 331"/>
                <a:gd name="T19" fmla="*/ 97 h 117"/>
                <a:gd name="T20" fmla="*/ 17 w 331"/>
                <a:gd name="T21" fmla="*/ 97 h 117"/>
                <a:gd name="T22" fmla="*/ 0 w 331"/>
                <a:gd name="T23" fmla="*/ 107 h 117"/>
                <a:gd name="T24" fmla="*/ 16 w 331"/>
                <a:gd name="T25" fmla="*/ 117 h 117"/>
                <a:gd name="T26" fmla="*/ 315 w 331"/>
                <a:gd name="T27" fmla="*/ 117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1" h="117">
                  <a:moveTo>
                    <a:pt x="314" y="20"/>
                  </a:moveTo>
                  <a:cubicBezTo>
                    <a:pt x="322" y="20"/>
                    <a:pt x="331" y="20"/>
                    <a:pt x="331" y="10"/>
                  </a:cubicBezTo>
                  <a:cubicBezTo>
                    <a:pt x="331" y="0"/>
                    <a:pt x="322" y="0"/>
                    <a:pt x="315" y="0"/>
                  </a:cubicBezTo>
                  <a:lnTo>
                    <a:pt x="16" y="0"/>
                  </a:lnTo>
                  <a:cubicBezTo>
                    <a:pt x="9" y="0"/>
                    <a:pt x="0" y="0"/>
                    <a:pt x="0" y="10"/>
                  </a:cubicBezTo>
                  <a:cubicBezTo>
                    <a:pt x="0" y="20"/>
                    <a:pt x="9" y="20"/>
                    <a:pt x="17" y="20"/>
                  </a:cubicBezTo>
                  <a:lnTo>
                    <a:pt x="314" y="20"/>
                  </a:lnTo>
                  <a:close/>
                  <a:moveTo>
                    <a:pt x="315" y="117"/>
                  </a:moveTo>
                  <a:cubicBezTo>
                    <a:pt x="322" y="117"/>
                    <a:pt x="331" y="117"/>
                    <a:pt x="331" y="107"/>
                  </a:cubicBezTo>
                  <a:cubicBezTo>
                    <a:pt x="331" y="97"/>
                    <a:pt x="322" y="97"/>
                    <a:pt x="314" y="97"/>
                  </a:cubicBezTo>
                  <a:lnTo>
                    <a:pt x="17" y="97"/>
                  </a:lnTo>
                  <a:cubicBezTo>
                    <a:pt x="9" y="97"/>
                    <a:pt x="0" y="97"/>
                    <a:pt x="0" y="107"/>
                  </a:cubicBezTo>
                  <a:cubicBezTo>
                    <a:pt x="0" y="117"/>
                    <a:pt x="9" y="117"/>
                    <a:pt x="16" y="117"/>
                  </a:cubicBezTo>
                  <a:lnTo>
                    <a:pt x="315" y="117"/>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9" name="Freeform 249">
              <a:extLst>
                <a:ext uri="{FF2B5EF4-FFF2-40B4-BE49-F238E27FC236}">
                  <a16:creationId xmlns:a16="http://schemas.microsoft.com/office/drawing/2014/main" id="{AB8C928E-CF74-4697-97CB-4856B72977AB}"/>
                </a:ext>
              </a:extLst>
            </p:cNvPr>
            <p:cNvSpPr>
              <a:spLocks/>
            </p:cNvSpPr>
            <p:nvPr>
              <p:custDataLst>
                <p:tags r:id="rId85"/>
              </p:custDataLst>
            </p:nvPr>
          </p:nvSpPr>
          <p:spPr bwMode="auto">
            <a:xfrm>
              <a:off x="3902075" y="1890713"/>
              <a:ext cx="231775" cy="285750"/>
            </a:xfrm>
            <a:custGeom>
              <a:avLst/>
              <a:gdLst>
                <a:gd name="T0" fmla="*/ 255 w 352"/>
                <a:gd name="T1" fmla="*/ 193 h 355"/>
                <a:gd name="T2" fmla="*/ 226 w 352"/>
                <a:gd name="T3" fmla="*/ 336 h 355"/>
                <a:gd name="T4" fmla="*/ 246 w 352"/>
                <a:gd name="T5" fmla="*/ 355 h 355"/>
                <a:gd name="T6" fmla="*/ 304 w 352"/>
                <a:gd name="T7" fmla="*/ 324 h 355"/>
                <a:gd name="T8" fmla="*/ 299 w 352"/>
                <a:gd name="T9" fmla="*/ 320 h 355"/>
                <a:gd name="T10" fmla="*/ 278 w 352"/>
                <a:gd name="T11" fmla="*/ 328 h 355"/>
                <a:gd name="T12" fmla="*/ 268 w 352"/>
                <a:gd name="T13" fmla="*/ 315 h 355"/>
                <a:gd name="T14" fmla="*/ 339 w 352"/>
                <a:gd name="T15" fmla="*/ 42 h 355"/>
                <a:gd name="T16" fmla="*/ 352 w 352"/>
                <a:gd name="T17" fmla="*/ 4 h 355"/>
                <a:gd name="T18" fmla="*/ 347 w 352"/>
                <a:gd name="T19" fmla="*/ 0 h 355"/>
                <a:gd name="T20" fmla="*/ 310 w 352"/>
                <a:gd name="T21" fmla="*/ 23 h 355"/>
                <a:gd name="T22" fmla="*/ 297 w 352"/>
                <a:gd name="T23" fmla="*/ 62 h 355"/>
                <a:gd name="T24" fmla="*/ 181 w 352"/>
                <a:gd name="T25" fmla="*/ 249 h 355"/>
                <a:gd name="T26" fmla="*/ 82 w 352"/>
                <a:gd name="T27" fmla="*/ 325 h 355"/>
                <a:gd name="T28" fmla="*/ 43 w 352"/>
                <a:gd name="T29" fmla="*/ 271 h 355"/>
                <a:gd name="T30" fmla="*/ 92 w 352"/>
                <a:gd name="T31" fmla="*/ 123 h 355"/>
                <a:gd name="T32" fmla="*/ 125 w 352"/>
                <a:gd name="T33" fmla="*/ 24 h 355"/>
                <a:gd name="T34" fmla="*/ 100 w 352"/>
                <a:gd name="T35" fmla="*/ 0 h 355"/>
                <a:gd name="T36" fmla="*/ 14 w 352"/>
                <a:gd name="T37" fmla="*/ 42 h 355"/>
                <a:gd name="T38" fmla="*/ 19 w 352"/>
                <a:gd name="T39" fmla="*/ 45 h 355"/>
                <a:gd name="T40" fmla="*/ 42 w 352"/>
                <a:gd name="T41" fmla="*/ 35 h 355"/>
                <a:gd name="T42" fmla="*/ 67 w 352"/>
                <a:gd name="T43" fmla="*/ 28 h 355"/>
                <a:gd name="T44" fmla="*/ 83 w 352"/>
                <a:gd name="T45" fmla="*/ 46 h 355"/>
                <a:gd name="T46" fmla="*/ 44 w 352"/>
                <a:gd name="T47" fmla="*/ 157 h 355"/>
                <a:gd name="T48" fmla="*/ 0 w 352"/>
                <a:gd name="T49" fmla="*/ 292 h 355"/>
                <a:gd name="T50" fmla="*/ 49 w 352"/>
                <a:gd name="T51" fmla="*/ 352 h 355"/>
                <a:gd name="T52" fmla="*/ 176 w 352"/>
                <a:gd name="T53" fmla="*/ 284 h 355"/>
                <a:gd name="T54" fmla="*/ 254 w 352"/>
                <a:gd name="T55" fmla="*/ 193 h 355"/>
                <a:gd name="T56" fmla="*/ 255 w 352"/>
                <a:gd name="T57" fmla="*/ 193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2" h="355">
                  <a:moveTo>
                    <a:pt x="255" y="193"/>
                  </a:moveTo>
                  <a:cubicBezTo>
                    <a:pt x="243" y="235"/>
                    <a:pt x="226" y="297"/>
                    <a:pt x="226" y="336"/>
                  </a:cubicBezTo>
                  <a:cubicBezTo>
                    <a:pt x="226" y="349"/>
                    <a:pt x="234" y="355"/>
                    <a:pt x="246" y="355"/>
                  </a:cubicBezTo>
                  <a:cubicBezTo>
                    <a:pt x="266" y="355"/>
                    <a:pt x="304" y="334"/>
                    <a:pt x="304" y="324"/>
                  </a:cubicBezTo>
                  <a:cubicBezTo>
                    <a:pt x="304" y="321"/>
                    <a:pt x="301" y="320"/>
                    <a:pt x="299" y="320"/>
                  </a:cubicBezTo>
                  <a:cubicBezTo>
                    <a:pt x="293" y="320"/>
                    <a:pt x="284" y="325"/>
                    <a:pt x="278" y="328"/>
                  </a:cubicBezTo>
                  <a:cubicBezTo>
                    <a:pt x="272" y="327"/>
                    <a:pt x="268" y="322"/>
                    <a:pt x="268" y="315"/>
                  </a:cubicBezTo>
                  <a:cubicBezTo>
                    <a:pt x="268" y="254"/>
                    <a:pt x="325" y="79"/>
                    <a:pt x="339" y="42"/>
                  </a:cubicBezTo>
                  <a:cubicBezTo>
                    <a:pt x="345" y="28"/>
                    <a:pt x="352" y="8"/>
                    <a:pt x="352" y="4"/>
                  </a:cubicBezTo>
                  <a:cubicBezTo>
                    <a:pt x="352" y="0"/>
                    <a:pt x="349" y="0"/>
                    <a:pt x="347" y="0"/>
                  </a:cubicBezTo>
                  <a:cubicBezTo>
                    <a:pt x="336" y="0"/>
                    <a:pt x="314" y="14"/>
                    <a:pt x="310" y="23"/>
                  </a:cubicBezTo>
                  <a:cubicBezTo>
                    <a:pt x="304" y="41"/>
                    <a:pt x="303" y="43"/>
                    <a:pt x="297" y="62"/>
                  </a:cubicBezTo>
                  <a:cubicBezTo>
                    <a:pt x="280" y="109"/>
                    <a:pt x="231" y="191"/>
                    <a:pt x="181" y="249"/>
                  </a:cubicBezTo>
                  <a:cubicBezTo>
                    <a:pt x="166" y="267"/>
                    <a:pt x="117" y="325"/>
                    <a:pt x="82" y="325"/>
                  </a:cubicBezTo>
                  <a:cubicBezTo>
                    <a:pt x="58" y="325"/>
                    <a:pt x="43" y="304"/>
                    <a:pt x="43" y="271"/>
                  </a:cubicBezTo>
                  <a:cubicBezTo>
                    <a:pt x="43" y="236"/>
                    <a:pt x="62" y="191"/>
                    <a:pt x="92" y="123"/>
                  </a:cubicBezTo>
                  <a:cubicBezTo>
                    <a:pt x="110" y="82"/>
                    <a:pt x="125" y="47"/>
                    <a:pt x="125" y="24"/>
                  </a:cubicBezTo>
                  <a:cubicBezTo>
                    <a:pt x="125" y="1"/>
                    <a:pt x="109" y="0"/>
                    <a:pt x="100" y="0"/>
                  </a:cubicBezTo>
                  <a:cubicBezTo>
                    <a:pt x="62" y="0"/>
                    <a:pt x="14" y="31"/>
                    <a:pt x="14" y="42"/>
                  </a:cubicBezTo>
                  <a:cubicBezTo>
                    <a:pt x="14" y="45"/>
                    <a:pt x="17" y="45"/>
                    <a:pt x="19" y="45"/>
                  </a:cubicBezTo>
                  <a:cubicBezTo>
                    <a:pt x="25" y="45"/>
                    <a:pt x="34" y="41"/>
                    <a:pt x="42" y="35"/>
                  </a:cubicBezTo>
                  <a:cubicBezTo>
                    <a:pt x="46" y="33"/>
                    <a:pt x="54" y="28"/>
                    <a:pt x="67" y="28"/>
                  </a:cubicBezTo>
                  <a:cubicBezTo>
                    <a:pt x="78" y="28"/>
                    <a:pt x="83" y="35"/>
                    <a:pt x="83" y="46"/>
                  </a:cubicBezTo>
                  <a:cubicBezTo>
                    <a:pt x="83" y="68"/>
                    <a:pt x="65" y="109"/>
                    <a:pt x="44" y="157"/>
                  </a:cubicBezTo>
                  <a:cubicBezTo>
                    <a:pt x="11" y="231"/>
                    <a:pt x="0" y="263"/>
                    <a:pt x="0" y="292"/>
                  </a:cubicBezTo>
                  <a:cubicBezTo>
                    <a:pt x="0" y="325"/>
                    <a:pt x="13" y="352"/>
                    <a:pt x="49" y="352"/>
                  </a:cubicBezTo>
                  <a:cubicBezTo>
                    <a:pt x="80" y="352"/>
                    <a:pt x="125" y="332"/>
                    <a:pt x="176" y="284"/>
                  </a:cubicBezTo>
                  <a:cubicBezTo>
                    <a:pt x="210" y="252"/>
                    <a:pt x="233" y="222"/>
                    <a:pt x="254" y="193"/>
                  </a:cubicBezTo>
                  <a:lnTo>
                    <a:pt x="255" y="193"/>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0" name="Freeform 250">
              <a:extLst>
                <a:ext uri="{FF2B5EF4-FFF2-40B4-BE49-F238E27FC236}">
                  <a16:creationId xmlns:a16="http://schemas.microsoft.com/office/drawing/2014/main" id="{1D172D75-A2E1-477B-9F07-2334EFBB68C5}"/>
                </a:ext>
              </a:extLst>
            </p:cNvPr>
            <p:cNvSpPr>
              <a:spLocks noEditPoints="1"/>
            </p:cNvSpPr>
            <p:nvPr>
              <p:custDataLst>
                <p:tags r:id="rId86"/>
              </p:custDataLst>
            </p:nvPr>
          </p:nvSpPr>
          <p:spPr bwMode="auto">
            <a:xfrm>
              <a:off x="4122738" y="2101851"/>
              <a:ext cx="112713" cy="179388"/>
            </a:xfrm>
            <a:custGeom>
              <a:avLst/>
              <a:gdLst>
                <a:gd name="T0" fmla="*/ 170 w 171"/>
                <a:gd name="T1" fmla="*/ 25 h 225"/>
                <a:gd name="T2" fmla="*/ 171 w 171"/>
                <a:gd name="T3" fmla="*/ 18 h 225"/>
                <a:gd name="T4" fmla="*/ 160 w 171"/>
                <a:gd name="T5" fmla="*/ 7 h 225"/>
                <a:gd name="T6" fmla="*/ 144 w 171"/>
                <a:gd name="T7" fmla="*/ 20 h 225"/>
                <a:gd name="T8" fmla="*/ 108 w 171"/>
                <a:gd name="T9" fmla="*/ 0 h 225"/>
                <a:gd name="T10" fmla="*/ 18 w 171"/>
                <a:gd name="T11" fmla="*/ 97 h 225"/>
                <a:gd name="T12" fmla="*/ 71 w 171"/>
                <a:gd name="T13" fmla="*/ 154 h 225"/>
                <a:gd name="T14" fmla="*/ 115 w 171"/>
                <a:gd name="T15" fmla="*/ 135 h 225"/>
                <a:gd name="T16" fmla="*/ 107 w 171"/>
                <a:gd name="T17" fmla="*/ 166 h 225"/>
                <a:gd name="T18" fmla="*/ 88 w 171"/>
                <a:gd name="T19" fmla="*/ 202 h 225"/>
                <a:gd name="T20" fmla="*/ 49 w 171"/>
                <a:gd name="T21" fmla="*/ 215 h 225"/>
                <a:gd name="T22" fmla="*/ 22 w 171"/>
                <a:gd name="T23" fmla="*/ 213 h 225"/>
                <a:gd name="T24" fmla="*/ 33 w 171"/>
                <a:gd name="T25" fmla="*/ 195 h 225"/>
                <a:gd name="T26" fmla="*/ 19 w 171"/>
                <a:gd name="T27" fmla="*/ 182 h 225"/>
                <a:gd name="T28" fmla="*/ 0 w 171"/>
                <a:gd name="T29" fmla="*/ 204 h 225"/>
                <a:gd name="T30" fmla="*/ 49 w 171"/>
                <a:gd name="T31" fmla="*/ 225 h 225"/>
                <a:gd name="T32" fmla="*/ 132 w 171"/>
                <a:gd name="T33" fmla="*/ 177 h 225"/>
                <a:gd name="T34" fmla="*/ 170 w 171"/>
                <a:gd name="T35" fmla="*/ 25 h 225"/>
                <a:gd name="T36" fmla="*/ 122 w 171"/>
                <a:gd name="T37" fmla="*/ 107 h 225"/>
                <a:gd name="T38" fmla="*/ 115 w 171"/>
                <a:gd name="T39" fmla="*/ 120 h 225"/>
                <a:gd name="T40" fmla="*/ 72 w 171"/>
                <a:gd name="T41" fmla="*/ 144 h 225"/>
                <a:gd name="T42" fmla="*/ 46 w 171"/>
                <a:gd name="T43" fmla="*/ 111 h 225"/>
                <a:gd name="T44" fmla="*/ 65 w 171"/>
                <a:gd name="T45" fmla="*/ 41 h 225"/>
                <a:gd name="T46" fmla="*/ 108 w 171"/>
                <a:gd name="T47" fmla="*/ 10 h 225"/>
                <a:gd name="T48" fmla="*/ 139 w 171"/>
                <a:gd name="T49" fmla="*/ 39 h 225"/>
                <a:gd name="T50" fmla="*/ 138 w 171"/>
                <a:gd name="T51" fmla="*/ 45 h 225"/>
                <a:gd name="T52" fmla="*/ 122 w 171"/>
                <a:gd name="T53" fmla="*/ 107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1" h="225">
                  <a:moveTo>
                    <a:pt x="170" y="25"/>
                  </a:moveTo>
                  <a:cubicBezTo>
                    <a:pt x="171" y="20"/>
                    <a:pt x="171" y="18"/>
                    <a:pt x="171" y="18"/>
                  </a:cubicBezTo>
                  <a:cubicBezTo>
                    <a:pt x="171" y="10"/>
                    <a:pt x="165" y="7"/>
                    <a:pt x="160" y="7"/>
                  </a:cubicBezTo>
                  <a:cubicBezTo>
                    <a:pt x="152" y="7"/>
                    <a:pt x="145" y="13"/>
                    <a:pt x="144" y="20"/>
                  </a:cubicBezTo>
                  <a:cubicBezTo>
                    <a:pt x="138" y="10"/>
                    <a:pt x="126" y="0"/>
                    <a:pt x="108" y="0"/>
                  </a:cubicBezTo>
                  <a:cubicBezTo>
                    <a:pt x="64" y="0"/>
                    <a:pt x="18" y="47"/>
                    <a:pt x="18" y="97"/>
                  </a:cubicBezTo>
                  <a:cubicBezTo>
                    <a:pt x="18" y="133"/>
                    <a:pt x="43" y="154"/>
                    <a:pt x="71" y="154"/>
                  </a:cubicBezTo>
                  <a:cubicBezTo>
                    <a:pt x="87" y="154"/>
                    <a:pt x="103" y="146"/>
                    <a:pt x="115" y="135"/>
                  </a:cubicBezTo>
                  <a:lnTo>
                    <a:pt x="107" y="166"/>
                  </a:lnTo>
                  <a:cubicBezTo>
                    <a:pt x="103" y="181"/>
                    <a:pt x="101" y="191"/>
                    <a:pt x="88" y="202"/>
                  </a:cubicBezTo>
                  <a:cubicBezTo>
                    <a:pt x="72" y="215"/>
                    <a:pt x="57" y="215"/>
                    <a:pt x="49" y="215"/>
                  </a:cubicBezTo>
                  <a:cubicBezTo>
                    <a:pt x="33" y="215"/>
                    <a:pt x="28" y="214"/>
                    <a:pt x="22" y="213"/>
                  </a:cubicBezTo>
                  <a:cubicBezTo>
                    <a:pt x="31" y="209"/>
                    <a:pt x="33" y="200"/>
                    <a:pt x="33" y="195"/>
                  </a:cubicBezTo>
                  <a:cubicBezTo>
                    <a:pt x="33" y="187"/>
                    <a:pt x="26" y="182"/>
                    <a:pt x="19" y="182"/>
                  </a:cubicBezTo>
                  <a:cubicBezTo>
                    <a:pt x="10" y="182"/>
                    <a:pt x="0" y="191"/>
                    <a:pt x="0" y="204"/>
                  </a:cubicBezTo>
                  <a:cubicBezTo>
                    <a:pt x="0" y="225"/>
                    <a:pt x="30" y="225"/>
                    <a:pt x="49" y="225"/>
                  </a:cubicBezTo>
                  <a:cubicBezTo>
                    <a:pt x="104" y="225"/>
                    <a:pt x="127" y="197"/>
                    <a:pt x="132" y="177"/>
                  </a:cubicBezTo>
                  <a:lnTo>
                    <a:pt x="170" y="25"/>
                  </a:lnTo>
                  <a:close/>
                  <a:moveTo>
                    <a:pt x="122" y="107"/>
                  </a:moveTo>
                  <a:cubicBezTo>
                    <a:pt x="121" y="113"/>
                    <a:pt x="121" y="113"/>
                    <a:pt x="115" y="120"/>
                  </a:cubicBezTo>
                  <a:cubicBezTo>
                    <a:pt x="102" y="135"/>
                    <a:pt x="86" y="144"/>
                    <a:pt x="72" y="144"/>
                  </a:cubicBezTo>
                  <a:cubicBezTo>
                    <a:pt x="55" y="144"/>
                    <a:pt x="46" y="129"/>
                    <a:pt x="46" y="111"/>
                  </a:cubicBezTo>
                  <a:cubicBezTo>
                    <a:pt x="46" y="96"/>
                    <a:pt x="56" y="57"/>
                    <a:pt x="65" y="41"/>
                  </a:cubicBezTo>
                  <a:cubicBezTo>
                    <a:pt x="79" y="17"/>
                    <a:pt x="96" y="10"/>
                    <a:pt x="108" y="10"/>
                  </a:cubicBezTo>
                  <a:cubicBezTo>
                    <a:pt x="132" y="10"/>
                    <a:pt x="139" y="36"/>
                    <a:pt x="139" y="39"/>
                  </a:cubicBezTo>
                  <a:cubicBezTo>
                    <a:pt x="139" y="40"/>
                    <a:pt x="139" y="41"/>
                    <a:pt x="138" y="45"/>
                  </a:cubicBezTo>
                  <a:lnTo>
                    <a:pt x="122" y="107"/>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1" name="Freeform 251">
              <a:extLst>
                <a:ext uri="{FF2B5EF4-FFF2-40B4-BE49-F238E27FC236}">
                  <a16:creationId xmlns:a16="http://schemas.microsoft.com/office/drawing/2014/main" id="{53667698-E169-472F-A2CA-26BD57053373}"/>
                </a:ext>
              </a:extLst>
            </p:cNvPr>
            <p:cNvSpPr>
              <a:spLocks/>
            </p:cNvSpPr>
            <p:nvPr>
              <p:custDataLst>
                <p:tags r:id="rId87"/>
              </p:custDataLst>
            </p:nvPr>
          </p:nvSpPr>
          <p:spPr bwMode="auto">
            <a:xfrm>
              <a:off x="4297363" y="1865313"/>
              <a:ext cx="76200" cy="400050"/>
            </a:xfrm>
            <a:custGeom>
              <a:avLst/>
              <a:gdLst>
                <a:gd name="T0" fmla="*/ 115 w 115"/>
                <a:gd name="T1" fmla="*/ 494 h 499"/>
                <a:gd name="T2" fmla="*/ 107 w 115"/>
                <a:gd name="T3" fmla="*/ 483 h 499"/>
                <a:gd name="T4" fmla="*/ 29 w 115"/>
                <a:gd name="T5" fmla="*/ 249 h 499"/>
                <a:gd name="T6" fmla="*/ 109 w 115"/>
                <a:gd name="T7" fmla="*/ 13 h 499"/>
                <a:gd name="T8" fmla="*/ 115 w 115"/>
                <a:gd name="T9" fmla="*/ 5 h 499"/>
                <a:gd name="T10" fmla="*/ 110 w 115"/>
                <a:gd name="T11" fmla="*/ 0 h 499"/>
                <a:gd name="T12" fmla="*/ 31 w 115"/>
                <a:gd name="T13" fmla="*/ 97 h 499"/>
                <a:gd name="T14" fmla="*/ 0 w 115"/>
                <a:gd name="T15" fmla="*/ 249 h 499"/>
                <a:gd name="T16" fmla="*/ 33 w 115"/>
                <a:gd name="T17" fmla="*/ 405 h 499"/>
                <a:gd name="T18" fmla="*/ 110 w 115"/>
                <a:gd name="T19" fmla="*/ 499 h 499"/>
                <a:gd name="T20" fmla="*/ 115 w 115"/>
                <a:gd name="T21" fmla="*/ 494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5" h="499">
                  <a:moveTo>
                    <a:pt x="115" y="494"/>
                  </a:moveTo>
                  <a:cubicBezTo>
                    <a:pt x="115" y="492"/>
                    <a:pt x="115" y="491"/>
                    <a:pt x="107" y="483"/>
                  </a:cubicBezTo>
                  <a:cubicBezTo>
                    <a:pt x="45" y="420"/>
                    <a:pt x="29" y="326"/>
                    <a:pt x="29" y="249"/>
                  </a:cubicBezTo>
                  <a:cubicBezTo>
                    <a:pt x="29" y="163"/>
                    <a:pt x="48" y="76"/>
                    <a:pt x="109" y="13"/>
                  </a:cubicBezTo>
                  <a:cubicBezTo>
                    <a:pt x="115" y="7"/>
                    <a:pt x="115" y="6"/>
                    <a:pt x="115" y="5"/>
                  </a:cubicBezTo>
                  <a:cubicBezTo>
                    <a:pt x="115" y="1"/>
                    <a:pt x="113" y="0"/>
                    <a:pt x="110" y="0"/>
                  </a:cubicBezTo>
                  <a:cubicBezTo>
                    <a:pt x="105" y="0"/>
                    <a:pt x="61" y="34"/>
                    <a:pt x="31" y="97"/>
                  </a:cubicBezTo>
                  <a:cubicBezTo>
                    <a:pt x="6" y="152"/>
                    <a:pt x="0" y="207"/>
                    <a:pt x="0" y="249"/>
                  </a:cubicBezTo>
                  <a:cubicBezTo>
                    <a:pt x="0" y="288"/>
                    <a:pt x="5" y="349"/>
                    <a:pt x="33" y="405"/>
                  </a:cubicBezTo>
                  <a:cubicBezTo>
                    <a:pt x="63" y="467"/>
                    <a:pt x="105" y="499"/>
                    <a:pt x="110" y="499"/>
                  </a:cubicBezTo>
                  <a:cubicBezTo>
                    <a:pt x="113" y="499"/>
                    <a:pt x="115" y="497"/>
                    <a:pt x="115" y="494"/>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2" name="Freeform 252">
              <a:extLst>
                <a:ext uri="{FF2B5EF4-FFF2-40B4-BE49-F238E27FC236}">
                  <a16:creationId xmlns:a16="http://schemas.microsoft.com/office/drawing/2014/main" id="{BF92F34D-4F65-4751-8D14-D0F845A5CACB}"/>
                </a:ext>
              </a:extLst>
            </p:cNvPr>
            <p:cNvSpPr>
              <a:spLocks noEditPoints="1"/>
            </p:cNvSpPr>
            <p:nvPr>
              <p:custDataLst>
                <p:tags r:id="rId88"/>
              </p:custDataLst>
            </p:nvPr>
          </p:nvSpPr>
          <p:spPr bwMode="auto">
            <a:xfrm>
              <a:off x="4405313" y="1984376"/>
              <a:ext cx="184150" cy="258763"/>
            </a:xfrm>
            <a:custGeom>
              <a:avLst/>
              <a:gdLst>
                <a:gd name="T0" fmla="*/ 192 w 281"/>
                <a:gd name="T1" fmla="*/ 153 h 321"/>
                <a:gd name="T2" fmla="*/ 185 w 281"/>
                <a:gd name="T3" fmla="*/ 174 h 321"/>
                <a:gd name="T4" fmla="*/ 125 w 281"/>
                <a:gd name="T5" fmla="*/ 209 h 321"/>
                <a:gd name="T6" fmla="*/ 64 w 281"/>
                <a:gd name="T7" fmla="*/ 114 h 321"/>
                <a:gd name="T8" fmla="*/ 131 w 281"/>
                <a:gd name="T9" fmla="*/ 20 h 321"/>
                <a:gd name="T10" fmla="*/ 192 w 281"/>
                <a:gd name="T11" fmla="*/ 84 h 321"/>
                <a:gd name="T12" fmla="*/ 192 w 281"/>
                <a:gd name="T13" fmla="*/ 153 h 321"/>
                <a:gd name="T14" fmla="*/ 199 w 281"/>
                <a:gd name="T15" fmla="*/ 39 h 321"/>
                <a:gd name="T16" fmla="*/ 124 w 281"/>
                <a:gd name="T17" fmla="*/ 0 h 321"/>
                <a:gd name="T18" fmla="*/ 0 w 281"/>
                <a:gd name="T19" fmla="*/ 113 h 321"/>
                <a:gd name="T20" fmla="*/ 120 w 281"/>
                <a:gd name="T21" fmla="*/ 227 h 321"/>
                <a:gd name="T22" fmla="*/ 189 w 281"/>
                <a:gd name="T23" fmla="*/ 200 h 321"/>
                <a:gd name="T24" fmla="*/ 189 w 281"/>
                <a:gd name="T25" fmla="*/ 298 h 321"/>
                <a:gd name="T26" fmla="*/ 155 w 281"/>
                <a:gd name="T27" fmla="*/ 298 h 321"/>
                <a:gd name="T28" fmla="*/ 155 w 281"/>
                <a:gd name="T29" fmla="*/ 321 h 321"/>
                <a:gd name="T30" fmla="*/ 218 w 281"/>
                <a:gd name="T31" fmla="*/ 320 h 321"/>
                <a:gd name="T32" fmla="*/ 281 w 281"/>
                <a:gd name="T33" fmla="*/ 321 h 321"/>
                <a:gd name="T34" fmla="*/ 281 w 281"/>
                <a:gd name="T35" fmla="*/ 298 h 321"/>
                <a:gd name="T36" fmla="*/ 246 w 281"/>
                <a:gd name="T37" fmla="*/ 298 h 321"/>
                <a:gd name="T38" fmla="*/ 246 w 281"/>
                <a:gd name="T39" fmla="*/ 0 h 321"/>
                <a:gd name="T40" fmla="*/ 226 w 281"/>
                <a:gd name="T41" fmla="*/ 0 h 321"/>
                <a:gd name="T42" fmla="*/ 199 w 281"/>
                <a:gd name="T43" fmla="*/ 39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1" h="321">
                  <a:moveTo>
                    <a:pt x="192" y="153"/>
                  </a:moveTo>
                  <a:cubicBezTo>
                    <a:pt x="192" y="162"/>
                    <a:pt x="192" y="164"/>
                    <a:pt x="185" y="174"/>
                  </a:cubicBezTo>
                  <a:cubicBezTo>
                    <a:pt x="165" y="204"/>
                    <a:pt x="140" y="209"/>
                    <a:pt x="125" y="209"/>
                  </a:cubicBezTo>
                  <a:cubicBezTo>
                    <a:pt x="94" y="209"/>
                    <a:pt x="64" y="180"/>
                    <a:pt x="64" y="114"/>
                  </a:cubicBezTo>
                  <a:cubicBezTo>
                    <a:pt x="64" y="43"/>
                    <a:pt x="101" y="20"/>
                    <a:pt x="131" y="20"/>
                  </a:cubicBezTo>
                  <a:cubicBezTo>
                    <a:pt x="168" y="20"/>
                    <a:pt x="192" y="59"/>
                    <a:pt x="192" y="84"/>
                  </a:cubicBezTo>
                  <a:lnTo>
                    <a:pt x="192" y="153"/>
                  </a:lnTo>
                  <a:close/>
                  <a:moveTo>
                    <a:pt x="199" y="39"/>
                  </a:moveTo>
                  <a:cubicBezTo>
                    <a:pt x="182" y="15"/>
                    <a:pt x="154" y="0"/>
                    <a:pt x="124" y="0"/>
                  </a:cubicBezTo>
                  <a:cubicBezTo>
                    <a:pt x="51" y="0"/>
                    <a:pt x="0" y="44"/>
                    <a:pt x="0" y="113"/>
                  </a:cubicBezTo>
                  <a:cubicBezTo>
                    <a:pt x="0" y="184"/>
                    <a:pt x="50" y="227"/>
                    <a:pt x="120" y="227"/>
                  </a:cubicBezTo>
                  <a:cubicBezTo>
                    <a:pt x="144" y="227"/>
                    <a:pt x="166" y="220"/>
                    <a:pt x="189" y="200"/>
                  </a:cubicBezTo>
                  <a:lnTo>
                    <a:pt x="189" y="298"/>
                  </a:lnTo>
                  <a:lnTo>
                    <a:pt x="155" y="298"/>
                  </a:lnTo>
                  <a:lnTo>
                    <a:pt x="155" y="321"/>
                  </a:lnTo>
                  <a:cubicBezTo>
                    <a:pt x="169" y="320"/>
                    <a:pt x="199" y="320"/>
                    <a:pt x="218" y="320"/>
                  </a:cubicBezTo>
                  <a:cubicBezTo>
                    <a:pt x="237" y="320"/>
                    <a:pt x="267" y="320"/>
                    <a:pt x="281" y="321"/>
                  </a:cubicBezTo>
                  <a:lnTo>
                    <a:pt x="281" y="298"/>
                  </a:lnTo>
                  <a:lnTo>
                    <a:pt x="246" y="298"/>
                  </a:lnTo>
                  <a:lnTo>
                    <a:pt x="246" y="0"/>
                  </a:lnTo>
                  <a:lnTo>
                    <a:pt x="226" y="0"/>
                  </a:lnTo>
                  <a:lnTo>
                    <a:pt x="199" y="39"/>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3" name="Freeform 253">
              <a:extLst>
                <a:ext uri="{FF2B5EF4-FFF2-40B4-BE49-F238E27FC236}">
                  <a16:creationId xmlns:a16="http://schemas.microsoft.com/office/drawing/2014/main" id="{70A3F67D-7607-44AF-866C-7495AA4F60AB}"/>
                </a:ext>
              </a:extLst>
            </p:cNvPr>
            <p:cNvSpPr>
              <a:spLocks/>
            </p:cNvSpPr>
            <p:nvPr>
              <p:custDataLst>
                <p:tags r:id="rId89"/>
              </p:custDataLst>
            </p:nvPr>
          </p:nvSpPr>
          <p:spPr bwMode="auto">
            <a:xfrm>
              <a:off x="4610100" y="1865313"/>
              <a:ext cx="76200" cy="400050"/>
            </a:xfrm>
            <a:custGeom>
              <a:avLst/>
              <a:gdLst>
                <a:gd name="T0" fmla="*/ 116 w 116"/>
                <a:gd name="T1" fmla="*/ 249 h 499"/>
                <a:gd name="T2" fmla="*/ 83 w 116"/>
                <a:gd name="T3" fmla="*/ 94 h 499"/>
                <a:gd name="T4" fmla="*/ 5 w 116"/>
                <a:gd name="T5" fmla="*/ 0 h 499"/>
                <a:gd name="T6" fmla="*/ 0 w 116"/>
                <a:gd name="T7" fmla="*/ 5 h 499"/>
                <a:gd name="T8" fmla="*/ 9 w 116"/>
                <a:gd name="T9" fmla="*/ 16 h 499"/>
                <a:gd name="T10" fmla="*/ 87 w 116"/>
                <a:gd name="T11" fmla="*/ 249 h 499"/>
                <a:gd name="T12" fmla="*/ 6 w 116"/>
                <a:gd name="T13" fmla="*/ 485 h 499"/>
                <a:gd name="T14" fmla="*/ 0 w 116"/>
                <a:gd name="T15" fmla="*/ 494 h 499"/>
                <a:gd name="T16" fmla="*/ 5 w 116"/>
                <a:gd name="T17" fmla="*/ 499 h 499"/>
                <a:gd name="T18" fmla="*/ 84 w 116"/>
                <a:gd name="T19" fmla="*/ 402 h 499"/>
                <a:gd name="T20" fmla="*/ 116 w 116"/>
                <a:gd name="T21" fmla="*/ 249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6" h="499">
                  <a:moveTo>
                    <a:pt x="116" y="249"/>
                  </a:moveTo>
                  <a:cubicBezTo>
                    <a:pt x="116" y="210"/>
                    <a:pt x="110" y="150"/>
                    <a:pt x="83" y="94"/>
                  </a:cubicBezTo>
                  <a:cubicBezTo>
                    <a:pt x="53" y="32"/>
                    <a:pt x="10" y="0"/>
                    <a:pt x="5" y="0"/>
                  </a:cubicBezTo>
                  <a:cubicBezTo>
                    <a:pt x="2" y="0"/>
                    <a:pt x="0" y="2"/>
                    <a:pt x="0" y="5"/>
                  </a:cubicBezTo>
                  <a:cubicBezTo>
                    <a:pt x="0" y="6"/>
                    <a:pt x="0" y="7"/>
                    <a:pt x="9" y="16"/>
                  </a:cubicBezTo>
                  <a:cubicBezTo>
                    <a:pt x="58" y="66"/>
                    <a:pt x="87" y="145"/>
                    <a:pt x="87" y="249"/>
                  </a:cubicBezTo>
                  <a:cubicBezTo>
                    <a:pt x="87" y="335"/>
                    <a:pt x="68" y="423"/>
                    <a:pt x="6" y="485"/>
                  </a:cubicBezTo>
                  <a:cubicBezTo>
                    <a:pt x="0" y="491"/>
                    <a:pt x="0" y="492"/>
                    <a:pt x="0" y="494"/>
                  </a:cubicBezTo>
                  <a:cubicBezTo>
                    <a:pt x="0" y="497"/>
                    <a:pt x="2" y="499"/>
                    <a:pt x="5" y="499"/>
                  </a:cubicBezTo>
                  <a:cubicBezTo>
                    <a:pt x="10" y="499"/>
                    <a:pt x="55" y="465"/>
                    <a:pt x="84" y="402"/>
                  </a:cubicBezTo>
                  <a:cubicBezTo>
                    <a:pt x="110" y="347"/>
                    <a:pt x="116" y="291"/>
                    <a:pt x="116" y="249"/>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4" name="Freeform 254">
              <a:extLst>
                <a:ext uri="{FF2B5EF4-FFF2-40B4-BE49-F238E27FC236}">
                  <a16:creationId xmlns:a16="http://schemas.microsoft.com/office/drawing/2014/main" id="{60E94A4A-4D94-4948-87B0-D48B3D5F6349}"/>
                </a:ext>
              </a:extLst>
            </p:cNvPr>
            <p:cNvSpPr>
              <a:spLocks/>
            </p:cNvSpPr>
            <p:nvPr>
              <p:custDataLst>
                <p:tags r:id="rId90"/>
              </p:custDataLst>
            </p:nvPr>
          </p:nvSpPr>
          <p:spPr bwMode="auto">
            <a:xfrm>
              <a:off x="4808538" y="1930401"/>
              <a:ext cx="217488" cy="268288"/>
            </a:xfrm>
            <a:custGeom>
              <a:avLst/>
              <a:gdLst>
                <a:gd name="T0" fmla="*/ 176 w 331"/>
                <a:gd name="T1" fmla="*/ 176 h 333"/>
                <a:gd name="T2" fmla="*/ 315 w 331"/>
                <a:gd name="T3" fmla="*/ 176 h 333"/>
                <a:gd name="T4" fmla="*/ 331 w 331"/>
                <a:gd name="T5" fmla="*/ 166 h 333"/>
                <a:gd name="T6" fmla="*/ 315 w 331"/>
                <a:gd name="T7" fmla="*/ 156 h 333"/>
                <a:gd name="T8" fmla="*/ 176 w 331"/>
                <a:gd name="T9" fmla="*/ 156 h 333"/>
                <a:gd name="T10" fmla="*/ 176 w 331"/>
                <a:gd name="T11" fmla="*/ 17 h 333"/>
                <a:gd name="T12" fmla="*/ 166 w 331"/>
                <a:gd name="T13" fmla="*/ 0 h 333"/>
                <a:gd name="T14" fmla="*/ 156 w 331"/>
                <a:gd name="T15" fmla="*/ 17 h 333"/>
                <a:gd name="T16" fmla="*/ 156 w 331"/>
                <a:gd name="T17" fmla="*/ 156 h 333"/>
                <a:gd name="T18" fmla="*/ 16 w 331"/>
                <a:gd name="T19" fmla="*/ 156 h 333"/>
                <a:gd name="T20" fmla="*/ 0 w 331"/>
                <a:gd name="T21" fmla="*/ 166 h 333"/>
                <a:gd name="T22" fmla="*/ 16 w 331"/>
                <a:gd name="T23" fmla="*/ 176 h 333"/>
                <a:gd name="T24" fmla="*/ 156 w 331"/>
                <a:gd name="T25" fmla="*/ 176 h 333"/>
                <a:gd name="T26" fmla="*/ 156 w 331"/>
                <a:gd name="T27" fmla="*/ 316 h 333"/>
                <a:gd name="T28" fmla="*/ 166 w 331"/>
                <a:gd name="T29" fmla="*/ 333 h 333"/>
                <a:gd name="T30" fmla="*/ 176 w 331"/>
                <a:gd name="T31" fmla="*/ 316 h 333"/>
                <a:gd name="T32" fmla="*/ 176 w 331"/>
                <a:gd name="T33" fmla="*/ 176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31" h="333">
                  <a:moveTo>
                    <a:pt x="176" y="176"/>
                  </a:moveTo>
                  <a:lnTo>
                    <a:pt x="315" y="176"/>
                  </a:lnTo>
                  <a:cubicBezTo>
                    <a:pt x="322" y="176"/>
                    <a:pt x="331" y="176"/>
                    <a:pt x="331" y="166"/>
                  </a:cubicBezTo>
                  <a:cubicBezTo>
                    <a:pt x="331" y="156"/>
                    <a:pt x="322" y="156"/>
                    <a:pt x="315" y="156"/>
                  </a:cubicBezTo>
                  <a:lnTo>
                    <a:pt x="176" y="156"/>
                  </a:lnTo>
                  <a:lnTo>
                    <a:pt x="176" y="17"/>
                  </a:lnTo>
                  <a:cubicBezTo>
                    <a:pt x="176" y="10"/>
                    <a:pt x="176" y="0"/>
                    <a:pt x="166" y="0"/>
                  </a:cubicBezTo>
                  <a:cubicBezTo>
                    <a:pt x="156" y="0"/>
                    <a:pt x="156" y="10"/>
                    <a:pt x="156" y="17"/>
                  </a:cubicBezTo>
                  <a:lnTo>
                    <a:pt x="156" y="156"/>
                  </a:lnTo>
                  <a:lnTo>
                    <a:pt x="16" y="156"/>
                  </a:lnTo>
                  <a:cubicBezTo>
                    <a:pt x="9" y="156"/>
                    <a:pt x="0" y="156"/>
                    <a:pt x="0" y="166"/>
                  </a:cubicBezTo>
                  <a:cubicBezTo>
                    <a:pt x="0" y="176"/>
                    <a:pt x="9" y="176"/>
                    <a:pt x="16" y="176"/>
                  </a:cubicBezTo>
                  <a:lnTo>
                    <a:pt x="156" y="176"/>
                  </a:lnTo>
                  <a:lnTo>
                    <a:pt x="156" y="316"/>
                  </a:lnTo>
                  <a:cubicBezTo>
                    <a:pt x="156" y="323"/>
                    <a:pt x="156" y="333"/>
                    <a:pt x="166" y="333"/>
                  </a:cubicBezTo>
                  <a:cubicBezTo>
                    <a:pt x="176" y="333"/>
                    <a:pt x="176" y="323"/>
                    <a:pt x="176" y="316"/>
                  </a:cubicBezTo>
                  <a:lnTo>
                    <a:pt x="176" y="176"/>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6" name="Freeform 255">
              <a:extLst>
                <a:ext uri="{FF2B5EF4-FFF2-40B4-BE49-F238E27FC236}">
                  <a16:creationId xmlns:a16="http://schemas.microsoft.com/office/drawing/2014/main" id="{A009D45F-7BBC-4403-9D38-57814F9F58E4}"/>
                </a:ext>
              </a:extLst>
            </p:cNvPr>
            <p:cNvSpPr>
              <a:spLocks/>
            </p:cNvSpPr>
            <p:nvPr>
              <p:custDataLst>
                <p:tags r:id="rId91"/>
              </p:custDataLst>
            </p:nvPr>
          </p:nvSpPr>
          <p:spPr bwMode="auto">
            <a:xfrm>
              <a:off x="5111750" y="1890713"/>
              <a:ext cx="230188" cy="285750"/>
            </a:xfrm>
            <a:custGeom>
              <a:avLst/>
              <a:gdLst>
                <a:gd name="T0" fmla="*/ 254 w 351"/>
                <a:gd name="T1" fmla="*/ 193 h 355"/>
                <a:gd name="T2" fmla="*/ 225 w 351"/>
                <a:gd name="T3" fmla="*/ 336 h 355"/>
                <a:gd name="T4" fmla="*/ 245 w 351"/>
                <a:gd name="T5" fmla="*/ 355 h 355"/>
                <a:gd name="T6" fmla="*/ 303 w 351"/>
                <a:gd name="T7" fmla="*/ 324 h 355"/>
                <a:gd name="T8" fmla="*/ 298 w 351"/>
                <a:gd name="T9" fmla="*/ 320 h 355"/>
                <a:gd name="T10" fmla="*/ 277 w 351"/>
                <a:gd name="T11" fmla="*/ 328 h 355"/>
                <a:gd name="T12" fmla="*/ 267 w 351"/>
                <a:gd name="T13" fmla="*/ 315 h 355"/>
                <a:gd name="T14" fmla="*/ 339 w 351"/>
                <a:gd name="T15" fmla="*/ 42 h 355"/>
                <a:gd name="T16" fmla="*/ 351 w 351"/>
                <a:gd name="T17" fmla="*/ 4 h 355"/>
                <a:gd name="T18" fmla="*/ 346 w 351"/>
                <a:gd name="T19" fmla="*/ 0 h 355"/>
                <a:gd name="T20" fmla="*/ 309 w 351"/>
                <a:gd name="T21" fmla="*/ 23 h 355"/>
                <a:gd name="T22" fmla="*/ 296 w 351"/>
                <a:gd name="T23" fmla="*/ 62 h 355"/>
                <a:gd name="T24" fmla="*/ 181 w 351"/>
                <a:gd name="T25" fmla="*/ 249 h 355"/>
                <a:gd name="T26" fmla="*/ 81 w 351"/>
                <a:gd name="T27" fmla="*/ 325 h 355"/>
                <a:gd name="T28" fmla="*/ 42 w 351"/>
                <a:gd name="T29" fmla="*/ 271 h 355"/>
                <a:gd name="T30" fmla="*/ 91 w 351"/>
                <a:gd name="T31" fmla="*/ 123 h 355"/>
                <a:gd name="T32" fmla="*/ 124 w 351"/>
                <a:gd name="T33" fmla="*/ 24 h 355"/>
                <a:gd name="T34" fmla="*/ 99 w 351"/>
                <a:gd name="T35" fmla="*/ 0 h 355"/>
                <a:gd name="T36" fmla="*/ 13 w 351"/>
                <a:gd name="T37" fmla="*/ 42 h 355"/>
                <a:gd name="T38" fmla="*/ 19 w 351"/>
                <a:gd name="T39" fmla="*/ 45 h 355"/>
                <a:gd name="T40" fmla="*/ 41 w 351"/>
                <a:gd name="T41" fmla="*/ 35 h 355"/>
                <a:gd name="T42" fmla="*/ 66 w 351"/>
                <a:gd name="T43" fmla="*/ 28 h 355"/>
                <a:gd name="T44" fmla="*/ 82 w 351"/>
                <a:gd name="T45" fmla="*/ 46 h 355"/>
                <a:gd name="T46" fmla="*/ 43 w 351"/>
                <a:gd name="T47" fmla="*/ 157 h 355"/>
                <a:gd name="T48" fmla="*/ 0 w 351"/>
                <a:gd name="T49" fmla="*/ 292 h 355"/>
                <a:gd name="T50" fmla="*/ 48 w 351"/>
                <a:gd name="T51" fmla="*/ 352 h 355"/>
                <a:gd name="T52" fmla="*/ 175 w 351"/>
                <a:gd name="T53" fmla="*/ 284 h 355"/>
                <a:gd name="T54" fmla="*/ 253 w 351"/>
                <a:gd name="T55" fmla="*/ 193 h 355"/>
                <a:gd name="T56" fmla="*/ 254 w 351"/>
                <a:gd name="T57" fmla="*/ 193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1" h="355">
                  <a:moveTo>
                    <a:pt x="254" y="193"/>
                  </a:moveTo>
                  <a:cubicBezTo>
                    <a:pt x="242" y="235"/>
                    <a:pt x="225" y="297"/>
                    <a:pt x="225" y="336"/>
                  </a:cubicBezTo>
                  <a:cubicBezTo>
                    <a:pt x="225" y="349"/>
                    <a:pt x="233" y="355"/>
                    <a:pt x="245" y="355"/>
                  </a:cubicBezTo>
                  <a:cubicBezTo>
                    <a:pt x="265" y="355"/>
                    <a:pt x="303" y="334"/>
                    <a:pt x="303" y="324"/>
                  </a:cubicBezTo>
                  <a:cubicBezTo>
                    <a:pt x="303" y="321"/>
                    <a:pt x="300" y="320"/>
                    <a:pt x="298" y="320"/>
                  </a:cubicBezTo>
                  <a:cubicBezTo>
                    <a:pt x="292" y="320"/>
                    <a:pt x="283" y="325"/>
                    <a:pt x="277" y="328"/>
                  </a:cubicBezTo>
                  <a:cubicBezTo>
                    <a:pt x="271" y="327"/>
                    <a:pt x="267" y="322"/>
                    <a:pt x="267" y="315"/>
                  </a:cubicBezTo>
                  <a:cubicBezTo>
                    <a:pt x="267" y="254"/>
                    <a:pt x="324" y="79"/>
                    <a:pt x="339" y="42"/>
                  </a:cubicBezTo>
                  <a:cubicBezTo>
                    <a:pt x="345" y="28"/>
                    <a:pt x="351" y="8"/>
                    <a:pt x="351" y="4"/>
                  </a:cubicBezTo>
                  <a:cubicBezTo>
                    <a:pt x="351" y="0"/>
                    <a:pt x="348" y="0"/>
                    <a:pt x="346" y="0"/>
                  </a:cubicBezTo>
                  <a:cubicBezTo>
                    <a:pt x="336" y="0"/>
                    <a:pt x="313" y="14"/>
                    <a:pt x="309" y="23"/>
                  </a:cubicBezTo>
                  <a:cubicBezTo>
                    <a:pt x="303" y="41"/>
                    <a:pt x="302" y="43"/>
                    <a:pt x="296" y="62"/>
                  </a:cubicBezTo>
                  <a:cubicBezTo>
                    <a:pt x="279" y="109"/>
                    <a:pt x="230" y="191"/>
                    <a:pt x="181" y="249"/>
                  </a:cubicBezTo>
                  <a:cubicBezTo>
                    <a:pt x="165" y="267"/>
                    <a:pt x="116" y="325"/>
                    <a:pt x="81" y="325"/>
                  </a:cubicBezTo>
                  <a:cubicBezTo>
                    <a:pt x="57" y="325"/>
                    <a:pt x="42" y="304"/>
                    <a:pt x="42" y="271"/>
                  </a:cubicBezTo>
                  <a:cubicBezTo>
                    <a:pt x="42" y="236"/>
                    <a:pt x="61" y="191"/>
                    <a:pt x="91" y="123"/>
                  </a:cubicBezTo>
                  <a:cubicBezTo>
                    <a:pt x="109" y="82"/>
                    <a:pt x="124" y="47"/>
                    <a:pt x="124" y="24"/>
                  </a:cubicBezTo>
                  <a:cubicBezTo>
                    <a:pt x="124" y="1"/>
                    <a:pt x="108" y="0"/>
                    <a:pt x="99" y="0"/>
                  </a:cubicBezTo>
                  <a:cubicBezTo>
                    <a:pt x="61" y="0"/>
                    <a:pt x="13" y="31"/>
                    <a:pt x="13" y="42"/>
                  </a:cubicBezTo>
                  <a:cubicBezTo>
                    <a:pt x="13" y="45"/>
                    <a:pt x="17" y="45"/>
                    <a:pt x="19" y="45"/>
                  </a:cubicBezTo>
                  <a:cubicBezTo>
                    <a:pt x="25" y="45"/>
                    <a:pt x="34" y="41"/>
                    <a:pt x="41" y="35"/>
                  </a:cubicBezTo>
                  <a:cubicBezTo>
                    <a:pt x="45" y="33"/>
                    <a:pt x="53" y="28"/>
                    <a:pt x="66" y="28"/>
                  </a:cubicBezTo>
                  <a:cubicBezTo>
                    <a:pt x="77" y="28"/>
                    <a:pt x="82" y="35"/>
                    <a:pt x="82" y="46"/>
                  </a:cubicBezTo>
                  <a:cubicBezTo>
                    <a:pt x="82" y="68"/>
                    <a:pt x="64" y="109"/>
                    <a:pt x="43" y="157"/>
                  </a:cubicBezTo>
                  <a:cubicBezTo>
                    <a:pt x="10" y="231"/>
                    <a:pt x="0" y="263"/>
                    <a:pt x="0" y="292"/>
                  </a:cubicBezTo>
                  <a:cubicBezTo>
                    <a:pt x="0" y="325"/>
                    <a:pt x="13" y="352"/>
                    <a:pt x="48" y="352"/>
                  </a:cubicBezTo>
                  <a:cubicBezTo>
                    <a:pt x="79" y="352"/>
                    <a:pt x="124" y="332"/>
                    <a:pt x="175" y="284"/>
                  </a:cubicBezTo>
                  <a:cubicBezTo>
                    <a:pt x="210" y="252"/>
                    <a:pt x="232" y="222"/>
                    <a:pt x="253" y="193"/>
                  </a:cubicBezTo>
                  <a:lnTo>
                    <a:pt x="254" y="193"/>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7" name="Freeform 256">
              <a:extLst>
                <a:ext uri="{FF2B5EF4-FFF2-40B4-BE49-F238E27FC236}">
                  <a16:creationId xmlns:a16="http://schemas.microsoft.com/office/drawing/2014/main" id="{48AA67F5-1579-4321-B837-58ED0E3E5214}"/>
                </a:ext>
              </a:extLst>
            </p:cNvPr>
            <p:cNvSpPr>
              <a:spLocks noEditPoints="1"/>
            </p:cNvSpPr>
            <p:nvPr>
              <p:custDataLst>
                <p:tags r:id="rId92"/>
              </p:custDataLst>
            </p:nvPr>
          </p:nvSpPr>
          <p:spPr bwMode="auto">
            <a:xfrm>
              <a:off x="5337175" y="2101851"/>
              <a:ext cx="98425" cy="125413"/>
            </a:xfrm>
            <a:custGeom>
              <a:avLst/>
              <a:gdLst>
                <a:gd name="T0" fmla="*/ 55 w 149"/>
                <a:gd name="T1" fmla="*/ 74 h 157"/>
                <a:gd name="T2" fmla="*/ 111 w 149"/>
                <a:gd name="T3" fmla="*/ 67 h 157"/>
                <a:gd name="T4" fmla="*/ 142 w 149"/>
                <a:gd name="T5" fmla="*/ 31 h 157"/>
                <a:gd name="T6" fmla="*/ 98 w 149"/>
                <a:gd name="T7" fmla="*/ 0 h 157"/>
                <a:gd name="T8" fmla="*/ 0 w 149"/>
                <a:gd name="T9" fmla="*/ 92 h 157"/>
                <a:gd name="T10" fmla="*/ 63 w 149"/>
                <a:gd name="T11" fmla="*/ 157 h 157"/>
                <a:gd name="T12" fmla="*/ 149 w 149"/>
                <a:gd name="T13" fmla="*/ 118 h 157"/>
                <a:gd name="T14" fmla="*/ 143 w 149"/>
                <a:gd name="T15" fmla="*/ 112 h 157"/>
                <a:gd name="T16" fmla="*/ 138 w 149"/>
                <a:gd name="T17" fmla="*/ 116 h 157"/>
                <a:gd name="T18" fmla="*/ 64 w 149"/>
                <a:gd name="T19" fmla="*/ 148 h 157"/>
                <a:gd name="T20" fmla="*/ 29 w 149"/>
                <a:gd name="T21" fmla="*/ 105 h 157"/>
                <a:gd name="T22" fmla="*/ 33 w 149"/>
                <a:gd name="T23" fmla="*/ 74 h 157"/>
                <a:gd name="T24" fmla="*/ 55 w 149"/>
                <a:gd name="T25" fmla="*/ 74 h 157"/>
                <a:gd name="T26" fmla="*/ 36 w 149"/>
                <a:gd name="T27" fmla="*/ 65 h 157"/>
                <a:gd name="T28" fmla="*/ 98 w 149"/>
                <a:gd name="T29" fmla="*/ 10 h 157"/>
                <a:gd name="T30" fmla="*/ 127 w 149"/>
                <a:gd name="T31" fmla="*/ 31 h 157"/>
                <a:gd name="T32" fmla="*/ 53 w 149"/>
                <a:gd name="T33" fmla="*/ 65 h 157"/>
                <a:gd name="T34" fmla="*/ 36 w 149"/>
                <a:gd name="T35" fmla="*/ 65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9" h="157">
                  <a:moveTo>
                    <a:pt x="55" y="74"/>
                  </a:moveTo>
                  <a:cubicBezTo>
                    <a:pt x="65" y="74"/>
                    <a:pt x="92" y="74"/>
                    <a:pt x="111" y="67"/>
                  </a:cubicBezTo>
                  <a:cubicBezTo>
                    <a:pt x="137" y="58"/>
                    <a:pt x="142" y="41"/>
                    <a:pt x="142" y="31"/>
                  </a:cubicBezTo>
                  <a:cubicBezTo>
                    <a:pt x="142" y="12"/>
                    <a:pt x="123" y="0"/>
                    <a:pt x="98" y="0"/>
                  </a:cubicBezTo>
                  <a:cubicBezTo>
                    <a:pt x="57" y="0"/>
                    <a:pt x="0" y="32"/>
                    <a:pt x="0" y="92"/>
                  </a:cubicBezTo>
                  <a:cubicBezTo>
                    <a:pt x="0" y="127"/>
                    <a:pt x="22" y="157"/>
                    <a:pt x="63" y="157"/>
                  </a:cubicBezTo>
                  <a:cubicBezTo>
                    <a:pt x="122" y="157"/>
                    <a:pt x="149" y="123"/>
                    <a:pt x="149" y="118"/>
                  </a:cubicBezTo>
                  <a:cubicBezTo>
                    <a:pt x="149" y="116"/>
                    <a:pt x="146" y="112"/>
                    <a:pt x="143" y="112"/>
                  </a:cubicBezTo>
                  <a:cubicBezTo>
                    <a:pt x="141" y="112"/>
                    <a:pt x="141" y="113"/>
                    <a:pt x="138" y="116"/>
                  </a:cubicBezTo>
                  <a:cubicBezTo>
                    <a:pt x="111" y="148"/>
                    <a:pt x="70" y="148"/>
                    <a:pt x="64" y="148"/>
                  </a:cubicBezTo>
                  <a:cubicBezTo>
                    <a:pt x="43" y="148"/>
                    <a:pt x="29" y="134"/>
                    <a:pt x="29" y="105"/>
                  </a:cubicBezTo>
                  <a:cubicBezTo>
                    <a:pt x="29" y="101"/>
                    <a:pt x="29" y="94"/>
                    <a:pt x="33" y="74"/>
                  </a:cubicBezTo>
                  <a:lnTo>
                    <a:pt x="55" y="74"/>
                  </a:lnTo>
                  <a:close/>
                  <a:moveTo>
                    <a:pt x="36" y="65"/>
                  </a:moveTo>
                  <a:cubicBezTo>
                    <a:pt x="50" y="14"/>
                    <a:pt x="89" y="10"/>
                    <a:pt x="98" y="10"/>
                  </a:cubicBezTo>
                  <a:cubicBezTo>
                    <a:pt x="114" y="10"/>
                    <a:pt x="127" y="17"/>
                    <a:pt x="127" y="31"/>
                  </a:cubicBezTo>
                  <a:cubicBezTo>
                    <a:pt x="127" y="65"/>
                    <a:pt x="68" y="65"/>
                    <a:pt x="53" y="65"/>
                  </a:cubicBezTo>
                  <a:lnTo>
                    <a:pt x="36" y="65"/>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8" name="Freeform 257">
              <a:extLst>
                <a:ext uri="{FF2B5EF4-FFF2-40B4-BE49-F238E27FC236}">
                  <a16:creationId xmlns:a16="http://schemas.microsoft.com/office/drawing/2014/main" id="{4195566F-E9EF-4265-95DF-BFE7041B40B5}"/>
                </a:ext>
              </a:extLst>
            </p:cNvPr>
            <p:cNvSpPr>
              <a:spLocks/>
            </p:cNvSpPr>
            <p:nvPr>
              <p:custDataLst>
                <p:tags r:id="rId93"/>
              </p:custDataLst>
            </p:nvPr>
          </p:nvSpPr>
          <p:spPr bwMode="auto">
            <a:xfrm>
              <a:off x="5494338" y="1865313"/>
              <a:ext cx="76200" cy="400050"/>
            </a:xfrm>
            <a:custGeom>
              <a:avLst/>
              <a:gdLst>
                <a:gd name="T0" fmla="*/ 116 w 116"/>
                <a:gd name="T1" fmla="*/ 494 h 499"/>
                <a:gd name="T2" fmla="*/ 107 w 116"/>
                <a:gd name="T3" fmla="*/ 483 h 499"/>
                <a:gd name="T4" fmla="*/ 29 w 116"/>
                <a:gd name="T5" fmla="*/ 249 h 499"/>
                <a:gd name="T6" fmla="*/ 109 w 116"/>
                <a:gd name="T7" fmla="*/ 13 h 499"/>
                <a:gd name="T8" fmla="*/ 116 w 116"/>
                <a:gd name="T9" fmla="*/ 5 h 499"/>
                <a:gd name="T10" fmla="*/ 111 w 116"/>
                <a:gd name="T11" fmla="*/ 0 h 499"/>
                <a:gd name="T12" fmla="*/ 31 w 116"/>
                <a:gd name="T13" fmla="*/ 97 h 499"/>
                <a:gd name="T14" fmla="*/ 0 w 116"/>
                <a:gd name="T15" fmla="*/ 249 h 499"/>
                <a:gd name="T16" fmla="*/ 33 w 116"/>
                <a:gd name="T17" fmla="*/ 405 h 499"/>
                <a:gd name="T18" fmla="*/ 111 w 116"/>
                <a:gd name="T19" fmla="*/ 499 h 499"/>
                <a:gd name="T20" fmla="*/ 116 w 116"/>
                <a:gd name="T21" fmla="*/ 494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6" h="499">
                  <a:moveTo>
                    <a:pt x="116" y="494"/>
                  </a:moveTo>
                  <a:cubicBezTo>
                    <a:pt x="116" y="492"/>
                    <a:pt x="116" y="491"/>
                    <a:pt x="107" y="483"/>
                  </a:cubicBezTo>
                  <a:cubicBezTo>
                    <a:pt x="45" y="420"/>
                    <a:pt x="29" y="326"/>
                    <a:pt x="29" y="249"/>
                  </a:cubicBezTo>
                  <a:cubicBezTo>
                    <a:pt x="29" y="163"/>
                    <a:pt x="48" y="76"/>
                    <a:pt x="109" y="13"/>
                  </a:cubicBezTo>
                  <a:cubicBezTo>
                    <a:pt x="116" y="7"/>
                    <a:pt x="116" y="6"/>
                    <a:pt x="116" y="5"/>
                  </a:cubicBezTo>
                  <a:cubicBezTo>
                    <a:pt x="116" y="1"/>
                    <a:pt x="114" y="0"/>
                    <a:pt x="111" y="0"/>
                  </a:cubicBezTo>
                  <a:cubicBezTo>
                    <a:pt x="106" y="0"/>
                    <a:pt x="61" y="34"/>
                    <a:pt x="31" y="97"/>
                  </a:cubicBezTo>
                  <a:cubicBezTo>
                    <a:pt x="6" y="152"/>
                    <a:pt x="0" y="207"/>
                    <a:pt x="0" y="249"/>
                  </a:cubicBezTo>
                  <a:cubicBezTo>
                    <a:pt x="0" y="288"/>
                    <a:pt x="6" y="349"/>
                    <a:pt x="33" y="405"/>
                  </a:cubicBezTo>
                  <a:cubicBezTo>
                    <a:pt x="63" y="467"/>
                    <a:pt x="106" y="499"/>
                    <a:pt x="111" y="499"/>
                  </a:cubicBezTo>
                  <a:cubicBezTo>
                    <a:pt x="114" y="499"/>
                    <a:pt x="116" y="497"/>
                    <a:pt x="116" y="494"/>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9" name="Freeform 258">
              <a:extLst>
                <a:ext uri="{FF2B5EF4-FFF2-40B4-BE49-F238E27FC236}">
                  <a16:creationId xmlns:a16="http://schemas.microsoft.com/office/drawing/2014/main" id="{1B6F0BD6-FB7F-4979-8C4F-540DE4ADB397}"/>
                </a:ext>
              </a:extLst>
            </p:cNvPr>
            <p:cNvSpPr>
              <a:spLocks noEditPoints="1"/>
            </p:cNvSpPr>
            <p:nvPr>
              <p:custDataLst>
                <p:tags r:id="rId94"/>
              </p:custDataLst>
            </p:nvPr>
          </p:nvSpPr>
          <p:spPr bwMode="auto">
            <a:xfrm>
              <a:off x="5602288" y="1984376"/>
              <a:ext cx="184150" cy="258763"/>
            </a:xfrm>
            <a:custGeom>
              <a:avLst/>
              <a:gdLst>
                <a:gd name="T0" fmla="*/ 193 w 281"/>
                <a:gd name="T1" fmla="*/ 153 h 321"/>
                <a:gd name="T2" fmla="*/ 185 w 281"/>
                <a:gd name="T3" fmla="*/ 174 h 321"/>
                <a:gd name="T4" fmla="*/ 125 w 281"/>
                <a:gd name="T5" fmla="*/ 209 h 321"/>
                <a:gd name="T6" fmla="*/ 64 w 281"/>
                <a:gd name="T7" fmla="*/ 114 h 321"/>
                <a:gd name="T8" fmla="*/ 131 w 281"/>
                <a:gd name="T9" fmla="*/ 20 h 321"/>
                <a:gd name="T10" fmla="*/ 193 w 281"/>
                <a:gd name="T11" fmla="*/ 84 h 321"/>
                <a:gd name="T12" fmla="*/ 193 w 281"/>
                <a:gd name="T13" fmla="*/ 153 h 321"/>
                <a:gd name="T14" fmla="*/ 200 w 281"/>
                <a:gd name="T15" fmla="*/ 39 h 321"/>
                <a:gd name="T16" fmla="*/ 125 w 281"/>
                <a:gd name="T17" fmla="*/ 0 h 321"/>
                <a:gd name="T18" fmla="*/ 0 w 281"/>
                <a:gd name="T19" fmla="*/ 113 h 321"/>
                <a:gd name="T20" fmla="*/ 120 w 281"/>
                <a:gd name="T21" fmla="*/ 227 h 321"/>
                <a:gd name="T22" fmla="*/ 190 w 281"/>
                <a:gd name="T23" fmla="*/ 200 h 321"/>
                <a:gd name="T24" fmla="*/ 190 w 281"/>
                <a:gd name="T25" fmla="*/ 298 h 321"/>
                <a:gd name="T26" fmla="*/ 155 w 281"/>
                <a:gd name="T27" fmla="*/ 298 h 321"/>
                <a:gd name="T28" fmla="*/ 155 w 281"/>
                <a:gd name="T29" fmla="*/ 321 h 321"/>
                <a:gd name="T30" fmla="*/ 218 w 281"/>
                <a:gd name="T31" fmla="*/ 320 h 321"/>
                <a:gd name="T32" fmla="*/ 281 w 281"/>
                <a:gd name="T33" fmla="*/ 321 h 321"/>
                <a:gd name="T34" fmla="*/ 281 w 281"/>
                <a:gd name="T35" fmla="*/ 298 h 321"/>
                <a:gd name="T36" fmla="*/ 247 w 281"/>
                <a:gd name="T37" fmla="*/ 298 h 321"/>
                <a:gd name="T38" fmla="*/ 247 w 281"/>
                <a:gd name="T39" fmla="*/ 0 h 321"/>
                <a:gd name="T40" fmla="*/ 226 w 281"/>
                <a:gd name="T41" fmla="*/ 0 h 321"/>
                <a:gd name="T42" fmla="*/ 200 w 281"/>
                <a:gd name="T43" fmla="*/ 39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1" h="321">
                  <a:moveTo>
                    <a:pt x="193" y="153"/>
                  </a:moveTo>
                  <a:cubicBezTo>
                    <a:pt x="193" y="162"/>
                    <a:pt x="193" y="164"/>
                    <a:pt x="185" y="174"/>
                  </a:cubicBezTo>
                  <a:cubicBezTo>
                    <a:pt x="165" y="204"/>
                    <a:pt x="140" y="209"/>
                    <a:pt x="125" y="209"/>
                  </a:cubicBezTo>
                  <a:cubicBezTo>
                    <a:pt x="94" y="209"/>
                    <a:pt x="64" y="180"/>
                    <a:pt x="64" y="114"/>
                  </a:cubicBezTo>
                  <a:cubicBezTo>
                    <a:pt x="64" y="43"/>
                    <a:pt x="101" y="20"/>
                    <a:pt x="131" y="20"/>
                  </a:cubicBezTo>
                  <a:cubicBezTo>
                    <a:pt x="169" y="20"/>
                    <a:pt x="193" y="59"/>
                    <a:pt x="193" y="84"/>
                  </a:cubicBezTo>
                  <a:lnTo>
                    <a:pt x="193" y="153"/>
                  </a:lnTo>
                  <a:close/>
                  <a:moveTo>
                    <a:pt x="200" y="39"/>
                  </a:moveTo>
                  <a:cubicBezTo>
                    <a:pt x="182" y="15"/>
                    <a:pt x="154" y="0"/>
                    <a:pt x="125" y="0"/>
                  </a:cubicBezTo>
                  <a:cubicBezTo>
                    <a:pt x="52" y="0"/>
                    <a:pt x="0" y="44"/>
                    <a:pt x="0" y="113"/>
                  </a:cubicBezTo>
                  <a:cubicBezTo>
                    <a:pt x="0" y="184"/>
                    <a:pt x="51" y="227"/>
                    <a:pt x="120" y="227"/>
                  </a:cubicBezTo>
                  <a:cubicBezTo>
                    <a:pt x="144" y="227"/>
                    <a:pt x="167" y="220"/>
                    <a:pt x="190" y="200"/>
                  </a:cubicBezTo>
                  <a:lnTo>
                    <a:pt x="190" y="298"/>
                  </a:lnTo>
                  <a:lnTo>
                    <a:pt x="155" y="298"/>
                  </a:lnTo>
                  <a:lnTo>
                    <a:pt x="155" y="321"/>
                  </a:lnTo>
                  <a:cubicBezTo>
                    <a:pt x="169" y="320"/>
                    <a:pt x="199" y="320"/>
                    <a:pt x="218" y="320"/>
                  </a:cubicBezTo>
                  <a:cubicBezTo>
                    <a:pt x="238" y="320"/>
                    <a:pt x="267" y="320"/>
                    <a:pt x="281" y="321"/>
                  </a:cubicBezTo>
                  <a:lnTo>
                    <a:pt x="281" y="298"/>
                  </a:lnTo>
                  <a:lnTo>
                    <a:pt x="247" y="298"/>
                  </a:lnTo>
                  <a:lnTo>
                    <a:pt x="247" y="0"/>
                  </a:lnTo>
                  <a:lnTo>
                    <a:pt x="226" y="0"/>
                  </a:lnTo>
                  <a:lnTo>
                    <a:pt x="200" y="39"/>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0" name="Freeform 259">
              <a:extLst>
                <a:ext uri="{FF2B5EF4-FFF2-40B4-BE49-F238E27FC236}">
                  <a16:creationId xmlns:a16="http://schemas.microsoft.com/office/drawing/2014/main" id="{FB35C815-7121-4028-8CD6-755583E7142E}"/>
                </a:ext>
              </a:extLst>
            </p:cNvPr>
            <p:cNvSpPr>
              <a:spLocks/>
            </p:cNvSpPr>
            <p:nvPr>
              <p:custDataLst>
                <p:tags r:id="rId95"/>
              </p:custDataLst>
            </p:nvPr>
          </p:nvSpPr>
          <p:spPr bwMode="auto">
            <a:xfrm>
              <a:off x="5888038" y="2055813"/>
              <a:ext cx="200025" cy="15875"/>
            </a:xfrm>
            <a:custGeom>
              <a:avLst/>
              <a:gdLst>
                <a:gd name="T0" fmla="*/ 287 w 305"/>
                <a:gd name="T1" fmla="*/ 20 h 20"/>
                <a:gd name="T2" fmla="*/ 305 w 305"/>
                <a:gd name="T3" fmla="*/ 10 h 20"/>
                <a:gd name="T4" fmla="*/ 287 w 305"/>
                <a:gd name="T5" fmla="*/ 0 h 20"/>
                <a:gd name="T6" fmla="*/ 17 w 305"/>
                <a:gd name="T7" fmla="*/ 0 h 20"/>
                <a:gd name="T8" fmla="*/ 0 w 305"/>
                <a:gd name="T9" fmla="*/ 10 h 20"/>
                <a:gd name="T10" fmla="*/ 17 w 305"/>
                <a:gd name="T11" fmla="*/ 20 h 20"/>
                <a:gd name="T12" fmla="*/ 287 w 305"/>
                <a:gd name="T13" fmla="*/ 20 h 20"/>
              </a:gdLst>
              <a:ahLst/>
              <a:cxnLst>
                <a:cxn ang="0">
                  <a:pos x="T0" y="T1"/>
                </a:cxn>
                <a:cxn ang="0">
                  <a:pos x="T2" y="T3"/>
                </a:cxn>
                <a:cxn ang="0">
                  <a:pos x="T4" y="T5"/>
                </a:cxn>
                <a:cxn ang="0">
                  <a:pos x="T6" y="T7"/>
                </a:cxn>
                <a:cxn ang="0">
                  <a:pos x="T8" y="T9"/>
                </a:cxn>
                <a:cxn ang="0">
                  <a:pos x="T10" y="T11"/>
                </a:cxn>
                <a:cxn ang="0">
                  <a:pos x="T12" y="T13"/>
                </a:cxn>
              </a:cxnLst>
              <a:rect l="0" t="0" r="r" b="b"/>
              <a:pathLst>
                <a:path w="305" h="20">
                  <a:moveTo>
                    <a:pt x="287" y="20"/>
                  </a:moveTo>
                  <a:cubicBezTo>
                    <a:pt x="296" y="20"/>
                    <a:pt x="305" y="20"/>
                    <a:pt x="305" y="10"/>
                  </a:cubicBezTo>
                  <a:cubicBezTo>
                    <a:pt x="305" y="0"/>
                    <a:pt x="296" y="0"/>
                    <a:pt x="287" y="0"/>
                  </a:cubicBezTo>
                  <a:lnTo>
                    <a:pt x="17" y="0"/>
                  </a:lnTo>
                  <a:cubicBezTo>
                    <a:pt x="9" y="0"/>
                    <a:pt x="0" y="0"/>
                    <a:pt x="0" y="10"/>
                  </a:cubicBezTo>
                  <a:cubicBezTo>
                    <a:pt x="0" y="20"/>
                    <a:pt x="9" y="20"/>
                    <a:pt x="17" y="20"/>
                  </a:cubicBezTo>
                  <a:lnTo>
                    <a:pt x="287" y="2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1" name="Freeform 260">
              <a:extLst>
                <a:ext uri="{FF2B5EF4-FFF2-40B4-BE49-F238E27FC236}">
                  <a16:creationId xmlns:a16="http://schemas.microsoft.com/office/drawing/2014/main" id="{F6EDC555-A5F1-4635-8325-300D6C77EBA1}"/>
                </a:ext>
              </a:extLst>
            </p:cNvPr>
            <p:cNvSpPr>
              <a:spLocks noEditPoints="1"/>
            </p:cNvSpPr>
            <p:nvPr>
              <p:custDataLst>
                <p:tags r:id="rId96"/>
              </p:custDataLst>
            </p:nvPr>
          </p:nvSpPr>
          <p:spPr bwMode="auto">
            <a:xfrm>
              <a:off x="6202363" y="1884363"/>
              <a:ext cx="163513" cy="284163"/>
            </a:xfrm>
            <a:custGeom>
              <a:avLst/>
              <a:gdLst>
                <a:gd name="T0" fmla="*/ 249 w 249"/>
                <a:gd name="T1" fmla="*/ 106 h 354"/>
                <a:gd name="T2" fmla="*/ 167 w 249"/>
                <a:gd name="T3" fmla="*/ 0 h 354"/>
                <a:gd name="T4" fmla="*/ 40 w 249"/>
                <a:gd name="T5" fmla="*/ 94 h 354"/>
                <a:gd name="T6" fmla="*/ 0 w 249"/>
                <a:gd name="T7" fmla="*/ 249 h 354"/>
                <a:gd name="T8" fmla="*/ 82 w 249"/>
                <a:gd name="T9" fmla="*/ 354 h 354"/>
                <a:gd name="T10" fmla="*/ 194 w 249"/>
                <a:gd name="T11" fmla="*/ 284 h 354"/>
                <a:gd name="T12" fmla="*/ 249 w 249"/>
                <a:gd name="T13" fmla="*/ 106 h 354"/>
                <a:gd name="T14" fmla="*/ 75 w 249"/>
                <a:gd name="T15" fmla="*/ 165 h 354"/>
                <a:gd name="T16" fmla="*/ 110 w 249"/>
                <a:gd name="T17" fmla="*/ 65 h 354"/>
                <a:gd name="T18" fmla="*/ 166 w 249"/>
                <a:gd name="T19" fmla="*/ 18 h 354"/>
                <a:gd name="T20" fmla="*/ 196 w 249"/>
                <a:gd name="T21" fmla="*/ 69 h 354"/>
                <a:gd name="T22" fmla="*/ 180 w 249"/>
                <a:gd name="T23" fmla="*/ 165 h 354"/>
                <a:gd name="T24" fmla="*/ 75 w 249"/>
                <a:gd name="T25" fmla="*/ 165 h 354"/>
                <a:gd name="T26" fmla="*/ 174 w 249"/>
                <a:gd name="T27" fmla="*/ 189 h 354"/>
                <a:gd name="T28" fmla="*/ 83 w 249"/>
                <a:gd name="T29" fmla="*/ 336 h 354"/>
                <a:gd name="T30" fmla="*/ 59 w 249"/>
                <a:gd name="T31" fmla="*/ 319 h 354"/>
                <a:gd name="T32" fmla="*/ 53 w 249"/>
                <a:gd name="T33" fmla="*/ 285 h 354"/>
                <a:gd name="T34" fmla="*/ 69 w 249"/>
                <a:gd name="T35" fmla="*/ 189 h 354"/>
                <a:gd name="T36" fmla="*/ 174 w 249"/>
                <a:gd name="T37" fmla="*/ 189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9" h="354">
                  <a:moveTo>
                    <a:pt x="249" y="106"/>
                  </a:moveTo>
                  <a:cubicBezTo>
                    <a:pt x="249" y="18"/>
                    <a:pt x="198" y="0"/>
                    <a:pt x="167" y="0"/>
                  </a:cubicBezTo>
                  <a:cubicBezTo>
                    <a:pt x="128" y="0"/>
                    <a:pt x="78" y="26"/>
                    <a:pt x="40" y="94"/>
                  </a:cubicBezTo>
                  <a:cubicBezTo>
                    <a:pt x="15" y="141"/>
                    <a:pt x="0" y="208"/>
                    <a:pt x="0" y="249"/>
                  </a:cubicBezTo>
                  <a:cubicBezTo>
                    <a:pt x="0" y="321"/>
                    <a:pt x="37" y="354"/>
                    <a:pt x="82" y="354"/>
                  </a:cubicBezTo>
                  <a:cubicBezTo>
                    <a:pt x="116" y="354"/>
                    <a:pt x="160" y="335"/>
                    <a:pt x="194" y="284"/>
                  </a:cubicBezTo>
                  <a:cubicBezTo>
                    <a:pt x="236" y="222"/>
                    <a:pt x="249" y="143"/>
                    <a:pt x="249" y="106"/>
                  </a:cubicBezTo>
                  <a:close/>
                  <a:moveTo>
                    <a:pt x="75" y="165"/>
                  </a:moveTo>
                  <a:cubicBezTo>
                    <a:pt x="82" y="136"/>
                    <a:pt x="95" y="91"/>
                    <a:pt x="110" y="65"/>
                  </a:cubicBezTo>
                  <a:cubicBezTo>
                    <a:pt x="122" y="44"/>
                    <a:pt x="142" y="18"/>
                    <a:pt x="166" y="18"/>
                  </a:cubicBezTo>
                  <a:cubicBezTo>
                    <a:pt x="187" y="18"/>
                    <a:pt x="196" y="40"/>
                    <a:pt x="196" y="69"/>
                  </a:cubicBezTo>
                  <a:cubicBezTo>
                    <a:pt x="196" y="101"/>
                    <a:pt x="185" y="144"/>
                    <a:pt x="180" y="165"/>
                  </a:cubicBezTo>
                  <a:lnTo>
                    <a:pt x="75" y="165"/>
                  </a:lnTo>
                  <a:close/>
                  <a:moveTo>
                    <a:pt x="174" y="189"/>
                  </a:moveTo>
                  <a:cubicBezTo>
                    <a:pt x="143" y="323"/>
                    <a:pt x="101" y="336"/>
                    <a:pt x="83" y="336"/>
                  </a:cubicBezTo>
                  <a:cubicBezTo>
                    <a:pt x="76" y="336"/>
                    <a:pt x="66" y="334"/>
                    <a:pt x="59" y="319"/>
                  </a:cubicBezTo>
                  <a:cubicBezTo>
                    <a:pt x="53" y="305"/>
                    <a:pt x="53" y="286"/>
                    <a:pt x="53" y="285"/>
                  </a:cubicBezTo>
                  <a:cubicBezTo>
                    <a:pt x="53" y="257"/>
                    <a:pt x="64" y="210"/>
                    <a:pt x="69" y="189"/>
                  </a:cubicBezTo>
                  <a:lnTo>
                    <a:pt x="174" y="189"/>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2" name="Freeform 261">
              <a:extLst>
                <a:ext uri="{FF2B5EF4-FFF2-40B4-BE49-F238E27FC236}">
                  <a16:creationId xmlns:a16="http://schemas.microsoft.com/office/drawing/2014/main" id="{20D80383-07B7-44E7-9D0B-A01E0C873423}"/>
                </a:ext>
              </a:extLst>
            </p:cNvPr>
            <p:cNvSpPr>
              <a:spLocks/>
            </p:cNvSpPr>
            <p:nvPr>
              <p:custDataLst>
                <p:tags r:id="rId97"/>
              </p:custDataLst>
            </p:nvPr>
          </p:nvSpPr>
          <p:spPr bwMode="auto">
            <a:xfrm>
              <a:off x="6400800" y="1865313"/>
              <a:ext cx="76200" cy="400050"/>
            </a:xfrm>
            <a:custGeom>
              <a:avLst/>
              <a:gdLst>
                <a:gd name="T0" fmla="*/ 116 w 116"/>
                <a:gd name="T1" fmla="*/ 249 h 499"/>
                <a:gd name="T2" fmla="*/ 83 w 116"/>
                <a:gd name="T3" fmla="*/ 94 h 499"/>
                <a:gd name="T4" fmla="*/ 5 w 116"/>
                <a:gd name="T5" fmla="*/ 0 h 499"/>
                <a:gd name="T6" fmla="*/ 0 w 116"/>
                <a:gd name="T7" fmla="*/ 5 h 499"/>
                <a:gd name="T8" fmla="*/ 9 w 116"/>
                <a:gd name="T9" fmla="*/ 16 h 499"/>
                <a:gd name="T10" fmla="*/ 87 w 116"/>
                <a:gd name="T11" fmla="*/ 249 h 499"/>
                <a:gd name="T12" fmla="*/ 6 w 116"/>
                <a:gd name="T13" fmla="*/ 485 h 499"/>
                <a:gd name="T14" fmla="*/ 0 w 116"/>
                <a:gd name="T15" fmla="*/ 494 h 499"/>
                <a:gd name="T16" fmla="*/ 5 w 116"/>
                <a:gd name="T17" fmla="*/ 499 h 499"/>
                <a:gd name="T18" fmla="*/ 84 w 116"/>
                <a:gd name="T19" fmla="*/ 402 h 499"/>
                <a:gd name="T20" fmla="*/ 116 w 116"/>
                <a:gd name="T21" fmla="*/ 249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6" h="499">
                  <a:moveTo>
                    <a:pt x="116" y="249"/>
                  </a:moveTo>
                  <a:cubicBezTo>
                    <a:pt x="116" y="210"/>
                    <a:pt x="110" y="150"/>
                    <a:pt x="83" y="94"/>
                  </a:cubicBezTo>
                  <a:cubicBezTo>
                    <a:pt x="53" y="32"/>
                    <a:pt x="10" y="0"/>
                    <a:pt x="5" y="0"/>
                  </a:cubicBezTo>
                  <a:cubicBezTo>
                    <a:pt x="2" y="0"/>
                    <a:pt x="0" y="2"/>
                    <a:pt x="0" y="5"/>
                  </a:cubicBezTo>
                  <a:cubicBezTo>
                    <a:pt x="0" y="6"/>
                    <a:pt x="0" y="7"/>
                    <a:pt x="9" y="16"/>
                  </a:cubicBezTo>
                  <a:cubicBezTo>
                    <a:pt x="58" y="66"/>
                    <a:pt x="87" y="145"/>
                    <a:pt x="87" y="249"/>
                  </a:cubicBezTo>
                  <a:cubicBezTo>
                    <a:pt x="87" y="335"/>
                    <a:pt x="68" y="423"/>
                    <a:pt x="6" y="485"/>
                  </a:cubicBezTo>
                  <a:cubicBezTo>
                    <a:pt x="0" y="491"/>
                    <a:pt x="0" y="492"/>
                    <a:pt x="0" y="494"/>
                  </a:cubicBezTo>
                  <a:cubicBezTo>
                    <a:pt x="0" y="497"/>
                    <a:pt x="2" y="499"/>
                    <a:pt x="5" y="499"/>
                  </a:cubicBezTo>
                  <a:cubicBezTo>
                    <a:pt x="10" y="499"/>
                    <a:pt x="55" y="465"/>
                    <a:pt x="84" y="402"/>
                  </a:cubicBezTo>
                  <a:cubicBezTo>
                    <a:pt x="110" y="347"/>
                    <a:pt x="116" y="291"/>
                    <a:pt x="116" y="249"/>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945" name="Group 944" descr="\documentclass{article}&#10;\usepackage{amsmath}&#10;\usepackage{amsfonts}&#10;\usepackage{amssymb}&#10;\usepackage{mathtools}&#10;\usepackage{physics}&#10;\pagestyle{empty}&#10;\begin{document}&#10;&#10;\begin{align*}&#10;\mathcal{T} &amp; = \frac{1}{2} \vb{\dot{q}}^T (\vb{M}_l(\vb{q}) + \vb{M}_m(\vb{q})) \vb{\dot{q}} + \sum_{i = 1}^N \frac{1}{2} \vb*{\omega}_{r_i}^T \vb{I}_{r_i} \vb*{\omega}_{r_i} \\&#10;&amp; = \frac{1}{2} \dot{\vb{q}}^T \vb{M}(\vb{q}) \vb{\dot{q}} + \frac{1}{2} \vb*{\dot{\theta}}^T \vb{B} \vb*{\dot{\theta}}&#10;\end{align*}&#10;&#10;&#10;\end{document}" title="IguanaTex Vector Display">
            <a:extLst>
              <a:ext uri="{FF2B5EF4-FFF2-40B4-BE49-F238E27FC236}">
                <a16:creationId xmlns:a16="http://schemas.microsoft.com/office/drawing/2014/main" id="{3FCBCA6D-D897-445C-A73F-864951B4B91E}"/>
              </a:ext>
            </a:extLst>
          </p:cNvPr>
          <p:cNvGrpSpPr>
            <a:grpSpLocks noChangeAspect="1"/>
          </p:cNvGrpSpPr>
          <p:nvPr>
            <p:custDataLst>
              <p:tags r:id="rId2"/>
            </p:custDataLst>
          </p:nvPr>
        </p:nvGrpSpPr>
        <p:grpSpPr>
          <a:xfrm>
            <a:off x="1358106" y="3618397"/>
            <a:ext cx="6580188" cy="1811337"/>
            <a:chOff x="1119188" y="3656013"/>
            <a:chExt cx="6580188" cy="1811337"/>
          </a:xfrm>
        </p:grpSpPr>
        <p:sp>
          <p:nvSpPr>
            <p:cNvPr id="62" name="Freeform 155">
              <a:extLst>
                <a:ext uri="{FF2B5EF4-FFF2-40B4-BE49-F238E27FC236}">
                  <a16:creationId xmlns:a16="http://schemas.microsoft.com/office/drawing/2014/main" id="{184D5A64-D874-46E3-A5C8-0AEE5779CA8F}"/>
                </a:ext>
              </a:extLst>
            </p:cNvPr>
            <p:cNvSpPr>
              <a:spLocks/>
            </p:cNvSpPr>
            <p:nvPr>
              <p:custDataLst>
                <p:tags r:id="rId18"/>
              </p:custDataLst>
            </p:nvPr>
          </p:nvSpPr>
          <p:spPr bwMode="auto">
            <a:xfrm>
              <a:off x="1119188" y="3994150"/>
              <a:ext cx="258763" cy="261937"/>
            </a:xfrm>
            <a:custGeom>
              <a:avLst/>
              <a:gdLst>
                <a:gd name="T0" fmla="*/ 225 w 399"/>
                <a:gd name="T1" fmla="*/ 48 h 391"/>
                <a:gd name="T2" fmla="*/ 308 w 399"/>
                <a:gd name="T3" fmla="*/ 48 h 391"/>
                <a:gd name="T4" fmla="*/ 399 w 399"/>
                <a:gd name="T5" fmla="*/ 3 h 391"/>
                <a:gd name="T6" fmla="*/ 394 w 399"/>
                <a:gd name="T7" fmla="*/ 0 h 391"/>
                <a:gd name="T8" fmla="*/ 363 w 399"/>
                <a:gd name="T9" fmla="*/ 14 h 391"/>
                <a:gd name="T10" fmla="*/ 349 w 399"/>
                <a:gd name="T11" fmla="*/ 17 h 391"/>
                <a:gd name="T12" fmla="*/ 131 w 399"/>
                <a:gd name="T13" fmla="*/ 17 h 391"/>
                <a:gd name="T14" fmla="*/ 0 w 399"/>
                <a:gd name="T15" fmla="*/ 111 h 391"/>
                <a:gd name="T16" fmla="*/ 4 w 399"/>
                <a:gd name="T17" fmla="*/ 117 h 391"/>
                <a:gd name="T18" fmla="*/ 48 w 399"/>
                <a:gd name="T19" fmla="*/ 89 h 391"/>
                <a:gd name="T20" fmla="*/ 60 w 399"/>
                <a:gd name="T21" fmla="*/ 58 h 391"/>
                <a:gd name="T22" fmla="*/ 91 w 399"/>
                <a:gd name="T23" fmla="*/ 48 h 391"/>
                <a:gd name="T24" fmla="*/ 190 w 399"/>
                <a:gd name="T25" fmla="*/ 48 h 391"/>
                <a:gd name="T26" fmla="*/ 179 w 399"/>
                <a:gd name="T27" fmla="*/ 66 h 391"/>
                <a:gd name="T28" fmla="*/ 122 w 399"/>
                <a:gd name="T29" fmla="*/ 291 h 391"/>
                <a:gd name="T30" fmla="*/ 91 w 399"/>
                <a:gd name="T31" fmla="*/ 380 h 391"/>
                <a:gd name="T32" fmla="*/ 88 w 399"/>
                <a:gd name="T33" fmla="*/ 388 h 391"/>
                <a:gd name="T34" fmla="*/ 92 w 399"/>
                <a:gd name="T35" fmla="*/ 391 h 391"/>
                <a:gd name="T36" fmla="*/ 134 w 399"/>
                <a:gd name="T37" fmla="*/ 367 h 391"/>
                <a:gd name="T38" fmla="*/ 170 w 399"/>
                <a:gd name="T39" fmla="*/ 270 h 391"/>
                <a:gd name="T40" fmla="*/ 225 w 399"/>
                <a:gd name="T41" fmla="*/ 48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99" h="391">
                  <a:moveTo>
                    <a:pt x="225" y="48"/>
                  </a:moveTo>
                  <a:lnTo>
                    <a:pt x="308" y="48"/>
                  </a:lnTo>
                  <a:cubicBezTo>
                    <a:pt x="374" y="48"/>
                    <a:pt x="399" y="10"/>
                    <a:pt x="399" y="3"/>
                  </a:cubicBezTo>
                  <a:cubicBezTo>
                    <a:pt x="399" y="1"/>
                    <a:pt x="397" y="0"/>
                    <a:pt x="394" y="0"/>
                  </a:cubicBezTo>
                  <a:cubicBezTo>
                    <a:pt x="389" y="0"/>
                    <a:pt x="376" y="5"/>
                    <a:pt x="363" y="14"/>
                  </a:cubicBezTo>
                  <a:cubicBezTo>
                    <a:pt x="360" y="17"/>
                    <a:pt x="359" y="17"/>
                    <a:pt x="349" y="17"/>
                  </a:cubicBezTo>
                  <a:lnTo>
                    <a:pt x="131" y="17"/>
                  </a:lnTo>
                  <a:cubicBezTo>
                    <a:pt x="69" y="17"/>
                    <a:pt x="0" y="70"/>
                    <a:pt x="0" y="111"/>
                  </a:cubicBezTo>
                  <a:cubicBezTo>
                    <a:pt x="0" y="114"/>
                    <a:pt x="0" y="117"/>
                    <a:pt x="4" y="117"/>
                  </a:cubicBezTo>
                  <a:cubicBezTo>
                    <a:pt x="16" y="117"/>
                    <a:pt x="47" y="101"/>
                    <a:pt x="48" y="89"/>
                  </a:cubicBezTo>
                  <a:cubicBezTo>
                    <a:pt x="49" y="80"/>
                    <a:pt x="50" y="71"/>
                    <a:pt x="60" y="58"/>
                  </a:cubicBezTo>
                  <a:cubicBezTo>
                    <a:pt x="65" y="52"/>
                    <a:pt x="69" y="48"/>
                    <a:pt x="91" y="48"/>
                  </a:cubicBezTo>
                  <a:lnTo>
                    <a:pt x="190" y="48"/>
                  </a:lnTo>
                  <a:cubicBezTo>
                    <a:pt x="181" y="53"/>
                    <a:pt x="180" y="61"/>
                    <a:pt x="179" y="66"/>
                  </a:cubicBezTo>
                  <a:lnTo>
                    <a:pt x="122" y="291"/>
                  </a:lnTo>
                  <a:cubicBezTo>
                    <a:pt x="116" y="316"/>
                    <a:pt x="105" y="347"/>
                    <a:pt x="91" y="380"/>
                  </a:cubicBezTo>
                  <a:cubicBezTo>
                    <a:pt x="88" y="386"/>
                    <a:pt x="88" y="387"/>
                    <a:pt x="88" y="388"/>
                  </a:cubicBezTo>
                  <a:cubicBezTo>
                    <a:pt x="88" y="391"/>
                    <a:pt x="90" y="391"/>
                    <a:pt x="92" y="391"/>
                  </a:cubicBezTo>
                  <a:cubicBezTo>
                    <a:pt x="102" y="391"/>
                    <a:pt x="127" y="378"/>
                    <a:pt x="134" y="367"/>
                  </a:cubicBezTo>
                  <a:cubicBezTo>
                    <a:pt x="137" y="362"/>
                    <a:pt x="159" y="311"/>
                    <a:pt x="170" y="270"/>
                  </a:cubicBezTo>
                  <a:lnTo>
                    <a:pt x="225" y="48"/>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156">
              <a:extLst>
                <a:ext uri="{FF2B5EF4-FFF2-40B4-BE49-F238E27FC236}">
                  <a16:creationId xmlns:a16="http://schemas.microsoft.com/office/drawing/2014/main" id="{18AB0DF6-3D9A-4A71-8DBD-645FB90ECE37}"/>
                </a:ext>
              </a:extLst>
            </p:cNvPr>
            <p:cNvSpPr>
              <a:spLocks noEditPoints="1"/>
            </p:cNvSpPr>
            <p:nvPr>
              <p:custDataLst>
                <p:tags r:id="rId19"/>
              </p:custDataLst>
            </p:nvPr>
          </p:nvSpPr>
          <p:spPr bwMode="auto">
            <a:xfrm>
              <a:off x="1474788" y="4110038"/>
              <a:ext cx="215900" cy="79375"/>
            </a:xfrm>
            <a:custGeom>
              <a:avLst/>
              <a:gdLst>
                <a:gd name="T0" fmla="*/ 315 w 332"/>
                <a:gd name="T1" fmla="*/ 20 h 117"/>
                <a:gd name="T2" fmla="*/ 332 w 332"/>
                <a:gd name="T3" fmla="*/ 10 h 117"/>
                <a:gd name="T4" fmla="*/ 315 w 332"/>
                <a:gd name="T5" fmla="*/ 0 h 117"/>
                <a:gd name="T6" fmla="*/ 17 w 332"/>
                <a:gd name="T7" fmla="*/ 0 h 117"/>
                <a:gd name="T8" fmla="*/ 0 w 332"/>
                <a:gd name="T9" fmla="*/ 10 h 117"/>
                <a:gd name="T10" fmla="*/ 17 w 332"/>
                <a:gd name="T11" fmla="*/ 20 h 117"/>
                <a:gd name="T12" fmla="*/ 315 w 332"/>
                <a:gd name="T13" fmla="*/ 20 h 117"/>
                <a:gd name="T14" fmla="*/ 315 w 332"/>
                <a:gd name="T15" fmla="*/ 117 h 117"/>
                <a:gd name="T16" fmla="*/ 332 w 332"/>
                <a:gd name="T17" fmla="*/ 107 h 117"/>
                <a:gd name="T18" fmla="*/ 315 w 332"/>
                <a:gd name="T19" fmla="*/ 97 h 117"/>
                <a:gd name="T20" fmla="*/ 17 w 332"/>
                <a:gd name="T21" fmla="*/ 97 h 117"/>
                <a:gd name="T22" fmla="*/ 0 w 332"/>
                <a:gd name="T23" fmla="*/ 107 h 117"/>
                <a:gd name="T24" fmla="*/ 17 w 332"/>
                <a:gd name="T25" fmla="*/ 117 h 117"/>
                <a:gd name="T26" fmla="*/ 315 w 332"/>
                <a:gd name="T27" fmla="*/ 117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2" h="117">
                  <a:moveTo>
                    <a:pt x="315" y="20"/>
                  </a:moveTo>
                  <a:cubicBezTo>
                    <a:pt x="322" y="20"/>
                    <a:pt x="332" y="20"/>
                    <a:pt x="332" y="10"/>
                  </a:cubicBezTo>
                  <a:cubicBezTo>
                    <a:pt x="332" y="0"/>
                    <a:pt x="322" y="0"/>
                    <a:pt x="315" y="0"/>
                  </a:cubicBezTo>
                  <a:lnTo>
                    <a:pt x="17" y="0"/>
                  </a:lnTo>
                  <a:cubicBezTo>
                    <a:pt x="10" y="0"/>
                    <a:pt x="0" y="0"/>
                    <a:pt x="0" y="10"/>
                  </a:cubicBezTo>
                  <a:cubicBezTo>
                    <a:pt x="0" y="20"/>
                    <a:pt x="10" y="20"/>
                    <a:pt x="17" y="20"/>
                  </a:cubicBezTo>
                  <a:lnTo>
                    <a:pt x="315" y="20"/>
                  </a:lnTo>
                  <a:close/>
                  <a:moveTo>
                    <a:pt x="315" y="117"/>
                  </a:moveTo>
                  <a:cubicBezTo>
                    <a:pt x="322" y="117"/>
                    <a:pt x="332" y="117"/>
                    <a:pt x="332" y="107"/>
                  </a:cubicBezTo>
                  <a:cubicBezTo>
                    <a:pt x="332" y="97"/>
                    <a:pt x="322" y="97"/>
                    <a:pt x="315" y="97"/>
                  </a:cubicBezTo>
                  <a:lnTo>
                    <a:pt x="17" y="97"/>
                  </a:lnTo>
                  <a:cubicBezTo>
                    <a:pt x="10" y="97"/>
                    <a:pt x="0" y="97"/>
                    <a:pt x="0" y="107"/>
                  </a:cubicBezTo>
                  <a:cubicBezTo>
                    <a:pt x="0" y="117"/>
                    <a:pt x="10" y="117"/>
                    <a:pt x="17" y="117"/>
                  </a:cubicBezTo>
                  <a:lnTo>
                    <a:pt x="315" y="117"/>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8" name="Freeform 157">
              <a:extLst>
                <a:ext uri="{FF2B5EF4-FFF2-40B4-BE49-F238E27FC236}">
                  <a16:creationId xmlns:a16="http://schemas.microsoft.com/office/drawing/2014/main" id="{178B644C-0775-4408-A421-61FB2ED510DC}"/>
                </a:ext>
              </a:extLst>
            </p:cNvPr>
            <p:cNvSpPr>
              <a:spLocks/>
            </p:cNvSpPr>
            <p:nvPr>
              <p:custDataLst>
                <p:tags r:id="rId20"/>
              </p:custDataLst>
            </p:nvPr>
          </p:nvSpPr>
          <p:spPr bwMode="auto">
            <a:xfrm>
              <a:off x="1866901" y="3784600"/>
              <a:ext cx="107950" cy="222250"/>
            </a:xfrm>
            <a:custGeom>
              <a:avLst/>
              <a:gdLst>
                <a:gd name="T0" fmla="*/ 102 w 165"/>
                <a:gd name="T1" fmla="*/ 13 h 332"/>
                <a:gd name="T2" fmla="*/ 91 w 165"/>
                <a:gd name="T3" fmla="*/ 0 h 332"/>
                <a:gd name="T4" fmla="*/ 0 w 165"/>
                <a:gd name="T5" fmla="*/ 32 h 332"/>
                <a:gd name="T6" fmla="*/ 0 w 165"/>
                <a:gd name="T7" fmla="*/ 48 h 332"/>
                <a:gd name="T8" fmla="*/ 66 w 165"/>
                <a:gd name="T9" fmla="*/ 35 h 332"/>
                <a:gd name="T10" fmla="*/ 66 w 165"/>
                <a:gd name="T11" fmla="*/ 293 h 332"/>
                <a:gd name="T12" fmla="*/ 19 w 165"/>
                <a:gd name="T13" fmla="*/ 317 h 332"/>
                <a:gd name="T14" fmla="*/ 3 w 165"/>
                <a:gd name="T15" fmla="*/ 317 h 332"/>
                <a:gd name="T16" fmla="*/ 3 w 165"/>
                <a:gd name="T17" fmla="*/ 332 h 332"/>
                <a:gd name="T18" fmla="*/ 84 w 165"/>
                <a:gd name="T19" fmla="*/ 331 h 332"/>
                <a:gd name="T20" fmla="*/ 165 w 165"/>
                <a:gd name="T21" fmla="*/ 332 h 332"/>
                <a:gd name="T22" fmla="*/ 165 w 165"/>
                <a:gd name="T23" fmla="*/ 317 h 332"/>
                <a:gd name="T24" fmla="*/ 149 w 165"/>
                <a:gd name="T25" fmla="*/ 317 h 332"/>
                <a:gd name="T26" fmla="*/ 102 w 165"/>
                <a:gd name="T27" fmla="*/ 293 h 332"/>
                <a:gd name="T28" fmla="*/ 102 w 165"/>
                <a:gd name="T29" fmla="*/ 13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5" h="332">
                  <a:moveTo>
                    <a:pt x="102" y="13"/>
                  </a:moveTo>
                  <a:cubicBezTo>
                    <a:pt x="102" y="1"/>
                    <a:pt x="102" y="0"/>
                    <a:pt x="91" y="0"/>
                  </a:cubicBezTo>
                  <a:cubicBezTo>
                    <a:pt x="60" y="32"/>
                    <a:pt x="16" y="32"/>
                    <a:pt x="0" y="32"/>
                  </a:cubicBezTo>
                  <a:lnTo>
                    <a:pt x="0" y="48"/>
                  </a:lnTo>
                  <a:cubicBezTo>
                    <a:pt x="10" y="48"/>
                    <a:pt x="40" y="48"/>
                    <a:pt x="66" y="35"/>
                  </a:cubicBezTo>
                  <a:lnTo>
                    <a:pt x="66" y="293"/>
                  </a:lnTo>
                  <a:cubicBezTo>
                    <a:pt x="66" y="311"/>
                    <a:pt x="64" y="317"/>
                    <a:pt x="19" y="317"/>
                  </a:cubicBezTo>
                  <a:lnTo>
                    <a:pt x="3" y="317"/>
                  </a:lnTo>
                  <a:lnTo>
                    <a:pt x="3" y="332"/>
                  </a:lnTo>
                  <a:cubicBezTo>
                    <a:pt x="21" y="331"/>
                    <a:pt x="64" y="331"/>
                    <a:pt x="84" y="331"/>
                  </a:cubicBezTo>
                  <a:cubicBezTo>
                    <a:pt x="104" y="331"/>
                    <a:pt x="147" y="331"/>
                    <a:pt x="165" y="332"/>
                  </a:cubicBezTo>
                  <a:lnTo>
                    <a:pt x="165" y="317"/>
                  </a:lnTo>
                  <a:lnTo>
                    <a:pt x="149" y="317"/>
                  </a:lnTo>
                  <a:cubicBezTo>
                    <a:pt x="104" y="317"/>
                    <a:pt x="102" y="311"/>
                    <a:pt x="102" y="293"/>
                  </a:cubicBezTo>
                  <a:lnTo>
                    <a:pt x="102" y="13"/>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0" name="Freeform 159">
              <a:extLst>
                <a:ext uri="{FF2B5EF4-FFF2-40B4-BE49-F238E27FC236}">
                  <a16:creationId xmlns:a16="http://schemas.microsoft.com/office/drawing/2014/main" id="{A4C161EF-D45D-4416-A256-B9FAF0E995DA}"/>
                </a:ext>
              </a:extLst>
            </p:cNvPr>
            <p:cNvSpPr>
              <a:spLocks/>
            </p:cNvSpPr>
            <p:nvPr>
              <p:custDataLst>
                <p:tags r:id="rId21"/>
              </p:custDataLst>
            </p:nvPr>
          </p:nvSpPr>
          <p:spPr bwMode="auto">
            <a:xfrm>
              <a:off x="1854201" y="4240213"/>
              <a:ext cx="130175" cy="223837"/>
            </a:xfrm>
            <a:custGeom>
              <a:avLst/>
              <a:gdLst>
                <a:gd name="T0" fmla="*/ 38 w 199"/>
                <a:gd name="T1" fmla="*/ 294 h 332"/>
                <a:gd name="T2" fmla="*/ 91 w 199"/>
                <a:gd name="T3" fmla="*/ 242 h 332"/>
                <a:gd name="T4" fmla="*/ 199 w 199"/>
                <a:gd name="T5" fmla="*/ 97 h 332"/>
                <a:gd name="T6" fmla="*/ 93 w 199"/>
                <a:gd name="T7" fmla="*/ 0 h 332"/>
                <a:gd name="T8" fmla="*/ 0 w 199"/>
                <a:gd name="T9" fmla="*/ 90 h 332"/>
                <a:gd name="T10" fmla="*/ 26 w 199"/>
                <a:gd name="T11" fmla="*/ 118 h 332"/>
                <a:gd name="T12" fmla="*/ 52 w 199"/>
                <a:gd name="T13" fmla="*/ 92 h 332"/>
                <a:gd name="T14" fmla="*/ 26 w 199"/>
                <a:gd name="T15" fmla="*/ 66 h 332"/>
                <a:gd name="T16" fmla="*/ 19 w 199"/>
                <a:gd name="T17" fmla="*/ 66 h 332"/>
                <a:gd name="T18" fmla="*/ 87 w 199"/>
                <a:gd name="T19" fmla="*/ 15 h 332"/>
                <a:gd name="T20" fmla="*/ 153 w 199"/>
                <a:gd name="T21" fmla="*/ 97 h 332"/>
                <a:gd name="T22" fmla="*/ 101 w 199"/>
                <a:gd name="T23" fmla="*/ 207 h 332"/>
                <a:gd name="T24" fmla="*/ 5 w 199"/>
                <a:gd name="T25" fmla="*/ 314 h 332"/>
                <a:gd name="T26" fmla="*/ 0 w 199"/>
                <a:gd name="T27" fmla="*/ 332 h 332"/>
                <a:gd name="T28" fmla="*/ 185 w 199"/>
                <a:gd name="T29" fmla="*/ 332 h 332"/>
                <a:gd name="T30" fmla="*/ 199 w 199"/>
                <a:gd name="T31" fmla="*/ 245 h 332"/>
                <a:gd name="T32" fmla="*/ 186 w 199"/>
                <a:gd name="T33" fmla="*/ 245 h 332"/>
                <a:gd name="T34" fmla="*/ 175 w 199"/>
                <a:gd name="T35" fmla="*/ 290 h 332"/>
                <a:gd name="T36" fmla="*/ 128 w 199"/>
                <a:gd name="T37" fmla="*/ 294 h 332"/>
                <a:gd name="T38" fmla="*/ 38 w 199"/>
                <a:gd name="T39" fmla="*/ 294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9" h="332">
                  <a:moveTo>
                    <a:pt x="38" y="294"/>
                  </a:moveTo>
                  <a:lnTo>
                    <a:pt x="91" y="242"/>
                  </a:lnTo>
                  <a:cubicBezTo>
                    <a:pt x="169" y="174"/>
                    <a:pt x="199" y="147"/>
                    <a:pt x="199" y="97"/>
                  </a:cubicBezTo>
                  <a:cubicBezTo>
                    <a:pt x="199" y="40"/>
                    <a:pt x="154" y="0"/>
                    <a:pt x="93" y="0"/>
                  </a:cubicBezTo>
                  <a:cubicBezTo>
                    <a:pt x="37" y="0"/>
                    <a:pt x="0" y="46"/>
                    <a:pt x="0" y="90"/>
                  </a:cubicBezTo>
                  <a:cubicBezTo>
                    <a:pt x="0" y="118"/>
                    <a:pt x="25" y="118"/>
                    <a:pt x="26" y="118"/>
                  </a:cubicBezTo>
                  <a:cubicBezTo>
                    <a:pt x="35" y="118"/>
                    <a:pt x="52" y="112"/>
                    <a:pt x="52" y="92"/>
                  </a:cubicBezTo>
                  <a:cubicBezTo>
                    <a:pt x="52" y="79"/>
                    <a:pt x="43" y="66"/>
                    <a:pt x="26" y="66"/>
                  </a:cubicBezTo>
                  <a:cubicBezTo>
                    <a:pt x="22" y="66"/>
                    <a:pt x="21" y="66"/>
                    <a:pt x="19" y="66"/>
                  </a:cubicBezTo>
                  <a:cubicBezTo>
                    <a:pt x="31" y="34"/>
                    <a:pt x="58" y="15"/>
                    <a:pt x="87" y="15"/>
                  </a:cubicBezTo>
                  <a:cubicBezTo>
                    <a:pt x="132" y="15"/>
                    <a:pt x="153" y="56"/>
                    <a:pt x="153" y="97"/>
                  </a:cubicBezTo>
                  <a:cubicBezTo>
                    <a:pt x="153" y="137"/>
                    <a:pt x="128" y="176"/>
                    <a:pt x="101" y="207"/>
                  </a:cubicBezTo>
                  <a:lnTo>
                    <a:pt x="5" y="314"/>
                  </a:lnTo>
                  <a:cubicBezTo>
                    <a:pt x="0" y="319"/>
                    <a:pt x="0" y="320"/>
                    <a:pt x="0" y="332"/>
                  </a:cubicBezTo>
                  <a:lnTo>
                    <a:pt x="185" y="332"/>
                  </a:lnTo>
                  <a:lnTo>
                    <a:pt x="199" y="245"/>
                  </a:lnTo>
                  <a:lnTo>
                    <a:pt x="186" y="245"/>
                  </a:lnTo>
                  <a:cubicBezTo>
                    <a:pt x="184" y="260"/>
                    <a:pt x="180" y="282"/>
                    <a:pt x="175" y="290"/>
                  </a:cubicBezTo>
                  <a:cubicBezTo>
                    <a:pt x="172" y="294"/>
                    <a:pt x="139" y="294"/>
                    <a:pt x="128" y="294"/>
                  </a:cubicBezTo>
                  <a:lnTo>
                    <a:pt x="38" y="294"/>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1" name="Oval 160">
              <a:extLst>
                <a:ext uri="{FF2B5EF4-FFF2-40B4-BE49-F238E27FC236}">
                  <a16:creationId xmlns:a16="http://schemas.microsoft.com/office/drawing/2014/main" id="{572D9759-D308-4682-A3EE-DC93BB3E30EB}"/>
                </a:ext>
              </a:extLst>
            </p:cNvPr>
            <p:cNvSpPr>
              <a:spLocks noChangeArrowheads="1"/>
            </p:cNvSpPr>
            <p:nvPr>
              <p:custDataLst>
                <p:tags r:id="rId22"/>
              </p:custDataLst>
            </p:nvPr>
          </p:nvSpPr>
          <p:spPr bwMode="auto">
            <a:xfrm>
              <a:off x="2111376" y="4002088"/>
              <a:ext cx="50800" cy="52387"/>
            </a:xfrm>
            <a:prstGeom prst="ellipse">
              <a:avLst/>
            </a:pr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2" name="Freeform 161">
              <a:extLst>
                <a:ext uri="{FF2B5EF4-FFF2-40B4-BE49-F238E27FC236}">
                  <a16:creationId xmlns:a16="http://schemas.microsoft.com/office/drawing/2014/main" id="{AE9E2E3F-3545-486E-BCDA-A898B0B6F703}"/>
                </a:ext>
              </a:extLst>
            </p:cNvPr>
            <p:cNvSpPr>
              <a:spLocks noEditPoints="1"/>
            </p:cNvSpPr>
            <p:nvPr>
              <p:custDataLst>
                <p:tags r:id="rId23"/>
              </p:custDataLst>
            </p:nvPr>
          </p:nvSpPr>
          <p:spPr bwMode="auto">
            <a:xfrm>
              <a:off x="2051051" y="4083050"/>
              <a:ext cx="184150" cy="215900"/>
            </a:xfrm>
            <a:custGeom>
              <a:avLst/>
              <a:gdLst>
                <a:gd name="T0" fmla="*/ 192 w 281"/>
                <a:gd name="T1" fmla="*/ 153 h 321"/>
                <a:gd name="T2" fmla="*/ 185 w 281"/>
                <a:gd name="T3" fmla="*/ 174 h 321"/>
                <a:gd name="T4" fmla="*/ 124 w 281"/>
                <a:gd name="T5" fmla="*/ 209 h 321"/>
                <a:gd name="T6" fmla="*/ 64 w 281"/>
                <a:gd name="T7" fmla="*/ 114 h 321"/>
                <a:gd name="T8" fmla="*/ 130 w 281"/>
                <a:gd name="T9" fmla="*/ 20 h 321"/>
                <a:gd name="T10" fmla="*/ 192 w 281"/>
                <a:gd name="T11" fmla="*/ 84 h 321"/>
                <a:gd name="T12" fmla="*/ 192 w 281"/>
                <a:gd name="T13" fmla="*/ 153 h 321"/>
                <a:gd name="T14" fmla="*/ 199 w 281"/>
                <a:gd name="T15" fmla="*/ 39 h 321"/>
                <a:gd name="T16" fmla="*/ 124 w 281"/>
                <a:gd name="T17" fmla="*/ 0 h 321"/>
                <a:gd name="T18" fmla="*/ 0 w 281"/>
                <a:gd name="T19" fmla="*/ 114 h 321"/>
                <a:gd name="T20" fmla="*/ 119 w 281"/>
                <a:gd name="T21" fmla="*/ 227 h 321"/>
                <a:gd name="T22" fmla="*/ 189 w 281"/>
                <a:gd name="T23" fmla="*/ 200 h 321"/>
                <a:gd name="T24" fmla="*/ 189 w 281"/>
                <a:gd name="T25" fmla="*/ 298 h 321"/>
                <a:gd name="T26" fmla="*/ 155 w 281"/>
                <a:gd name="T27" fmla="*/ 298 h 321"/>
                <a:gd name="T28" fmla="*/ 155 w 281"/>
                <a:gd name="T29" fmla="*/ 321 h 321"/>
                <a:gd name="T30" fmla="*/ 218 w 281"/>
                <a:gd name="T31" fmla="*/ 320 h 321"/>
                <a:gd name="T32" fmla="*/ 281 w 281"/>
                <a:gd name="T33" fmla="*/ 321 h 321"/>
                <a:gd name="T34" fmla="*/ 281 w 281"/>
                <a:gd name="T35" fmla="*/ 298 h 321"/>
                <a:gd name="T36" fmla="*/ 246 w 281"/>
                <a:gd name="T37" fmla="*/ 298 h 321"/>
                <a:gd name="T38" fmla="*/ 246 w 281"/>
                <a:gd name="T39" fmla="*/ 0 h 321"/>
                <a:gd name="T40" fmla="*/ 226 w 281"/>
                <a:gd name="T41" fmla="*/ 0 h 321"/>
                <a:gd name="T42" fmla="*/ 199 w 281"/>
                <a:gd name="T43" fmla="*/ 39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1" h="321">
                  <a:moveTo>
                    <a:pt x="192" y="153"/>
                  </a:moveTo>
                  <a:cubicBezTo>
                    <a:pt x="192" y="162"/>
                    <a:pt x="192" y="164"/>
                    <a:pt x="185" y="174"/>
                  </a:cubicBezTo>
                  <a:cubicBezTo>
                    <a:pt x="165" y="204"/>
                    <a:pt x="139" y="209"/>
                    <a:pt x="124" y="209"/>
                  </a:cubicBezTo>
                  <a:cubicBezTo>
                    <a:pt x="94" y="209"/>
                    <a:pt x="64" y="180"/>
                    <a:pt x="64" y="114"/>
                  </a:cubicBezTo>
                  <a:cubicBezTo>
                    <a:pt x="64" y="43"/>
                    <a:pt x="101" y="20"/>
                    <a:pt x="130" y="20"/>
                  </a:cubicBezTo>
                  <a:cubicBezTo>
                    <a:pt x="168" y="20"/>
                    <a:pt x="192" y="59"/>
                    <a:pt x="192" y="84"/>
                  </a:cubicBezTo>
                  <a:lnTo>
                    <a:pt x="192" y="153"/>
                  </a:lnTo>
                  <a:close/>
                  <a:moveTo>
                    <a:pt x="199" y="39"/>
                  </a:moveTo>
                  <a:cubicBezTo>
                    <a:pt x="182" y="15"/>
                    <a:pt x="154" y="0"/>
                    <a:pt x="124" y="0"/>
                  </a:cubicBezTo>
                  <a:cubicBezTo>
                    <a:pt x="51" y="0"/>
                    <a:pt x="0" y="44"/>
                    <a:pt x="0" y="114"/>
                  </a:cubicBezTo>
                  <a:cubicBezTo>
                    <a:pt x="0" y="184"/>
                    <a:pt x="50" y="227"/>
                    <a:pt x="119" y="227"/>
                  </a:cubicBezTo>
                  <a:cubicBezTo>
                    <a:pt x="144" y="227"/>
                    <a:pt x="166" y="220"/>
                    <a:pt x="189" y="200"/>
                  </a:cubicBezTo>
                  <a:lnTo>
                    <a:pt x="189" y="298"/>
                  </a:lnTo>
                  <a:lnTo>
                    <a:pt x="155" y="298"/>
                  </a:lnTo>
                  <a:lnTo>
                    <a:pt x="155" y="321"/>
                  </a:lnTo>
                  <a:cubicBezTo>
                    <a:pt x="169" y="321"/>
                    <a:pt x="199" y="320"/>
                    <a:pt x="218" y="320"/>
                  </a:cubicBezTo>
                  <a:cubicBezTo>
                    <a:pt x="237" y="320"/>
                    <a:pt x="267" y="321"/>
                    <a:pt x="281" y="321"/>
                  </a:cubicBezTo>
                  <a:lnTo>
                    <a:pt x="281" y="298"/>
                  </a:lnTo>
                  <a:lnTo>
                    <a:pt x="246" y="298"/>
                  </a:lnTo>
                  <a:lnTo>
                    <a:pt x="246" y="0"/>
                  </a:lnTo>
                  <a:lnTo>
                    <a:pt x="226" y="0"/>
                  </a:lnTo>
                  <a:lnTo>
                    <a:pt x="199" y="39"/>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3" name="Freeform 162">
              <a:extLst>
                <a:ext uri="{FF2B5EF4-FFF2-40B4-BE49-F238E27FC236}">
                  <a16:creationId xmlns:a16="http://schemas.microsoft.com/office/drawing/2014/main" id="{CC7C995B-06E0-4AED-BBCF-EB67ED1B60D9}"/>
                </a:ext>
              </a:extLst>
            </p:cNvPr>
            <p:cNvSpPr>
              <a:spLocks/>
            </p:cNvSpPr>
            <p:nvPr>
              <p:custDataLst>
                <p:tags r:id="rId24"/>
              </p:custDataLst>
            </p:nvPr>
          </p:nvSpPr>
          <p:spPr bwMode="auto">
            <a:xfrm>
              <a:off x="2246313" y="3937000"/>
              <a:ext cx="169863" cy="158750"/>
            </a:xfrm>
            <a:custGeom>
              <a:avLst/>
              <a:gdLst>
                <a:gd name="T0" fmla="*/ 155 w 261"/>
                <a:gd name="T1" fmla="*/ 25 h 236"/>
                <a:gd name="T2" fmla="*/ 165 w 261"/>
                <a:gd name="T3" fmla="*/ 13 h 236"/>
                <a:gd name="T4" fmla="*/ 186 w 261"/>
                <a:gd name="T5" fmla="*/ 13 h 236"/>
                <a:gd name="T6" fmla="*/ 225 w 261"/>
                <a:gd name="T7" fmla="*/ 15 h 236"/>
                <a:gd name="T8" fmla="*/ 242 w 261"/>
                <a:gd name="T9" fmla="*/ 43 h 236"/>
                <a:gd name="T10" fmla="*/ 239 w 261"/>
                <a:gd name="T11" fmla="*/ 71 h 236"/>
                <a:gd name="T12" fmla="*/ 239 w 261"/>
                <a:gd name="T13" fmla="*/ 75 h 236"/>
                <a:gd name="T14" fmla="*/ 245 w 261"/>
                <a:gd name="T15" fmla="*/ 80 h 236"/>
                <a:gd name="T16" fmla="*/ 251 w 261"/>
                <a:gd name="T17" fmla="*/ 71 h 236"/>
                <a:gd name="T18" fmla="*/ 261 w 261"/>
                <a:gd name="T19" fmla="*/ 5 h 236"/>
                <a:gd name="T20" fmla="*/ 250 w 261"/>
                <a:gd name="T21" fmla="*/ 0 h 236"/>
                <a:gd name="T22" fmla="*/ 36 w 261"/>
                <a:gd name="T23" fmla="*/ 0 h 236"/>
                <a:gd name="T24" fmla="*/ 24 w 261"/>
                <a:gd name="T25" fmla="*/ 7 h 236"/>
                <a:gd name="T26" fmla="*/ 2 w 261"/>
                <a:gd name="T27" fmla="*/ 69 h 236"/>
                <a:gd name="T28" fmla="*/ 0 w 261"/>
                <a:gd name="T29" fmla="*/ 75 h 236"/>
                <a:gd name="T30" fmla="*/ 6 w 261"/>
                <a:gd name="T31" fmla="*/ 80 h 236"/>
                <a:gd name="T32" fmla="*/ 13 w 261"/>
                <a:gd name="T33" fmla="*/ 72 h 236"/>
                <a:gd name="T34" fmla="*/ 98 w 261"/>
                <a:gd name="T35" fmla="*/ 13 h 236"/>
                <a:gd name="T36" fmla="*/ 113 w 261"/>
                <a:gd name="T37" fmla="*/ 13 h 236"/>
                <a:gd name="T38" fmla="*/ 124 w 261"/>
                <a:gd name="T39" fmla="*/ 16 h 236"/>
                <a:gd name="T40" fmla="*/ 122 w 261"/>
                <a:gd name="T41" fmla="*/ 23 h 236"/>
                <a:gd name="T42" fmla="*/ 76 w 261"/>
                <a:gd name="T43" fmla="*/ 207 h 236"/>
                <a:gd name="T44" fmla="*/ 35 w 261"/>
                <a:gd name="T45" fmla="*/ 223 h 236"/>
                <a:gd name="T46" fmla="*/ 20 w 261"/>
                <a:gd name="T47" fmla="*/ 231 h 236"/>
                <a:gd name="T48" fmla="*/ 26 w 261"/>
                <a:gd name="T49" fmla="*/ 236 h 236"/>
                <a:gd name="T50" fmla="*/ 56 w 261"/>
                <a:gd name="T51" fmla="*/ 235 h 236"/>
                <a:gd name="T52" fmla="*/ 86 w 261"/>
                <a:gd name="T53" fmla="*/ 234 h 236"/>
                <a:gd name="T54" fmla="*/ 117 w 261"/>
                <a:gd name="T55" fmla="*/ 235 h 236"/>
                <a:gd name="T56" fmla="*/ 146 w 261"/>
                <a:gd name="T57" fmla="*/ 236 h 236"/>
                <a:gd name="T58" fmla="*/ 154 w 261"/>
                <a:gd name="T59" fmla="*/ 228 h 236"/>
                <a:gd name="T60" fmla="*/ 140 w 261"/>
                <a:gd name="T61" fmla="*/ 223 h 236"/>
                <a:gd name="T62" fmla="*/ 120 w 261"/>
                <a:gd name="T63" fmla="*/ 222 h 236"/>
                <a:gd name="T64" fmla="*/ 107 w 261"/>
                <a:gd name="T65" fmla="*/ 216 h 236"/>
                <a:gd name="T66" fmla="*/ 109 w 261"/>
                <a:gd name="T67" fmla="*/ 208 h 236"/>
                <a:gd name="T68" fmla="*/ 155 w 261"/>
                <a:gd name="T69" fmla="*/ 25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61" h="236">
                  <a:moveTo>
                    <a:pt x="155" y="25"/>
                  </a:moveTo>
                  <a:cubicBezTo>
                    <a:pt x="157" y="15"/>
                    <a:pt x="158" y="14"/>
                    <a:pt x="165" y="13"/>
                  </a:cubicBezTo>
                  <a:cubicBezTo>
                    <a:pt x="167" y="13"/>
                    <a:pt x="179" y="13"/>
                    <a:pt x="186" y="13"/>
                  </a:cubicBezTo>
                  <a:cubicBezTo>
                    <a:pt x="208" y="13"/>
                    <a:pt x="217" y="13"/>
                    <a:pt x="225" y="15"/>
                  </a:cubicBezTo>
                  <a:cubicBezTo>
                    <a:pt x="241" y="20"/>
                    <a:pt x="242" y="30"/>
                    <a:pt x="242" y="43"/>
                  </a:cubicBezTo>
                  <a:cubicBezTo>
                    <a:pt x="242" y="48"/>
                    <a:pt x="242" y="53"/>
                    <a:pt x="239" y="71"/>
                  </a:cubicBezTo>
                  <a:lnTo>
                    <a:pt x="239" y="75"/>
                  </a:lnTo>
                  <a:cubicBezTo>
                    <a:pt x="239" y="78"/>
                    <a:pt x="241" y="80"/>
                    <a:pt x="245" y="80"/>
                  </a:cubicBezTo>
                  <a:cubicBezTo>
                    <a:pt x="250" y="80"/>
                    <a:pt x="251" y="77"/>
                    <a:pt x="251" y="71"/>
                  </a:cubicBezTo>
                  <a:lnTo>
                    <a:pt x="261" y="5"/>
                  </a:lnTo>
                  <a:cubicBezTo>
                    <a:pt x="261" y="0"/>
                    <a:pt x="256" y="0"/>
                    <a:pt x="250" y="0"/>
                  </a:cubicBezTo>
                  <a:lnTo>
                    <a:pt x="36" y="0"/>
                  </a:lnTo>
                  <a:cubicBezTo>
                    <a:pt x="27" y="0"/>
                    <a:pt x="26" y="0"/>
                    <a:pt x="24" y="7"/>
                  </a:cubicBezTo>
                  <a:lnTo>
                    <a:pt x="2" y="69"/>
                  </a:lnTo>
                  <a:cubicBezTo>
                    <a:pt x="2" y="70"/>
                    <a:pt x="0" y="74"/>
                    <a:pt x="0" y="75"/>
                  </a:cubicBezTo>
                  <a:cubicBezTo>
                    <a:pt x="0" y="77"/>
                    <a:pt x="1" y="80"/>
                    <a:pt x="6" y="80"/>
                  </a:cubicBezTo>
                  <a:cubicBezTo>
                    <a:pt x="11" y="80"/>
                    <a:pt x="11" y="78"/>
                    <a:pt x="13" y="72"/>
                  </a:cubicBezTo>
                  <a:cubicBezTo>
                    <a:pt x="34" y="16"/>
                    <a:pt x="45" y="13"/>
                    <a:pt x="98" y="13"/>
                  </a:cubicBezTo>
                  <a:lnTo>
                    <a:pt x="113" y="13"/>
                  </a:lnTo>
                  <a:cubicBezTo>
                    <a:pt x="123" y="13"/>
                    <a:pt x="124" y="13"/>
                    <a:pt x="124" y="16"/>
                  </a:cubicBezTo>
                  <a:cubicBezTo>
                    <a:pt x="124" y="16"/>
                    <a:pt x="124" y="18"/>
                    <a:pt x="122" y="23"/>
                  </a:cubicBezTo>
                  <a:lnTo>
                    <a:pt x="76" y="207"/>
                  </a:lnTo>
                  <a:cubicBezTo>
                    <a:pt x="73" y="220"/>
                    <a:pt x="72" y="223"/>
                    <a:pt x="35" y="223"/>
                  </a:cubicBezTo>
                  <a:cubicBezTo>
                    <a:pt x="23" y="223"/>
                    <a:pt x="20" y="223"/>
                    <a:pt x="20" y="231"/>
                  </a:cubicBezTo>
                  <a:cubicBezTo>
                    <a:pt x="20" y="232"/>
                    <a:pt x="20" y="236"/>
                    <a:pt x="26" y="236"/>
                  </a:cubicBezTo>
                  <a:cubicBezTo>
                    <a:pt x="35" y="236"/>
                    <a:pt x="46" y="235"/>
                    <a:pt x="56" y="235"/>
                  </a:cubicBezTo>
                  <a:cubicBezTo>
                    <a:pt x="65" y="235"/>
                    <a:pt x="76" y="234"/>
                    <a:pt x="86" y="234"/>
                  </a:cubicBezTo>
                  <a:cubicBezTo>
                    <a:pt x="95" y="234"/>
                    <a:pt x="107" y="234"/>
                    <a:pt x="117" y="235"/>
                  </a:cubicBezTo>
                  <a:cubicBezTo>
                    <a:pt x="126" y="235"/>
                    <a:pt x="137" y="236"/>
                    <a:pt x="146" y="236"/>
                  </a:cubicBezTo>
                  <a:cubicBezTo>
                    <a:pt x="149" y="236"/>
                    <a:pt x="154" y="236"/>
                    <a:pt x="154" y="228"/>
                  </a:cubicBezTo>
                  <a:cubicBezTo>
                    <a:pt x="154" y="223"/>
                    <a:pt x="151" y="223"/>
                    <a:pt x="140" y="223"/>
                  </a:cubicBezTo>
                  <a:cubicBezTo>
                    <a:pt x="133" y="223"/>
                    <a:pt x="126" y="223"/>
                    <a:pt x="120" y="222"/>
                  </a:cubicBezTo>
                  <a:cubicBezTo>
                    <a:pt x="108" y="221"/>
                    <a:pt x="107" y="220"/>
                    <a:pt x="107" y="216"/>
                  </a:cubicBezTo>
                  <a:cubicBezTo>
                    <a:pt x="107" y="213"/>
                    <a:pt x="107" y="213"/>
                    <a:pt x="109" y="208"/>
                  </a:cubicBezTo>
                  <a:lnTo>
                    <a:pt x="155" y="25"/>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4" name="Freeform 163">
              <a:extLst>
                <a:ext uri="{FF2B5EF4-FFF2-40B4-BE49-F238E27FC236}">
                  <a16:creationId xmlns:a16="http://schemas.microsoft.com/office/drawing/2014/main" id="{C560F660-ED26-4661-8C9B-33F2F30841C7}"/>
                </a:ext>
              </a:extLst>
            </p:cNvPr>
            <p:cNvSpPr>
              <a:spLocks/>
            </p:cNvSpPr>
            <p:nvPr>
              <p:custDataLst>
                <p:tags r:id="rId25"/>
              </p:custDataLst>
            </p:nvPr>
          </p:nvSpPr>
          <p:spPr bwMode="auto">
            <a:xfrm>
              <a:off x="2471738" y="3983038"/>
              <a:ext cx="76200" cy="334962"/>
            </a:xfrm>
            <a:custGeom>
              <a:avLst/>
              <a:gdLst>
                <a:gd name="T0" fmla="*/ 116 w 116"/>
                <a:gd name="T1" fmla="*/ 494 h 499"/>
                <a:gd name="T2" fmla="*/ 107 w 116"/>
                <a:gd name="T3" fmla="*/ 483 h 499"/>
                <a:gd name="T4" fmla="*/ 29 w 116"/>
                <a:gd name="T5" fmla="*/ 250 h 499"/>
                <a:gd name="T6" fmla="*/ 109 w 116"/>
                <a:gd name="T7" fmla="*/ 14 h 499"/>
                <a:gd name="T8" fmla="*/ 116 w 116"/>
                <a:gd name="T9" fmla="*/ 5 h 499"/>
                <a:gd name="T10" fmla="*/ 111 w 116"/>
                <a:gd name="T11" fmla="*/ 0 h 499"/>
                <a:gd name="T12" fmla="*/ 32 w 116"/>
                <a:gd name="T13" fmla="*/ 98 h 499"/>
                <a:gd name="T14" fmla="*/ 0 w 116"/>
                <a:gd name="T15" fmla="*/ 250 h 499"/>
                <a:gd name="T16" fmla="*/ 33 w 116"/>
                <a:gd name="T17" fmla="*/ 405 h 499"/>
                <a:gd name="T18" fmla="*/ 111 w 116"/>
                <a:gd name="T19" fmla="*/ 499 h 499"/>
                <a:gd name="T20" fmla="*/ 116 w 116"/>
                <a:gd name="T21" fmla="*/ 494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6" h="499">
                  <a:moveTo>
                    <a:pt x="116" y="494"/>
                  </a:moveTo>
                  <a:cubicBezTo>
                    <a:pt x="116" y="493"/>
                    <a:pt x="116" y="492"/>
                    <a:pt x="107" y="483"/>
                  </a:cubicBezTo>
                  <a:cubicBezTo>
                    <a:pt x="45" y="420"/>
                    <a:pt x="29" y="326"/>
                    <a:pt x="29" y="250"/>
                  </a:cubicBezTo>
                  <a:cubicBezTo>
                    <a:pt x="29" y="163"/>
                    <a:pt x="48" y="76"/>
                    <a:pt x="109" y="14"/>
                  </a:cubicBezTo>
                  <a:cubicBezTo>
                    <a:pt x="116" y="8"/>
                    <a:pt x="116" y="7"/>
                    <a:pt x="116" y="5"/>
                  </a:cubicBezTo>
                  <a:cubicBezTo>
                    <a:pt x="116" y="2"/>
                    <a:pt x="114" y="0"/>
                    <a:pt x="111" y="0"/>
                  </a:cubicBezTo>
                  <a:cubicBezTo>
                    <a:pt x="106" y="0"/>
                    <a:pt x="61" y="34"/>
                    <a:pt x="32" y="98"/>
                  </a:cubicBezTo>
                  <a:cubicBezTo>
                    <a:pt x="6" y="152"/>
                    <a:pt x="0" y="208"/>
                    <a:pt x="0" y="250"/>
                  </a:cubicBezTo>
                  <a:cubicBezTo>
                    <a:pt x="0" y="289"/>
                    <a:pt x="6" y="349"/>
                    <a:pt x="33" y="405"/>
                  </a:cubicBezTo>
                  <a:cubicBezTo>
                    <a:pt x="63" y="467"/>
                    <a:pt x="106" y="499"/>
                    <a:pt x="111" y="499"/>
                  </a:cubicBezTo>
                  <a:cubicBezTo>
                    <a:pt x="114" y="499"/>
                    <a:pt x="116" y="497"/>
                    <a:pt x="116" y="494"/>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5" name="Freeform 164">
              <a:extLst>
                <a:ext uri="{FF2B5EF4-FFF2-40B4-BE49-F238E27FC236}">
                  <a16:creationId xmlns:a16="http://schemas.microsoft.com/office/drawing/2014/main" id="{E931F0FB-DDB7-4EA8-8628-4321F06517D6}"/>
                </a:ext>
              </a:extLst>
            </p:cNvPr>
            <p:cNvSpPr>
              <a:spLocks/>
            </p:cNvSpPr>
            <p:nvPr>
              <p:custDataLst>
                <p:tags r:id="rId26"/>
              </p:custDataLst>
            </p:nvPr>
          </p:nvSpPr>
          <p:spPr bwMode="auto">
            <a:xfrm>
              <a:off x="2579688" y="4003675"/>
              <a:ext cx="328613" cy="230187"/>
            </a:xfrm>
            <a:custGeom>
              <a:avLst/>
              <a:gdLst>
                <a:gd name="T0" fmla="*/ 252 w 504"/>
                <a:gd name="T1" fmla="*/ 276 h 342"/>
                <a:gd name="T2" fmla="*/ 132 w 504"/>
                <a:gd name="T3" fmla="*/ 13 h 342"/>
                <a:gd name="T4" fmla="*/ 110 w 504"/>
                <a:gd name="T5" fmla="*/ 0 h 342"/>
                <a:gd name="T6" fmla="*/ 0 w 504"/>
                <a:gd name="T7" fmla="*/ 0 h 342"/>
                <a:gd name="T8" fmla="*/ 0 w 504"/>
                <a:gd name="T9" fmla="*/ 24 h 342"/>
                <a:gd name="T10" fmla="*/ 53 w 504"/>
                <a:gd name="T11" fmla="*/ 24 h 342"/>
                <a:gd name="T12" fmla="*/ 53 w 504"/>
                <a:gd name="T13" fmla="*/ 304 h 342"/>
                <a:gd name="T14" fmla="*/ 39 w 504"/>
                <a:gd name="T15" fmla="*/ 317 h 342"/>
                <a:gd name="T16" fmla="*/ 12 w 504"/>
                <a:gd name="T17" fmla="*/ 319 h 342"/>
                <a:gd name="T18" fmla="*/ 0 w 504"/>
                <a:gd name="T19" fmla="*/ 319 h 342"/>
                <a:gd name="T20" fmla="*/ 0 w 504"/>
                <a:gd name="T21" fmla="*/ 342 h 342"/>
                <a:gd name="T22" fmla="*/ 66 w 504"/>
                <a:gd name="T23" fmla="*/ 341 h 342"/>
                <a:gd name="T24" fmla="*/ 134 w 504"/>
                <a:gd name="T25" fmla="*/ 342 h 342"/>
                <a:gd name="T26" fmla="*/ 134 w 504"/>
                <a:gd name="T27" fmla="*/ 319 h 342"/>
                <a:gd name="T28" fmla="*/ 121 w 504"/>
                <a:gd name="T29" fmla="*/ 319 h 342"/>
                <a:gd name="T30" fmla="*/ 95 w 504"/>
                <a:gd name="T31" fmla="*/ 317 h 342"/>
                <a:gd name="T32" fmla="*/ 80 w 504"/>
                <a:gd name="T33" fmla="*/ 304 h 342"/>
                <a:gd name="T34" fmla="*/ 80 w 504"/>
                <a:gd name="T35" fmla="*/ 30 h 342"/>
                <a:gd name="T36" fmla="*/ 80 w 504"/>
                <a:gd name="T37" fmla="*/ 30 h 342"/>
                <a:gd name="T38" fmla="*/ 216 w 504"/>
                <a:gd name="T39" fmla="*/ 330 h 342"/>
                <a:gd name="T40" fmla="*/ 232 w 504"/>
                <a:gd name="T41" fmla="*/ 342 h 342"/>
                <a:gd name="T42" fmla="*/ 248 w 504"/>
                <a:gd name="T43" fmla="*/ 330 h 342"/>
                <a:gd name="T44" fmla="*/ 387 w 504"/>
                <a:gd name="T45" fmla="*/ 24 h 342"/>
                <a:gd name="T46" fmla="*/ 388 w 504"/>
                <a:gd name="T47" fmla="*/ 24 h 342"/>
                <a:gd name="T48" fmla="*/ 388 w 504"/>
                <a:gd name="T49" fmla="*/ 319 h 342"/>
                <a:gd name="T50" fmla="*/ 334 w 504"/>
                <a:gd name="T51" fmla="*/ 319 h 342"/>
                <a:gd name="T52" fmla="*/ 334 w 504"/>
                <a:gd name="T53" fmla="*/ 342 h 342"/>
                <a:gd name="T54" fmla="*/ 418 w 504"/>
                <a:gd name="T55" fmla="*/ 341 h 342"/>
                <a:gd name="T56" fmla="*/ 504 w 504"/>
                <a:gd name="T57" fmla="*/ 342 h 342"/>
                <a:gd name="T58" fmla="*/ 504 w 504"/>
                <a:gd name="T59" fmla="*/ 319 h 342"/>
                <a:gd name="T60" fmla="*/ 450 w 504"/>
                <a:gd name="T61" fmla="*/ 319 h 342"/>
                <a:gd name="T62" fmla="*/ 450 w 504"/>
                <a:gd name="T63" fmla="*/ 24 h 342"/>
                <a:gd name="T64" fmla="*/ 504 w 504"/>
                <a:gd name="T65" fmla="*/ 24 h 342"/>
                <a:gd name="T66" fmla="*/ 504 w 504"/>
                <a:gd name="T67" fmla="*/ 0 h 342"/>
                <a:gd name="T68" fmla="*/ 393 w 504"/>
                <a:gd name="T69" fmla="*/ 0 h 342"/>
                <a:gd name="T70" fmla="*/ 372 w 504"/>
                <a:gd name="T71" fmla="*/ 13 h 342"/>
                <a:gd name="T72" fmla="*/ 252 w 504"/>
                <a:gd name="T73" fmla="*/ 276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04" h="342">
                  <a:moveTo>
                    <a:pt x="252" y="276"/>
                  </a:moveTo>
                  <a:lnTo>
                    <a:pt x="132" y="13"/>
                  </a:lnTo>
                  <a:cubicBezTo>
                    <a:pt x="127" y="0"/>
                    <a:pt x="121" y="0"/>
                    <a:pt x="110" y="0"/>
                  </a:cubicBezTo>
                  <a:lnTo>
                    <a:pt x="0" y="0"/>
                  </a:lnTo>
                  <a:lnTo>
                    <a:pt x="0" y="24"/>
                  </a:lnTo>
                  <a:lnTo>
                    <a:pt x="53" y="24"/>
                  </a:lnTo>
                  <a:lnTo>
                    <a:pt x="53" y="304"/>
                  </a:lnTo>
                  <a:cubicBezTo>
                    <a:pt x="53" y="315"/>
                    <a:pt x="53" y="316"/>
                    <a:pt x="39" y="317"/>
                  </a:cubicBezTo>
                  <a:cubicBezTo>
                    <a:pt x="27" y="319"/>
                    <a:pt x="26" y="319"/>
                    <a:pt x="12" y="319"/>
                  </a:cubicBezTo>
                  <a:lnTo>
                    <a:pt x="0" y="319"/>
                  </a:lnTo>
                  <a:lnTo>
                    <a:pt x="0" y="342"/>
                  </a:lnTo>
                  <a:cubicBezTo>
                    <a:pt x="19" y="341"/>
                    <a:pt x="47" y="341"/>
                    <a:pt x="66" y="341"/>
                  </a:cubicBezTo>
                  <a:cubicBezTo>
                    <a:pt x="87" y="341"/>
                    <a:pt x="113" y="341"/>
                    <a:pt x="134" y="342"/>
                  </a:cubicBezTo>
                  <a:lnTo>
                    <a:pt x="134" y="319"/>
                  </a:lnTo>
                  <a:lnTo>
                    <a:pt x="121" y="319"/>
                  </a:lnTo>
                  <a:cubicBezTo>
                    <a:pt x="112" y="319"/>
                    <a:pt x="104" y="318"/>
                    <a:pt x="95" y="317"/>
                  </a:cubicBezTo>
                  <a:cubicBezTo>
                    <a:pt x="80" y="316"/>
                    <a:pt x="80" y="315"/>
                    <a:pt x="80" y="304"/>
                  </a:cubicBezTo>
                  <a:lnTo>
                    <a:pt x="80" y="30"/>
                  </a:lnTo>
                  <a:lnTo>
                    <a:pt x="80" y="30"/>
                  </a:lnTo>
                  <a:lnTo>
                    <a:pt x="216" y="330"/>
                  </a:lnTo>
                  <a:cubicBezTo>
                    <a:pt x="220" y="340"/>
                    <a:pt x="226" y="342"/>
                    <a:pt x="232" y="342"/>
                  </a:cubicBezTo>
                  <a:cubicBezTo>
                    <a:pt x="242" y="342"/>
                    <a:pt x="246" y="335"/>
                    <a:pt x="248" y="330"/>
                  </a:cubicBezTo>
                  <a:lnTo>
                    <a:pt x="387" y="24"/>
                  </a:lnTo>
                  <a:lnTo>
                    <a:pt x="388" y="24"/>
                  </a:lnTo>
                  <a:lnTo>
                    <a:pt x="388" y="319"/>
                  </a:lnTo>
                  <a:lnTo>
                    <a:pt x="334" y="319"/>
                  </a:lnTo>
                  <a:lnTo>
                    <a:pt x="334" y="342"/>
                  </a:lnTo>
                  <a:cubicBezTo>
                    <a:pt x="352" y="341"/>
                    <a:pt x="398" y="341"/>
                    <a:pt x="418" y="341"/>
                  </a:cubicBezTo>
                  <a:cubicBezTo>
                    <a:pt x="439" y="341"/>
                    <a:pt x="486" y="341"/>
                    <a:pt x="504" y="342"/>
                  </a:cubicBezTo>
                  <a:lnTo>
                    <a:pt x="504" y="319"/>
                  </a:lnTo>
                  <a:lnTo>
                    <a:pt x="450" y="319"/>
                  </a:lnTo>
                  <a:lnTo>
                    <a:pt x="450" y="24"/>
                  </a:lnTo>
                  <a:lnTo>
                    <a:pt x="504" y="24"/>
                  </a:lnTo>
                  <a:lnTo>
                    <a:pt x="504" y="0"/>
                  </a:lnTo>
                  <a:lnTo>
                    <a:pt x="393" y="0"/>
                  </a:lnTo>
                  <a:cubicBezTo>
                    <a:pt x="383" y="0"/>
                    <a:pt x="377" y="0"/>
                    <a:pt x="372" y="13"/>
                  </a:cubicBezTo>
                  <a:lnTo>
                    <a:pt x="252" y="276"/>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6" name="Freeform 165">
              <a:extLst>
                <a:ext uri="{FF2B5EF4-FFF2-40B4-BE49-F238E27FC236}">
                  <a16:creationId xmlns:a16="http://schemas.microsoft.com/office/drawing/2014/main" id="{E059FEF6-6214-421D-9146-A3E89903E662}"/>
                </a:ext>
              </a:extLst>
            </p:cNvPr>
            <p:cNvSpPr>
              <a:spLocks/>
            </p:cNvSpPr>
            <p:nvPr>
              <p:custDataLst>
                <p:tags r:id="rId27"/>
              </p:custDataLst>
            </p:nvPr>
          </p:nvSpPr>
          <p:spPr bwMode="auto">
            <a:xfrm>
              <a:off x="2933701" y="4121150"/>
              <a:ext cx="50800" cy="165100"/>
            </a:xfrm>
            <a:custGeom>
              <a:avLst/>
              <a:gdLst>
                <a:gd name="T0" fmla="*/ 77 w 78"/>
                <a:gd name="T1" fmla="*/ 11 h 246"/>
                <a:gd name="T2" fmla="*/ 78 w 78"/>
                <a:gd name="T3" fmla="*/ 5 h 246"/>
                <a:gd name="T4" fmla="*/ 73 w 78"/>
                <a:gd name="T5" fmla="*/ 0 h 246"/>
                <a:gd name="T6" fmla="*/ 28 w 78"/>
                <a:gd name="T7" fmla="*/ 4 h 246"/>
                <a:gd name="T8" fmla="*/ 21 w 78"/>
                <a:gd name="T9" fmla="*/ 12 h 246"/>
                <a:gd name="T10" fmla="*/ 29 w 78"/>
                <a:gd name="T11" fmla="*/ 17 h 246"/>
                <a:gd name="T12" fmla="*/ 46 w 78"/>
                <a:gd name="T13" fmla="*/ 22 h 246"/>
                <a:gd name="T14" fmla="*/ 45 w 78"/>
                <a:gd name="T15" fmla="*/ 29 h 246"/>
                <a:gd name="T16" fmla="*/ 2 w 78"/>
                <a:gd name="T17" fmla="*/ 202 h 246"/>
                <a:gd name="T18" fmla="*/ 0 w 78"/>
                <a:gd name="T19" fmla="*/ 213 h 246"/>
                <a:gd name="T20" fmla="*/ 37 w 78"/>
                <a:gd name="T21" fmla="*/ 246 h 246"/>
                <a:gd name="T22" fmla="*/ 65 w 78"/>
                <a:gd name="T23" fmla="*/ 227 h 246"/>
                <a:gd name="T24" fmla="*/ 77 w 78"/>
                <a:gd name="T25" fmla="*/ 192 h 246"/>
                <a:gd name="T26" fmla="*/ 71 w 78"/>
                <a:gd name="T27" fmla="*/ 188 h 246"/>
                <a:gd name="T28" fmla="*/ 64 w 78"/>
                <a:gd name="T29" fmla="*/ 196 h 246"/>
                <a:gd name="T30" fmla="*/ 38 w 78"/>
                <a:gd name="T31" fmla="*/ 236 h 246"/>
                <a:gd name="T32" fmla="*/ 26 w 78"/>
                <a:gd name="T33" fmla="*/ 219 h 246"/>
                <a:gd name="T34" fmla="*/ 28 w 78"/>
                <a:gd name="T35" fmla="*/ 205 h 246"/>
                <a:gd name="T36" fmla="*/ 77 w 78"/>
                <a:gd name="T37" fmla="*/ 11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8" h="246">
                  <a:moveTo>
                    <a:pt x="77" y="11"/>
                  </a:moveTo>
                  <a:cubicBezTo>
                    <a:pt x="77" y="10"/>
                    <a:pt x="78" y="5"/>
                    <a:pt x="78" y="5"/>
                  </a:cubicBezTo>
                  <a:cubicBezTo>
                    <a:pt x="78" y="3"/>
                    <a:pt x="77" y="0"/>
                    <a:pt x="73" y="0"/>
                  </a:cubicBezTo>
                  <a:cubicBezTo>
                    <a:pt x="66" y="0"/>
                    <a:pt x="37" y="3"/>
                    <a:pt x="28" y="4"/>
                  </a:cubicBezTo>
                  <a:cubicBezTo>
                    <a:pt x="26" y="4"/>
                    <a:pt x="21" y="4"/>
                    <a:pt x="21" y="12"/>
                  </a:cubicBezTo>
                  <a:cubicBezTo>
                    <a:pt x="21" y="17"/>
                    <a:pt x="26" y="17"/>
                    <a:pt x="29" y="17"/>
                  </a:cubicBezTo>
                  <a:cubicBezTo>
                    <a:pt x="46" y="17"/>
                    <a:pt x="46" y="19"/>
                    <a:pt x="46" y="22"/>
                  </a:cubicBezTo>
                  <a:cubicBezTo>
                    <a:pt x="46" y="24"/>
                    <a:pt x="45" y="26"/>
                    <a:pt x="45" y="29"/>
                  </a:cubicBezTo>
                  <a:lnTo>
                    <a:pt x="2" y="202"/>
                  </a:lnTo>
                  <a:cubicBezTo>
                    <a:pt x="0" y="205"/>
                    <a:pt x="0" y="209"/>
                    <a:pt x="0" y="213"/>
                  </a:cubicBezTo>
                  <a:cubicBezTo>
                    <a:pt x="0" y="235"/>
                    <a:pt x="20" y="246"/>
                    <a:pt x="37" y="246"/>
                  </a:cubicBezTo>
                  <a:cubicBezTo>
                    <a:pt x="45" y="246"/>
                    <a:pt x="56" y="243"/>
                    <a:pt x="65" y="227"/>
                  </a:cubicBezTo>
                  <a:cubicBezTo>
                    <a:pt x="72" y="214"/>
                    <a:pt x="77" y="194"/>
                    <a:pt x="77" y="192"/>
                  </a:cubicBezTo>
                  <a:cubicBezTo>
                    <a:pt x="77" y="188"/>
                    <a:pt x="72" y="188"/>
                    <a:pt x="71" y="188"/>
                  </a:cubicBezTo>
                  <a:cubicBezTo>
                    <a:pt x="66" y="188"/>
                    <a:pt x="66" y="190"/>
                    <a:pt x="64" y="196"/>
                  </a:cubicBezTo>
                  <a:cubicBezTo>
                    <a:pt x="60" y="214"/>
                    <a:pt x="53" y="236"/>
                    <a:pt x="38" y="236"/>
                  </a:cubicBezTo>
                  <a:cubicBezTo>
                    <a:pt x="29" y="236"/>
                    <a:pt x="26" y="227"/>
                    <a:pt x="26" y="219"/>
                  </a:cubicBezTo>
                  <a:cubicBezTo>
                    <a:pt x="26" y="215"/>
                    <a:pt x="27" y="208"/>
                    <a:pt x="28" y="205"/>
                  </a:cubicBezTo>
                  <a:lnTo>
                    <a:pt x="77" y="11"/>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7" name="Freeform 166">
              <a:extLst>
                <a:ext uri="{FF2B5EF4-FFF2-40B4-BE49-F238E27FC236}">
                  <a16:creationId xmlns:a16="http://schemas.microsoft.com/office/drawing/2014/main" id="{BEBD0C7F-93DF-4844-8CD0-9E996B6914CF}"/>
                </a:ext>
              </a:extLst>
            </p:cNvPr>
            <p:cNvSpPr>
              <a:spLocks/>
            </p:cNvSpPr>
            <p:nvPr>
              <p:custDataLst>
                <p:tags r:id="rId28"/>
              </p:custDataLst>
            </p:nvPr>
          </p:nvSpPr>
          <p:spPr bwMode="auto">
            <a:xfrm>
              <a:off x="3052763" y="3983038"/>
              <a:ext cx="74613" cy="334962"/>
            </a:xfrm>
            <a:custGeom>
              <a:avLst/>
              <a:gdLst>
                <a:gd name="T0" fmla="*/ 115 w 115"/>
                <a:gd name="T1" fmla="*/ 494 h 499"/>
                <a:gd name="T2" fmla="*/ 107 w 115"/>
                <a:gd name="T3" fmla="*/ 483 h 499"/>
                <a:gd name="T4" fmla="*/ 29 w 115"/>
                <a:gd name="T5" fmla="*/ 250 h 499"/>
                <a:gd name="T6" fmla="*/ 109 w 115"/>
                <a:gd name="T7" fmla="*/ 14 h 499"/>
                <a:gd name="T8" fmla="*/ 115 w 115"/>
                <a:gd name="T9" fmla="*/ 5 h 499"/>
                <a:gd name="T10" fmla="*/ 110 w 115"/>
                <a:gd name="T11" fmla="*/ 0 h 499"/>
                <a:gd name="T12" fmla="*/ 31 w 115"/>
                <a:gd name="T13" fmla="*/ 98 h 499"/>
                <a:gd name="T14" fmla="*/ 0 w 115"/>
                <a:gd name="T15" fmla="*/ 250 h 499"/>
                <a:gd name="T16" fmla="*/ 33 w 115"/>
                <a:gd name="T17" fmla="*/ 405 h 499"/>
                <a:gd name="T18" fmla="*/ 110 w 115"/>
                <a:gd name="T19" fmla="*/ 499 h 499"/>
                <a:gd name="T20" fmla="*/ 115 w 115"/>
                <a:gd name="T21" fmla="*/ 494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5" h="499">
                  <a:moveTo>
                    <a:pt x="115" y="494"/>
                  </a:moveTo>
                  <a:cubicBezTo>
                    <a:pt x="115" y="493"/>
                    <a:pt x="115" y="492"/>
                    <a:pt x="107" y="483"/>
                  </a:cubicBezTo>
                  <a:cubicBezTo>
                    <a:pt x="45" y="420"/>
                    <a:pt x="29" y="326"/>
                    <a:pt x="29" y="250"/>
                  </a:cubicBezTo>
                  <a:cubicBezTo>
                    <a:pt x="29" y="163"/>
                    <a:pt x="48" y="76"/>
                    <a:pt x="109" y="14"/>
                  </a:cubicBezTo>
                  <a:cubicBezTo>
                    <a:pt x="115" y="8"/>
                    <a:pt x="115" y="7"/>
                    <a:pt x="115" y="5"/>
                  </a:cubicBezTo>
                  <a:cubicBezTo>
                    <a:pt x="115" y="2"/>
                    <a:pt x="113" y="0"/>
                    <a:pt x="110" y="0"/>
                  </a:cubicBezTo>
                  <a:cubicBezTo>
                    <a:pt x="106" y="0"/>
                    <a:pt x="61" y="34"/>
                    <a:pt x="31" y="98"/>
                  </a:cubicBezTo>
                  <a:cubicBezTo>
                    <a:pt x="6" y="152"/>
                    <a:pt x="0" y="208"/>
                    <a:pt x="0" y="250"/>
                  </a:cubicBezTo>
                  <a:cubicBezTo>
                    <a:pt x="0" y="289"/>
                    <a:pt x="5" y="349"/>
                    <a:pt x="33" y="405"/>
                  </a:cubicBezTo>
                  <a:cubicBezTo>
                    <a:pt x="63" y="467"/>
                    <a:pt x="106" y="499"/>
                    <a:pt x="110" y="499"/>
                  </a:cubicBezTo>
                  <a:cubicBezTo>
                    <a:pt x="113" y="499"/>
                    <a:pt x="115" y="497"/>
                    <a:pt x="115" y="494"/>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8" name="Freeform 167">
              <a:extLst>
                <a:ext uri="{FF2B5EF4-FFF2-40B4-BE49-F238E27FC236}">
                  <a16:creationId xmlns:a16="http://schemas.microsoft.com/office/drawing/2014/main" id="{14B2E5BC-371A-4910-AAF2-D0086B2C07D9}"/>
                </a:ext>
              </a:extLst>
            </p:cNvPr>
            <p:cNvSpPr>
              <a:spLocks noEditPoints="1"/>
            </p:cNvSpPr>
            <p:nvPr>
              <p:custDataLst>
                <p:tags r:id="rId29"/>
              </p:custDataLst>
            </p:nvPr>
          </p:nvSpPr>
          <p:spPr bwMode="auto">
            <a:xfrm>
              <a:off x="3159126" y="4083050"/>
              <a:ext cx="182563" cy="215900"/>
            </a:xfrm>
            <a:custGeom>
              <a:avLst/>
              <a:gdLst>
                <a:gd name="T0" fmla="*/ 193 w 281"/>
                <a:gd name="T1" fmla="*/ 153 h 321"/>
                <a:gd name="T2" fmla="*/ 185 w 281"/>
                <a:gd name="T3" fmla="*/ 174 h 321"/>
                <a:gd name="T4" fmla="*/ 125 w 281"/>
                <a:gd name="T5" fmla="*/ 209 h 321"/>
                <a:gd name="T6" fmla="*/ 64 w 281"/>
                <a:gd name="T7" fmla="*/ 114 h 321"/>
                <a:gd name="T8" fmla="*/ 131 w 281"/>
                <a:gd name="T9" fmla="*/ 20 h 321"/>
                <a:gd name="T10" fmla="*/ 193 w 281"/>
                <a:gd name="T11" fmla="*/ 84 h 321"/>
                <a:gd name="T12" fmla="*/ 193 w 281"/>
                <a:gd name="T13" fmla="*/ 153 h 321"/>
                <a:gd name="T14" fmla="*/ 200 w 281"/>
                <a:gd name="T15" fmla="*/ 39 h 321"/>
                <a:gd name="T16" fmla="*/ 124 w 281"/>
                <a:gd name="T17" fmla="*/ 0 h 321"/>
                <a:gd name="T18" fmla="*/ 0 w 281"/>
                <a:gd name="T19" fmla="*/ 114 h 321"/>
                <a:gd name="T20" fmla="*/ 120 w 281"/>
                <a:gd name="T21" fmla="*/ 227 h 321"/>
                <a:gd name="T22" fmla="*/ 190 w 281"/>
                <a:gd name="T23" fmla="*/ 200 h 321"/>
                <a:gd name="T24" fmla="*/ 190 w 281"/>
                <a:gd name="T25" fmla="*/ 298 h 321"/>
                <a:gd name="T26" fmla="*/ 155 w 281"/>
                <a:gd name="T27" fmla="*/ 298 h 321"/>
                <a:gd name="T28" fmla="*/ 155 w 281"/>
                <a:gd name="T29" fmla="*/ 321 h 321"/>
                <a:gd name="T30" fmla="*/ 218 w 281"/>
                <a:gd name="T31" fmla="*/ 320 h 321"/>
                <a:gd name="T32" fmla="*/ 281 w 281"/>
                <a:gd name="T33" fmla="*/ 321 h 321"/>
                <a:gd name="T34" fmla="*/ 281 w 281"/>
                <a:gd name="T35" fmla="*/ 298 h 321"/>
                <a:gd name="T36" fmla="*/ 246 w 281"/>
                <a:gd name="T37" fmla="*/ 298 h 321"/>
                <a:gd name="T38" fmla="*/ 246 w 281"/>
                <a:gd name="T39" fmla="*/ 0 h 321"/>
                <a:gd name="T40" fmla="*/ 226 w 281"/>
                <a:gd name="T41" fmla="*/ 0 h 321"/>
                <a:gd name="T42" fmla="*/ 200 w 281"/>
                <a:gd name="T43" fmla="*/ 39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1" h="321">
                  <a:moveTo>
                    <a:pt x="193" y="153"/>
                  </a:moveTo>
                  <a:cubicBezTo>
                    <a:pt x="193" y="162"/>
                    <a:pt x="193" y="164"/>
                    <a:pt x="185" y="174"/>
                  </a:cubicBezTo>
                  <a:cubicBezTo>
                    <a:pt x="165" y="204"/>
                    <a:pt x="140" y="209"/>
                    <a:pt x="125" y="209"/>
                  </a:cubicBezTo>
                  <a:cubicBezTo>
                    <a:pt x="94" y="209"/>
                    <a:pt x="64" y="180"/>
                    <a:pt x="64" y="114"/>
                  </a:cubicBezTo>
                  <a:cubicBezTo>
                    <a:pt x="64" y="43"/>
                    <a:pt x="101" y="20"/>
                    <a:pt x="131" y="20"/>
                  </a:cubicBezTo>
                  <a:cubicBezTo>
                    <a:pt x="169" y="20"/>
                    <a:pt x="193" y="59"/>
                    <a:pt x="193" y="84"/>
                  </a:cubicBezTo>
                  <a:lnTo>
                    <a:pt x="193" y="153"/>
                  </a:lnTo>
                  <a:close/>
                  <a:moveTo>
                    <a:pt x="200" y="39"/>
                  </a:moveTo>
                  <a:cubicBezTo>
                    <a:pt x="182" y="15"/>
                    <a:pt x="154" y="0"/>
                    <a:pt x="124" y="0"/>
                  </a:cubicBezTo>
                  <a:cubicBezTo>
                    <a:pt x="51" y="0"/>
                    <a:pt x="0" y="44"/>
                    <a:pt x="0" y="114"/>
                  </a:cubicBezTo>
                  <a:cubicBezTo>
                    <a:pt x="0" y="184"/>
                    <a:pt x="50" y="227"/>
                    <a:pt x="120" y="227"/>
                  </a:cubicBezTo>
                  <a:cubicBezTo>
                    <a:pt x="144" y="227"/>
                    <a:pt x="167" y="220"/>
                    <a:pt x="190" y="200"/>
                  </a:cubicBezTo>
                  <a:lnTo>
                    <a:pt x="190" y="298"/>
                  </a:lnTo>
                  <a:lnTo>
                    <a:pt x="155" y="298"/>
                  </a:lnTo>
                  <a:lnTo>
                    <a:pt x="155" y="321"/>
                  </a:lnTo>
                  <a:cubicBezTo>
                    <a:pt x="169" y="321"/>
                    <a:pt x="199" y="320"/>
                    <a:pt x="218" y="320"/>
                  </a:cubicBezTo>
                  <a:cubicBezTo>
                    <a:pt x="237" y="320"/>
                    <a:pt x="267" y="321"/>
                    <a:pt x="281" y="321"/>
                  </a:cubicBezTo>
                  <a:lnTo>
                    <a:pt x="281" y="298"/>
                  </a:lnTo>
                  <a:lnTo>
                    <a:pt x="246" y="298"/>
                  </a:lnTo>
                  <a:lnTo>
                    <a:pt x="246" y="0"/>
                  </a:lnTo>
                  <a:lnTo>
                    <a:pt x="226" y="0"/>
                  </a:lnTo>
                  <a:lnTo>
                    <a:pt x="200" y="39"/>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9" name="Freeform 168">
              <a:extLst>
                <a:ext uri="{FF2B5EF4-FFF2-40B4-BE49-F238E27FC236}">
                  <a16:creationId xmlns:a16="http://schemas.microsoft.com/office/drawing/2014/main" id="{1F23C8F4-52AB-46F6-8B82-600312F7E65B}"/>
                </a:ext>
              </a:extLst>
            </p:cNvPr>
            <p:cNvSpPr>
              <a:spLocks/>
            </p:cNvSpPr>
            <p:nvPr>
              <p:custDataLst>
                <p:tags r:id="rId30"/>
              </p:custDataLst>
            </p:nvPr>
          </p:nvSpPr>
          <p:spPr bwMode="auto">
            <a:xfrm>
              <a:off x="3360738" y="3983038"/>
              <a:ext cx="76200" cy="334962"/>
            </a:xfrm>
            <a:custGeom>
              <a:avLst/>
              <a:gdLst>
                <a:gd name="T0" fmla="*/ 116 w 116"/>
                <a:gd name="T1" fmla="*/ 250 h 499"/>
                <a:gd name="T2" fmla="*/ 83 w 116"/>
                <a:gd name="T3" fmla="*/ 94 h 499"/>
                <a:gd name="T4" fmla="*/ 5 w 116"/>
                <a:gd name="T5" fmla="*/ 0 h 499"/>
                <a:gd name="T6" fmla="*/ 0 w 116"/>
                <a:gd name="T7" fmla="*/ 5 h 499"/>
                <a:gd name="T8" fmla="*/ 9 w 116"/>
                <a:gd name="T9" fmla="*/ 17 h 499"/>
                <a:gd name="T10" fmla="*/ 87 w 116"/>
                <a:gd name="T11" fmla="*/ 250 h 499"/>
                <a:gd name="T12" fmla="*/ 6 w 116"/>
                <a:gd name="T13" fmla="*/ 486 h 499"/>
                <a:gd name="T14" fmla="*/ 0 w 116"/>
                <a:gd name="T15" fmla="*/ 494 h 499"/>
                <a:gd name="T16" fmla="*/ 5 w 116"/>
                <a:gd name="T17" fmla="*/ 499 h 499"/>
                <a:gd name="T18" fmla="*/ 84 w 116"/>
                <a:gd name="T19" fmla="*/ 402 h 499"/>
                <a:gd name="T20" fmla="*/ 116 w 116"/>
                <a:gd name="T21" fmla="*/ 250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6" h="499">
                  <a:moveTo>
                    <a:pt x="116" y="250"/>
                  </a:moveTo>
                  <a:cubicBezTo>
                    <a:pt x="116" y="211"/>
                    <a:pt x="110" y="150"/>
                    <a:pt x="83" y="94"/>
                  </a:cubicBezTo>
                  <a:cubicBezTo>
                    <a:pt x="53" y="33"/>
                    <a:pt x="10" y="0"/>
                    <a:pt x="5" y="0"/>
                  </a:cubicBezTo>
                  <a:cubicBezTo>
                    <a:pt x="2" y="0"/>
                    <a:pt x="0" y="2"/>
                    <a:pt x="0" y="5"/>
                  </a:cubicBezTo>
                  <a:cubicBezTo>
                    <a:pt x="0" y="7"/>
                    <a:pt x="0" y="8"/>
                    <a:pt x="9" y="17"/>
                  </a:cubicBezTo>
                  <a:cubicBezTo>
                    <a:pt x="58" y="66"/>
                    <a:pt x="87" y="145"/>
                    <a:pt x="87" y="250"/>
                  </a:cubicBezTo>
                  <a:cubicBezTo>
                    <a:pt x="87" y="335"/>
                    <a:pt x="68" y="423"/>
                    <a:pt x="6" y="486"/>
                  </a:cubicBezTo>
                  <a:cubicBezTo>
                    <a:pt x="0" y="492"/>
                    <a:pt x="0" y="493"/>
                    <a:pt x="0" y="494"/>
                  </a:cubicBezTo>
                  <a:cubicBezTo>
                    <a:pt x="0" y="497"/>
                    <a:pt x="2" y="499"/>
                    <a:pt x="5" y="499"/>
                  </a:cubicBezTo>
                  <a:cubicBezTo>
                    <a:pt x="10" y="499"/>
                    <a:pt x="55" y="465"/>
                    <a:pt x="84" y="402"/>
                  </a:cubicBezTo>
                  <a:cubicBezTo>
                    <a:pt x="110" y="347"/>
                    <a:pt x="116" y="292"/>
                    <a:pt x="116" y="250"/>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0" name="Freeform 169">
              <a:extLst>
                <a:ext uri="{FF2B5EF4-FFF2-40B4-BE49-F238E27FC236}">
                  <a16:creationId xmlns:a16="http://schemas.microsoft.com/office/drawing/2014/main" id="{AC2F1302-9657-4F8E-B2FA-2AFE883C2864}"/>
                </a:ext>
              </a:extLst>
            </p:cNvPr>
            <p:cNvSpPr>
              <a:spLocks/>
            </p:cNvSpPr>
            <p:nvPr>
              <p:custDataLst>
                <p:tags r:id="rId31"/>
              </p:custDataLst>
            </p:nvPr>
          </p:nvSpPr>
          <p:spPr bwMode="auto">
            <a:xfrm>
              <a:off x="3559176" y="4038600"/>
              <a:ext cx="215900" cy="223837"/>
            </a:xfrm>
            <a:custGeom>
              <a:avLst/>
              <a:gdLst>
                <a:gd name="T0" fmla="*/ 176 w 331"/>
                <a:gd name="T1" fmla="*/ 176 h 332"/>
                <a:gd name="T2" fmla="*/ 315 w 331"/>
                <a:gd name="T3" fmla="*/ 176 h 332"/>
                <a:gd name="T4" fmla="*/ 331 w 331"/>
                <a:gd name="T5" fmla="*/ 166 h 332"/>
                <a:gd name="T6" fmla="*/ 315 w 331"/>
                <a:gd name="T7" fmla="*/ 156 h 332"/>
                <a:gd name="T8" fmla="*/ 176 w 331"/>
                <a:gd name="T9" fmla="*/ 156 h 332"/>
                <a:gd name="T10" fmla="*/ 176 w 331"/>
                <a:gd name="T11" fmla="*/ 16 h 332"/>
                <a:gd name="T12" fmla="*/ 166 w 331"/>
                <a:gd name="T13" fmla="*/ 0 h 332"/>
                <a:gd name="T14" fmla="*/ 156 w 331"/>
                <a:gd name="T15" fmla="*/ 16 h 332"/>
                <a:gd name="T16" fmla="*/ 156 w 331"/>
                <a:gd name="T17" fmla="*/ 156 h 332"/>
                <a:gd name="T18" fmla="*/ 16 w 331"/>
                <a:gd name="T19" fmla="*/ 156 h 332"/>
                <a:gd name="T20" fmla="*/ 0 w 331"/>
                <a:gd name="T21" fmla="*/ 166 h 332"/>
                <a:gd name="T22" fmla="*/ 16 w 331"/>
                <a:gd name="T23" fmla="*/ 176 h 332"/>
                <a:gd name="T24" fmla="*/ 156 w 331"/>
                <a:gd name="T25" fmla="*/ 176 h 332"/>
                <a:gd name="T26" fmla="*/ 156 w 331"/>
                <a:gd name="T27" fmla="*/ 315 h 332"/>
                <a:gd name="T28" fmla="*/ 166 w 331"/>
                <a:gd name="T29" fmla="*/ 332 h 332"/>
                <a:gd name="T30" fmla="*/ 176 w 331"/>
                <a:gd name="T31" fmla="*/ 315 h 332"/>
                <a:gd name="T32" fmla="*/ 176 w 331"/>
                <a:gd name="T33" fmla="*/ 176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31" h="332">
                  <a:moveTo>
                    <a:pt x="176" y="176"/>
                  </a:moveTo>
                  <a:lnTo>
                    <a:pt x="315" y="176"/>
                  </a:lnTo>
                  <a:cubicBezTo>
                    <a:pt x="322" y="176"/>
                    <a:pt x="331" y="176"/>
                    <a:pt x="331" y="166"/>
                  </a:cubicBezTo>
                  <a:cubicBezTo>
                    <a:pt x="331" y="156"/>
                    <a:pt x="322" y="156"/>
                    <a:pt x="315" y="156"/>
                  </a:cubicBezTo>
                  <a:lnTo>
                    <a:pt x="176" y="156"/>
                  </a:lnTo>
                  <a:lnTo>
                    <a:pt x="176" y="16"/>
                  </a:lnTo>
                  <a:cubicBezTo>
                    <a:pt x="176" y="9"/>
                    <a:pt x="176" y="0"/>
                    <a:pt x="166" y="0"/>
                  </a:cubicBezTo>
                  <a:cubicBezTo>
                    <a:pt x="156" y="0"/>
                    <a:pt x="156" y="9"/>
                    <a:pt x="156" y="16"/>
                  </a:cubicBezTo>
                  <a:lnTo>
                    <a:pt x="156" y="156"/>
                  </a:lnTo>
                  <a:lnTo>
                    <a:pt x="16" y="156"/>
                  </a:lnTo>
                  <a:cubicBezTo>
                    <a:pt x="9" y="156"/>
                    <a:pt x="0" y="156"/>
                    <a:pt x="0" y="166"/>
                  </a:cubicBezTo>
                  <a:cubicBezTo>
                    <a:pt x="0" y="176"/>
                    <a:pt x="9" y="176"/>
                    <a:pt x="16" y="176"/>
                  </a:cubicBezTo>
                  <a:lnTo>
                    <a:pt x="156" y="176"/>
                  </a:lnTo>
                  <a:lnTo>
                    <a:pt x="156" y="315"/>
                  </a:lnTo>
                  <a:cubicBezTo>
                    <a:pt x="156" y="322"/>
                    <a:pt x="156" y="332"/>
                    <a:pt x="166" y="332"/>
                  </a:cubicBezTo>
                  <a:cubicBezTo>
                    <a:pt x="176" y="332"/>
                    <a:pt x="176" y="322"/>
                    <a:pt x="176" y="315"/>
                  </a:cubicBezTo>
                  <a:lnTo>
                    <a:pt x="176" y="176"/>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1" name="Freeform 170">
              <a:extLst>
                <a:ext uri="{FF2B5EF4-FFF2-40B4-BE49-F238E27FC236}">
                  <a16:creationId xmlns:a16="http://schemas.microsoft.com/office/drawing/2014/main" id="{325FA1E0-F7F7-422A-928A-690FD4CA6BB2}"/>
                </a:ext>
              </a:extLst>
            </p:cNvPr>
            <p:cNvSpPr>
              <a:spLocks/>
            </p:cNvSpPr>
            <p:nvPr>
              <p:custDataLst>
                <p:tags r:id="rId32"/>
              </p:custDataLst>
            </p:nvPr>
          </p:nvSpPr>
          <p:spPr bwMode="auto">
            <a:xfrm>
              <a:off x="3878263" y="4003675"/>
              <a:ext cx="328613" cy="230187"/>
            </a:xfrm>
            <a:custGeom>
              <a:avLst/>
              <a:gdLst>
                <a:gd name="T0" fmla="*/ 252 w 504"/>
                <a:gd name="T1" fmla="*/ 276 h 342"/>
                <a:gd name="T2" fmla="*/ 133 w 504"/>
                <a:gd name="T3" fmla="*/ 13 h 342"/>
                <a:gd name="T4" fmla="*/ 111 w 504"/>
                <a:gd name="T5" fmla="*/ 0 h 342"/>
                <a:gd name="T6" fmla="*/ 0 w 504"/>
                <a:gd name="T7" fmla="*/ 0 h 342"/>
                <a:gd name="T8" fmla="*/ 0 w 504"/>
                <a:gd name="T9" fmla="*/ 24 h 342"/>
                <a:gd name="T10" fmla="*/ 54 w 504"/>
                <a:gd name="T11" fmla="*/ 24 h 342"/>
                <a:gd name="T12" fmla="*/ 54 w 504"/>
                <a:gd name="T13" fmla="*/ 304 h 342"/>
                <a:gd name="T14" fmla="*/ 39 w 504"/>
                <a:gd name="T15" fmla="*/ 317 h 342"/>
                <a:gd name="T16" fmla="*/ 12 w 504"/>
                <a:gd name="T17" fmla="*/ 319 h 342"/>
                <a:gd name="T18" fmla="*/ 0 w 504"/>
                <a:gd name="T19" fmla="*/ 319 h 342"/>
                <a:gd name="T20" fmla="*/ 0 w 504"/>
                <a:gd name="T21" fmla="*/ 342 h 342"/>
                <a:gd name="T22" fmla="*/ 67 w 504"/>
                <a:gd name="T23" fmla="*/ 341 h 342"/>
                <a:gd name="T24" fmla="*/ 134 w 504"/>
                <a:gd name="T25" fmla="*/ 342 h 342"/>
                <a:gd name="T26" fmla="*/ 134 w 504"/>
                <a:gd name="T27" fmla="*/ 319 h 342"/>
                <a:gd name="T28" fmla="*/ 122 w 504"/>
                <a:gd name="T29" fmla="*/ 319 h 342"/>
                <a:gd name="T30" fmla="*/ 95 w 504"/>
                <a:gd name="T31" fmla="*/ 317 h 342"/>
                <a:gd name="T32" fmla="*/ 80 w 504"/>
                <a:gd name="T33" fmla="*/ 304 h 342"/>
                <a:gd name="T34" fmla="*/ 80 w 504"/>
                <a:gd name="T35" fmla="*/ 30 h 342"/>
                <a:gd name="T36" fmla="*/ 81 w 504"/>
                <a:gd name="T37" fmla="*/ 30 h 342"/>
                <a:gd name="T38" fmla="*/ 216 w 504"/>
                <a:gd name="T39" fmla="*/ 330 h 342"/>
                <a:gd name="T40" fmla="*/ 232 w 504"/>
                <a:gd name="T41" fmla="*/ 342 h 342"/>
                <a:gd name="T42" fmla="*/ 248 w 504"/>
                <a:gd name="T43" fmla="*/ 330 h 342"/>
                <a:gd name="T44" fmla="*/ 387 w 504"/>
                <a:gd name="T45" fmla="*/ 24 h 342"/>
                <a:gd name="T46" fmla="*/ 388 w 504"/>
                <a:gd name="T47" fmla="*/ 24 h 342"/>
                <a:gd name="T48" fmla="*/ 388 w 504"/>
                <a:gd name="T49" fmla="*/ 319 h 342"/>
                <a:gd name="T50" fmla="*/ 334 w 504"/>
                <a:gd name="T51" fmla="*/ 319 h 342"/>
                <a:gd name="T52" fmla="*/ 334 w 504"/>
                <a:gd name="T53" fmla="*/ 342 h 342"/>
                <a:gd name="T54" fmla="*/ 419 w 504"/>
                <a:gd name="T55" fmla="*/ 341 h 342"/>
                <a:gd name="T56" fmla="*/ 504 w 504"/>
                <a:gd name="T57" fmla="*/ 342 h 342"/>
                <a:gd name="T58" fmla="*/ 504 w 504"/>
                <a:gd name="T59" fmla="*/ 319 h 342"/>
                <a:gd name="T60" fmla="*/ 450 w 504"/>
                <a:gd name="T61" fmla="*/ 319 h 342"/>
                <a:gd name="T62" fmla="*/ 450 w 504"/>
                <a:gd name="T63" fmla="*/ 24 h 342"/>
                <a:gd name="T64" fmla="*/ 504 w 504"/>
                <a:gd name="T65" fmla="*/ 24 h 342"/>
                <a:gd name="T66" fmla="*/ 504 w 504"/>
                <a:gd name="T67" fmla="*/ 0 h 342"/>
                <a:gd name="T68" fmla="*/ 394 w 504"/>
                <a:gd name="T69" fmla="*/ 0 h 342"/>
                <a:gd name="T70" fmla="*/ 372 w 504"/>
                <a:gd name="T71" fmla="*/ 13 h 342"/>
                <a:gd name="T72" fmla="*/ 252 w 504"/>
                <a:gd name="T73" fmla="*/ 276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04" h="342">
                  <a:moveTo>
                    <a:pt x="252" y="276"/>
                  </a:moveTo>
                  <a:lnTo>
                    <a:pt x="133" y="13"/>
                  </a:lnTo>
                  <a:cubicBezTo>
                    <a:pt x="127" y="0"/>
                    <a:pt x="122" y="0"/>
                    <a:pt x="111" y="0"/>
                  </a:cubicBezTo>
                  <a:lnTo>
                    <a:pt x="0" y="0"/>
                  </a:lnTo>
                  <a:lnTo>
                    <a:pt x="0" y="24"/>
                  </a:lnTo>
                  <a:lnTo>
                    <a:pt x="54" y="24"/>
                  </a:lnTo>
                  <a:lnTo>
                    <a:pt x="54" y="304"/>
                  </a:lnTo>
                  <a:cubicBezTo>
                    <a:pt x="54" y="315"/>
                    <a:pt x="53" y="316"/>
                    <a:pt x="39" y="317"/>
                  </a:cubicBezTo>
                  <a:cubicBezTo>
                    <a:pt x="27" y="319"/>
                    <a:pt x="26" y="319"/>
                    <a:pt x="12" y="319"/>
                  </a:cubicBezTo>
                  <a:lnTo>
                    <a:pt x="0" y="319"/>
                  </a:lnTo>
                  <a:lnTo>
                    <a:pt x="0" y="342"/>
                  </a:lnTo>
                  <a:cubicBezTo>
                    <a:pt x="19" y="341"/>
                    <a:pt x="47" y="341"/>
                    <a:pt x="67" y="341"/>
                  </a:cubicBezTo>
                  <a:cubicBezTo>
                    <a:pt x="88" y="341"/>
                    <a:pt x="114" y="341"/>
                    <a:pt x="134" y="342"/>
                  </a:cubicBezTo>
                  <a:lnTo>
                    <a:pt x="134" y="319"/>
                  </a:lnTo>
                  <a:lnTo>
                    <a:pt x="122" y="319"/>
                  </a:lnTo>
                  <a:cubicBezTo>
                    <a:pt x="113" y="319"/>
                    <a:pt x="104" y="318"/>
                    <a:pt x="95" y="317"/>
                  </a:cubicBezTo>
                  <a:cubicBezTo>
                    <a:pt x="81" y="316"/>
                    <a:pt x="80" y="315"/>
                    <a:pt x="80" y="304"/>
                  </a:cubicBezTo>
                  <a:lnTo>
                    <a:pt x="80" y="30"/>
                  </a:lnTo>
                  <a:lnTo>
                    <a:pt x="81" y="30"/>
                  </a:lnTo>
                  <a:lnTo>
                    <a:pt x="216" y="330"/>
                  </a:lnTo>
                  <a:cubicBezTo>
                    <a:pt x="221" y="340"/>
                    <a:pt x="227" y="342"/>
                    <a:pt x="232" y="342"/>
                  </a:cubicBezTo>
                  <a:cubicBezTo>
                    <a:pt x="242" y="342"/>
                    <a:pt x="246" y="335"/>
                    <a:pt x="248" y="330"/>
                  </a:cubicBezTo>
                  <a:lnTo>
                    <a:pt x="387" y="24"/>
                  </a:lnTo>
                  <a:lnTo>
                    <a:pt x="388" y="24"/>
                  </a:lnTo>
                  <a:lnTo>
                    <a:pt x="388" y="319"/>
                  </a:lnTo>
                  <a:lnTo>
                    <a:pt x="334" y="319"/>
                  </a:lnTo>
                  <a:lnTo>
                    <a:pt x="334" y="342"/>
                  </a:lnTo>
                  <a:cubicBezTo>
                    <a:pt x="352" y="341"/>
                    <a:pt x="398" y="341"/>
                    <a:pt x="419" y="341"/>
                  </a:cubicBezTo>
                  <a:cubicBezTo>
                    <a:pt x="439" y="341"/>
                    <a:pt x="486" y="341"/>
                    <a:pt x="504" y="342"/>
                  </a:cubicBezTo>
                  <a:lnTo>
                    <a:pt x="504" y="319"/>
                  </a:lnTo>
                  <a:lnTo>
                    <a:pt x="450" y="319"/>
                  </a:lnTo>
                  <a:lnTo>
                    <a:pt x="450" y="24"/>
                  </a:lnTo>
                  <a:lnTo>
                    <a:pt x="504" y="24"/>
                  </a:lnTo>
                  <a:lnTo>
                    <a:pt x="504" y="0"/>
                  </a:lnTo>
                  <a:lnTo>
                    <a:pt x="394" y="0"/>
                  </a:lnTo>
                  <a:cubicBezTo>
                    <a:pt x="383" y="0"/>
                    <a:pt x="377" y="0"/>
                    <a:pt x="372" y="13"/>
                  </a:cubicBezTo>
                  <a:lnTo>
                    <a:pt x="252" y="276"/>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2" name="Freeform 171">
              <a:extLst>
                <a:ext uri="{FF2B5EF4-FFF2-40B4-BE49-F238E27FC236}">
                  <a16:creationId xmlns:a16="http://schemas.microsoft.com/office/drawing/2014/main" id="{B9AC7DC0-6867-43B1-9225-1D7045489DAA}"/>
                </a:ext>
              </a:extLst>
            </p:cNvPr>
            <p:cNvSpPr>
              <a:spLocks/>
            </p:cNvSpPr>
            <p:nvPr>
              <p:custDataLst>
                <p:tags r:id="rId33"/>
              </p:custDataLst>
            </p:nvPr>
          </p:nvSpPr>
          <p:spPr bwMode="auto">
            <a:xfrm>
              <a:off x="4230688" y="4179888"/>
              <a:ext cx="207963" cy="106362"/>
            </a:xfrm>
            <a:custGeom>
              <a:avLst/>
              <a:gdLst>
                <a:gd name="T0" fmla="*/ 135 w 320"/>
                <a:gd name="T1" fmla="*/ 126 h 158"/>
                <a:gd name="T2" fmla="*/ 130 w 320"/>
                <a:gd name="T3" fmla="*/ 146 h 158"/>
                <a:gd name="T4" fmla="*/ 142 w 320"/>
                <a:gd name="T5" fmla="*/ 158 h 158"/>
                <a:gd name="T6" fmla="*/ 156 w 320"/>
                <a:gd name="T7" fmla="*/ 150 h 158"/>
                <a:gd name="T8" fmla="*/ 162 w 320"/>
                <a:gd name="T9" fmla="*/ 128 h 158"/>
                <a:gd name="T10" fmla="*/ 170 w 320"/>
                <a:gd name="T11" fmla="*/ 97 h 158"/>
                <a:gd name="T12" fmla="*/ 176 w 320"/>
                <a:gd name="T13" fmla="*/ 74 h 158"/>
                <a:gd name="T14" fmla="*/ 187 w 320"/>
                <a:gd name="T15" fmla="*/ 47 h 158"/>
                <a:gd name="T16" fmla="*/ 242 w 320"/>
                <a:gd name="T17" fmla="*/ 10 h 158"/>
                <a:gd name="T18" fmla="*/ 263 w 320"/>
                <a:gd name="T19" fmla="*/ 35 h 158"/>
                <a:gd name="T20" fmla="*/ 242 w 320"/>
                <a:gd name="T21" fmla="*/ 109 h 158"/>
                <a:gd name="T22" fmla="*/ 237 w 320"/>
                <a:gd name="T23" fmla="*/ 128 h 158"/>
                <a:gd name="T24" fmla="*/ 270 w 320"/>
                <a:gd name="T25" fmla="*/ 158 h 158"/>
                <a:gd name="T26" fmla="*/ 320 w 320"/>
                <a:gd name="T27" fmla="*/ 104 h 158"/>
                <a:gd name="T28" fmla="*/ 315 w 320"/>
                <a:gd name="T29" fmla="*/ 100 h 158"/>
                <a:gd name="T30" fmla="*/ 308 w 320"/>
                <a:gd name="T31" fmla="*/ 106 h 158"/>
                <a:gd name="T32" fmla="*/ 271 w 320"/>
                <a:gd name="T33" fmla="*/ 148 h 158"/>
                <a:gd name="T34" fmla="*/ 263 w 320"/>
                <a:gd name="T35" fmla="*/ 136 h 158"/>
                <a:gd name="T36" fmla="*/ 271 w 320"/>
                <a:gd name="T37" fmla="*/ 107 h 158"/>
                <a:gd name="T38" fmla="*/ 289 w 320"/>
                <a:gd name="T39" fmla="*/ 40 h 158"/>
                <a:gd name="T40" fmla="*/ 276 w 320"/>
                <a:gd name="T41" fmla="*/ 10 h 158"/>
                <a:gd name="T42" fmla="*/ 244 w 320"/>
                <a:gd name="T43" fmla="*/ 0 h 158"/>
                <a:gd name="T44" fmla="*/ 182 w 320"/>
                <a:gd name="T45" fmla="*/ 36 h 158"/>
                <a:gd name="T46" fmla="*/ 137 w 320"/>
                <a:gd name="T47" fmla="*/ 0 h 158"/>
                <a:gd name="T48" fmla="*/ 78 w 320"/>
                <a:gd name="T49" fmla="*/ 32 h 158"/>
                <a:gd name="T50" fmla="*/ 40 w 320"/>
                <a:gd name="T51" fmla="*/ 0 h 158"/>
                <a:gd name="T52" fmla="*/ 13 w 320"/>
                <a:gd name="T53" fmla="*/ 19 h 158"/>
                <a:gd name="T54" fmla="*/ 0 w 320"/>
                <a:gd name="T55" fmla="*/ 54 h 158"/>
                <a:gd name="T56" fmla="*/ 6 w 320"/>
                <a:gd name="T57" fmla="*/ 58 h 158"/>
                <a:gd name="T58" fmla="*/ 14 w 320"/>
                <a:gd name="T59" fmla="*/ 48 h 158"/>
                <a:gd name="T60" fmla="*/ 39 w 320"/>
                <a:gd name="T61" fmla="*/ 10 h 158"/>
                <a:gd name="T62" fmla="*/ 51 w 320"/>
                <a:gd name="T63" fmla="*/ 27 h 158"/>
                <a:gd name="T64" fmla="*/ 45 w 320"/>
                <a:gd name="T65" fmla="*/ 56 h 158"/>
                <a:gd name="T66" fmla="*/ 38 w 320"/>
                <a:gd name="T67" fmla="*/ 88 h 158"/>
                <a:gd name="T68" fmla="*/ 26 w 320"/>
                <a:gd name="T69" fmla="*/ 132 h 158"/>
                <a:gd name="T70" fmla="*/ 23 w 320"/>
                <a:gd name="T71" fmla="*/ 146 h 158"/>
                <a:gd name="T72" fmla="*/ 35 w 320"/>
                <a:gd name="T73" fmla="*/ 158 h 158"/>
                <a:gd name="T74" fmla="*/ 48 w 320"/>
                <a:gd name="T75" fmla="*/ 150 h 158"/>
                <a:gd name="T76" fmla="*/ 55 w 320"/>
                <a:gd name="T77" fmla="*/ 128 h 158"/>
                <a:gd name="T78" fmla="*/ 62 w 320"/>
                <a:gd name="T79" fmla="*/ 97 h 158"/>
                <a:gd name="T80" fmla="*/ 68 w 320"/>
                <a:gd name="T81" fmla="*/ 74 h 158"/>
                <a:gd name="T82" fmla="*/ 83 w 320"/>
                <a:gd name="T83" fmla="*/ 42 h 158"/>
                <a:gd name="T84" fmla="*/ 135 w 320"/>
                <a:gd name="T85" fmla="*/ 10 h 158"/>
                <a:gd name="T86" fmla="*/ 156 w 320"/>
                <a:gd name="T87" fmla="*/ 35 h 158"/>
                <a:gd name="T88" fmla="*/ 150 w 320"/>
                <a:gd name="T89" fmla="*/ 67 h 158"/>
                <a:gd name="T90" fmla="*/ 135 w 320"/>
                <a:gd name="T91" fmla="*/ 12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20" h="158">
                  <a:moveTo>
                    <a:pt x="135" y="126"/>
                  </a:moveTo>
                  <a:cubicBezTo>
                    <a:pt x="134" y="133"/>
                    <a:pt x="130" y="145"/>
                    <a:pt x="130" y="146"/>
                  </a:cubicBezTo>
                  <a:cubicBezTo>
                    <a:pt x="130" y="154"/>
                    <a:pt x="137" y="158"/>
                    <a:pt x="142" y="158"/>
                  </a:cubicBezTo>
                  <a:cubicBezTo>
                    <a:pt x="149" y="158"/>
                    <a:pt x="154" y="153"/>
                    <a:pt x="156" y="150"/>
                  </a:cubicBezTo>
                  <a:cubicBezTo>
                    <a:pt x="158" y="147"/>
                    <a:pt x="160" y="136"/>
                    <a:pt x="162" y="128"/>
                  </a:cubicBezTo>
                  <a:cubicBezTo>
                    <a:pt x="164" y="122"/>
                    <a:pt x="168" y="106"/>
                    <a:pt x="170" y="97"/>
                  </a:cubicBezTo>
                  <a:cubicBezTo>
                    <a:pt x="172" y="89"/>
                    <a:pt x="174" y="82"/>
                    <a:pt x="176" y="74"/>
                  </a:cubicBezTo>
                  <a:cubicBezTo>
                    <a:pt x="180" y="59"/>
                    <a:pt x="180" y="58"/>
                    <a:pt x="187" y="47"/>
                  </a:cubicBezTo>
                  <a:cubicBezTo>
                    <a:pt x="198" y="30"/>
                    <a:pt x="215" y="10"/>
                    <a:pt x="242" y="10"/>
                  </a:cubicBezTo>
                  <a:cubicBezTo>
                    <a:pt x="262" y="10"/>
                    <a:pt x="263" y="26"/>
                    <a:pt x="263" y="35"/>
                  </a:cubicBezTo>
                  <a:cubicBezTo>
                    <a:pt x="263" y="55"/>
                    <a:pt x="248" y="94"/>
                    <a:pt x="242" y="109"/>
                  </a:cubicBezTo>
                  <a:cubicBezTo>
                    <a:pt x="238" y="119"/>
                    <a:pt x="237" y="122"/>
                    <a:pt x="237" y="128"/>
                  </a:cubicBezTo>
                  <a:cubicBezTo>
                    <a:pt x="237" y="146"/>
                    <a:pt x="252" y="158"/>
                    <a:pt x="270" y="158"/>
                  </a:cubicBezTo>
                  <a:cubicBezTo>
                    <a:pt x="305" y="158"/>
                    <a:pt x="320" y="110"/>
                    <a:pt x="320" y="104"/>
                  </a:cubicBezTo>
                  <a:cubicBezTo>
                    <a:pt x="320" y="100"/>
                    <a:pt x="316" y="100"/>
                    <a:pt x="315" y="100"/>
                  </a:cubicBezTo>
                  <a:cubicBezTo>
                    <a:pt x="310" y="100"/>
                    <a:pt x="310" y="102"/>
                    <a:pt x="308" y="106"/>
                  </a:cubicBezTo>
                  <a:cubicBezTo>
                    <a:pt x="300" y="134"/>
                    <a:pt x="285" y="148"/>
                    <a:pt x="271" y="148"/>
                  </a:cubicBezTo>
                  <a:cubicBezTo>
                    <a:pt x="264" y="148"/>
                    <a:pt x="263" y="143"/>
                    <a:pt x="263" y="136"/>
                  </a:cubicBezTo>
                  <a:cubicBezTo>
                    <a:pt x="263" y="128"/>
                    <a:pt x="264" y="123"/>
                    <a:pt x="271" y="107"/>
                  </a:cubicBezTo>
                  <a:cubicBezTo>
                    <a:pt x="275" y="97"/>
                    <a:pt x="289" y="60"/>
                    <a:pt x="289" y="40"/>
                  </a:cubicBezTo>
                  <a:cubicBezTo>
                    <a:pt x="289" y="35"/>
                    <a:pt x="289" y="20"/>
                    <a:pt x="276" y="10"/>
                  </a:cubicBezTo>
                  <a:cubicBezTo>
                    <a:pt x="270" y="5"/>
                    <a:pt x="260" y="0"/>
                    <a:pt x="244" y="0"/>
                  </a:cubicBezTo>
                  <a:cubicBezTo>
                    <a:pt x="212" y="0"/>
                    <a:pt x="193" y="21"/>
                    <a:pt x="182" y="36"/>
                  </a:cubicBezTo>
                  <a:cubicBezTo>
                    <a:pt x="179" y="6"/>
                    <a:pt x="154" y="0"/>
                    <a:pt x="137" y="0"/>
                  </a:cubicBezTo>
                  <a:cubicBezTo>
                    <a:pt x="108" y="0"/>
                    <a:pt x="88" y="18"/>
                    <a:pt x="78" y="32"/>
                  </a:cubicBezTo>
                  <a:cubicBezTo>
                    <a:pt x="75" y="8"/>
                    <a:pt x="55" y="0"/>
                    <a:pt x="40" y="0"/>
                  </a:cubicBezTo>
                  <a:cubicBezTo>
                    <a:pt x="25" y="0"/>
                    <a:pt x="17" y="11"/>
                    <a:pt x="13" y="19"/>
                  </a:cubicBezTo>
                  <a:cubicBezTo>
                    <a:pt x="5" y="32"/>
                    <a:pt x="0" y="52"/>
                    <a:pt x="0" y="54"/>
                  </a:cubicBezTo>
                  <a:cubicBezTo>
                    <a:pt x="0" y="58"/>
                    <a:pt x="5" y="58"/>
                    <a:pt x="6" y="58"/>
                  </a:cubicBezTo>
                  <a:cubicBezTo>
                    <a:pt x="11" y="58"/>
                    <a:pt x="11" y="57"/>
                    <a:pt x="14" y="48"/>
                  </a:cubicBezTo>
                  <a:cubicBezTo>
                    <a:pt x="19" y="27"/>
                    <a:pt x="26" y="10"/>
                    <a:pt x="39" y="10"/>
                  </a:cubicBezTo>
                  <a:cubicBezTo>
                    <a:pt x="48" y="10"/>
                    <a:pt x="51" y="18"/>
                    <a:pt x="51" y="27"/>
                  </a:cubicBezTo>
                  <a:cubicBezTo>
                    <a:pt x="51" y="34"/>
                    <a:pt x="48" y="47"/>
                    <a:pt x="45" y="56"/>
                  </a:cubicBezTo>
                  <a:cubicBezTo>
                    <a:pt x="43" y="66"/>
                    <a:pt x="39" y="80"/>
                    <a:pt x="38" y="88"/>
                  </a:cubicBezTo>
                  <a:lnTo>
                    <a:pt x="26" y="132"/>
                  </a:lnTo>
                  <a:cubicBezTo>
                    <a:pt x="25" y="137"/>
                    <a:pt x="23" y="145"/>
                    <a:pt x="23" y="146"/>
                  </a:cubicBezTo>
                  <a:cubicBezTo>
                    <a:pt x="23" y="154"/>
                    <a:pt x="29" y="158"/>
                    <a:pt x="35" y="158"/>
                  </a:cubicBezTo>
                  <a:cubicBezTo>
                    <a:pt x="41" y="158"/>
                    <a:pt x="47" y="153"/>
                    <a:pt x="48" y="150"/>
                  </a:cubicBezTo>
                  <a:cubicBezTo>
                    <a:pt x="50" y="147"/>
                    <a:pt x="53" y="136"/>
                    <a:pt x="55" y="128"/>
                  </a:cubicBezTo>
                  <a:cubicBezTo>
                    <a:pt x="56" y="122"/>
                    <a:pt x="60" y="106"/>
                    <a:pt x="62" y="97"/>
                  </a:cubicBezTo>
                  <a:cubicBezTo>
                    <a:pt x="65" y="89"/>
                    <a:pt x="67" y="82"/>
                    <a:pt x="68" y="74"/>
                  </a:cubicBezTo>
                  <a:cubicBezTo>
                    <a:pt x="72" y="59"/>
                    <a:pt x="73" y="57"/>
                    <a:pt x="83" y="42"/>
                  </a:cubicBezTo>
                  <a:cubicBezTo>
                    <a:pt x="93" y="28"/>
                    <a:pt x="109" y="10"/>
                    <a:pt x="135" y="10"/>
                  </a:cubicBezTo>
                  <a:cubicBezTo>
                    <a:pt x="156" y="10"/>
                    <a:pt x="156" y="28"/>
                    <a:pt x="156" y="35"/>
                  </a:cubicBezTo>
                  <a:cubicBezTo>
                    <a:pt x="156" y="43"/>
                    <a:pt x="155" y="48"/>
                    <a:pt x="150" y="67"/>
                  </a:cubicBezTo>
                  <a:lnTo>
                    <a:pt x="135" y="126"/>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7" name="Freeform 172">
              <a:extLst>
                <a:ext uri="{FF2B5EF4-FFF2-40B4-BE49-F238E27FC236}">
                  <a16:creationId xmlns:a16="http://schemas.microsoft.com/office/drawing/2014/main" id="{B2DF516F-6CE8-4720-916C-2ACBE9356FCA}"/>
                </a:ext>
              </a:extLst>
            </p:cNvPr>
            <p:cNvSpPr>
              <a:spLocks/>
            </p:cNvSpPr>
            <p:nvPr>
              <p:custDataLst>
                <p:tags r:id="rId34"/>
              </p:custDataLst>
            </p:nvPr>
          </p:nvSpPr>
          <p:spPr bwMode="auto">
            <a:xfrm>
              <a:off x="4498976" y="3983038"/>
              <a:ext cx="74613" cy="334962"/>
            </a:xfrm>
            <a:custGeom>
              <a:avLst/>
              <a:gdLst>
                <a:gd name="T0" fmla="*/ 115 w 115"/>
                <a:gd name="T1" fmla="*/ 494 h 499"/>
                <a:gd name="T2" fmla="*/ 107 w 115"/>
                <a:gd name="T3" fmla="*/ 483 h 499"/>
                <a:gd name="T4" fmla="*/ 29 w 115"/>
                <a:gd name="T5" fmla="*/ 250 h 499"/>
                <a:gd name="T6" fmla="*/ 109 w 115"/>
                <a:gd name="T7" fmla="*/ 14 h 499"/>
                <a:gd name="T8" fmla="*/ 115 w 115"/>
                <a:gd name="T9" fmla="*/ 5 h 499"/>
                <a:gd name="T10" fmla="*/ 110 w 115"/>
                <a:gd name="T11" fmla="*/ 0 h 499"/>
                <a:gd name="T12" fmla="*/ 31 w 115"/>
                <a:gd name="T13" fmla="*/ 98 h 499"/>
                <a:gd name="T14" fmla="*/ 0 w 115"/>
                <a:gd name="T15" fmla="*/ 250 h 499"/>
                <a:gd name="T16" fmla="*/ 33 w 115"/>
                <a:gd name="T17" fmla="*/ 405 h 499"/>
                <a:gd name="T18" fmla="*/ 110 w 115"/>
                <a:gd name="T19" fmla="*/ 499 h 499"/>
                <a:gd name="T20" fmla="*/ 115 w 115"/>
                <a:gd name="T21" fmla="*/ 494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5" h="499">
                  <a:moveTo>
                    <a:pt x="115" y="494"/>
                  </a:moveTo>
                  <a:cubicBezTo>
                    <a:pt x="115" y="493"/>
                    <a:pt x="115" y="492"/>
                    <a:pt x="107" y="483"/>
                  </a:cubicBezTo>
                  <a:cubicBezTo>
                    <a:pt x="44" y="420"/>
                    <a:pt x="29" y="326"/>
                    <a:pt x="29" y="250"/>
                  </a:cubicBezTo>
                  <a:cubicBezTo>
                    <a:pt x="29" y="163"/>
                    <a:pt x="47" y="76"/>
                    <a:pt x="109" y="14"/>
                  </a:cubicBezTo>
                  <a:cubicBezTo>
                    <a:pt x="115" y="8"/>
                    <a:pt x="115" y="7"/>
                    <a:pt x="115" y="5"/>
                  </a:cubicBezTo>
                  <a:cubicBezTo>
                    <a:pt x="115" y="2"/>
                    <a:pt x="113" y="0"/>
                    <a:pt x="110" y="0"/>
                  </a:cubicBezTo>
                  <a:cubicBezTo>
                    <a:pt x="105" y="0"/>
                    <a:pt x="60" y="34"/>
                    <a:pt x="31" y="98"/>
                  </a:cubicBezTo>
                  <a:cubicBezTo>
                    <a:pt x="6" y="152"/>
                    <a:pt x="0" y="208"/>
                    <a:pt x="0" y="250"/>
                  </a:cubicBezTo>
                  <a:cubicBezTo>
                    <a:pt x="0" y="289"/>
                    <a:pt x="5" y="349"/>
                    <a:pt x="33" y="405"/>
                  </a:cubicBezTo>
                  <a:cubicBezTo>
                    <a:pt x="62" y="467"/>
                    <a:pt x="105" y="499"/>
                    <a:pt x="110" y="499"/>
                  </a:cubicBezTo>
                  <a:cubicBezTo>
                    <a:pt x="113" y="499"/>
                    <a:pt x="115" y="497"/>
                    <a:pt x="115" y="494"/>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9" name="Freeform 173">
              <a:extLst>
                <a:ext uri="{FF2B5EF4-FFF2-40B4-BE49-F238E27FC236}">
                  <a16:creationId xmlns:a16="http://schemas.microsoft.com/office/drawing/2014/main" id="{1CB6F1FD-56CF-4DB2-AAB9-C02B1339B685}"/>
                </a:ext>
              </a:extLst>
            </p:cNvPr>
            <p:cNvSpPr>
              <a:spLocks noEditPoints="1"/>
            </p:cNvSpPr>
            <p:nvPr>
              <p:custDataLst>
                <p:tags r:id="rId35"/>
              </p:custDataLst>
            </p:nvPr>
          </p:nvSpPr>
          <p:spPr bwMode="auto">
            <a:xfrm>
              <a:off x="4603751" y="4083050"/>
              <a:ext cx="184150" cy="215900"/>
            </a:xfrm>
            <a:custGeom>
              <a:avLst/>
              <a:gdLst>
                <a:gd name="T0" fmla="*/ 193 w 281"/>
                <a:gd name="T1" fmla="*/ 153 h 321"/>
                <a:gd name="T2" fmla="*/ 185 w 281"/>
                <a:gd name="T3" fmla="*/ 174 h 321"/>
                <a:gd name="T4" fmla="*/ 125 w 281"/>
                <a:gd name="T5" fmla="*/ 209 h 321"/>
                <a:gd name="T6" fmla="*/ 64 w 281"/>
                <a:gd name="T7" fmla="*/ 114 h 321"/>
                <a:gd name="T8" fmla="*/ 131 w 281"/>
                <a:gd name="T9" fmla="*/ 20 h 321"/>
                <a:gd name="T10" fmla="*/ 193 w 281"/>
                <a:gd name="T11" fmla="*/ 84 h 321"/>
                <a:gd name="T12" fmla="*/ 193 w 281"/>
                <a:gd name="T13" fmla="*/ 153 h 321"/>
                <a:gd name="T14" fmla="*/ 200 w 281"/>
                <a:gd name="T15" fmla="*/ 39 h 321"/>
                <a:gd name="T16" fmla="*/ 124 w 281"/>
                <a:gd name="T17" fmla="*/ 0 h 321"/>
                <a:gd name="T18" fmla="*/ 0 w 281"/>
                <a:gd name="T19" fmla="*/ 114 h 321"/>
                <a:gd name="T20" fmla="*/ 120 w 281"/>
                <a:gd name="T21" fmla="*/ 227 h 321"/>
                <a:gd name="T22" fmla="*/ 190 w 281"/>
                <a:gd name="T23" fmla="*/ 200 h 321"/>
                <a:gd name="T24" fmla="*/ 190 w 281"/>
                <a:gd name="T25" fmla="*/ 298 h 321"/>
                <a:gd name="T26" fmla="*/ 155 w 281"/>
                <a:gd name="T27" fmla="*/ 298 h 321"/>
                <a:gd name="T28" fmla="*/ 155 w 281"/>
                <a:gd name="T29" fmla="*/ 321 h 321"/>
                <a:gd name="T30" fmla="*/ 218 w 281"/>
                <a:gd name="T31" fmla="*/ 320 h 321"/>
                <a:gd name="T32" fmla="*/ 281 w 281"/>
                <a:gd name="T33" fmla="*/ 321 h 321"/>
                <a:gd name="T34" fmla="*/ 281 w 281"/>
                <a:gd name="T35" fmla="*/ 298 h 321"/>
                <a:gd name="T36" fmla="*/ 246 w 281"/>
                <a:gd name="T37" fmla="*/ 298 h 321"/>
                <a:gd name="T38" fmla="*/ 246 w 281"/>
                <a:gd name="T39" fmla="*/ 0 h 321"/>
                <a:gd name="T40" fmla="*/ 226 w 281"/>
                <a:gd name="T41" fmla="*/ 0 h 321"/>
                <a:gd name="T42" fmla="*/ 200 w 281"/>
                <a:gd name="T43" fmla="*/ 39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1" h="321">
                  <a:moveTo>
                    <a:pt x="193" y="153"/>
                  </a:moveTo>
                  <a:cubicBezTo>
                    <a:pt x="193" y="162"/>
                    <a:pt x="193" y="164"/>
                    <a:pt x="185" y="174"/>
                  </a:cubicBezTo>
                  <a:cubicBezTo>
                    <a:pt x="165" y="204"/>
                    <a:pt x="140" y="209"/>
                    <a:pt x="125" y="209"/>
                  </a:cubicBezTo>
                  <a:cubicBezTo>
                    <a:pt x="94" y="209"/>
                    <a:pt x="64" y="180"/>
                    <a:pt x="64" y="114"/>
                  </a:cubicBezTo>
                  <a:cubicBezTo>
                    <a:pt x="64" y="43"/>
                    <a:pt x="101" y="20"/>
                    <a:pt x="131" y="20"/>
                  </a:cubicBezTo>
                  <a:cubicBezTo>
                    <a:pt x="169" y="20"/>
                    <a:pt x="193" y="59"/>
                    <a:pt x="193" y="84"/>
                  </a:cubicBezTo>
                  <a:lnTo>
                    <a:pt x="193" y="153"/>
                  </a:lnTo>
                  <a:close/>
                  <a:moveTo>
                    <a:pt x="200" y="39"/>
                  </a:moveTo>
                  <a:cubicBezTo>
                    <a:pt x="182" y="15"/>
                    <a:pt x="154" y="0"/>
                    <a:pt x="124" y="0"/>
                  </a:cubicBezTo>
                  <a:cubicBezTo>
                    <a:pt x="51" y="0"/>
                    <a:pt x="0" y="44"/>
                    <a:pt x="0" y="114"/>
                  </a:cubicBezTo>
                  <a:cubicBezTo>
                    <a:pt x="0" y="184"/>
                    <a:pt x="50" y="227"/>
                    <a:pt x="120" y="227"/>
                  </a:cubicBezTo>
                  <a:cubicBezTo>
                    <a:pt x="144" y="227"/>
                    <a:pt x="167" y="220"/>
                    <a:pt x="190" y="200"/>
                  </a:cubicBezTo>
                  <a:lnTo>
                    <a:pt x="190" y="298"/>
                  </a:lnTo>
                  <a:lnTo>
                    <a:pt x="155" y="298"/>
                  </a:lnTo>
                  <a:lnTo>
                    <a:pt x="155" y="321"/>
                  </a:lnTo>
                  <a:cubicBezTo>
                    <a:pt x="169" y="321"/>
                    <a:pt x="199" y="320"/>
                    <a:pt x="218" y="320"/>
                  </a:cubicBezTo>
                  <a:cubicBezTo>
                    <a:pt x="237" y="320"/>
                    <a:pt x="267" y="321"/>
                    <a:pt x="281" y="321"/>
                  </a:cubicBezTo>
                  <a:lnTo>
                    <a:pt x="281" y="298"/>
                  </a:lnTo>
                  <a:lnTo>
                    <a:pt x="246" y="298"/>
                  </a:lnTo>
                  <a:lnTo>
                    <a:pt x="246" y="0"/>
                  </a:lnTo>
                  <a:lnTo>
                    <a:pt x="226" y="0"/>
                  </a:lnTo>
                  <a:lnTo>
                    <a:pt x="200" y="39"/>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0" name="Freeform 174">
              <a:extLst>
                <a:ext uri="{FF2B5EF4-FFF2-40B4-BE49-F238E27FC236}">
                  <a16:creationId xmlns:a16="http://schemas.microsoft.com/office/drawing/2014/main" id="{0221AD03-D381-4571-BFA3-F3CE9A756695}"/>
                </a:ext>
              </a:extLst>
            </p:cNvPr>
            <p:cNvSpPr>
              <a:spLocks/>
            </p:cNvSpPr>
            <p:nvPr>
              <p:custDataLst>
                <p:tags r:id="rId36"/>
              </p:custDataLst>
            </p:nvPr>
          </p:nvSpPr>
          <p:spPr bwMode="auto">
            <a:xfrm>
              <a:off x="4806951" y="3983038"/>
              <a:ext cx="76200" cy="334962"/>
            </a:xfrm>
            <a:custGeom>
              <a:avLst/>
              <a:gdLst>
                <a:gd name="T0" fmla="*/ 116 w 116"/>
                <a:gd name="T1" fmla="*/ 250 h 499"/>
                <a:gd name="T2" fmla="*/ 83 w 116"/>
                <a:gd name="T3" fmla="*/ 94 h 499"/>
                <a:gd name="T4" fmla="*/ 5 w 116"/>
                <a:gd name="T5" fmla="*/ 0 h 499"/>
                <a:gd name="T6" fmla="*/ 0 w 116"/>
                <a:gd name="T7" fmla="*/ 5 h 499"/>
                <a:gd name="T8" fmla="*/ 9 w 116"/>
                <a:gd name="T9" fmla="*/ 17 h 499"/>
                <a:gd name="T10" fmla="*/ 87 w 116"/>
                <a:gd name="T11" fmla="*/ 250 h 499"/>
                <a:gd name="T12" fmla="*/ 6 w 116"/>
                <a:gd name="T13" fmla="*/ 486 h 499"/>
                <a:gd name="T14" fmla="*/ 0 w 116"/>
                <a:gd name="T15" fmla="*/ 494 h 499"/>
                <a:gd name="T16" fmla="*/ 5 w 116"/>
                <a:gd name="T17" fmla="*/ 499 h 499"/>
                <a:gd name="T18" fmla="*/ 84 w 116"/>
                <a:gd name="T19" fmla="*/ 402 h 499"/>
                <a:gd name="T20" fmla="*/ 116 w 116"/>
                <a:gd name="T21" fmla="*/ 250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6" h="499">
                  <a:moveTo>
                    <a:pt x="116" y="250"/>
                  </a:moveTo>
                  <a:cubicBezTo>
                    <a:pt x="116" y="211"/>
                    <a:pt x="110" y="150"/>
                    <a:pt x="83" y="94"/>
                  </a:cubicBezTo>
                  <a:cubicBezTo>
                    <a:pt x="53" y="33"/>
                    <a:pt x="10" y="0"/>
                    <a:pt x="5" y="0"/>
                  </a:cubicBezTo>
                  <a:cubicBezTo>
                    <a:pt x="2" y="0"/>
                    <a:pt x="0" y="2"/>
                    <a:pt x="0" y="5"/>
                  </a:cubicBezTo>
                  <a:cubicBezTo>
                    <a:pt x="0" y="7"/>
                    <a:pt x="0" y="8"/>
                    <a:pt x="9" y="17"/>
                  </a:cubicBezTo>
                  <a:cubicBezTo>
                    <a:pt x="58" y="66"/>
                    <a:pt x="87" y="145"/>
                    <a:pt x="87" y="250"/>
                  </a:cubicBezTo>
                  <a:cubicBezTo>
                    <a:pt x="87" y="335"/>
                    <a:pt x="68" y="423"/>
                    <a:pt x="6" y="486"/>
                  </a:cubicBezTo>
                  <a:cubicBezTo>
                    <a:pt x="0" y="492"/>
                    <a:pt x="0" y="493"/>
                    <a:pt x="0" y="494"/>
                  </a:cubicBezTo>
                  <a:cubicBezTo>
                    <a:pt x="0" y="497"/>
                    <a:pt x="2" y="499"/>
                    <a:pt x="5" y="499"/>
                  </a:cubicBezTo>
                  <a:cubicBezTo>
                    <a:pt x="10" y="499"/>
                    <a:pt x="55" y="465"/>
                    <a:pt x="84" y="402"/>
                  </a:cubicBezTo>
                  <a:cubicBezTo>
                    <a:pt x="110" y="347"/>
                    <a:pt x="116" y="292"/>
                    <a:pt x="116" y="250"/>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1" name="Freeform 175">
              <a:extLst>
                <a:ext uri="{FF2B5EF4-FFF2-40B4-BE49-F238E27FC236}">
                  <a16:creationId xmlns:a16="http://schemas.microsoft.com/office/drawing/2014/main" id="{209F2F3E-EF87-4980-AFC8-D1CE605082F9}"/>
                </a:ext>
              </a:extLst>
            </p:cNvPr>
            <p:cNvSpPr>
              <a:spLocks/>
            </p:cNvSpPr>
            <p:nvPr>
              <p:custDataLst>
                <p:tags r:id="rId37"/>
              </p:custDataLst>
            </p:nvPr>
          </p:nvSpPr>
          <p:spPr bwMode="auto">
            <a:xfrm>
              <a:off x="4933951" y="3983038"/>
              <a:ext cx="74613" cy="334962"/>
            </a:xfrm>
            <a:custGeom>
              <a:avLst/>
              <a:gdLst>
                <a:gd name="T0" fmla="*/ 115 w 115"/>
                <a:gd name="T1" fmla="*/ 250 h 499"/>
                <a:gd name="T2" fmla="*/ 82 w 115"/>
                <a:gd name="T3" fmla="*/ 94 h 499"/>
                <a:gd name="T4" fmla="*/ 5 w 115"/>
                <a:gd name="T5" fmla="*/ 0 h 499"/>
                <a:gd name="T6" fmla="*/ 0 w 115"/>
                <a:gd name="T7" fmla="*/ 5 h 499"/>
                <a:gd name="T8" fmla="*/ 9 w 115"/>
                <a:gd name="T9" fmla="*/ 17 h 499"/>
                <a:gd name="T10" fmla="*/ 86 w 115"/>
                <a:gd name="T11" fmla="*/ 250 h 499"/>
                <a:gd name="T12" fmla="*/ 6 w 115"/>
                <a:gd name="T13" fmla="*/ 486 h 499"/>
                <a:gd name="T14" fmla="*/ 0 w 115"/>
                <a:gd name="T15" fmla="*/ 494 h 499"/>
                <a:gd name="T16" fmla="*/ 5 w 115"/>
                <a:gd name="T17" fmla="*/ 499 h 499"/>
                <a:gd name="T18" fmla="*/ 84 w 115"/>
                <a:gd name="T19" fmla="*/ 402 h 499"/>
                <a:gd name="T20" fmla="*/ 115 w 115"/>
                <a:gd name="T21" fmla="*/ 250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5" h="499">
                  <a:moveTo>
                    <a:pt x="115" y="250"/>
                  </a:moveTo>
                  <a:cubicBezTo>
                    <a:pt x="115" y="211"/>
                    <a:pt x="110" y="150"/>
                    <a:pt x="82" y="94"/>
                  </a:cubicBezTo>
                  <a:cubicBezTo>
                    <a:pt x="52" y="33"/>
                    <a:pt x="10" y="0"/>
                    <a:pt x="5" y="0"/>
                  </a:cubicBezTo>
                  <a:cubicBezTo>
                    <a:pt x="2" y="0"/>
                    <a:pt x="0" y="2"/>
                    <a:pt x="0" y="5"/>
                  </a:cubicBezTo>
                  <a:cubicBezTo>
                    <a:pt x="0" y="7"/>
                    <a:pt x="0" y="8"/>
                    <a:pt x="9" y="17"/>
                  </a:cubicBezTo>
                  <a:cubicBezTo>
                    <a:pt x="58" y="66"/>
                    <a:pt x="86" y="145"/>
                    <a:pt x="86" y="250"/>
                  </a:cubicBezTo>
                  <a:cubicBezTo>
                    <a:pt x="86" y="335"/>
                    <a:pt x="68" y="423"/>
                    <a:pt x="6" y="486"/>
                  </a:cubicBezTo>
                  <a:cubicBezTo>
                    <a:pt x="0" y="492"/>
                    <a:pt x="0" y="493"/>
                    <a:pt x="0" y="494"/>
                  </a:cubicBezTo>
                  <a:cubicBezTo>
                    <a:pt x="0" y="497"/>
                    <a:pt x="2" y="499"/>
                    <a:pt x="5" y="499"/>
                  </a:cubicBezTo>
                  <a:cubicBezTo>
                    <a:pt x="10" y="499"/>
                    <a:pt x="54" y="465"/>
                    <a:pt x="84" y="402"/>
                  </a:cubicBezTo>
                  <a:cubicBezTo>
                    <a:pt x="109" y="347"/>
                    <a:pt x="115" y="292"/>
                    <a:pt x="115" y="250"/>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2" name="Oval 176">
              <a:extLst>
                <a:ext uri="{FF2B5EF4-FFF2-40B4-BE49-F238E27FC236}">
                  <a16:creationId xmlns:a16="http://schemas.microsoft.com/office/drawing/2014/main" id="{4E683BA5-DF29-47F6-82A0-481661020DF5}"/>
                </a:ext>
              </a:extLst>
            </p:cNvPr>
            <p:cNvSpPr>
              <a:spLocks noChangeArrowheads="1"/>
            </p:cNvSpPr>
            <p:nvPr>
              <p:custDataLst>
                <p:tags r:id="rId38"/>
              </p:custDataLst>
            </p:nvPr>
          </p:nvSpPr>
          <p:spPr bwMode="auto">
            <a:xfrm>
              <a:off x="5113338" y="4002088"/>
              <a:ext cx="50800" cy="52387"/>
            </a:xfrm>
            <a:prstGeom prst="ellipse">
              <a:avLst/>
            </a:pr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3" name="Freeform 177">
              <a:extLst>
                <a:ext uri="{FF2B5EF4-FFF2-40B4-BE49-F238E27FC236}">
                  <a16:creationId xmlns:a16="http://schemas.microsoft.com/office/drawing/2014/main" id="{825478B6-770D-4A7F-BD56-948C3A97976B}"/>
                </a:ext>
              </a:extLst>
            </p:cNvPr>
            <p:cNvSpPr>
              <a:spLocks noEditPoints="1"/>
            </p:cNvSpPr>
            <p:nvPr>
              <p:custDataLst>
                <p:tags r:id="rId39"/>
              </p:custDataLst>
            </p:nvPr>
          </p:nvSpPr>
          <p:spPr bwMode="auto">
            <a:xfrm>
              <a:off x="5053013" y="4083050"/>
              <a:ext cx="184150" cy="215900"/>
            </a:xfrm>
            <a:custGeom>
              <a:avLst/>
              <a:gdLst>
                <a:gd name="T0" fmla="*/ 192 w 281"/>
                <a:gd name="T1" fmla="*/ 153 h 321"/>
                <a:gd name="T2" fmla="*/ 185 w 281"/>
                <a:gd name="T3" fmla="*/ 174 h 321"/>
                <a:gd name="T4" fmla="*/ 125 w 281"/>
                <a:gd name="T5" fmla="*/ 209 h 321"/>
                <a:gd name="T6" fmla="*/ 64 w 281"/>
                <a:gd name="T7" fmla="*/ 114 h 321"/>
                <a:gd name="T8" fmla="*/ 131 w 281"/>
                <a:gd name="T9" fmla="*/ 20 h 321"/>
                <a:gd name="T10" fmla="*/ 192 w 281"/>
                <a:gd name="T11" fmla="*/ 84 h 321"/>
                <a:gd name="T12" fmla="*/ 192 w 281"/>
                <a:gd name="T13" fmla="*/ 153 h 321"/>
                <a:gd name="T14" fmla="*/ 199 w 281"/>
                <a:gd name="T15" fmla="*/ 39 h 321"/>
                <a:gd name="T16" fmla="*/ 124 w 281"/>
                <a:gd name="T17" fmla="*/ 0 h 321"/>
                <a:gd name="T18" fmla="*/ 0 w 281"/>
                <a:gd name="T19" fmla="*/ 114 h 321"/>
                <a:gd name="T20" fmla="*/ 120 w 281"/>
                <a:gd name="T21" fmla="*/ 227 h 321"/>
                <a:gd name="T22" fmla="*/ 189 w 281"/>
                <a:gd name="T23" fmla="*/ 200 h 321"/>
                <a:gd name="T24" fmla="*/ 189 w 281"/>
                <a:gd name="T25" fmla="*/ 298 h 321"/>
                <a:gd name="T26" fmla="*/ 155 w 281"/>
                <a:gd name="T27" fmla="*/ 298 h 321"/>
                <a:gd name="T28" fmla="*/ 155 w 281"/>
                <a:gd name="T29" fmla="*/ 321 h 321"/>
                <a:gd name="T30" fmla="*/ 218 w 281"/>
                <a:gd name="T31" fmla="*/ 320 h 321"/>
                <a:gd name="T32" fmla="*/ 281 w 281"/>
                <a:gd name="T33" fmla="*/ 321 h 321"/>
                <a:gd name="T34" fmla="*/ 281 w 281"/>
                <a:gd name="T35" fmla="*/ 298 h 321"/>
                <a:gd name="T36" fmla="*/ 246 w 281"/>
                <a:gd name="T37" fmla="*/ 298 h 321"/>
                <a:gd name="T38" fmla="*/ 246 w 281"/>
                <a:gd name="T39" fmla="*/ 0 h 321"/>
                <a:gd name="T40" fmla="*/ 226 w 281"/>
                <a:gd name="T41" fmla="*/ 0 h 321"/>
                <a:gd name="T42" fmla="*/ 199 w 281"/>
                <a:gd name="T43" fmla="*/ 39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1" h="321">
                  <a:moveTo>
                    <a:pt x="192" y="153"/>
                  </a:moveTo>
                  <a:cubicBezTo>
                    <a:pt x="192" y="162"/>
                    <a:pt x="192" y="164"/>
                    <a:pt x="185" y="174"/>
                  </a:cubicBezTo>
                  <a:cubicBezTo>
                    <a:pt x="165" y="204"/>
                    <a:pt x="139" y="209"/>
                    <a:pt x="125" y="209"/>
                  </a:cubicBezTo>
                  <a:cubicBezTo>
                    <a:pt x="94" y="209"/>
                    <a:pt x="64" y="180"/>
                    <a:pt x="64" y="114"/>
                  </a:cubicBezTo>
                  <a:cubicBezTo>
                    <a:pt x="64" y="43"/>
                    <a:pt x="101" y="20"/>
                    <a:pt x="131" y="20"/>
                  </a:cubicBezTo>
                  <a:cubicBezTo>
                    <a:pt x="168" y="20"/>
                    <a:pt x="192" y="59"/>
                    <a:pt x="192" y="84"/>
                  </a:cubicBezTo>
                  <a:lnTo>
                    <a:pt x="192" y="153"/>
                  </a:lnTo>
                  <a:close/>
                  <a:moveTo>
                    <a:pt x="199" y="39"/>
                  </a:moveTo>
                  <a:cubicBezTo>
                    <a:pt x="182" y="15"/>
                    <a:pt x="154" y="0"/>
                    <a:pt x="124" y="0"/>
                  </a:cubicBezTo>
                  <a:cubicBezTo>
                    <a:pt x="51" y="0"/>
                    <a:pt x="0" y="44"/>
                    <a:pt x="0" y="114"/>
                  </a:cubicBezTo>
                  <a:cubicBezTo>
                    <a:pt x="0" y="184"/>
                    <a:pt x="50" y="227"/>
                    <a:pt x="120" y="227"/>
                  </a:cubicBezTo>
                  <a:cubicBezTo>
                    <a:pt x="144" y="227"/>
                    <a:pt x="166" y="220"/>
                    <a:pt x="189" y="200"/>
                  </a:cubicBezTo>
                  <a:lnTo>
                    <a:pt x="189" y="298"/>
                  </a:lnTo>
                  <a:lnTo>
                    <a:pt x="155" y="298"/>
                  </a:lnTo>
                  <a:lnTo>
                    <a:pt x="155" y="321"/>
                  </a:lnTo>
                  <a:cubicBezTo>
                    <a:pt x="169" y="321"/>
                    <a:pt x="199" y="320"/>
                    <a:pt x="218" y="320"/>
                  </a:cubicBezTo>
                  <a:cubicBezTo>
                    <a:pt x="237" y="320"/>
                    <a:pt x="267" y="321"/>
                    <a:pt x="281" y="321"/>
                  </a:cubicBezTo>
                  <a:lnTo>
                    <a:pt x="281" y="298"/>
                  </a:lnTo>
                  <a:lnTo>
                    <a:pt x="246" y="298"/>
                  </a:lnTo>
                  <a:lnTo>
                    <a:pt x="246" y="0"/>
                  </a:lnTo>
                  <a:lnTo>
                    <a:pt x="226" y="0"/>
                  </a:lnTo>
                  <a:lnTo>
                    <a:pt x="199" y="39"/>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4" name="Freeform 178">
              <a:extLst>
                <a:ext uri="{FF2B5EF4-FFF2-40B4-BE49-F238E27FC236}">
                  <a16:creationId xmlns:a16="http://schemas.microsoft.com/office/drawing/2014/main" id="{C610F2BC-D1A6-4BF7-B20D-68FB2998FF72}"/>
                </a:ext>
              </a:extLst>
            </p:cNvPr>
            <p:cNvSpPr>
              <a:spLocks/>
            </p:cNvSpPr>
            <p:nvPr>
              <p:custDataLst>
                <p:tags r:id="rId40"/>
              </p:custDataLst>
            </p:nvPr>
          </p:nvSpPr>
          <p:spPr bwMode="auto">
            <a:xfrm>
              <a:off x="5327651" y="4038600"/>
              <a:ext cx="215900" cy="223837"/>
            </a:xfrm>
            <a:custGeom>
              <a:avLst/>
              <a:gdLst>
                <a:gd name="T0" fmla="*/ 176 w 331"/>
                <a:gd name="T1" fmla="*/ 176 h 332"/>
                <a:gd name="T2" fmla="*/ 315 w 331"/>
                <a:gd name="T3" fmla="*/ 176 h 332"/>
                <a:gd name="T4" fmla="*/ 331 w 331"/>
                <a:gd name="T5" fmla="*/ 166 h 332"/>
                <a:gd name="T6" fmla="*/ 315 w 331"/>
                <a:gd name="T7" fmla="*/ 156 h 332"/>
                <a:gd name="T8" fmla="*/ 176 w 331"/>
                <a:gd name="T9" fmla="*/ 156 h 332"/>
                <a:gd name="T10" fmla="*/ 176 w 331"/>
                <a:gd name="T11" fmla="*/ 16 h 332"/>
                <a:gd name="T12" fmla="*/ 166 w 331"/>
                <a:gd name="T13" fmla="*/ 0 h 332"/>
                <a:gd name="T14" fmla="*/ 156 w 331"/>
                <a:gd name="T15" fmla="*/ 16 h 332"/>
                <a:gd name="T16" fmla="*/ 156 w 331"/>
                <a:gd name="T17" fmla="*/ 156 h 332"/>
                <a:gd name="T18" fmla="*/ 16 w 331"/>
                <a:gd name="T19" fmla="*/ 156 h 332"/>
                <a:gd name="T20" fmla="*/ 0 w 331"/>
                <a:gd name="T21" fmla="*/ 166 h 332"/>
                <a:gd name="T22" fmla="*/ 16 w 331"/>
                <a:gd name="T23" fmla="*/ 176 h 332"/>
                <a:gd name="T24" fmla="*/ 156 w 331"/>
                <a:gd name="T25" fmla="*/ 176 h 332"/>
                <a:gd name="T26" fmla="*/ 156 w 331"/>
                <a:gd name="T27" fmla="*/ 315 h 332"/>
                <a:gd name="T28" fmla="*/ 166 w 331"/>
                <a:gd name="T29" fmla="*/ 332 h 332"/>
                <a:gd name="T30" fmla="*/ 176 w 331"/>
                <a:gd name="T31" fmla="*/ 315 h 332"/>
                <a:gd name="T32" fmla="*/ 176 w 331"/>
                <a:gd name="T33" fmla="*/ 176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31" h="332">
                  <a:moveTo>
                    <a:pt x="176" y="176"/>
                  </a:moveTo>
                  <a:lnTo>
                    <a:pt x="315" y="176"/>
                  </a:lnTo>
                  <a:cubicBezTo>
                    <a:pt x="322" y="176"/>
                    <a:pt x="331" y="176"/>
                    <a:pt x="331" y="166"/>
                  </a:cubicBezTo>
                  <a:cubicBezTo>
                    <a:pt x="331" y="156"/>
                    <a:pt x="322" y="156"/>
                    <a:pt x="315" y="156"/>
                  </a:cubicBezTo>
                  <a:lnTo>
                    <a:pt x="176" y="156"/>
                  </a:lnTo>
                  <a:lnTo>
                    <a:pt x="176" y="16"/>
                  </a:lnTo>
                  <a:cubicBezTo>
                    <a:pt x="176" y="9"/>
                    <a:pt x="176" y="0"/>
                    <a:pt x="166" y="0"/>
                  </a:cubicBezTo>
                  <a:cubicBezTo>
                    <a:pt x="156" y="0"/>
                    <a:pt x="156" y="9"/>
                    <a:pt x="156" y="16"/>
                  </a:cubicBezTo>
                  <a:lnTo>
                    <a:pt x="156" y="156"/>
                  </a:lnTo>
                  <a:lnTo>
                    <a:pt x="16" y="156"/>
                  </a:lnTo>
                  <a:cubicBezTo>
                    <a:pt x="9" y="156"/>
                    <a:pt x="0" y="156"/>
                    <a:pt x="0" y="166"/>
                  </a:cubicBezTo>
                  <a:cubicBezTo>
                    <a:pt x="0" y="176"/>
                    <a:pt x="9" y="176"/>
                    <a:pt x="16" y="176"/>
                  </a:cubicBezTo>
                  <a:lnTo>
                    <a:pt x="156" y="176"/>
                  </a:lnTo>
                  <a:lnTo>
                    <a:pt x="156" y="315"/>
                  </a:lnTo>
                  <a:cubicBezTo>
                    <a:pt x="156" y="322"/>
                    <a:pt x="156" y="332"/>
                    <a:pt x="166" y="332"/>
                  </a:cubicBezTo>
                  <a:cubicBezTo>
                    <a:pt x="176" y="332"/>
                    <a:pt x="176" y="322"/>
                    <a:pt x="176" y="315"/>
                  </a:cubicBezTo>
                  <a:lnTo>
                    <a:pt x="176" y="176"/>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5" name="Freeform 179">
              <a:extLst>
                <a:ext uri="{FF2B5EF4-FFF2-40B4-BE49-F238E27FC236}">
                  <a16:creationId xmlns:a16="http://schemas.microsoft.com/office/drawing/2014/main" id="{13AA0B49-BF51-4E4E-A98D-9DA16945FE4E}"/>
                </a:ext>
              </a:extLst>
            </p:cNvPr>
            <p:cNvSpPr>
              <a:spLocks/>
            </p:cNvSpPr>
            <p:nvPr>
              <p:custDataLst>
                <p:tags r:id="rId41"/>
              </p:custDataLst>
            </p:nvPr>
          </p:nvSpPr>
          <p:spPr bwMode="auto">
            <a:xfrm>
              <a:off x="5768976" y="3656013"/>
              <a:ext cx="203200" cy="160337"/>
            </a:xfrm>
            <a:custGeom>
              <a:avLst/>
              <a:gdLst>
                <a:gd name="T0" fmla="*/ 267 w 311"/>
                <a:gd name="T1" fmla="*/ 38 h 239"/>
                <a:gd name="T2" fmla="*/ 304 w 311"/>
                <a:gd name="T3" fmla="*/ 13 h 239"/>
                <a:gd name="T4" fmla="*/ 311 w 311"/>
                <a:gd name="T5" fmla="*/ 5 h 239"/>
                <a:gd name="T6" fmla="*/ 306 w 311"/>
                <a:gd name="T7" fmla="*/ 0 h 239"/>
                <a:gd name="T8" fmla="*/ 270 w 311"/>
                <a:gd name="T9" fmla="*/ 2 h 239"/>
                <a:gd name="T10" fmla="*/ 233 w 311"/>
                <a:gd name="T11" fmla="*/ 0 h 239"/>
                <a:gd name="T12" fmla="*/ 226 w 311"/>
                <a:gd name="T13" fmla="*/ 8 h 239"/>
                <a:gd name="T14" fmla="*/ 233 w 311"/>
                <a:gd name="T15" fmla="*/ 13 h 239"/>
                <a:gd name="T16" fmla="*/ 256 w 311"/>
                <a:gd name="T17" fmla="*/ 27 h 239"/>
                <a:gd name="T18" fmla="*/ 254 w 311"/>
                <a:gd name="T19" fmla="*/ 36 h 239"/>
                <a:gd name="T20" fmla="*/ 216 w 311"/>
                <a:gd name="T21" fmla="*/ 188 h 239"/>
                <a:gd name="T22" fmla="*/ 128 w 311"/>
                <a:gd name="T23" fmla="*/ 6 h 239"/>
                <a:gd name="T24" fmla="*/ 116 w 311"/>
                <a:gd name="T25" fmla="*/ 0 h 239"/>
                <a:gd name="T26" fmla="*/ 68 w 311"/>
                <a:gd name="T27" fmla="*/ 0 h 239"/>
                <a:gd name="T28" fmla="*/ 57 w 311"/>
                <a:gd name="T29" fmla="*/ 8 h 239"/>
                <a:gd name="T30" fmla="*/ 68 w 311"/>
                <a:gd name="T31" fmla="*/ 13 h 239"/>
                <a:gd name="T32" fmla="*/ 91 w 311"/>
                <a:gd name="T33" fmla="*/ 15 h 239"/>
                <a:gd name="T34" fmla="*/ 44 w 311"/>
                <a:gd name="T35" fmla="*/ 201 h 239"/>
                <a:gd name="T36" fmla="*/ 8 w 311"/>
                <a:gd name="T37" fmla="*/ 226 h 239"/>
                <a:gd name="T38" fmla="*/ 0 w 311"/>
                <a:gd name="T39" fmla="*/ 233 h 239"/>
                <a:gd name="T40" fmla="*/ 6 w 311"/>
                <a:gd name="T41" fmla="*/ 239 h 239"/>
                <a:gd name="T42" fmla="*/ 42 w 311"/>
                <a:gd name="T43" fmla="*/ 237 h 239"/>
                <a:gd name="T44" fmla="*/ 79 w 311"/>
                <a:gd name="T45" fmla="*/ 239 h 239"/>
                <a:gd name="T46" fmla="*/ 86 w 311"/>
                <a:gd name="T47" fmla="*/ 231 h 239"/>
                <a:gd name="T48" fmla="*/ 78 w 311"/>
                <a:gd name="T49" fmla="*/ 226 h 239"/>
                <a:gd name="T50" fmla="*/ 56 w 311"/>
                <a:gd name="T51" fmla="*/ 211 h 239"/>
                <a:gd name="T52" fmla="*/ 57 w 311"/>
                <a:gd name="T53" fmla="*/ 203 h 239"/>
                <a:gd name="T54" fmla="*/ 102 w 311"/>
                <a:gd name="T55" fmla="*/ 24 h 239"/>
                <a:gd name="T56" fmla="*/ 204 w 311"/>
                <a:gd name="T57" fmla="*/ 233 h 239"/>
                <a:gd name="T58" fmla="*/ 211 w 311"/>
                <a:gd name="T59" fmla="*/ 239 h 239"/>
                <a:gd name="T60" fmla="*/ 219 w 311"/>
                <a:gd name="T61" fmla="*/ 231 h 239"/>
                <a:gd name="T62" fmla="*/ 267 w 311"/>
                <a:gd name="T63" fmla="*/ 38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11" h="239">
                  <a:moveTo>
                    <a:pt x="267" y="38"/>
                  </a:moveTo>
                  <a:cubicBezTo>
                    <a:pt x="271" y="25"/>
                    <a:pt x="276" y="14"/>
                    <a:pt x="304" y="13"/>
                  </a:cubicBezTo>
                  <a:cubicBezTo>
                    <a:pt x="306" y="13"/>
                    <a:pt x="311" y="13"/>
                    <a:pt x="311" y="5"/>
                  </a:cubicBezTo>
                  <a:cubicBezTo>
                    <a:pt x="311" y="3"/>
                    <a:pt x="309" y="0"/>
                    <a:pt x="306" y="0"/>
                  </a:cubicBezTo>
                  <a:cubicBezTo>
                    <a:pt x="294" y="0"/>
                    <a:pt x="281" y="2"/>
                    <a:pt x="270" y="2"/>
                  </a:cubicBezTo>
                  <a:cubicBezTo>
                    <a:pt x="261" y="2"/>
                    <a:pt x="241" y="0"/>
                    <a:pt x="233" y="0"/>
                  </a:cubicBezTo>
                  <a:cubicBezTo>
                    <a:pt x="231" y="0"/>
                    <a:pt x="226" y="0"/>
                    <a:pt x="226" y="8"/>
                  </a:cubicBezTo>
                  <a:cubicBezTo>
                    <a:pt x="226" y="13"/>
                    <a:pt x="230" y="13"/>
                    <a:pt x="233" y="13"/>
                  </a:cubicBezTo>
                  <a:cubicBezTo>
                    <a:pt x="250" y="13"/>
                    <a:pt x="256" y="19"/>
                    <a:pt x="256" y="27"/>
                  </a:cubicBezTo>
                  <a:cubicBezTo>
                    <a:pt x="256" y="30"/>
                    <a:pt x="255" y="32"/>
                    <a:pt x="254" y="36"/>
                  </a:cubicBezTo>
                  <a:lnTo>
                    <a:pt x="216" y="188"/>
                  </a:lnTo>
                  <a:lnTo>
                    <a:pt x="128" y="6"/>
                  </a:lnTo>
                  <a:cubicBezTo>
                    <a:pt x="125" y="0"/>
                    <a:pt x="124" y="0"/>
                    <a:pt x="116" y="0"/>
                  </a:cubicBezTo>
                  <a:lnTo>
                    <a:pt x="68" y="0"/>
                  </a:lnTo>
                  <a:cubicBezTo>
                    <a:pt x="61" y="0"/>
                    <a:pt x="57" y="0"/>
                    <a:pt x="57" y="8"/>
                  </a:cubicBezTo>
                  <a:cubicBezTo>
                    <a:pt x="57" y="13"/>
                    <a:pt x="61" y="13"/>
                    <a:pt x="68" y="13"/>
                  </a:cubicBezTo>
                  <a:cubicBezTo>
                    <a:pt x="76" y="13"/>
                    <a:pt x="83" y="13"/>
                    <a:pt x="91" y="15"/>
                  </a:cubicBezTo>
                  <a:lnTo>
                    <a:pt x="44" y="201"/>
                  </a:lnTo>
                  <a:cubicBezTo>
                    <a:pt x="41" y="214"/>
                    <a:pt x="35" y="225"/>
                    <a:pt x="8" y="226"/>
                  </a:cubicBezTo>
                  <a:cubicBezTo>
                    <a:pt x="5" y="226"/>
                    <a:pt x="0" y="226"/>
                    <a:pt x="0" y="233"/>
                  </a:cubicBezTo>
                  <a:cubicBezTo>
                    <a:pt x="0" y="237"/>
                    <a:pt x="3" y="239"/>
                    <a:pt x="6" y="239"/>
                  </a:cubicBezTo>
                  <a:cubicBezTo>
                    <a:pt x="17" y="239"/>
                    <a:pt x="30" y="237"/>
                    <a:pt x="42" y="237"/>
                  </a:cubicBezTo>
                  <a:cubicBezTo>
                    <a:pt x="50" y="237"/>
                    <a:pt x="71" y="239"/>
                    <a:pt x="79" y="239"/>
                  </a:cubicBezTo>
                  <a:cubicBezTo>
                    <a:pt x="82" y="239"/>
                    <a:pt x="86" y="237"/>
                    <a:pt x="86" y="231"/>
                  </a:cubicBezTo>
                  <a:cubicBezTo>
                    <a:pt x="86" y="226"/>
                    <a:pt x="82" y="226"/>
                    <a:pt x="78" y="226"/>
                  </a:cubicBezTo>
                  <a:cubicBezTo>
                    <a:pt x="56" y="225"/>
                    <a:pt x="56" y="216"/>
                    <a:pt x="56" y="211"/>
                  </a:cubicBezTo>
                  <a:cubicBezTo>
                    <a:pt x="56" y="210"/>
                    <a:pt x="56" y="208"/>
                    <a:pt x="57" y="203"/>
                  </a:cubicBezTo>
                  <a:lnTo>
                    <a:pt x="102" y="24"/>
                  </a:lnTo>
                  <a:lnTo>
                    <a:pt x="204" y="233"/>
                  </a:lnTo>
                  <a:cubicBezTo>
                    <a:pt x="207" y="238"/>
                    <a:pt x="208" y="239"/>
                    <a:pt x="211" y="239"/>
                  </a:cubicBezTo>
                  <a:cubicBezTo>
                    <a:pt x="217" y="239"/>
                    <a:pt x="217" y="238"/>
                    <a:pt x="219" y="231"/>
                  </a:cubicBezTo>
                  <a:lnTo>
                    <a:pt x="267" y="38"/>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6" name="Freeform 180">
              <a:extLst>
                <a:ext uri="{FF2B5EF4-FFF2-40B4-BE49-F238E27FC236}">
                  <a16:creationId xmlns:a16="http://schemas.microsoft.com/office/drawing/2014/main" id="{49096719-4215-443C-A668-179D8E162AF6}"/>
                </a:ext>
              </a:extLst>
            </p:cNvPr>
            <p:cNvSpPr>
              <a:spLocks/>
            </p:cNvSpPr>
            <p:nvPr>
              <p:custDataLst>
                <p:tags r:id="rId42"/>
              </p:custDataLst>
            </p:nvPr>
          </p:nvSpPr>
          <p:spPr bwMode="auto">
            <a:xfrm>
              <a:off x="5653088" y="3916363"/>
              <a:ext cx="431800" cy="468312"/>
            </a:xfrm>
            <a:custGeom>
              <a:avLst/>
              <a:gdLst>
                <a:gd name="T0" fmla="*/ 603 w 664"/>
                <a:gd name="T1" fmla="*/ 698 h 698"/>
                <a:gd name="T2" fmla="*/ 664 w 664"/>
                <a:gd name="T3" fmla="*/ 539 h 698"/>
                <a:gd name="T4" fmla="*/ 651 w 664"/>
                <a:gd name="T5" fmla="*/ 539 h 698"/>
                <a:gd name="T6" fmla="*/ 522 w 664"/>
                <a:gd name="T7" fmla="*/ 639 h 698"/>
                <a:gd name="T8" fmla="*/ 367 w 664"/>
                <a:gd name="T9" fmla="*/ 655 h 698"/>
                <a:gd name="T10" fmla="*/ 66 w 664"/>
                <a:gd name="T11" fmla="*/ 655 h 698"/>
                <a:gd name="T12" fmla="*/ 320 w 664"/>
                <a:gd name="T13" fmla="*/ 357 h 698"/>
                <a:gd name="T14" fmla="*/ 324 w 664"/>
                <a:gd name="T15" fmla="*/ 349 h 698"/>
                <a:gd name="T16" fmla="*/ 321 w 664"/>
                <a:gd name="T17" fmla="*/ 342 h 698"/>
                <a:gd name="T18" fmla="*/ 88 w 664"/>
                <a:gd name="T19" fmla="*/ 24 h 698"/>
                <a:gd name="T20" fmla="*/ 362 w 664"/>
                <a:gd name="T21" fmla="*/ 24 h 698"/>
                <a:gd name="T22" fmla="*/ 478 w 664"/>
                <a:gd name="T23" fmla="*/ 32 h 698"/>
                <a:gd name="T24" fmla="*/ 588 w 664"/>
                <a:gd name="T25" fmla="*/ 69 h 698"/>
                <a:gd name="T26" fmla="*/ 651 w 664"/>
                <a:gd name="T27" fmla="*/ 140 h 698"/>
                <a:gd name="T28" fmla="*/ 664 w 664"/>
                <a:gd name="T29" fmla="*/ 140 h 698"/>
                <a:gd name="T30" fmla="*/ 603 w 664"/>
                <a:gd name="T31" fmla="*/ 0 h 698"/>
                <a:gd name="T32" fmla="*/ 14 w 664"/>
                <a:gd name="T33" fmla="*/ 0 h 698"/>
                <a:gd name="T34" fmla="*/ 0 w 664"/>
                <a:gd name="T35" fmla="*/ 4 h 698"/>
                <a:gd name="T36" fmla="*/ 0 w 664"/>
                <a:gd name="T37" fmla="*/ 20 h 698"/>
                <a:gd name="T38" fmla="*/ 264 w 664"/>
                <a:gd name="T39" fmla="*/ 381 h 698"/>
                <a:gd name="T40" fmla="*/ 5 w 664"/>
                <a:gd name="T41" fmla="*/ 684 h 698"/>
                <a:gd name="T42" fmla="*/ 0 w 664"/>
                <a:gd name="T43" fmla="*/ 693 h 698"/>
                <a:gd name="T44" fmla="*/ 14 w 664"/>
                <a:gd name="T45" fmla="*/ 698 h 698"/>
                <a:gd name="T46" fmla="*/ 603 w 664"/>
                <a:gd name="T47" fmla="*/ 698 h 6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64" h="698">
                  <a:moveTo>
                    <a:pt x="603" y="698"/>
                  </a:moveTo>
                  <a:lnTo>
                    <a:pt x="664" y="539"/>
                  </a:lnTo>
                  <a:lnTo>
                    <a:pt x="651" y="539"/>
                  </a:lnTo>
                  <a:cubicBezTo>
                    <a:pt x="632" y="591"/>
                    <a:pt x="579" y="624"/>
                    <a:pt x="522" y="639"/>
                  </a:cubicBezTo>
                  <a:cubicBezTo>
                    <a:pt x="511" y="642"/>
                    <a:pt x="462" y="655"/>
                    <a:pt x="367" y="655"/>
                  </a:cubicBezTo>
                  <a:lnTo>
                    <a:pt x="66" y="655"/>
                  </a:lnTo>
                  <a:lnTo>
                    <a:pt x="320" y="357"/>
                  </a:lnTo>
                  <a:cubicBezTo>
                    <a:pt x="323" y="353"/>
                    <a:pt x="324" y="352"/>
                    <a:pt x="324" y="349"/>
                  </a:cubicBezTo>
                  <a:cubicBezTo>
                    <a:pt x="324" y="348"/>
                    <a:pt x="324" y="347"/>
                    <a:pt x="321" y="342"/>
                  </a:cubicBezTo>
                  <a:lnTo>
                    <a:pt x="88" y="24"/>
                  </a:lnTo>
                  <a:lnTo>
                    <a:pt x="362" y="24"/>
                  </a:lnTo>
                  <a:cubicBezTo>
                    <a:pt x="428" y="24"/>
                    <a:pt x="474" y="31"/>
                    <a:pt x="478" y="32"/>
                  </a:cubicBezTo>
                  <a:cubicBezTo>
                    <a:pt x="505" y="36"/>
                    <a:pt x="549" y="44"/>
                    <a:pt x="588" y="69"/>
                  </a:cubicBezTo>
                  <a:cubicBezTo>
                    <a:pt x="600" y="77"/>
                    <a:pt x="634" y="100"/>
                    <a:pt x="651" y="140"/>
                  </a:cubicBezTo>
                  <a:lnTo>
                    <a:pt x="664" y="140"/>
                  </a:lnTo>
                  <a:lnTo>
                    <a:pt x="603" y="0"/>
                  </a:lnTo>
                  <a:lnTo>
                    <a:pt x="14" y="0"/>
                  </a:lnTo>
                  <a:cubicBezTo>
                    <a:pt x="2" y="0"/>
                    <a:pt x="2" y="1"/>
                    <a:pt x="0" y="4"/>
                  </a:cubicBezTo>
                  <a:cubicBezTo>
                    <a:pt x="0" y="5"/>
                    <a:pt x="0" y="14"/>
                    <a:pt x="0" y="20"/>
                  </a:cubicBezTo>
                  <a:lnTo>
                    <a:pt x="264" y="381"/>
                  </a:lnTo>
                  <a:lnTo>
                    <a:pt x="5" y="684"/>
                  </a:lnTo>
                  <a:cubicBezTo>
                    <a:pt x="0" y="690"/>
                    <a:pt x="0" y="692"/>
                    <a:pt x="0" y="693"/>
                  </a:cubicBezTo>
                  <a:cubicBezTo>
                    <a:pt x="0" y="698"/>
                    <a:pt x="5" y="698"/>
                    <a:pt x="14" y="698"/>
                  </a:cubicBezTo>
                  <a:lnTo>
                    <a:pt x="603" y="698"/>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7" name="Freeform 181">
              <a:extLst>
                <a:ext uri="{FF2B5EF4-FFF2-40B4-BE49-F238E27FC236}">
                  <a16:creationId xmlns:a16="http://schemas.microsoft.com/office/drawing/2014/main" id="{6F2F6A74-4A2F-477A-AA6B-EA0DB2A75D7D}"/>
                </a:ext>
              </a:extLst>
            </p:cNvPr>
            <p:cNvSpPr>
              <a:spLocks noEditPoints="1"/>
            </p:cNvSpPr>
            <p:nvPr>
              <p:custDataLst>
                <p:tags r:id="rId43"/>
              </p:custDataLst>
            </p:nvPr>
          </p:nvSpPr>
          <p:spPr bwMode="auto">
            <a:xfrm>
              <a:off x="5668963" y="4473575"/>
              <a:ext cx="68263" cy="157162"/>
            </a:xfrm>
            <a:custGeom>
              <a:avLst/>
              <a:gdLst>
                <a:gd name="T0" fmla="*/ 96 w 105"/>
                <a:gd name="T1" fmla="*/ 13 h 235"/>
                <a:gd name="T2" fmla="*/ 82 w 105"/>
                <a:gd name="T3" fmla="*/ 0 h 235"/>
                <a:gd name="T4" fmla="*/ 63 w 105"/>
                <a:gd name="T5" fmla="*/ 19 h 235"/>
                <a:gd name="T6" fmla="*/ 77 w 105"/>
                <a:gd name="T7" fmla="*/ 32 h 235"/>
                <a:gd name="T8" fmla="*/ 96 w 105"/>
                <a:gd name="T9" fmla="*/ 13 h 235"/>
                <a:gd name="T10" fmla="*/ 25 w 105"/>
                <a:gd name="T11" fmla="*/ 190 h 235"/>
                <a:gd name="T12" fmla="*/ 22 w 105"/>
                <a:gd name="T13" fmla="*/ 205 h 235"/>
                <a:gd name="T14" fmla="*/ 55 w 105"/>
                <a:gd name="T15" fmla="*/ 235 h 235"/>
                <a:gd name="T16" fmla="*/ 105 w 105"/>
                <a:gd name="T17" fmla="*/ 181 h 235"/>
                <a:gd name="T18" fmla="*/ 100 w 105"/>
                <a:gd name="T19" fmla="*/ 177 h 235"/>
                <a:gd name="T20" fmla="*/ 93 w 105"/>
                <a:gd name="T21" fmla="*/ 183 h 235"/>
                <a:gd name="T22" fmla="*/ 56 w 105"/>
                <a:gd name="T23" fmla="*/ 225 h 235"/>
                <a:gd name="T24" fmla="*/ 47 w 105"/>
                <a:gd name="T25" fmla="*/ 213 h 235"/>
                <a:gd name="T26" fmla="*/ 53 w 105"/>
                <a:gd name="T27" fmla="*/ 190 h 235"/>
                <a:gd name="T28" fmla="*/ 64 w 105"/>
                <a:gd name="T29" fmla="*/ 163 h 235"/>
                <a:gd name="T30" fmla="*/ 81 w 105"/>
                <a:gd name="T31" fmla="*/ 118 h 235"/>
                <a:gd name="T32" fmla="*/ 83 w 105"/>
                <a:gd name="T33" fmla="*/ 107 h 235"/>
                <a:gd name="T34" fmla="*/ 50 w 105"/>
                <a:gd name="T35" fmla="*/ 77 h 235"/>
                <a:gd name="T36" fmla="*/ 0 w 105"/>
                <a:gd name="T37" fmla="*/ 131 h 235"/>
                <a:gd name="T38" fmla="*/ 5 w 105"/>
                <a:gd name="T39" fmla="*/ 135 h 235"/>
                <a:gd name="T40" fmla="*/ 12 w 105"/>
                <a:gd name="T41" fmla="*/ 130 h 235"/>
                <a:gd name="T42" fmla="*/ 49 w 105"/>
                <a:gd name="T43" fmla="*/ 87 h 235"/>
                <a:gd name="T44" fmla="*/ 58 w 105"/>
                <a:gd name="T45" fmla="*/ 99 h 235"/>
                <a:gd name="T46" fmla="*/ 47 w 105"/>
                <a:gd name="T47" fmla="*/ 134 h 235"/>
                <a:gd name="T48" fmla="*/ 25 w 105"/>
                <a:gd name="T49" fmla="*/ 190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5" h="235">
                  <a:moveTo>
                    <a:pt x="96" y="13"/>
                  </a:moveTo>
                  <a:cubicBezTo>
                    <a:pt x="96" y="8"/>
                    <a:pt x="92" y="0"/>
                    <a:pt x="82" y="0"/>
                  </a:cubicBezTo>
                  <a:cubicBezTo>
                    <a:pt x="73" y="0"/>
                    <a:pt x="63" y="9"/>
                    <a:pt x="63" y="19"/>
                  </a:cubicBezTo>
                  <a:cubicBezTo>
                    <a:pt x="63" y="25"/>
                    <a:pt x="67" y="32"/>
                    <a:pt x="77" y="32"/>
                  </a:cubicBezTo>
                  <a:cubicBezTo>
                    <a:pt x="87" y="32"/>
                    <a:pt x="96" y="23"/>
                    <a:pt x="96" y="13"/>
                  </a:cubicBezTo>
                  <a:close/>
                  <a:moveTo>
                    <a:pt x="25" y="190"/>
                  </a:moveTo>
                  <a:cubicBezTo>
                    <a:pt x="24" y="195"/>
                    <a:pt x="22" y="199"/>
                    <a:pt x="22" y="205"/>
                  </a:cubicBezTo>
                  <a:cubicBezTo>
                    <a:pt x="22" y="221"/>
                    <a:pt x="36" y="235"/>
                    <a:pt x="55" y="235"/>
                  </a:cubicBezTo>
                  <a:cubicBezTo>
                    <a:pt x="90" y="235"/>
                    <a:pt x="105" y="187"/>
                    <a:pt x="105" y="181"/>
                  </a:cubicBezTo>
                  <a:cubicBezTo>
                    <a:pt x="105" y="177"/>
                    <a:pt x="101" y="177"/>
                    <a:pt x="100" y="177"/>
                  </a:cubicBezTo>
                  <a:cubicBezTo>
                    <a:pt x="95" y="177"/>
                    <a:pt x="94" y="179"/>
                    <a:pt x="93" y="183"/>
                  </a:cubicBezTo>
                  <a:cubicBezTo>
                    <a:pt x="85" y="211"/>
                    <a:pt x="70" y="225"/>
                    <a:pt x="56" y="225"/>
                  </a:cubicBezTo>
                  <a:cubicBezTo>
                    <a:pt x="49" y="225"/>
                    <a:pt x="47" y="220"/>
                    <a:pt x="47" y="213"/>
                  </a:cubicBezTo>
                  <a:cubicBezTo>
                    <a:pt x="47" y="205"/>
                    <a:pt x="50" y="198"/>
                    <a:pt x="53" y="190"/>
                  </a:cubicBezTo>
                  <a:cubicBezTo>
                    <a:pt x="56" y="181"/>
                    <a:pt x="60" y="172"/>
                    <a:pt x="64" y="163"/>
                  </a:cubicBezTo>
                  <a:cubicBezTo>
                    <a:pt x="67" y="154"/>
                    <a:pt x="80" y="122"/>
                    <a:pt x="81" y="118"/>
                  </a:cubicBezTo>
                  <a:cubicBezTo>
                    <a:pt x="82" y="115"/>
                    <a:pt x="83" y="111"/>
                    <a:pt x="83" y="107"/>
                  </a:cubicBezTo>
                  <a:cubicBezTo>
                    <a:pt x="83" y="91"/>
                    <a:pt x="69" y="77"/>
                    <a:pt x="50" y="77"/>
                  </a:cubicBezTo>
                  <a:cubicBezTo>
                    <a:pt x="16" y="77"/>
                    <a:pt x="0" y="125"/>
                    <a:pt x="0" y="131"/>
                  </a:cubicBezTo>
                  <a:cubicBezTo>
                    <a:pt x="0" y="135"/>
                    <a:pt x="4" y="135"/>
                    <a:pt x="5" y="135"/>
                  </a:cubicBezTo>
                  <a:cubicBezTo>
                    <a:pt x="10" y="135"/>
                    <a:pt x="11" y="134"/>
                    <a:pt x="12" y="130"/>
                  </a:cubicBezTo>
                  <a:cubicBezTo>
                    <a:pt x="21" y="100"/>
                    <a:pt x="36" y="87"/>
                    <a:pt x="49" y="87"/>
                  </a:cubicBezTo>
                  <a:cubicBezTo>
                    <a:pt x="55" y="87"/>
                    <a:pt x="58" y="90"/>
                    <a:pt x="58" y="99"/>
                  </a:cubicBezTo>
                  <a:cubicBezTo>
                    <a:pt x="58" y="107"/>
                    <a:pt x="56" y="113"/>
                    <a:pt x="47" y="134"/>
                  </a:cubicBezTo>
                  <a:lnTo>
                    <a:pt x="25" y="19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8" name="Freeform 182">
              <a:extLst>
                <a:ext uri="{FF2B5EF4-FFF2-40B4-BE49-F238E27FC236}">
                  <a16:creationId xmlns:a16="http://schemas.microsoft.com/office/drawing/2014/main" id="{3011B5C0-6EB9-4C30-BC61-F3EB1DB64A9C}"/>
                </a:ext>
              </a:extLst>
            </p:cNvPr>
            <p:cNvSpPr>
              <a:spLocks noEditPoints="1"/>
            </p:cNvSpPr>
            <p:nvPr>
              <p:custDataLst>
                <p:tags r:id="rId44"/>
              </p:custDataLst>
            </p:nvPr>
          </p:nvSpPr>
          <p:spPr bwMode="auto">
            <a:xfrm>
              <a:off x="5765801" y="4538663"/>
              <a:ext cx="166688" cy="63500"/>
            </a:xfrm>
            <a:custGeom>
              <a:avLst/>
              <a:gdLst>
                <a:gd name="T0" fmla="*/ 243 w 256"/>
                <a:gd name="T1" fmla="*/ 17 h 94"/>
                <a:gd name="T2" fmla="*/ 256 w 256"/>
                <a:gd name="T3" fmla="*/ 8 h 94"/>
                <a:gd name="T4" fmla="*/ 243 w 256"/>
                <a:gd name="T5" fmla="*/ 0 h 94"/>
                <a:gd name="T6" fmla="*/ 12 w 256"/>
                <a:gd name="T7" fmla="*/ 0 h 94"/>
                <a:gd name="T8" fmla="*/ 0 w 256"/>
                <a:gd name="T9" fmla="*/ 8 h 94"/>
                <a:gd name="T10" fmla="*/ 13 w 256"/>
                <a:gd name="T11" fmla="*/ 17 h 94"/>
                <a:gd name="T12" fmla="*/ 243 w 256"/>
                <a:gd name="T13" fmla="*/ 17 h 94"/>
                <a:gd name="T14" fmla="*/ 243 w 256"/>
                <a:gd name="T15" fmla="*/ 94 h 94"/>
                <a:gd name="T16" fmla="*/ 256 w 256"/>
                <a:gd name="T17" fmla="*/ 85 h 94"/>
                <a:gd name="T18" fmla="*/ 243 w 256"/>
                <a:gd name="T19" fmla="*/ 77 h 94"/>
                <a:gd name="T20" fmla="*/ 13 w 256"/>
                <a:gd name="T21" fmla="*/ 77 h 94"/>
                <a:gd name="T22" fmla="*/ 0 w 256"/>
                <a:gd name="T23" fmla="*/ 85 h 94"/>
                <a:gd name="T24" fmla="*/ 12 w 256"/>
                <a:gd name="T25" fmla="*/ 94 h 94"/>
                <a:gd name="T26" fmla="*/ 243 w 256"/>
                <a:gd name="T27" fmla="*/ 94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6" h="94">
                  <a:moveTo>
                    <a:pt x="243" y="17"/>
                  </a:moveTo>
                  <a:cubicBezTo>
                    <a:pt x="248" y="17"/>
                    <a:pt x="256" y="17"/>
                    <a:pt x="256" y="8"/>
                  </a:cubicBezTo>
                  <a:cubicBezTo>
                    <a:pt x="256" y="0"/>
                    <a:pt x="248" y="0"/>
                    <a:pt x="243" y="0"/>
                  </a:cubicBezTo>
                  <a:lnTo>
                    <a:pt x="12" y="0"/>
                  </a:lnTo>
                  <a:cubicBezTo>
                    <a:pt x="8" y="0"/>
                    <a:pt x="0" y="0"/>
                    <a:pt x="0" y="8"/>
                  </a:cubicBezTo>
                  <a:cubicBezTo>
                    <a:pt x="0" y="17"/>
                    <a:pt x="8" y="17"/>
                    <a:pt x="13" y="17"/>
                  </a:cubicBezTo>
                  <a:lnTo>
                    <a:pt x="243" y="17"/>
                  </a:lnTo>
                  <a:close/>
                  <a:moveTo>
                    <a:pt x="243" y="94"/>
                  </a:moveTo>
                  <a:cubicBezTo>
                    <a:pt x="248" y="94"/>
                    <a:pt x="256" y="94"/>
                    <a:pt x="256" y="85"/>
                  </a:cubicBezTo>
                  <a:cubicBezTo>
                    <a:pt x="256" y="77"/>
                    <a:pt x="248" y="77"/>
                    <a:pt x="243" y="77"/>
                  </a:cubicBezTo>
                  <a:lnTo>
                    <a:pt x="13" y="77"/>
                  </a:lnTo>
                  <a:cubicBezTo>
                    <a:pt x="8" y="77"/>
                    <a:pt x="0" y="77"/>
                    <a:pt x="0" y="85"/>
                  </a:cubicBezTo>
                  <a:cubicBezTo>
                    <a:pt x="0" y="94"/>
                    <a:pt x="8" y="94"/>
                    <a:pt x="12" y="94"/>
                  </a:cubicBezTo>
                  <a:lnTo>
                    <a:pt x="243" y="94"/>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9" name="Freeform 183">
              <a:extLst>
                <a:ext uri="{FF2B5EF4-FFF2-40B4-BE49-F238E27FC236}">
                  <a16:creationId xmlns:a16="http://schemas.microsoft.com/office/drawing/2014/main" id="{D5BC4C95-D9B3-455B-9568-42DA43FCF5A2}"/>
                </a:ext>
              </a:extLst>
            </p:cNvPr>
            <p:cNvSpPr>
              <a:spLocks/>
            </p:cNvSpPr>
            <p:nvPr>
              <p:custDataLst>
                <p:tags r:id="rId45"/>
              </p:custDataLst>
            </p:nvPr>
          </p:nvSpPr>
          <p:spPr bwMode="auto">
            <a:xfrm>
              <a:off x="5973763" y="4473575"/>
              <a:ext cx="82550" cy="155575"/>
            </a:xfrm>
            <a:custGeom>
              <a:avLst/>
              <a:gdLst>
                <a:gd name="T0" fmla="*/ 79 w 127"/>
                <a:gd name="T1" fmla="*/ 9 h 231"/>
                <a:gd name="T2" fmla="*/ 68 w 127"/>
                <a:gd name="T3" fmla="*/ 0 h 231"/>
                <a:gd name="T4" fmla="*/ 0 w 127"/>
                <a:gd name="T5" fmla="*/ 22 h 231"/>
                <a:gd name="T6" fmla="*/ 0 w 127"/>
                <a:gd name="T7" fmla="*/ 35 h 231"/>
                <a:gd name="T8" fmla="*/ 50 w 127"/>
                <a:gd name="T9" fmla="*/ 25 h 231"/>
                <a:gd name="T10" fmla="*/ 50 w 127"/>
                <a:gd name="T11" fmla="*/ 203 h 231"/>
                <a:gd name="T12" fmla="*/ 16 w 127"/>
                <a:gd name="T13" fmla="*/ 219 h 231"/>
                <a:gd name="T14" fmla="*/ 2 w 127"/>
                <a:gd name="T15" fmla="*/ 219 h 231"/>
                <a:gd name="T16" fmla="*/ 2 w 127"/>
                <a:gd name="T17" fmla="*/ 231 h 231"/>
                <a:gd name="T18" fmla="*/ 64 w 127"/>
                <a:gd name="T19" fmla="*/ 230 h 231"/>
                <a:gd name="T20" fmla="*/ 127 w 127"/>
                <a:gd name="T21" fmla="*/ 231 h 231"/>
                <a:gd name="T22" fmla="*/ 127 w 127"/>
                <a:gd name="T23" fmla="*/ 219 h 231"/>
                <a:gd name="T24" fmla="*/ 114 w 127"/>
                <a:gd name="T25" fmla="*/ 219 h 231"/>
                <a:gd name="T26" fmla="*/ 79 w 127"/>
                <a:gd name="T27" fmla="*/ 203 h 231"/>
                <a:gd name="T28" fmla="*/ 79 w 127"/>
                <a:gd name="T29" fmla="*/ 9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7" h="231">
                  <a:moveTo>
                    <a:pt x="79" y="9"/>
                  </a:moveTo>
                  <a:cubicBezTo>
                    <a:pt x="79" y="0"/>
                    <a:pt x="78" y="0"/>
                    <a:pt x="68" y="0"/>
                  </a:cubicBezTo>
                  <a:cubicBezTo>
                    <a:pt x="46" y="22"/>
                    <a:pt x="14" y="22"/>
                    <a:pt x="0" y="22"/>
                  </a:cubicBezTo>
                  <a:lnTo>
                    <a:pt x="0" y="35"/>
                  </a:lnTo>
                  <a:cubicBezTo>
                    <a:pt x="8" y="35"/>
                    <a:pt x="31" y="35"/>
                    <a:pt x="50" y="25"/>
                  </a:cubicBezTo>
                  <a:lnTo>
                    <a:pt x="50" y="203"/>
                  </a:lnTo>
                  <a:cubicBezTo>
                    <a:pt x="50" y="214"/>
                    <a:pt x="50" y="219"/>
                    <a:pt x="16" y="219"/>
                  </a:cubicBezTo>
                  <a:lnTo>
                    <a:pt x="2" y="219"/>
                  </a:lnTo>
                  <a:lnTo>
                    <a:pt x="2" y="231"/>
                  </a:lnTo>
                  <a:cubicBezTo>
                    <a:pt x="9" y="231"/>
                    <a:pt x="52" y="230"/>
                    <a:pt x="64" y="230"/>
                  </a:cubicBezTo>
                  <a:cubicBezTo>
                    <a:pt x="75" y="230"/>
                    <a:pt x="119" y="231"/>
                    <a:pt x="127" y="231"/>
                  </a:cubicBezTo>
                  <a:lnTo>
                    <a:pt x="127" y="219"/>
                  </a:lnTo>
                  <a:lnTo>
                    <a:pt x="114" y="219"/>
                  </a:lnTo>
                  <a:cubicBezTo>
                    <a:pt x="79" y="219"/>
                    <a:pt x="79" y="214"/>
                    <a:pt x="79" y="203"/>
                  </a:cubicBezTo>
                  <a:lnTo>
                    <a:pt x="79" y="9"/>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0" name="Freeform 184">
              <a:extLst>
                <a:ext uri="{FF2B5EF4-FFF2-40B4-BE49-F238E27FC236}">
                  <a16:creationId xmlns:a16="http://schemas.microsoft.com/office/drawing/2014/main" id="{A78B2CA9-4B9D-4E73-A50D-72D189FD30D6}"/>
                </a:ext>
              </a:extLst>
            </p:cNvPr>
            <p:cNvSpPr>
              <a:spLocks/>
            </p:cNvSpPr>
            <p:nvPr>
              <p:custDataLst>
                <p:tags r:id="rId46"/>
              </p:custDataLst>
            </p:nvPr>
          </p:nvSpPr>
          <p:spPr bwMode="auto">
            <a:xfrm>
              <a:off x="6224588" y="3784600"/>
              <a:ext cx="106363" cy="222250"/>
            </a:xfrm>
            <a:custGeom>
              <a:avLst/>
              <a:gdLst>
                <a:gd name="T0" fmla="*/ 102 w 164"/>
                <a:gd name="T1" fmla="*/ 13 h 332"/>
                <a:gd name="T2" fmla="*/ 90 w 164"/>
                <a:gd name="T3" fmla="*/ 0 h 332"/>
                <a:gd name="T4" fmla="*/ 0 w 164"/>
                <a:gd name="T5" fmla="*/ 32 h 332"/>
                <a:gd name="T6" fmla="*/ 0 w 164"/>
                <a:gd name="T7" fmla="*/ 48 h 332"/>
                <a:gd name="T8" fmla="*/ 65 w 164"/>
                <a:gd name="T9" fmla="*/ 35 h 332"/>
                <a:gd name="T10" fmla="*/ 65 w 164"/>
                <a:gd name="T11" fmla="*/ 293 h 332"/>
                <a:gd name="T12" fmla="*/ 19 w 164"/>
                <a:gd name="T13" fmla="*/ 317 h 332"/>
                <a:gd name="T14" fmla="*/ 3 w 164"/>
                <a:gd name="T15" fmla="*/ 317 h 332"/>
                <a:gd name="T16" fmla="*/ 3 w 164"/>
                <a:gd name="T17" fmla="*/ 332 h 332"/>
                <a:gd name="T18" fmla="*/ 83 w 164"/>
                <a:gd name="T19" fmla="*/ 331 h 332"/>
                <a:gd name="T20" fmla="*/ 164 w 164"/>
                <a:gd name="T21" fmla="*/ 332 h 332"/>
                <a:gd name="T22" fmla="*/ 164 w 164"/>
                <a:gd name="T23" fmla="*/ 317 h 332"/>
                <a:gd name="T24" fmla="*/ 148 w 164"/>
                <a:gd name="T25" fmla="*/ 317 h 332"/>
                <a:gd name="T26" fmla="*/ 102 w 164"/>
                <a:gd name="T27" fmla="*/ 293 h 332"/>
                <a:gd name="T28" fmla="*/ 102 w 164"/>
                <a:gd name="T29" fmla="*/ 13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4" h="332">
                  <a:moveTo>
                    <a:pt x="102" y="13"/>
                  </a:moveTo>
                  <a:cubicBezTo>
                    <a:pt x="102" y="1"/>
                    <a:pt x="102" y="0"/>
                    <a:pt x="90" y="0"/>
                  </a:cubicBezTo>
                  <a:cubicBezTo>
                    <a:pt x="60" y="32"/>
                    <a:pt x="16" y="32"/>
                    <a:pt x="0" y="32"/>
                  </a:cubicBezTo>
                  <a:lnTo>
                    <a:pt x="0" y="48"/>
                  </a:lnTo>
                  <a:cubicBezTo>
                    <a:pt x="10" y="48"/>
                    <a:pt x="39" y="48"/>
                    <a:pt x="65" y="35"/>
                  </a:cubicBezTo>
                  <a:lnTo>
                    <a:pt x="65" y="293"/>
                  </a:lnTo>
                  <a:cubicBezTo>
                    <a:pt x="65" y="311"/>
                    <a:pt x="64" y="317"/>
                    <a:pt x="19" y="317"/>
                  </a:cubicBezTo>
                  <a:lnTo>
                    <a:pt x="3" y="317"/>
                  </a:lnTo>
                  <a:lnTo>
                    <a:pt x="3" y="332"/>
                  </a:lnTo>
                  <a:cubicBezTo>
                    <a:pt x="20" y="331"/>
                    <a:pt x="64" y="331"/>
                    <a:pt x="83" y="331"/>
                  </a:cubicBezTo>
                  <a:cubicBezTo>
                    <a:pt x="103" y="331"/>
                    <a:pt x="147" y="331"/>
                    <a:pt x="164" y="332"/>
                  </a:cubicBezTo>
                  <a:lnTo>
                    <a:pt x="164" y="317"/>
                  </a:lnTo>
                  <a:lnTo>
                    <a:pt x="148" y="317"/>
                  </a:lnTo>
                  <a:cubicBezTo>
                    <a:pt x="103" y="317"/>
                    <a:pt x="102" y="311"/>
                    <a:pt x="102" y="293"/>
                  </a:cubicBezTo>
                  <a:lnTo>
                    <a:pt x="102" y="13"/>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2" name="Freeform 186">
              <a:extLst>
                <a:ext uri="{FF2B5EF4-FFF2-40B4-BE49-F238E27FC236}">
                  <a16:creationId xmlns:a16="http://schemas.microsoft.com/office/drawing/2014/main" id="{1C0F1395-DB6E-4170-980A-B94E3C0FF242}"/>
                </a:ext>
              </a:extLst>
            </p:cNvPr>
            <p:cNvSpPr>
              <a:spLocks/>
            </p:cNvSpPr>
            <p:nvPr>
              <p:custDataLst>
                <p:tags r:id="rId47"/>
              </p:custDataLst>
            </p:nvPr>
          </p:nvSpPr>
          <p:spPr bwMode="auto">
            <a:xfrm>
              <a:off x="6211888" y="4240213"/>
              <a:ext cx="130175" cy="223837"/>
            </a:xfrm>
            <a:custGeom>
              <a:avLst/>
              <a:gdLst>
                <a:gd name="T0" fmla="*/ 39 w 199"/>
                <a:gd name="T1" fmla="*/ 294 h 332"/>
                <a:gd name="T2" fmla="*/ 92 w 199"/>
                <a:gd name="T3" fmla="*/ 242 h 332"/>
                <a:gd name="T4" fmla="*/ 199 w 199"/>
                <a:gd name="T5" fmla="*/ 97 h 332"/>
                <a:gd name="T6" fmla="*/ 94 w 199"/>
                <a:gd name="T7" fmla="*/ 0 h 332"/>
                <a:gd name="T8" fmla="*/ 0 w 199"/>
                <a:gd name="T9" fmla="*/ 90 h 332"/>
                <a:gd name="T10" fmla="*/ 27 w 199"/>
                <a:gd name="T11" fmla="*/ 118 h 332"/>
                <a:gd name="T12" fmla="*/ 53 w 199"/>
                <a:gd name="T13" fmla="*/ 92 h 332"/>
                <a:gd name="T14" fmla="*/ 26 w 199"/>
                <a:gd name="T15" fmla="*/ 66 h 332"/>
                <a:gd name="T16" fmla="*/ 20 w 199"/>
                <a:gd name="T17" fmla="*/ 66 h 332"/>
                <a:gd name="T18" fmla="*/ 87 w 199"/>
                <a:gd name="T19" fmla="*/ 15 h 332"/>
                <a:gd name="T20" fmla="*/ 154 w 199"/>
                <a:gd name="T21" fmla="*/ 97 h 332"/>
                <a:gd name="T22" fmla="*/ 102 w 199"/>
                <a:gd name="T23" fmla="*/ 207 h 332"/>
                <a:gd name="T24" fmla="*/ 6 w 199"/>
                <a:gd name="T25" fmla="*/ 314 h 332"/>
                <a:gd name="T26" fmla="*/ 0 w 199"/>
                <a:gd name="T27" fmla="*/ 332 h 332"/>
                <a:gd name="T28" fmla="*/ 185 w 199"/>
                <a:gd name="T29" fmla="*/ 332 h 332"/>
                <a:gd name="T30" fmla="*/ 199 w 199"/>
                <a:gd name="T31" fmla="*/ 245 h 332"/>
                <a:gd name="T32" fmla="*/ 187 w 199"/>
                <a:gd name="T33" fmla="*/ 245 h 332"/>
                <a:gd name="T34" fmla="*/ 176 w 199"/>
                <a:gd name="T35" fmla="*/ 290 h 332"/>
                <a:gd name="T36" fmla="*/ 128 w 199"/>
                <a:gd name="T37" fmla="*/ 294 h 332"/>
                <a:gd name="T38" fmla="*/ 39 w 199"/>
                <a:gd name="T39" fmla="*/ 294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9" h="332">
                  <a:moveTo>
                    <a:pt x="39" y="294"/>
                  </a:moveTo>
                  <a:lnTo>
                    <a:pt x="92" y="242"/>
                  </a:lnTo>
                  <a:cubicBezTo>
                    <a:pt x="169" y="174"/>
                    <a:pt x="199" y="147"/>
                    <a:pt x="199" y="97"/>
                  </a:cubicBezTo>
                  <a:cubicBezTo>
                    <a:pt x="199" y="40"/>
                    <a:pt x="154" y="0"/>
                    <a:pt x="94" y="0"/>
                  </a:cubicBezTo>
                  <a:cubicBezTo>
                    <a:pt x="37" y="0"/>
                    <a:pt x="0" y="46"/>
                    <a:pt x="0" y="90"/>
                  </a:cubicBezTo>
                  <a:cubicBezTo>
                    <a:pt x="0" y="118"/>
                    <a:pt x="25" y="118"/>
                    <a:pt x="27" y="118"/>
                  </a:cubicBezTo>
                  <a:cubicBezTo>
                    <a:pt x="35" y="118"/>
                    <a:pt x="53" y="112"/>
                    <a:pt x="53" y="92"/>
                  </a:cubicBezTo>
                  <a:cubicBezTo>
                    <a:pt x="53" y="79"/>
                    <a:pt x="44" y="66"/>
                    <a:pt x="26" y="66"/>
                  </a:cubicBezTo>
                  <a:cubicBezTo>
                    <a:pt x="22" y="66"/>
                    <a:pt x="21" y="66"/>
                    <a:pt x="20" y="66"/>
                  </a:cubicBezTo>
                  <a:cubicBezTo>
                    <a:pt x="31" y="34"/>
                    <a:pt x="58" y="15"/>
                    <a:pt x="87" y="15"/>
                  </a:cubicBezTo>
                  <a:cubicBezTo>
                    <a:pt x="132" y="15"/>
                    <a:pt x="154" y="56"/>
                    <a:pt x="154" y="97"/>
                  </a:cubicBezTo>
                  <a:cubicBezTo>
                    <a:pt x="154" y="137"/>
                    <a:pt x="129" y="176"/>
                    <a:pt x="102" y="207"/>
                  </a:cubicBezTo>
                  <a:lnTo>
                    <a:pt x="6" y="314"/>
                  </a:lnTo>
                  <a:cubicBezTo>
                    <a:pt x="0" y="319"/>
                    <a:pt x="0" y="320"/>
                    <a:pt x="0" y="332"/>
                  </a:cubicBezTo>
                  <a:lnTo>
                    <a:pt x="185" y="332"/>
                  </a:lnTo>
                  <a:lnTo>
                    <a:pt x="199" y="245"/>
                  </a:lnTo>
                  <a:lnTo>
                    <a:pt x="187" y="245"/>
                  </a:lnTo>
                  <a:cubicBezTo>
                    <a:pt x="184" y="260"/>
                    <a:pt x="181" y="282"/>
                    <a:pt x="176" y="290"/>
                  </a:cubicBezTo>
                  <a:cubicBezTo>
                    <a:pt x="172" y="294"/>
                    <a:pt x="139" y="294"/>
                    <a:pt x="128" y="294"/>
                  </a:cubicBezTo>
                  <a:lnTo>
                    <a:pt x="39" y="294"/>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3" name="Freeform 187">
              <a:extLst>
                <a:ext uri="{FF2B5EF4-FFF2-40B4-BE49-F238E27FC236}">
                  <a16:creationId xmlns:a16="http://schemas.microsoft.com/office/drawing/2014/main" id="{3F2ABA9B-C15E-49C4-8E54-9372E3ADBED7}"/>
                </a:ext>
              </a:extLst>
            </p:cNvPr>
            <p:cNvSpPr>
              <a:spLocks/>
            </p:cNvSpPr>
            <p:nvPr>
              <p:custDataLst>
                <p:tags r:id="rId48"/>
              </p:custDataLst>
            </p:nvPr>
          </p:nvSpPr>
          <p:spPr bwMode="auto">
            <a:xfrm>
              <a:off x="6403976" y="4081463"/>
              <a:ext cx="217488" cy="155575"/>
            </a:xfrm>
            <a:custGeom>
              <a:avLst/>
              <a:gdLst>
                <a:gd name="T0" fmla="*/ 170 w 334"/>
                <a:gd name="T1" fmla="*/ 157 h 230"/>
                <a:gd name="T2" fmla="*/ 189 w 334"/>
                <a:gd name="T3" fmla="*/ 101 h 230"/>
                <a:gd name="T4" fmla="*/ 170 w 334"/>
                <a:gd name="T5" fmla="*/ 79 h 230"/>
                <a:gd name="T6" fmla="*/ 135 w 334"/>
                <a:gd name="T7" fmla="*/ 145 h 230"/>
                <a:gd name="T8" fmla="*/ 134 w 334"/>
                <a:gd name="T9" fmla="*/ 154 h 230"/>
                <a:gd name="T10" fmla="*/ 79 w 334"/>
                <a:gd name="T11" fmla="*/ 175 h 230"/>
                <a:gd name="T12" fmla="*/ 27 w 334"/>
                <a:gd name="T13" fmla="*/ 126 h 230"/>
                <a:gd name="T14" fmla="*/ 70 w 334"/>
                <a:gd name="T15" fmla="*/ 26 h 230"/>
                <a:gd name="T16" fmla="*/ 76 w 334"/>
                <a:gd name="T17" fmla="*/ 15 h 230"/>
                <a:gd name="T18" fmla="*/ 65 w 334"/>
                <a:gd name="T19" fmla="*/ 5 h 230"/>
                <a:gd name="T20" fmla="*/ 57 w 334"/>
                <a:gd name="T21" fmla="*/ 8 h 230"/>
                <a:gd name="T22" fmla="*/ 0 w 334"/>
                <a:gd name="T23" fmla="*/ 147 h 230"/>
                <a:gd name="T24" fmla="*/ 68 w 334"/>
                <a:gd name="T25" fmla="*/ 230 h 230"/>
                <a:gd name="T26" fmla="*/ 142 w 334"/>
                <a:gd name="T27" fmla="*/ 194 h 230"/>
                <a:gd name="T28" fmla="*/ 196 w 334"/>
                <a:gd name="T29" fmla="*/ 230 h 230"/>
                <a:gd name="T30" fmla="*/ 300 w 334"/>
                <a:gd name="T31" fmla="*/ 165 h 230"/>
                <a:gd name="T32" fmla="*/ 334 w 334"/>
                <a:gd name="T33" fmla="*/ 47 h 230"/>
                <a:gd name="T34" fmla="*/ 301 w 334"/>
                <a:gd name="T35" fmla="*/ 0 h 230"/>
                <a:gd name="T36" fmla="*/ 263 w 334"/>
                <a:gd name="T37" fmla="*/ 38 h 230"/>
                <a:gd name="T38" fmla="*/ 278 w 334"/>
                <a:gd name="T39" fmla="*/ 61 h 230"/>
                <a:gd name="T40" fmla="*/ 302 w 334"/>
                <a:gd name="T41" fmla="*/ 98 h 230"/>
                <a:gd name="T42" fmla="*/ 207 w 334"/>
                <a:gd name="T43" fmla="*/ 175 h 230"/>
                <a:gd name="T44" fmla="*/ 170 w 334"/>
                <a:gd name="T45" fmla="*/ 157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34" h="230">
                  <a:moveTo>
                    <a:pt x="170" y="157"/>
                  </a:moveTo>
                  <a:cubicBezTo>
                    <a:pt x="182" y="134"/>
                    <a:pt x="189" y="109"/>
                    <a:pt x="189" y="101"/>
                  </a:cubicBezTo>
                  <a:cubicBezTo>
                    <a:pt x="189" y="90"/>
                    <a:pt x="183" y="79"/>
                    <a:pt x="170" y="79"/>
                  </a:cubicBezTo>
                  <a:cubicBezTo>
                    <a:pt x="139" y="79"/>
                    <a:pt x="136" y="132"/>
                    <a:pt x="135" y="145"/>
                  </a:cubicBezTo>
                  <a:cubicBezTo>
                    <a:pt x="135" y="153"/>
                    <a:pt x="134" y="153"/>
                    <a:pt x="134" y="154"/>
                  </a:cubicBezTo>
                  <a:cubicBezTo>
                    <a:pt x="127" y="161"/>
                    <a:pt x="105" y="175"/>
                    <a:pt x="79" y="175"/>
                  </a:cubicBezTo>
                  <a:cubicBezTo>
                    <a:pt x="46" y="175"/>
                    <a:pt x="27" y="154"/>
                    <a:pt x="27" y="126"/>
                  </a:cubicBezTo>
                  <a:cubicBezTo>
                    <a:pt x="27" y="111"/>
                    <a:pt x="36" y="73"/>
                    <a:pt x="70" y="26"/>
                  </a:cubicBezTo>
                  <a:cubicBezTo>
                    <a:pt x="75" y="21"/>
                    <a:pt x="76" y="19"/>
                    <a:pt x="76" y="15"/>
                  </a:cubicBezTo>
                  <a:cubicBezTo>
                    <a:pt x="76" y="9"/>
                    <a:pt x="71" y="5"/>
                    <a:pt x="65" y="5"/>
                  </a:cubicBezTo>
                  <a:cubicBezTo>
                    <a:pt x="60" y="5"/>
                    <a:pt x="57" y="8"/>
                    <a:pt x="57" y="8"/>
                  </a:cubicBezTo>
                  <a:cubicBezTo>
                    <a:pt x="54" y="10"/>
                    <a:pt x="0" y="76"/>
                    <a:pt x="0" y="147"/>
                  </a:cubicBezTo>
                  <a:cubicBezTo>
                    <a:pt x="0" y="197"/>
                    <a:pt x="26" y="230"/>
                    <a:pt x="68" y="230"/>
                  </a:cubicBezTo>
                  <a:cubicBezTo>
                    <a:pt x="104" y="230"/>
                    <a:pt x="131" y="206"/>
                    <a:pt x="142" y="194"/>
                  </a:cubicBezTo>
                  <a:cubicBezTo>
                    <a:pt x="149" y="209"/>
                    <a:pt x="163" y="230"/>
                    <a:pt x="196" y="230"/>
                  </a:cubicBezTo>
                  <a:cubicBezTo>
                    <a:pt x="239" y="230"/>
                    <a:pt x="278" y="199"/>
                    <a:pt x="300" y="165"/>
                  </a:cubicBezTo>
                  <a:cubicBezTo>
                    <a:pt x="330" y="118"/>
                    <a:pt x="334" y="54"/>
                    <a:pt x="334" y="47"/>
                  </a:cubicBezTo>
                  <a:cubicBezTo>
                    <a:pt x="334" y="8"/>
                    <a:pt x="311" y="0"/>
                    <a:pt x="301" y="0"/>
                  </a:cubicBezTo>
                  <a:cubicBezTo>
                    <a:pt x="282" y="0"/>
                    <a:pt x="263" y="20"/>
                    <a:pt x="263" y="38"/>
                  </a:cubicBezTo>
                  <a:cubicBezTo>
                    <a:pt x="263" y="51"/>
                    <a:pt x="273" y="57"/>
                    <a:pt x="278" y="61"/>
                  </a:cubicBezTo>
                  <a:cubicBezTo>
                    <a:pt x="291" y="70"/>
                    <a:pt x="302" y="82"/>
                    <a:pt x="302" y="98"/>
                  </a:cubicBezTo>
                  <a:cubicBezTo>
                    <a:pt x="302" y="131"/>
                    <a:pt x="259" y="175"/>
                    <a:pt x="207" y="175"/>
                  </a:cubicBezTo>
                  <a:cubicBezTo>
                    <a:pt x="192" y="175"/>
                    <a:pt x="179" y="171"/>
                    <a:pt x="170" y="157"/>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4" name="Freeform 188">
              <a:extLst>
                <a:ext uri="{FF2B5EF4-FFF2-40B4-BE49-F238E27FC236}">
                  <a16:creationId xmlns:a16="http://schemas.microsoft.com/office/drawing/2014/main" id="{E8238786-7306-491D-B09F-0B130626E449}"/>
                </a:ext>
              </a:extLst>
            </p:cNvPr>
            <p:cNvSpPr>
              <a:spLocks/>
            </p:cNvSpPr>
            <p:nvPr>
              <p:custDataLst>
                <p:tags r:id="rId49"/>
              </p:custDataLst>
            </p:nvPr>
          </p:nvSpPr>
          <p:spPr bwMode="auto">
            <a:xfrm>
              <a:off x="6651626" y="3937000"/>
              <a:ext cx="169863" cy="158750"/>
            </a:xfrm>
            <a:custGeom>
              <a:avLst/>
              <a:gdLst>
                <a:gd name="T0" fmla="*/ 155 w 261"/>
                <a:gd name="T1" fmla="*/ 25 h 236"/>
                <a:gd name="T2" fmla="*/ 166 w 261"/>
                <a:gd name="T3" fmla="*/ 13 h 236"/>
                <a:gd name="T4" fmla="*/ 186 w 261"/>
                <a:gd name="T5" fmla="*/ 13 h 236"/>
                <a:gd name="T6" fmla="*/ 226 w 261"/>
                <a:gd name="T7" fmla="*/ 15 h 236"/>
                <a:gd name="T8" fmla="*/ 242 w 261"/>
                <a:gd name="T9" fmla="*/ 43 h 236"/>
                <a:gd name="T10" fmla="*/ 239 w 261"/>
                <a:gd name="T11" fmla="*/ 71 h 236"/>
                <a:gd name="T12" fmla="*/ 239 w 261"/>
                <a:gd name="T13" fmla="*/ 75 h 236"/>
                <a:gd name="T14" fmla="*/ 245 w 261"/>
                <a:gd name="T15" fmla="*/ 80 h 236"/>
                <a:gd name="T16" fmla="*/ 251 w 261"/>
                <a:gd name="T17" fmla="*/ 71 h 236"/>
                <a:gd name="T18" fmla="*/ 261 w 261"/>
                <a:gd name="T19" fmla="*/ 5 h 236"/>
                <a:gd name="T20" fmla="*/ 250 w 261"/>
                <a:gd name="T21" fmla="*/ 0 h 236"/>
                <a:gd name="T22" fmla="*/ 36 w 261"/>
                <a:gd name="T23" fmla="*/ 0 h 236"/>
                <a:gd name="T24" fmla="*/ 24 w 261"/>
                <a:gd name="T25" fmla="*/ 7 h 236"/>
                <a:gd name="T26" fmla="*/ 2 w 261"/>
                <a:gd name="T27" fmla="*/ 69 h 236"/>
                <a:gd name="T28" fmla="*/ 0 w 261"/>
                <a:gd name="T29" fmla="*/ 75 h 236"/>
                <a:gd name="T30" fmla="*/ 6 w 261"/>
                <a:gd name="T31" fmla="*/ 80 h 236"/>
                <a:gd name="T32" fmla="*/ 14 w 261"/>
                <a:gd name="T33" fmla="*/ 72 h 236"/>
                <a:gd name="T34" fmla="*/ 98 w 261"/>
                <a:gd name="T35" fmla="*/ 13 h 236"/>
                <a:gd name="T36" fmla="*/ 113 w 261"/>
                <a:gd name="T37" fmla="*/ 13 h 236"/>
                <a:gd name="T38" fmla="*/ 124 w 261"/>
                <a:gd name="T39" fmla="*/ 16 h 236"/>
                <a:gd name="T40" fmla="*/ 122 w 261"/>
                <a:gd name="T41" fmla="*/ 23 h 236"/>
                <a:gd name="T42" fmla="*/ 76 w 261"/>
                <a:gd name="T43" fmla="*/ 207 h 236"/>
                <a:gd name="T44" fmla="*/ 35 w 261"/>
                <a:gd name="T45" fmla="*/ 223 h 236"/>
                <a:gd name="T46" fmla="*/ 20 w 261"/>
                <a:gd name="T47" fmla="*/ 231 h 236"/>
                <a:gd name="T48" fmla="*/ 26 w 261"/>
                <a:gd name="T49" fmla="*/ 236 h 236"/>
                <a:gd name="T50" fmla="*/ 56 w 261"/>
                <a:gd name="T51" fmla="*/ 235 h 236"/>
                <a:gd name="T52" fmla="*/ 86 w 261"/>
                <a:gd name="T53" fmla="*/ 234 h 236"/>
                <a:gd name="T54" fmla="*/ 117 w 261"/>
                <a:gd name="T55" fmla="*/ 235 h 236"/>
                <a:gd name="T56" fmla="*/ 146 w 261"/>
                <a:gd name="T57" fmla="*/ 236 h 236"/>
                <a:gd name="T58" fmla="*/ 154 w 261"/>
                <a:gd name="T59" fmla="*/ 228 h 236"/>
                <a:gd name="T60" fmla="*/ 140 w 261"/>
                <a:gd name="T61" fmla="*/ 223 h 236"/>
                <a:gd name="T62" fmla="*/ 120 w 261"/>
                <a:gd name="T63" fmla="*/ 222 h 236"/>
                <a:gd name="T64" fmla="*/ 107 w 261"/>
                <a:gd name="T65" fmla="*/ 216 h 236"/>
                <a:gd name="T66" fmla="*/ 109 w 261"/>
                <a:gd name="T67" fmla="*/ 208 h 236"/>
                <a:gd name="T68" fmla="*/ 155 w 261"/>
                <a:gd name="T69" fmla="*/ 25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61" h="236">
                  <a:moveTo>
                    <a:pt x="155" y="25"/>
                  </a:moveTo>
                  <a:cubicBezTo>
                    <a:pt x="157" y="15"/>
                    <a:pt x="158" y="14"/>
                    <a:pt x="166" y="13"/>
                  </a:cubicBezTo>
                  <a:cubicBezTo>
                    <a:pt x="167" y="13"/>
                    <a:pt x="179" y="13"/>
                    <a:pt x="186" y="13"/>
                  </a:cubicBezTo>
                  <a:cubicBezTo>
                    <a:pt x="208" y="13"/>
                    <a:pt x="217" y="13"/>
                    <a:pt x="226" y="15"/>
                  </a:cubicBezTo>
                  <a:cubicBezTo>
                    <a:pt x="241" y="20"/>
                    <a:pt x="242" y="30"/>
                    <a:pt x="242" y="43"/>
                  </a:cubicBezTo>
                  <a:cubicBezTo>
                    <a:pt x="242" y="48"/>
                    <a:pt x="242" y="53"/>
                    <a:pt x="239" y="71"/>
                  </a:cubicBezTo>
                  <a:lnTo>
                    <a:pt x="239" y="75"/>
                  </a:lnTo>
                  <a:cubicBezTo>
                    <a:pt x="239" y="78"/>
                    <a:pt x="241" y="80"/>
                    <a:pt x="245" y="80"/>
                  </a:cubicBezTo>
                  <a:cubicBezTo>
                    <a:pt x="250" y="80"/>
                    <a:pt x="251" y="77"/>
                    <a:pt x="251" y="71"/>
                  </a:cubicBezTo>
                  <a:lnTo>
                    <a:pt x="261" y="5"/>
                  </a:lnTo>
                  <a:cubicBezTo>
                    <a:pt x="261" y="0"/>
                    <a:pt x="257" y="0"/>
                    <a:pt x="250" y="0"/>
                  </a:cubicBezTo>
                  <a:lnTo>
                    <a:pt x="36" y="0"/>
                  </a:lnTo>
                  <a:cubicBezTo>
                    <a:pt x="27" y="0"/>
                    <a:pt x="26" y="0"/>
                    <a:pt x="24" y="7"/>
                  </a:cubicBezTo>
                  <a:lnTo>
                    <a:pt x="2" y="69"/>
                  </a:lnTo>
                  <a:cubicBezTo>
                    <a:pt x="2" y="70"/>
                    <a:pt x="0" y="74"/>
                    <a:pt x="0" y="75"/>
                  </a:cubicBezTo>
                  <a:cubicBezTo>
                    <a:pt x="0" y="77"/>
                    <a:pt x="1" y="80"/>
                    <a:pt x="6" y="80"/>
                  </a:cubicBezTo>
                  <a:cubicBezTo>
                    <a:pt x="11" y="80"/>
                    <a:pt x="11" y="78"/>
                    <a:pt x="14" y="72"/>
                  </a:cubicBezTo>
                  <a:cubicBezTo>
                    <a:pt x="34" y="16"/>
                    <a:pt x="45" y="13"/>
                    <a:pt x="98" y="13"/>
                  </a:cubicBezTo>
                  <a:lnTo>
                    <a:pt x="113" y="13"/>
                  </a:lnTo>
                  <a:cubicBezTo>
                    <a:pt x="123" y="13"/>
                    <a:pt x="124" y="13"/>
                    <a:pt x="124" y="16"/>
                  </a:cubicBezTo>
                  <a:cubicBezTo>
                    <a:pt x="124" y="16"/>
                    <a:pt x="124" y="18"/>
                    <a:pt x="122" y="23"/>
                  </a:cubicBezTo>
                  <a:lnTo>
                    <a:pt x="76" y="207"/>
                  </a:lnTo>
                  <a:cubicBezTo>
                    <a:pt x="73" y="220"/>
                    <a:pt x="72" y="223"/>
                    <a:pt x="35" y="223"/>
                  </a:cubicBezTo>
                  <a:cubicBezTo>
                    <a:pt x="23" y="223"/>
                    <a:pt x="20" y="223"/>
                    <a:pt x="20" y="231"/>
                  </a:cubicBezTo>
                  <a:cubicBezTo>
                    <a:pt x="20" y="232"/>
                    <a:pt x="21" y="236"/>
                    <a:pt x="26" y="236"/>
                  </a:cubicBezTo>
                  <a:cubicBezTo>
                    <a:pt x="35" y="236"/>
                    <a:pt x="46" y="235"/>
                    <a:pt x="56" y="235"/>
                  </a:cubicBezTo>
                  <a:cubicBezTo>
                    <a:pt x="65" y="235"/>
                    <a:pt x="76" y="234"/>
                    <a:pt x="86" y="234"/>
                  </a:cubicBezTo>
                  <a:cubicBezTo>
                    <a:pt x="95" y="234"/>
                    <a:pt x="107" y="234"/>
                    <a:pt x="117" y="235"/>
                  </a:cubicBezTo>
                  <a:cubicBezTo>
                    <a:pt x="126" y="235"/>
                    <a:pt x="137" y="236"/>
                    <a:pt x="146" y="236"/>
                  </a:cubicBezTo>
                  <a:cubicBezTo>
                    <a:pt x="149" y="236"/>
                    <a:pt x="154" y="236"/>
                    <a:pt x="154" y="228"/>
                  </a:cubicBezTo>
                  <a:cubicBezTo>
                    <a:pt x="154" y="223"/>
                    <a:pt x="151" y="223"/>
                    <a:pt x="140" y="223"/>
                  </a:cubicBezTo>
                  <a:cubicBezTo>
                    <a:pt x="133" y="223"/>
                    <a:pt x="126" y="223"/>
                    <a:pt x="120" y="222"/>
                  </a:cubicBezTo>
                  <a:cubicBezTo>
                    <a:pt x="108" y="221"/>
                    <a:pt x="107" y="220"/>
                    <a:pt x="107" y="216"/>
                  </a:cubicBezTo>
                  <a:cubicBezTo>
                    <a:pt x="107" y="213"/>
                    <a:pt x="107" y="213"/>
                    <a:pt x="109" y="208"/>
                  </a:cubicBezTo>
                  <a:lnTo>
                    <a:pt x="155" y="25"/>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5" name="Freeform 189">
              <a:extLst>
                <a:ext uri="{FF2B5EF4-FFF2-40B4-BE49-F238E27FC236}">
                  <a16:creationId xmlns:a16="http://schemas.microsoft.com/office/drawing/2014/main" id="{D01F2DA4-CFF7-4787-B1D8-1D6C09079B53}"/>
                </a:ext>
              </a:extLst>
            </p:cNvPr>
            <p:cNvSpPr>
              <a:spLocks/>
            </p:cNvSpPr>
            <p:nvPr>
              <p:custDataLst>
                <p:tags r:id="rId50"/>
              </p:custDataLst>
            </p:nvPr>
          </p:nvSpPr>
          <p:spPr bwMode="auto">
            <a:xfrm>
              <a:off x="6653213" y="4213225"/>
              <a:ext cx="104775" cy="106362"/>
            </a:xfrm>
            <a:custGeom>
              <a:avLst/>
              <a:gdLst>
                <a:gd name="T0" fmla="*/ 65 w 162"/>
                <a:gd name="T1" fmla="*/ 83 h 157"/>
                <a:gd name="T2" fmla="*/ 74 w 162"/>
                <a:gd name="T3" fmla="*/ 48 h 157"/>
                <a:gd name="T4" fmla="*/ 96 w 162"/>
                <a:gd name="T5" fmla="*/ 19 h 157"/>
                <a:gd name="T6" fmla="*/ 124 w 162"/>
                <a:gd name="T7" fmla="*/ 10 h 157"/>
                <a:gd name="T8" fmla="*/ 144 w 162"/>
                <a:gd name="T9" fmla="*/ 14 h 157"/>
                <a:gd name="T10" fmla="*/ 128 w 162"/>
                <a:gd name="T11" fmla="*/ 34 h 157"/>
                <a:gd name="T12" fmla="*/ 142 w 162"/>
                <a:gd name="T13" fmla="*/ 47 h 157"/>
                <a:gd name="T14" fmla="*/ 162 w 162"/>
                <a:gd name="T15" fmla="*/ 25 h 157"/>
                <a:gd name="T16" fmla="*/ 125 w 162"/>
                <a:gd name="T17" fmla="*/ 0 h 157"/>
                <a:gd name="T18" fmla="*/ 76 w 162"/>
                <a:gd name="T19" fmla="*/ 25 h 157"/>
                <a:gd name="T20" fmla="*/ 40 w 162"/>
                <a:gd name="T21" fmla="*/ 0 h 157"/>
                <a:gd name="T22" fmla="*/ 13 w 162"/>
                <a:gd name="T23" fmla="*/ 18 h 157"/>
                <a:gd name="T24" fmla="*/ 0 w 162"/>
                <a:gd name="T25" fmla="*/ 53 h 157"/>
                <a:gd name="T26" fmla="*/ 6 w 162"/>
                <a:gd name="T27" fmla="*/ 58 h 157"/>
                <a:gd name="T28" fmla="*/ 13 w 162"/>
                <a:gd name="T29" fmla="*/ 47 h 157"/>
                <a:gd name="T30" fmla="*/ 39 w 162"/>
                <a:gd name="T31" fmla="*/ 10 h 157"/>
                <a:gd name="T32" fmla="*/ 50 w 162"/>
                <a:gd name="T33" fmla="*/ 27 h 157"/>
                <a:gd name="T34" fmla="*/ 45 w 162"/>
                <a:gd name="T35" fmla="*/ 56 h 157"/>
                <a:gd name="T36" fmla="*/ 37 w 162"/>
                <a:gd name="T37" fmla="*/ 87 h 157"/>
                <a:gd name="T38" fmla="*/ 26 w 162"/>
                <a:gd name="T39" fmla="*/ 132 h 157"/>
                <a:gd name="T40" fmla="*/ 22 w 162"/>
                <a:gd name="T41" fmla="*/ 146 h 157"/>
                <a:gd name="T42" fmla="*/ 34 w 162"/>
                <a:gd name="T43" fmla="*/ 157 h 157"/>
                <a:gd name="T44" fmla="*/ 49 w 162"/>
                <a:gd name="T45" fmla="*/ 147 h 157"/>
                <a:gd name="T46" fmla="*/ 56 w 162"/>
                <a:gd name="T47" fmla="*/ 121 h 157"/>
                <a:gd name="T48" fmla="*/ 65 w 162"/>
                <a:gd name="T49" fmla="*/ 83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2" h="157">
                  <a:moveTo>
                    <a:pt x="65" y="83"/>
                  </a:moveTo>
                  <a:cubicBezTo>
                    <a:pt x="66" y="81"/>
                    <a:pt x="74" y="50"/>
                    <a:pt x="74" y="48"/>
                  </a:cubicBezTo>
                  <a:cubicBezTo>
                    <a:pt x="75" y="45"/>
                    <a:pt x="85" y="28"/>
                    <a:pt x="96" y="19"/>
                  </a:cubicBezTo>
                  <a:cubicBezTo>
                    <a:pt x="100" y="17"/>
                    <a:pt x="109" y="10"/>
                    <a:pt x="124" y="10"/>
                  </a:cubicBezTo>
                  <a:cubicBezTo>
                    <a:pt x="128" y="10"/>
                    <a:pt x="137" y="10"/>
                    <a:pt x="144" y="14"/>
                  </a:cubicBezTo>
                  <a:cubicBezTo>
                    <a:pt x="133" y="18"/>
                    <a:pt x="128" y="27"/>
                    <a:pt x="128" y="34"/>
                  </a:cubicBezTo>
                  <a:cubicBezTo>
                    <a:pt x="128" y="41"/>
                    <a:pt x="134" y="47"/>
                    <a:pt x="142" y="47"/>
                  </a:cubicBezTo>
                  <a:cubicBezTo>
                    <a:pt x="150" y="47"/>
                    <a:pt x="162" y="40"/>
                    <a:pt x="162" y="25"/>
                  </a:cubicBezTo>
                  <a:cubicBezTo>
                    <a:pt x="162" y="7"/>
                    <a:pt x="143" y="0"/>
                    <a:pt x="125" y="0"/>
                  </a:cubicBezTo>
                  <a:cubicBezTo>
                    <a:pt x="107" y="0"/>
                    <a:pt x="91" y="7"/>
                    <a:pt x="76" y="25"/>
                  </a:cubicBezTo>
                  <a:cubicBezTo>
                    <a:pt x="69" y="3"/>
                    <a:pt x="48" y="0"/>
                    <a:pt x="40" y="0"/>
                  </a:cubicBezTo>
                  <a:cubicBezTo>
                    <a:pt x="27" y="0"/>
                    <a:pt x="18" y="8"/>
                    <a:pt x="13" y="18"/>
                  </a:cubicBezTo>
                  <a:cubicBezTo>
                    <a:pt x="5" y="31"/>
                    <a:pt x="0" y="51"/>
                    <a:pt x="0" y="53"/>
                  </a:cubicBezTo>
                  <a:cubicBezTo>
                    <a:pt x="0" y="58"/>
                    <a:pt x="5" y="58"/>
                    <a:pt x="6" y="58"/>
                  </a:cubicBezTo>
                  <a:cubicBezTo>
                    <a:pt x="10" y="58"/>
                    <a:pt x="11" y="57"/>
                    <a:pt x="13" y="47"/>
                  </a:cubicBezTo>
                  <a:cubicBezTo>
                    <a:pt x="19" y="26"/>
                    <a:pt x="25" y="10"/>
                    <a:pt x="39" y="10"/>
                  </a:cubicBezTo>
                  <a:cubicBezTo>
                    <a:pt x="48" y="10"/>
                    <a:pt x="50" y="17"/>
                    <a:pt x="50" y="27"/>
                  </a:cubicBezTo>
                  <a:cubicBezTo>
                    <a:pt x="50" y="33"/>
                    <a:pt x="47" y="46"/>
                    <a:pt x="45" y="56"/>
                  </a:cubicBezTo>
                  <a:cubicBezTo>
                    <a:pt x="42" y="65"/>
                    <a:pt x="39" y="79"/>
                    <a:pt x="37" y="87"/>
                  </a:cubicBezTo>
                  <a:lnTo>
                    <a:pt x="26" y="132"/>
                  </a:lnTo>
                  <a:cubicBezTo>
                    <a:pt x="24" y="136"/>
                    <a:pt x="22" y="145"/>
                    <a:pt x="22" y="146"/>
                  </a:cubicBezTo>
                  <a:cubicBezTo>
                    <a:pt x="22" y="154"/>
                    <a:pt x="29" y="157"/>
                    <a:pt x="34" y="157"/>
                  </a:cubicBezTo>
                  <a:cubicBezTo>
                    <a:pt x="39" y="157"/>
                    <a:pt x="46" y="154"/>
                    <a:pt x="49" y="147"/>
                  </a:cubicBezTo>
                  <a:cubicBezTo>
                    <a:pt x="50" y="145"/>
                    <a:pt x="54" y="129"/>
                    <a:pt x="56" y="121"/>
                  </a:cubicBezTo>
                  <a:lnTo>
                    <a:pt x="65" y="83"/>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6" name="Freeform 190">
              <a:extLst>
                <a:ext uri="{FF2B5EF4-FFF2-40B4-BE49-F238E27FC236}">
                  <a16:creationId xmlns:a16="http://schemas.microsoft.com/office/drawing/2014/main" id="{57BEA4FE-A061-49FE-A3FE-D40B8699FBD2}"/>
                </a:ext>
              </a:extLst>
            </p:cNvPr>
            <p:cNvSpPr>
              <a:spLocks noEditPoints="1"/>
            </p:cNvSpPr>
            <p:nvPr>
              <p:custDataLst>
                <p:tags r:id="rId51"/>
              </p:custDataLst>
            </p:nvPr>
          </p:nvSpPr>
          <p:spPr bwMode="auto">
            <a:xfrm>
              <a:off x="6777038" y="4238625"/>
              <a:ext cx="57150" cy="112712"/>
            </a:xfrm>
            <a:custGeom>
              <a:avLst/>
              <a:gdLst>
                <a:gd name="T0" fmla="*/ 76 w 87"/>
                <a:gd name="T1" fmla="*/ 10 h 168"/>
                <a:gd name="T2" fmla="*/ 65 w 87"/>
                <a:gd name="T3" fmla="*/ 0 h 168"/>
                <a:gd name="T4" fmla="*/ 49 w 87"/>
                <a:gd name="T5" fmla="*/ 15 h 168"/>
                <a:gd name="T6" fmla="*/ 60 w 87"/>
                <a:gd name="T7" fmla="*/ 25 h 168"/>
                <a:gd name="T8" fmla="*/ 76 w 87"/>
                <a:gd name="T9" fmla="*/ 10 h 168"/>
                <a:gd name="T10" fmla="*/ 87 w 87"/>
                <a:gd name="T11" fmla="*/ 130 h 168"/>
                <a:gd name="T12" fmla="*/ 82 w 87"/>
                <a:gd name="T13" fmla="*/ 126 h 168"/>
                <a:gd name="T14" fmla="*/ 76 w 87"/>
                <a:gd name="T15" fmla="*/ 132 h 168"/>
                <a:gd name="T16" fmla="*/ 48 w 87"/>
                <a:gd name="T17" fmla="*/ 160 h 168"/>
                <a:gd name="T18" fmla="*/ 41 w 87"/>
                <a:gd name="T19" fmla="*/ 150 h 168"/>
                <a:gd name="T20" fmla="*/ 44 w 87"/>
                <a:gd name="T21" fmla="*/ 138 h 168"/>
                <a:gd name="T22" fmla="*/ 49 w 87"/>
                <a:gd name="T23" fmla="*/ 124 h 168"/>
                <a:gd name="T24" fmla="*/ 63 w 87"/>
                <a:gd name="T25" fmla="*/ 90 h 168"/>
                <a:gd name="T26" fmla="*/ 67 w 87"/>
                <a:gd name="T27" fmla="*/ 77 h 168"/>
                <a:gd name="T28" fmla="*/ 40 w 87"/>
                <a:gd name="T29" fmla="*/ 56 h 168"/>
                <a:gd name="T30" fmla="*/ 0 w 87"/>
                <a:gd name="T31" fmla="*/ 94 h 168"/>
                <a:gd name="T32" fmla="*/ 5 w 87"/>
                <a:gd name="T33" fmla="*/ 98 h 168"/>
                <a:gd name="T34" fmla="*/ 11 w 87"/>
                <a:gd name="T35" fmla="*/ 93 h 168"/>
                <a:gd name="T36" fmla="*/ 39 w 87"/>
                <a:gd name="T37" fmla="*/ 64 h 168"/>
                <a:gd name="T38" fmla="*/ 46 w 87"/>
                <a:gd name="T39" fmla="*/ 73 h 168"/>
                <a:gd name="T40" fmla="*/ 45 w 87"/>
                <a:gd name="T41" fmla="*/ 82 h 168"/>
                <a:gd name="T42" fmla="*/ 28 w 87"/>
                <a:gd name="T43" fmla="*/ 122 h 168"/>
                <a:gd name="T44" fmla="*/ 23 w 87"/>
                <a:gd name="T45" fmla="*/ 135 h 168"/>
                <a:gd name="T46" fmla="*/ 20 w 87"/>
                <a:gd name="T47" fmla="*/ 146 h 168"/>
                <a:gd name="T48" fmla="*/ 47 w 87"/>
                <a:gd name="T49" fmla="*/ 168 h 168"/>
                <a:gd name="T50" fmla="*/ 87 w 87"/>
                <a:gd name="T51" fmla="*/ 13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7" h="168">
                  <a:moveTo>
                    <a:pt x="76" y="10"/>
                  </a:moveTo>
                  <a:cubicBezTo>
                    <a:pt x="76" y="4"/>
                    <a:pt x="71" y="0"/>
                    <a:pt x="65" y="0"/>
                  </a:cubicBezTo>
                  <a:cubicBezTo>
                    <a:pt x="58" y="0"/>
                    <a:pt x="49" y="6"/>
                    <a:pt x="49" y="15"/>
                  </a:cubicBezTo>
                  <a:cubicBezTo>
                    <a:pt x="49" y="22"/>
                    <a:pt x="55" y="25"/>
                    <a:pt x="60" y="25"/>
                  </a:cubicBezTo>
                  <a:cubicBezTo>
                    <a:pt x="68" y="25"/>
                    <a:pt x="76" y="18"/>
                    <a:pt x="76" y="10"/>
                  </a:cubicBezTo>
                  <a:close/>
                  <a:moveTo>
                    <a:pt x="87" y="130"/>
                  </a:moveTo>
                  <a:cubicBezTo>
                    <a:pt x="87" y="126"/>
                    <a:pt x="83" y="126"/>
                    <a:pt x="82" y="126"/>
                  </a:cubicBezTo>
                  <a:cubicBezTo>
                    <a:pt x="78" y="126"/>
                    <a:pt x="78" y="127"/>
                    <a:pt x="76" y="132"/>
                  </a:cubicBezTo>
                  <a:cubicBezTo>
                    <a:pt x="72" y="146"/>
                    <a:pt x="61" y="160"/>
                    <a:pt x="48" y="160"/>
                  </a:cubicBezTo>
                  <a:cubicBezTo>
                    <a:pt x="43" y="160"/>
                    <a:pt x="41" y="156"/>
                    <a:pt x="41" y="150"/>
                  </a:cubicBezTo>
                  <a:cubicBezTo>
                    <a:pt x="41" y="145"/>
                    <a:pt x="42" y="142"/>
                    <a:pt x="44" y="138"/>
                  </a:cubicBezTo>
                  <a:cubicBezTo>
                    <a:pt x="46" y="133"/>
                    <a:pt x="48" y="128"/>
                    <a:pt x="49" y="124"/>
                  </a:cubicBezTo>
                  <a:cubicBezTo>
                    <a:pt x="50" y="122"/>
                    <a:pt x="60" y="99"/>
                    <a:pt x="63" y="90"/>
                  </a:cubicBezTo>
                  <a:cubicBezTo>
                    <a:pt x="65" y="85"/>
                    <a:pt x="67" y="82"/>
                    <a:pt x="67" y="77"/>
                  </a:cubicBezTo>
                  <a:cubicBezTo>
                    <a:pt x="67" y="66"/>
                    <a:pt x="55" y="56"/>
                    <a:pt x="40" y="56"/>
                  </a:cubicBezTo>
                  <a:cubicBezTo>
                    <a:pt x="14" y="56"/>
                    <a:pt x="0" y="87"/>
                    <a:pt x="0" y="94"/>
                  </a:cubicBezTo>
                  <a:cubicBezTo>
                    <a:pt x="0" y="98"/>
                    <a:pt x="4" y="98"/>
                    <a:pt x="5" y="98"/>
                  </a:cubicBezTo>
                  <a:cubicBezTo>
                    <a:pt x="9" y="98"/>
                    <a:pt x="9" y="96"/>
                    <a:pt x="11" y="93"/>
                  </a:cubicBezTo>
                  <a:cubicBezTo>
                    <a:pt x="16" y="75"/>
                    <a:pt x="28" y="64"/>
                    <a:pt x="39" y="64"/>
                  </a:cubicBezTo>
                  <a:cubicBezTo>
                    <a:pt x="43" y="64"/>
                    <a:pt x="46" y="67"/>
                    <a:pt x="46" y="73"/>
                  </a:cubicBezTo>
                  <a:cubicBezTo>
                    <a:pt x="46" y="74"/>
                    <a:pt x="46" y="78"/>
                    <a:pt x="45" y="82"/>
                  </a:cubicBezTo>
                  <a:cubicBezTo>
                    <a:pt x="43" y="87"/>
                    <a:pt x="32" y="113"/>
                    <a:pt x="28" y="122"/>
                  </a:cubicBezTo>
                  <a:cubicBezTo>
                    <a:pt x="27" y="126"/>
                    <a:pt x="27" y="127"/>
                    <a:pt x="23" y="135"/>
                  </a:cubicBezTo>
                  <a:cubicBezTo>
                    <a:pt x="22" y="139"/>
                    <a:pt x="20" y="142"/>
                    <a:pt x="20" y="146"/>
                  </a:cubicBezTo>
                  <a:cubicBezTo>
                    <a:pt x="20" y="159"/>
                    <a:pt x="32" y="168"/>
                    <a:pt x="47" y="168"/>
                  </a:cubicBezTo>
                  <a:cubicBezTo>
                    <a:pt x="73" y="168"/>
                    <a:pt x="87" y="136"/>
                    <a:pt x="87" y="130"/>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7" name="Freeform 191">
              <a:extLst>
                <a:ext uri="{FF2B5EF4-FFF2-40B4-BE49-F238E27FC236}">
                  <a16:creationId xmlns:a16="http://schemas.microsoft.com/office/drawing/2014/main" id="{CB00C58F-E525-443B-BAB5-A96906048C98}"/>
                </a:ext>
              </a:extLst>
            </p:cNvPr>
            <p:cNvSpPr>
              <a:spLocks/>
            </p:cNvSpPr>
            <p:nvPr>
              <p:custDataLst>
                <p:tags r:id="rId52"/>
              </p:custDataLst>
            </p:nvPr>
          </p:nvSpPr>
          <p:spPr bwMode="auto">
            <a:xfrm>
              <a:off x="6891338" y="4003675"/>
              <a:ext cx="120650" cy="230187"/>
            </a:xfrm>
            <a:custGeom>
              <a:avLst/>
              <a:gdLst>
                <a:gd name="T0" fmla="*/ 128 w 185"/>
                <a:gd name="T1" fmla="*/ 24 h 342"/>
                <a:gd name="T2" fmla="*/ 185 w 185"/>
                <a:gd name="T3" fmla="*/ 24 h 342"/>
                <a:gd name="T4" fmla="*/ 185 w 185"/>
                <a:gd name="T5" fmla="*/ 0 h 342"/>
                <a:gd name="T6" fmla="*/ 93 w 185"/>
                <a:gd name="T7" fmla="*/ 2 h 342"/>
                <a:gd name="T8" fmla="*/ 0 w 185"/>
                <a:gd name="T9" fmla="*/ 0 h 342"/>
                <a:gd name="T10" fmla="*/ 0 w 185"/>
                <a:gd name="T11" fmla="*/ 24 h 342"/>
                <a:gd name="T12" fmla="*/ 57 w 185"/>
                <a:gd name="T13" fmla="*/ 24 h 342"/>
                <a:gd name="T14" fmla="*/ 57 w 185"/>
                <a:gd name="T15" fmla="*/ 319 h 342"/>
                <a:gd name="T16" fmla="*/ 0 w 185"/>
                <a:gd name="T17" fmla="*/ 319 h 342"/>
                <a:gd name="T18" fmla="*/ 0 w 185"/>
                <a:gd name="T19" fmla="*/ 342 h 342"/>
                <a:gd name="T20" fmla="*/ 93 w 185"/>
                <a:gd name="T21" fmla="*/ 341 h 342"/>
                <a:gd name="T22" fmla="*/ 185 w 185"/>
                <a:gd name="T23" fmla="*/ 342 h 342"/>
                <a:gd name="T24" fmla="*/ 185 w 185"/>
                <a:gd name="T25" fmla="*/ 319 h 342"/>
                <a:gd name="T26" fmla="*/ 128 w 185"/>
                <a:gd name="T27" fmla="*/ 319 h 342"/>
                <a:gd name="T28" fmla="*/ 128 w 185"/>
                <a:gd name="T29" fmla="*/ 24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5" h="342">
                  <a:moveTo>
                    <a:pt x="128" y="24"/>
                  </a:moveTo>
                  <a:lnTo>
                    <a:pt x="185" y="24"/>
                  </a:lnTo>
                  <a:lnTo>
                    <a:pt x="185" y="0"/>
                  </a:lnTo>
                  <a:cubicBezTo>
                    <a:pt x="164" y="2"/>
                    <a:pt x="116" y="2"/>
                    <a:pt x="93" y="2"/>
                  </a:cubicBezTo>
                  <a:cubicBezTo>
                    <a:pt x="70" y="2"/>
                    <a:pt x="21" y="2"/>
                    <a:pt x="0" y="0"/>
                  </a:cubicBezTo>
                  <a:lnTo>
                    <a:pt x="0" y="24"/>
                  </a:lnTo>
                  <a:lnTo>
                    <a:pt x="57" y="24"/>
                  </a:lnTo>
                  <a:lnTo>
                    <a:pt x="57" y="319"/>
                  </a:lnTo>
                  <a:lnTo>
                    <a:pt x="0" y="319"/>
                  </a:lnTo>
                  <a:lnTo>
                    <a:pt x="0" y="342"/>
                  </a:lnTo>
                  <a:cubicBezTo>
                    <a:pt x="21" y="341"/>
                    <a:pt x="70" y="341"/>
                    <a:pt x="93" y="341"/>
                  </a:cubicBezTo>
                  <a:cubicBezTo>
                    <a:pt x="116" y="341"/>
                    <a:pt x="164" y="341"/>
                    <a:pt x="185" y="342"/>
                  </a:cubicBezTo>
                  <a:lnTo>
                    <a:pt x="185" y="319"/>
                  </a:lnTo>
                  <a:lnTo>
                    <a:pt x="128" y="319"/>
                  </a:lnTo>
                  <a:lnTo>
                    <a:pt x="128" y="24"/>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8" name="Freeform 192">
              <a:extLst>
                <a:ext uri="{FF2B5EF4-FFF2-40B4-BE49-F238E27FC236}">
                  <a16:creationId xmlns:a16="http://schemas.microsoft.com/office/drawing/2014/main" id="{CF4795EB-7DEE-4855-A20C-13E81EC299AE}"/>
                </a:ext>
              </a:extLst>
            </p:cNvPr>
            <p:cNvSpPr>
              <a:spLocks/>
            </p:cNvSpPr>
            <p:nvPr>
              <p:custDataLst>
                <p:tags r:id="rId53"/>
              </p:custDataLst>
            </p:nvPr>
          </p:nvSpPr>
          <p:spPr bwMode="auto">
            <a:xfrm>
              <a:off x="7032626" y="4179888"/>
              <a:ext cx="106363" cy="106362"/>
            </a:xfrm>
            <a:custGeom>
              <a:avLst/>
              <a:gdLst>
                <a:gd name="T0" fmla="*/ 65 w 162"/>
                <a:gd name="T1" fmla="*/ 84 h 158"/>
                <a:gd name="T2" fmla="*/ 74 w 162"/>
                <a:gd name="T3" fmla="*/ 49 h 158"/>
                <a:gd name="T4" fmla="*/ 96 w 162"/>
                <a:gd name="T5" fmla="*/ 20 h 158"/>
                <a:gd name="T6" fmla="*/ 124 w 162"/>
                <a:gd name="T7" fmla="*/ 10 h 158"/>
                <a:gd name="T8" fmla="*/ 144 w 162"/>
                <a:gd name="T9" fmla="*/ 15 h 158"/>
                <a:gd name="T10" fmla="*/ 128 w 162"/>
                <a:gd name="T11" fmla="*/ 34 h 158"/>
                <a:gd name="T12" fmla="*/ 142 w 162"/>
                <a:gd name="T13" fmla="*/ 47 h 158"/>
                <a:gd name="T14" fmla="*/ 162 w 162"/>
                <a:gd name="T15" fmla="*/ 26 h 158"/>
                <a:gd name="T16" fmla="*/ 125 w 162"/>
                <a:gd name="T17" fmla="*/ 0 h 158"/>
                <a:gd name="T18" fmla="*/ 76 w 162"/>
                <a:gd name="T19" fmla="*/ 25 h 158"/>
                <a:gd name="T20" fmla="*/ 40 w 162"/>
                <a:gd name="T21" fmla="*/ 0 h 158"/>
                <a:gd name="T22" fmla="*/ 13 w 162"/>
                <a:gd name="T23" fmla="*/ 18 h 158"/>
                <a:gd name="T24" fmla="*/ 0 w 162"/>
                <a:gd name="T25" fmla="*/ 54 h 158"/>
                <a:gd name="T26" fmla="*/ 6 w 162"/>
                <a:gd name="T27" fmla="*/ 58 h 158"/>
                <a:gd name="T28" fmla="*/ 13 w 162"/>
                <a:gd name="T29" fmla="*/ 48 h 158"/>
                <a:gd name="T30" fmla="*/ 39 w 162"/>
                <a:gd name="T31" fmla="*/ 10 h 158"/>
                <a:gd name="T32" fmla="*/ 50 w 162"/>
                <a:gd name="T33" fmla="*/ 27 h 158"/>
                <a:gd name="T34" fmla="*/ 45 w 162"/>
                <a:gd name="T35" fmla="*/ 56 h 158"/>
                <a:gd name="T36" fmla="*/ 37 w 162"/>
                <a:gd name="T37" fmla="*/ 88 h 158"/>
                <a:gd name="T38" fmla="*/ 26 w 162"/>
                <a:gd name="T39" fmla="*/ 132 h 158"/>
                <a:gd name="T40" fmla="*/ 22 w 162"/>
                <a:gd name="T41" fmla="*/ 146 h 158"/>
                <a:gd name="T42" fmla="*/ 34 w 162"/>
                <a:gd name="T43" fmla="*/ 158 h 158"/>
                <a:gd name="T44" fmla="*/ 49 w 162"/>
                <a:gd name="T45" fmla="*/ 148 h 158"/>
                <a:gd name="T46" fmla="*/ 56 w 162"/>
                <a:gd name="T47" fmla="*/ 121 h 158"/>
                <a:gd name="T48" fmla="*/ 65 w 162"/>
                <a:gd name="T49" fmla="*/ 84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2" h="158">
                  <a:moveTo>
                    <a:pt x="65" y="84"/>
                  </a:moveTo>
                  <a:cubicBezTo>
                    <a:pt x="66" y="82"/>
                    <a:pt x="74" y="50"/>
                    <a:pt x="74" y="49"/>
                  </a:cubicBezTo>
                  <a:cubicBezTo>
                    <a:pt x="75" y="46"/>
                    <a:pt x="85" y="28"/>
                    <a:pt x="96" y="20"/>
                  </a:cubicBezTo>
                  <a:cubicBezTo>
                    <a:pt x="100" y="17"/>
                    <a:pt x="109" y="10"/>
                    <a:pt x="124" y="10"/>
                  </a:cubicBezTo>
                  <a:cubicBezTo>
                    <a:pt x="128" y="10"/>
                    <a:pt x="137" y="11"/>
                    <a:pt x="144" y="15"/>
                  </a:cubicBezTo>
                  <a:cubicBezTo>
                    <a:pt x="132" y="18"/>
                    <a:pt x="128" y="28"/>
                    <a:pt x="128" y="34"/>
                  </a:cubicBezTo>
                  <a:cubicBezTo>
                    <a:pt x="128" y="42"/>
                    <a:pt x="134" y="47"/>
                    <a:pt x="142" y="47"/>
                  </a:cubicBezTo>
                  <a:cubicBezTo>
                    <a:pt x="150" y="47"/>
                    <a:pt x="162" y="40"/>
                    <a:pt x="162" y="26"/>
                  </a:cubicBezTo>
                  <a:cubicBezTo>
                    <a:pt x="162" y="8"/>
                    <a:pt x="143" y="0"/>
                    <a:pt x="125" y="0"/>
                  </a:cubicBezTo>
                  <a:cubicBezTo>
                    <a:pt x="107" y="0"/>
                    <a:pt x="91" y="8"/>
                    <a:pt x="76" y="25"/>
                  </a:cubicBezTo>
                  <a:cubicBezTo>
                    <a:pt x="69" y="4"/>
                    <a:pt x="48" y="0"/>
                    <a:pt x="40" y="0"/>
                  </a:cubicBezTo>
                  <a:cubicBezTo>
                    <a:pt x="27" y="0"/>
                    <a:pt x="18" y="8"/>
                    <a:pt x="13" y="18"/>
                  </a:cubicBezTo>
                  <a:cubicBezTo>
                    <a:pt x="5" y="32"/>
                    <a:pt x="0" y="52"/>
                    <a:pt x="0" y="54"/>
                  </a:cubicBezTo>
                  <a:cubicBezTo>
                    <a:pt x="0" y="58"/>
                    <a:pt x="5" y="58"/>
                    <a:pt x="6" y="58"/>
                  </a:cubicBezTo>
                  <a:cubicBezTo>
                    <a:pt x="10" y="58"/>
                    <a:pt x="11" y="57"/>
                    <a:pt x="13" y="48"/>
                  </a:cubicBezTo>
                  <a:cubicBezTo>
                    <a:pt x="18" y="27"/>
                    <a:pt x="25" y="10"/>
                    <a:pt x="39" y="10"/>
                  </a:cubicBezTo>
                  <a:cubicBezTo>
                    <a:pt x="48" y="10"/>
                    <a:pt x="50" y="18"/>
                    <a:pt x="50" y="27"/>
                  </a:cubicBezTo>
                  <a:cubicBezTo>
                    <a:pt x="50" y="34"/>
                    <a:pt x="47" y="47"/>
                    <a:pt x="45" y="56"/>
                  </a:cubicBezTo>
                  <a:cubicBezTo>
                    <a:pt x="42" y="66"/>
                    <a:pt x="39" y="80"/>
                    <a:pt x="37" y="88"/>
                  </a:cubicBezTo>
                  <a:lnTo>
                    <a:pt x="26" y="132"/>
                  </a:lnTo>
                  <a:cubicBezTo>
                    <a:pt x="24" y="137"/>
                    <a:pt x="22" y="145"/>
                    <a:pt x="22" y="146"/>
                  </a:cubicBezTo>
                  <a:cubicBezTo>
                    <a:pt x="22" y="154"/>
                    <a:pt x="29" y="158"/>
                    <a:pt x="34" y="158"/>
                  </a:cubicBezTo>
                  <a:cubicBezTo>
                    <a:pt x="39" y="158"/>
                    <a:pt x="46" y="155"/>
                    <a:pt x="49" y="148"/>
                  </a:cubicBezTo>
                  <a:cubicBezTo>
                    <a:pt x="50" y="145"/>
                    <a:pt x="54" y="130"/>
                    <a:pt x="56" y="121"/>
                  </a:cubicBezTo>
                  <a:lnTo>
                    <a:pt x="65" y="84"/>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9" name="Freeform 193">
              <a:extLst>
                <a:ext uri="{FF2B5EF4-FFF2-40B4-BE49-F238E27FC236}">
                  <a16:creationId xmlns:a16="http://schemas.microsoft.com/office/drawing/2014/main" id="{65FAE0BD-A11A-4071-9120-D775232BDD11}"/>
                </a:ext>
              </a:extLst>
            </p:cNvPr>
            <p:cNvSpPr>
              <a:spLocks noEditPoints="1"/>
            </p:cNvSpPr>
            <p:nvPr>
              <p:custDataLst>
                <p:tags r:id="rId54"/>
              </p:custDataLst>
            </p:nvPr>
          </p:nvSpPr>
          <p:spPr bwMode="auto">
            <a:xfrm>
              <a:off x="7158038" y="4206875"/>
              <a:ext cx="55563" cy="112712"/>
            </a:xfrm>
            <a:custGeom>
              <a:avLst/>
              <a:gdLst>
                <a:gd name="T0" fmla="*/ 76 w 87"/>
                <a:gd name="T1" fmla="*/ 11 h 169"/>
                <a:gd name="T2" fmla="*/ 65 w 87"/>
                <a:gd name="T3" fmla="*/ 0 h 169"/>
                <a:gd name="T4" fmla="*/ 50 w 87"/>
                <a:gd name="T5" fmla="*/ 15 h 169"/>
                <a:gd name="T6" fmla="*/ 60 w 87"/>
                <a:gd name="T7" fmla="*/ 26 h 169"/>
                <a:gd name="T8" fmla="*/ 76 w 87"/>
                <a:gd name="T9" fmla="*/ 11 h 169"/>
                <a:gd name="T10" fmla="*/ 87 w 87"/>
                <a:gd name="T11" fmla="*/ 130 h 169"/>
                <a:gd name="T12" fmla="*/ 82 w 87"/>
                <a:gd name="T13" fmla="*/ 127 h 169"/>
                <a:gd name="T14" fmla="*/ 76 w 87"/>
                <a:gd name="T15" fmla="*/ 132 h 169"/>
                <a:gd name="T16" fmla="*/ 48 w 87"/>
                <a:gd name="T17" fmla="*/ 160 h 169"/>
                <a:gd name="T18" fmla="*/ 41 w 87"/>
                <a:gd name="T19" fmla="*/ 151 h 169"/>
                <a:gd name="T20" fmla="*/ 44 w 87"/>
                <a:gd name="T21" fmla="*/ 138 h 169"/>
                <a:gd name="T22" fmla="*/ 49 w 87"/>
                <a:gd name="T23" fmla="*/ 125 h 169"/>
                <a:gd name="T24" fmla="*/ 63 w 87"/>
                <a:gd name="T25" fmla="*/ 90 h 169"/>
                <a:gd name="T26" fmla="*/ 67 w 87"/>
                <a:gd name="T27" fmla="*/ 78 h 169"/>
                <a:gd name="T28" fmla="*/ 40 w 87"/>
                <a:gd name="T29" fmla="*/ 56 h 169"/>
                <a:gd name="T30" fmla="*/ 0 w 87"/>
                <a:gd name="T31" fmla="*/ 95 h 169"/>
                <a:gd name="T32" fmla="*/ 5 w 87"/>
                <a:gd name="T33" fmla="*/ 98 h 169"/>
                <a:gd name="T34" fmla="*/ 11 w 87"/>
                <a:gd name="T35" fmla="*/ 93 h 169"/>
                <a:gd name="T36" fmla="*/ 39 w 87"/>
                <a:gd name="T37" fmla="*/ 65 h 169"/>
                <a:gd name="T38" fmla="*/ 46 w 87"/>
                <a:gd name="T39" fmla="*/ 74 h 169"/>
                <a:gd name="T40" fmla="*/ 45 w 87"/>
                <a:gd name="T41" fmla="*/ 83 h 169"/>
                <a:gd name="T42" fmla="*/ 28 w 87"/>
                <a:gd name="T43" fmla="*/ 123 h 169"/>
                <a:gd name="T44" fmla="*/ 23 w 87"/>
                <a:gd name="T45" fmla="*/ 136 h 169"/>
                <a:gd name="T46" fmla="*/ 20 w 87"/>
                <a:gd name="T47" fmla="*/ 147 h 169"/>
                <a:gd name="T48" fmla="*/ 47 w 87"/>
                <a:gd name="T49" fmla="*/ 169 h 169"/>
                <a:gd name="T50" fmla="*/ 87 w 87"/>
                <a:gd name="T51" fmla="*/ 13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7" h="169">
                  <a:moveTo>
                    <a:pt x="76" y="11"/>
                  </a:moveTo>
                  <a:cubicBezTo>
                    <a:pt x="76" y="5"/>
                    <a:pt x="71" y="0"/>
                    <a:pt x="65" y="0"/>
                  </a:cubicBezTo>
                  <a:cubicBezTo>
                    <a:pt x="58" y="0"/>
                    <a:pt x="50" y="7"/>
                    <a:pt x="50" y="15"/>
                  </a:cubicBezTo>
                  <a:cubicBezTo>
                    <a:pt x="50" y="22"/>
                    <a:pt x="55" y="26"/>
                    <a:pt x="60" y="26"/>
                  </a:cubicBezTo>
                  <a:cubicBezTo>
                    <a:pt x="68" y="26"/>
                    <a:pt x="76" y="18"/>
                    <a:pt x="76" y="11"/>
                  </a:cubicBezTo>
                  <a:close/>
                  <a:moveTo>
                    <a:pt x="87" y="130"/>
                  </a:moveTo>
                  <a:cubicBezTo>
                    <a:pt x="87" y="127"/>
                    <a:pt x="83" y="127"/>
                    <a:pt x="82" y="127"/>
                  </a:cubicBezTo>
                  <a:cubicBezTo>
                    <a:pt x="78" y="127"/>
                    <a:pt x="78" y="128"/>
                    <a:pt x="76" y="132"/>
                  </a:cubicBezTo>
                  <a:cubicBezTo>
                    <a:pt x="72" y="146"/>
                    <a:pt x="61" y="160"/>
                    <a:pt x="48" y="160"/>
                  </a:cubicBezTo>
                  <a:cubicBezTo>
                    <a:pt x="43" y="160"/>
                    <a:pt x="41" y="156"/>
                    <a:pt x="41" y="151"/>
                  </a:cubicBezTo>
                  <a:cubicBezTo>
                    <a:pt x="41" y="146"/>
                    <a:pt x="42" y="143"/>
                    <a:pt x="44" y="138"/>
                  </a:cubicBezTo>
                  <a:cubicBezTo>
                    <a:pt x="46" y="133"/>
                    <a:pt x="48" y="128"/>
                    <a:pt x="49" y="125"/>
                  </a:cubicBezTo>
                  <a:cubicBezTo>
                    <a:pt x="50" y="123"/>
                    <a:pt x="60" y="99"/>
                    <a:pt x="63" y="90"/>
                  </a:cubicBezTo>
                  <a:cubicBezTo>
                    <a:pt x="65" y="86"/>
                    <a:pt x="67" y="82"/>
                    <a:pt x="67" y="78"/>
                  </a:cubicBezTo>
                  <a:cubicBezTo>
                    <a:pt x="67" y="66"/>
                    <a:pt x="56" y="56"/>
                    <a:pt x="40" y="56"/>
                  </a:cubicBezTo>
                  <a:cubicBezTo>
                    <a:pt x="14" y="56"/>
                    <a:pt x="0" y="88"/>
                    <a:pt x="0" y="95"/>
                  </a:cubicBezTo>
                  <a:cubicBezTo>
                    <a:pt x="0" y="98"/>
                    <a:pt x="4" y="98"/>
                    <a:pt x="5" y="98"/>
                  </a:cubicBezTo>
                  <a:cubicBezTo>
                    <a:pt x="9" y="98"/>
                    <a:pt x="10" y="97"/>
                    <a:pt x="11" y="93"/>
                  </a:cubicBezTo>
                  <a:cubicBezTo>
                    <a:pt x="16" y="76"/>
                    <a:pt x="28" y="65"/>
                    <a:pt x="39" y="65"/>
                  </a:cubicBezTo>
                  <a:cubicBezTo>
                    <a:pt x="44" y="65"/>
                    <a:pt x="46" y="67"/>
                    <a:pt x="46" y="74"/>
                  </a:cubicBezTo>
                  <a:cubicBezTo>
                    <a:pt x="46" y="75"/>
                    <a:pt x="46" y="78"/>
                    <a:pt x="45" y="83"/>
                  </a:cubicBezTo>
                  <a:cubicBezTo>
                    <a:pt x="43" y="87"/>
                    <a:pt x="32" y="114"/>
                    <a:pt x="28" y="123"/>
                  </a:cubicBezTo>
                  <a:cubicBezTo>
                    <a:pt x="27" y="127"/>
                    <a:pt x="27" y="127"/>
                    <a:pt x="23" y="136"/>
                  </a:cubicBezTo>
                  <a:cubicBezTo>
                    <a:pt x="22" y="139"/>
                    <a:pt x="20" y="143"/>
                    <a:pt x="20" y="147"/>
                  </a:cubicBezTo>
                  <a:cubicBezTo>
                    <a:pt x="20" y="160"/>
                    <a:pt x="32" y="169"/>
                    <a:pt x="47" y="169"/>
                  </a:cubicBezTo>
                  <a:cubicBezTo>
                    <a:pt x="73" y="169"/>
                    <a:pt x="87" y="136"/>
                    <a:pt x="87" y="130"/>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0" name="Freeform 194">
              <a:extLst>
                <a:ext uri="{FF2B5EF4-FFF2-40B4-BE49-F238E27FC236}">
                  <a16:creationId xmlns:a16="http://schemas.microsoft.com/office/drawing/2014/main" id="{C8F6D7EC-2D08-477D-BF45-2F2FF055653B}"/>
                </a:ext>
              </a:extLst>
            </p:cNvPr>
            <p:cNvSpPr>
              <a:spLocks/>
            </p:cNvSpPr>
            <p:nvPr>
              <p:custDataLst>
                <p:tags r:id="rId55"/>
              </p:custDataLst>
            </p:nvPr>
          </p:nvSpPr>
          <p:spPr bwMode="auto">
            <a:xfrm>
              <a:off x="7269163" y="4081463"/>
              <a:ext cx="217488" cy="155575"/>
            </a:xfrm>
            <a:custGeom>
              <a:avLst/>
              <a:gdLst>
                <a:gd name="T0" fmla="*/ 169 w 334"/>
                <a:gd name="T1" fmla="*/ 157 h 230"/>
                <a:gd name="T2" fmla="*/ 189 w 334"/>
                <a:gd name="T3" fmla="*/ 101 h 230"/>
                <a:gd name="T4" fmla="*/ 170 w 334"/>
                <a:gd name="T5" fmla="*/ 79 h 230"/>
                <a:gd name="T6" fmla="*/ 135 w 334"/>
                <a:gd name="T7" fmla="*/ 145 h 230"/>
                <a:gd name="T8" fmla="*/ 133 w 334"/>
                <a:gd name="T9" fmla="*/ 154 h 230"/>
                <a:gd name="T10" fmla="*/ 78 w 334"/>
                <a:gd name="T11" fmla="*/ 175 h 230"/>
                <a:gd name="T12" fmla="*/ 26 w 334"/>
                <a:gd name="T13" fmla="*/ 126 h 230"/>
                <a:gd name="T14" fmla="*/ 70 w 334"/>
                <a:gd name="T15" fmla="*/ 26 h 230"/>
                <a:gd name="T16" fmla="*/ 75 w 334"/>
                <a:gd name="T17" fmla="*/ 15 h 230"/>
                <a:gd name="T18" fmla="*/ 65 w 334"/>
                <a:gd name="T19" fmla="*/ 5 h 230"/>
                <a:gd name="T20" fmla="*/ 56 w 334"/>
                <a:gd name="T21" fmla="*/ 8 h 230"/>
                <a:gd name="T22" fmla="*/ 0 w 334"/>
                <a:gd name="T23" fmla="*/ 147 h 230"/>
                <a:gd name="T24" fmla="*/ 68 w 334"/>
                <a:gd name="T25" fmla="*/ 230 h 230"/>
                <a:gd name="T26" fmla="*/ 142 w 334"/>
                <a:gd name="T27" fmla="*/ 194 h 230"/>
                <a:gd name="T28" fmla="*/ 196 w 334"/>
                <a:gd name="T29" fmla="*/ 230 h 230"/>
                <a:gd name="T30" fmla="*/ 299 w 334"/>
                <a:gd name="T31" fmla="*/ 165 h 230"/>
                <a:gd name="T32" fmla="*/ 334 w 334"/>
                <a:gd name="T33" fmla="*/ 47 h 230"/>
                <a:gd name="T34" fmla="*/ 300 w 334"/>
                <a:gd name="T35" fmla="*/ 0 h 230"/>
                <a:gd name="T36" fmla="*/ 263 w 334"/>
                <a:gd name="T37" fmla="*/ 38 h 230"/>
                <a:gd name="T38" fmla="*/ 277 w 334"/>
                <a:gd name="T39" fmla="*/ 61 h 230"/>
                <a:gd name="T40" fmla="*/ 301 w 334"/>
                <a:gd name="T41" fmla="*/ 98 h 230"/>
                <a:gd name="T42" fmla="*/ 206 w 334"/>
                <a:gd name="T43" fmla="*/ 175 h 230"/>
                <a:gd name="T44" fmla="*/ 169 w 334"/>
                <a:gd name="T45" fmla="*/ 157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34" h="230">
                  <a:moveTo>
                    <a:pt x="169" y="157"/>
                  </a:moveTo>
                  <a:cubicBezTo>
                    <a:pt x="182" y="134"/>
                    <a:pt x="189" y="109"/>
                    <a:pt x="189" y="101"/>
                  </a:cubicBezTo>
                  <a:cubicBezTo>
                    <a:pt x="189" y="90"/>
                    <a:pt x="183" y="79"/>
                    <a:pt x="170" y="79"/>
                  </a:cubicBezTo>
                  <a:cubicBezTo>
                    <a:pt x="139" y="79"/>
                    <a:pt x="135" y="132"/>
                    <a:pt x="135" y="145"/>
                  </a:cubicBezTo>
                  <a:cubicBezTo>
                    <a:pt x="134" y="153"/>
                    <a:pt x="134" y="153"/>
                    <a:pt x="133" y="154"/>
                  </a:cubicBezTo>
                  <a:cubicBezTo>
                    <a:pt x="126" y="161"/>
                    <a:pt x="105" y="175"/>
                    <a:pt x="78" y="175"/>
                  </a:cubicBezTo>
                  <a:cubicBezTo>
                    <a:pt x="45" y="175"/>
                    <a:pt x="26" y="154"/>
                    <a:pt x="26" y="126"/>
                  </a:cubicBezTo>
                  <a:cubicBezTo>
                    <a:pt x="26" y="111"/>
                    <a:pt x="35" y="73"/>
                    <a:pt x="70" y="26"/>
                  </a:cubicBezTo>
                  <a:cubicBezTo>
                    <a:pt x="74" y="21"/>
                    <a:pt x="75" y="19"/>
                    <a:pt x="75" y="15"/>
                  </a:cubicBezTo>
                  <a:cubicBezTo>
                    <a:pt x="75" y="9"/>
                    <a:pt x="70" y="5"/>
                    <a:pt x="65" y="5"/>
                  </a:cubicBezTo>
                  <a:cubicBezTo>
                    <a:pt x="60" y="5"/>
                    <a:pt x="57" y="8"/>
                    <a:pt x="56" y="8"/>
                  </a:cubicBezTo>
                  <a:cubicBezTo>
                    <a:pt x="54" y="10"/>
                    <a:pt x="0" y="76"/>
                    <a:pt x="0" y="147"/>
                  </a:cubicBezTo>
                  <a:cubicBezTo>
                    <a:pt x="0" y="197"/>
                    <a:pt x="25" y="230"/>
                    <a:pt x="68" y="230"/>
                  </a:cubicBezTo>
                  <a:cubicBezTo>
                    <a:pt x="103" y="230"/>
                    <a:pt x="131" y="206"/>
                    <a:pt x="142" y="194"/>
                  </a:cubicBezTo>
                  <a:cubicBezTo>
                    <a:pt x="148" y="209"/>
                    <a:pt x="163" y="230"/>
                    <a:pt x="196" y="230"/>
                  </a:cubicBezTo>
                  <a:cubicBezTo>
                    <a:pt x="239" y="230"/>
                    <a:pt x="277" y="199"/>
                    <a:pt x="299" y="165"/>
                  </a:cubicBezTo>
                  <a:cubicBezTo>
                    <a:pt x="329" y="118"/>
                    <a:pt x="334" y="54"/>
                    <a:pt x="334" y="47"/>
                  </a:cubicBezTo>
                  <a:cubicBezTo>
                    <a:pt x="334" y="8"/>
                    <a:pt x="311" y="0"/>
                    <a:pt x="300" y="0"/>
                  </a:cubicBezTo>
                  <a:cubicBezTo>
                    <a:pt x="282" y="0"/>
                    <a:pt x="263" y="20"/>
                    <a:pt x="263" y="38"/>
                  </a:cubicBezTo>
                  <a:cubicBezTo>
                    <a:pt x="263" y="51"/>
                    <a:pt x="272" y="57"/>
                    <a:pt x="277" y="61"/>
                  </a:cubicBezTo>
                  <a:cubicBezTo>
                    <a:pt x="290" y="70"/>
                    <a:pt x="301" y="82"/>
                    <a:pt x="301" y="98"/>
                  </a:cubicBezTo>
                  <a:cubicBezTo>
                    <a:pt x="301" y="131"/>
                    <a:pt x="258" y="175"/>
                    <a:pt x="206" y="175"/>
                  </a:cubicBezTo>
                  <a:cubicBezTo>
                    <a:pt x="192" y="175"/>
                    <a:pt x="178" y="171"/>
                    <a:pt x="169" y="157"/>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1" name="Freeform 195">
              <a:extLst>
                <a:ext uri="{FF2B5EF4-FFF2-40B4-BE49-F238E27FC236}">
                  <a16:creationId xmlns:a16="http://schemas.microsoft.com/office/drawing/2014/main" id="{99B3BF2F-D616-4CCC-92D4-39C06BA8F70D}"/>
                </a:ext>
              </a:extLst>
            </p:cNvPr>
            <p:cNvSpPr>
              <a:spLocks/>
            </p:cNvSpPr>
            <p:nvPr>
              <p:custDataLst>
                <p:tags r:id="rId56"/>
              </p:custDataLst>
            </p:nvPr>
          </p:nvSpPr>
          <p:spPr bwMode="auto">
            <a:xfrm>
              <a:off x="7516813" y="4179888"/>
              <a:ext cx="106363" cy="106362"/>
            </a:xfrm>
            <a:custGeom>
              <a:avLst/>
              <a:gdLst>
                <a:gd name="T0" fmla="*/ 66 w 162"/>
                <a:gd name="T1" fmla="*/ 84 h 158"/>
                <a:gd name="T2" fmla="*/ 75 w 162"/>
                <a:gd name="T3" fmla="*/ 49 h 158"/>
                <a:gd name="T4" fmla="*/ 97 w 162"/>
                <a:gd name="T5" fmla="*/ 20 h 158"/>
                <a:gd name="T6" fmla="*/ 125 w 162"/>
                <a:gd name="T7" fmla="*/ 10 h 158"/>
                <a:gd name="T8" fmla="*/ 144 w 162"/>
                <a:gd name="T9" fmla="*/ 15 h 158"/>
                <a:gd name="T10" fmla="*/ 129 w 162"/>
                <a:gd name="T11" fmla="*/ 34 h 158"/>
                <a:gd name="T12" fmla="*/ 143 w 162"/>
                <a:gd name="T13" fmla="*/ 47 h 158"/>
                <a:gd name="T14" fmla="*/ 162 w 162"/>
                <a:gd name="T15" fmla="*/ 26 h 158"/>
                <a:gd name="T16" fmla="*/ 125 w 162"/>
                <a:gd name="T17" fmla="*/ 0 h 158"/>
                <a:gd name="T18" fmla="*/ 76 w 162"/>
                <a:gd name="T19" fmla="*/ 25 h 158"/>
                <a:gd name="T20" fmla="*/ 40 w 162"/>
                <a:gd name="T21" fmla="*/ 0 h 158"/>
                <a:gd name="T22" fmla="*/ 13 w 162"/>
                <a:gd name="T23" fmla="*/ 18 h 158"/>
                <a:gd name="T24" fmla="*/ 0 w 162"/>
                <a:gd name="T25" fmla="*/ 54 h 158"/>
                <a:gd name="T26" fmla="*/ 6 w 162"/>
                <a:gd name="T27" fmla="*/ 58 h 158"/>
                <a:gd name="T28" fmla="*/ 14 w 162"/>
                <a:gd name="T29" fmla="*/ 48 h 158"/>
                <a:gd name="T30" fmla="*/ 39 w 162"/>
                <a:gd name="T31" fmla="*/ 10 h 158"/>
                <a:gd name="T32" fmla="*/ 51 w 162"/>
                <a:gd name="T33" fmla="*/ 27 h 158"/>
                <a:gd name="T34" fmla="*/ 45 w 162"/>
                <a:gd name="T35" fmla="*/ 56 h 158"/>
                <a:gd name="T36" fmla="*/ 38 w 162"/>
                <a:gd name="T37" fmla="*/ 88 h 158"/>
                <a:gd name="T38" fmla="*/ 26 w 162"/>
                <a:gd name="T39" fmla="*/ 132 h 158"/>
                <a:gd name="T40" fmla="*/ 23 w 162"/>
                <a:gd name="T41" fmla="*/ 146 h 158"/>
                <a:gd name="T42" fmla="*/ 35 w 162"/>
                <a:gd name="T43" fmla="*/ 158 h 158"/>
                <a:gd name="T44" fmla="*/ 50 w 162"/>
                <a:gd name="T45" fmla="*/ 148 h 158"/>
                <a:gd name="T46" fmla="*/ 56 w 162"/>
                <a:gd name="T47" fmla="*/ 121 h 158"/>
                <a:gd name="T48" fmla="*/ 66 w 162"/>
                <a:gd name="T49" fmla="*/ 84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2" h="158">
                  <a:moveTo>
                    <a:pt x="66" y="84"/>
                  </a:moveTo>
                  <a:cubicBezTo>
                    <a:pt x="66" y="82"/>
                    <a:pt x="74" y="50"/>
                    <a:pt x="75" y="49"/>
                  </a:cubicBezTo>
                  <a:cubicBezTo>
                    <a:pt x="76" y="46"/>
                    <a:pt x="86" y="28"/>
                    <a:pt x="97" y="20"/>
                  </a:cubicBezTo>
                  <a:cubicBezTo>
                    <a:pt x="101" y="17"/>
                    <a:pt x="110" y="10"/>
                    <a:pt x="125" y="10"/>
                  </a:cubicBezTo>
                  <a:cubicBezTo>
                    <a:pt x="129" y="10"/>
                    <a:pt x="137" y="11"/>
                    <a:pt x="144" y="15"/>
                  </a:cubicBezTo>
                  <a:cubicBezTo>
                    <a:pt x="133" y="18"/>
                    <a:pt x="129" y="28"/>
                    <a:pt x="129" y="34"/>
                  </a:cubicBezTo>
                  <a:cubicBezTo>
                    <a:pt x="129" y="42"/>
                    <a:pt x="135" y="47"/>
                    <a:pt x="143" y="47"/>
                  </a:cubicBezTo>
                  <a:cubicBezTo>
                    <a:pt x="151" y="47"/>
                    <a:pt x="162" y="40"/>
                    <a:pt x="162" y="26"/>
                  </a:cubicBezTo>
                  <a:cubicBezTo>
                    <a:pt x="162" y="8"/>
                    <a:pt x="143" y="0"/>
                    <a:pt x="125" y="0"/>
                  </a:cubicBezTo>
                  <a:cubicBezTo>
                    <a:pt x="107" y="0"/>
                    <a:pt x="92" y="8"/>
                    <a:pt x="76" y="25"/>
                  </a:cubicBezTo>
                  <a:cubicBezTo>
                    <a:pt x="70" y="4"/>
                    <a:pt x="49" y="0"/>
                    <a:pt x="40" y="0"/>
                  </a:cubicBezTo>
                  <a:cubicBezTo>
                    <a:pt x="28" y="0"/>
                    <a:pt x="19" y="8"/>
                    <a:pt x="13" y="18"/>
                  </a:cubicBezTo>
                  <a:cubicBezTo>
                    <a:pt x="5" y="32"/>
                    <a:pt x="0" y="52"/>
                    <a:pt x="0" y="54"/>
                  </a:cubicBezTo>
                  <a:cubicBezTo>
                    <a:pt x="0" y="58"/>
                    <a:pt x="5" y="58"/>
                    <a:pt x="6" y="58"/>
                  </a:cubicBezTo>
                  <a:cubicBezTo>
                    <a:pt x="11" y="58"/>
                    <a:pt x="11" y="57"/>
                    <a:pt x="14" y="48"/>
                  </a:cubicBezTo>
                  <a:cubicBezTo>
                    <a:pt x="19" y="27"/>
                    <a:pt x="26" y="10"/>
                    <a:pt x="39" y="10"/>
                  </a:cubicBezTo>
                  <a:cubicBezTo>
                    <a:pt x="48" y="10"/>
                    <a:pt x="51" y="18"/>
                    <a:pt x="51" y="27"/>
                  </a:cubicBezTo>
                  <a:cubicBezTo>
                    <a:pt x="51" y="34"/>
                    <a:pt x="48" y="47"/>
                    <a:pt x="45" y="56"/>
                  </a:cubicBezTo>
                  <a:cubicBezTo>
                    <a:pt x="43" y="66"/>
                    <a:pt x="39" y="80"/>
                    <a:pt x="38" y="88"/>
                  </a:cubicBezTo>
                  <a:lnTo>
                    <a:pt x="26" y="132"/>
                  </a:lnTo>
                  <a:cubicBezTo>
                    <a:pt x="25" y="137"/>
                    <a:pt x="23" y="145"/>
                    <a:pt x="23" y="146"/>
                  </a:cubicBezTo>
                  <a:cubicBezTo>
                    <a:pt x="23" y="154"/>
                    <a:pt x="29" y="158"/>
                    <a:pt x="35" y="158"/>
                  </a:cubicBezTo>
                  <a:cubicBezTo>
                    <a:pt x="40" y="158"/>
                    <a:pt x="47" y="155"/>
                    <a:pt x="50" y="148"/>
                  </a:cubicBezTo>
                  <a:cubicBezTo>
                    <a:pt x="51" y="145"/>
                    <a:pt x="54" y="130"/>
                    <a:pt x="56" y="121"/>
                  </a:cubicBezTo>
                  <a:lnTo>
                    <a:pt x="66" y="84"/>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2" name="Freeform 196">
              <a:extLst>
                <a:ext uri="{FF2B5EF4-FFF2-40B4-BE49-F238E27FC236}">
                  <a16:creationId xmlns:a16="http://schemas.microsoft.com/office/drawing/2014/main" id="{3E0108F3-CA3E-4962-BA40-301D6F6C32DC}"/>
                </a:ext>
              </a:extLst>
            </p:cNvPr>
            <p:cNvSpPr>
              <a:spLocks noEditPoints="1"/>
            </p:cNvSpPr>
            <p:nvPr>
              <p:custDataLst>
                <p:tags r:id="rId57"/>
              </p:custDataLst>
            </p:nvPr>
          </p:nvSpPr>
          <p:spPr bwMode="auto">
            <a:xfrm>
              <a:off x="7642226" y="4206875"/>
              <a:ext cx="57150" cy="112712"/>
            </a:xfrm>
            <a:custGeom>
              <a:avLst/>
              <a:gdLst>
                <a:gd name="T0" fmla="*/ 75 w 87"/>
                <a:gd name="T1" fmla="*/ 11 h 169"/>
                <a:gd name="T2" fmla="*/ 64 w 87"/>
                <a:gd name="T3" fmla="*/ 0 h 169"/>
                <a:gd name="T4" fmla="*/ 49 w 87"/>
                <a:gd name="T5" fmla="*/ 15 h 169"/>
                <a:gd name="T6" fmla="*/ 60 w 87"/>
                <a:gd name="T7" fmla="*/ 26 h 169"/>
                <a:gd name="T8" fmla="*/ 75 w 87"/>
                <a:gd name="T9" fmla="*/ 11 h 169"/>
                <a:gd name="T10" fmla="*/ 87 w 87"/>
                <a:gd name="T11" fmla="*/ 130 h 169"/>
                <a:gd name="T12" fmla="*/ 82 w 87"/>
                <a:gd name="T13" fmla="*/ 127 h 169"/>
                <a:gd name="T14" fmla="*/ 76 w 87"/>
                <a:gd name="T15" fmla="*/ 132 h 169"/>
                <a:gd name="T16" fmla="*/ 48 w 87"/>
                <a:gd name="T17" fmla="*/ 160 h 169"/>
                <a:gd name="T18" fmla="*/ 41 w 87"/>
                <a:gd name="T19" fmla="*/ 151 h 169"/>
                <a:gd name="T20" fmla="*/ 44 w 87"/>
                <a:gd name="T21" fmla="*/ 138 h 169"/>
                <a:gd name="T22" fmla="*/ 49 w 87"/>
                <a:gd name="T23" fmla="*/ 125 h 169"/>
                <a:gd name="T24" fmla="*/ 63 w 87"/>
                <a:gd name="T25" fmla="*/ 90 h 169"/>
                <a:gd name="T26" fmla="*/ 67 w 87"/>
                <a:gd name="T27" fmla="*/ 78 h 169"/>
                <a:gd name="T28" fmla="*/ 40 w 87"/>
                <a:gd name="T29" fmla="*/ 56 h 169"/>
                <a:gd name="T30" fmla="*/ 0 w 87"/>
                <a:gd name="T31" fmla="*/ 95 h 169"/>
                <a:gd name="T32" fmla="*/ 5 w 87"/>
                <a:gd name="T33" fmla="*/ 98 h 169"/>
                <a:gd name="T34" fmla="*/ 11 w 87"/>
                <a:gd name="T35" fmla="*/ 93 h 169"/>
                <a:gd name="T36" fmla="*/ 39 w 87"/>
                <a:gd name="T37" fmla="*/ 65 h 169"/>
                <a:gd name="T38" fmla="*/ 46 w 87"/>
                <a:gd name="T39" fmla="*/ 74 h 169"/>
                <a:gd name="T40" fmla="*/ 45 w 87"/>
                <a:gd name="T41" fmla="*/ 83 h 169"/>
                <a:gd name="T42" fmla="*/ 28 w 87"/>
                <a:gd name="T43" fmla="*/ 123 h 169"/>
                <a:gd name="T44" fmla="*/ 23 w 87"/>
                <a:gd name="T45" fmla="*/ 136 h 169"/>
                <a:gd name="T46" fmla="*/ 20 w 87"/>
                <a:gd name="T47" fmla="*/ 147 h 169"/>
                <a:gd name="T48" fmla="*/ 47 w 87"/>
                <a:gd name="T49" fmla="*/ 169 h 169"/>
                <a:gd name="T50" fmla="*/ 87 w 87"/>
                <a:gd name="T51" fmla="*/ 13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7" h="169">
                  <a:moveTo>
                    <a:pt x="75" y="11"/>
                  </a:moveTo>
                  <a:cubicBezTo>
                    <a:pt x="75" y="5"/>
                    <a:pt x="71" y="0"/>
                    <a:pt x="64" y="0"/>
                  </a:cubicBezTo>
                  <a:cubicBezTo>
                    <a:pt x="57" y="0"/>
                    <a:pt x="49" y="7"/>
                    <a:pt x="49" y="15"/>
                  </a:cubicBezTo>
                  <a:cubicBezTo>
                    <a:pt x="49" y="22"/>
                    <a:pt x="55" y="26"/>
                    <a:pt x="60" y="26"/>
                  </a:cubicBezTo>
                  <a:cubicBezTo>
                    <a:pt x="68" y="26"/>
                    <a:pt x="75" y="18"/>
                    <a:pt x="75" y="11"/>
                  </a:cubicBezTo>
                  <a:close/>
                  <a:moveTo>
                    <a:pt x="87" y="130"/>
                  </a:moveTo>
                  <a:cubicBezTo>
                    <a:pt x="87" y="127"/>
                    <a:pt x="83" y="127"/>
                    <a:pt x="82" y="127"/>
                  </a:cubicBezTo>
                  <a:cubicBezTo>
                    <a:pt x="78" y="127"/>
                    <a:pt x="77" y="128"/>
                    <a:pt x="76" y="132"/>
                  </a:cubicBezTo>
                  <a:cubicBezTo>
                    <a:pt x="72" y="146"/>
                    <a:pt x="60" y="160"/>
                    <a:pt x="48" y="160"/>
                  </a:cubicBezTo>
                  <a:cubicBezTo>
                    <a:pt x="42" y="160"/>
                    <a:pt x="41" y="156"/>
                    <a:pt x="41" y="151"/>
                  </a:cubicBezTo>
                  <a:cubicBezTo>
                    <a:pt x="41" y="146"/>
                    <a:pt x="42" y="143"/>
                    <a:pt x="44" y="138"/>
                  </a:cubicBezTo>
                  <a:cubicBezTo>
                    <a:pt x="46" y="133"/>
                    <a:pt x="48" y="128"/>
                    <a:pt x="49" y="125"/>
                  </a:cubicBezTo>
                  <a:cubicBezTo>
                    <a:pt x="50" y="123"/>
                    <a:pt x="60" y="99"/>
                    <a:pt x="63" y="90"/>
                  </a:cubicBezTo>
                  <a:cubicBezTo>
                    <a:pt x="65" y="86"/>
                    <a:pt x="67" y="82"/>
                    <a:pt x="67" y="78"/>
                  </a:cubicBezTo>
                  <a:cubicBezTo>
                    <a:pt x="67" y="66"/>
                    <a:pt x="55" y="56"/>
                    <a:pt x="40" y="56"/>
                  </a:cubicBezTo>
                  <a:cubicBezTo>
                    <a:pt x="14" y="56"/>
                    <a:pt x="0" y="88"/>
                    <a:pt x="0" y="95"/>
                  </a:cubicBezTo>
                  <a:cubicBezTo>
                    <a:pt x="0" y="98"/>
                    <a:pt x="4" y="98"/>
                    <a:pt x="5" y="98"/>
                  </a:cubicBezTo>
                  <a:cubicBezTo>
                    <a:pt x="9" y="98"/>
                    <a:pt x="9" y="97"/>
                    <a:pt x="11" y="93"/>
                  </a:cubicBezTo>
                  <a:cubicBezTo>
                    <a:pt x="16" y="76"/>
                    <a:pt x="28" y="65"/>
                    <a:pt x="39" y="65"/>
                  </a:cubicBezTo>
                  <a:cubicBezTo>
                    <a:pt x="43" y="65"/>
                    <a:pt x="46" y="67"/>
                    <a:pt x="46" y="74"/>
                  </a:cubicBezTo>
                  <a:cubicBezTo>
                    <a:pt x="46" y="75"/>
                    <a:pt x="46" y="78"/>
                    <a:pt x="45" y="83"/>
                  </a:cubicBezTo>
                  <a:cubicBezTo>
                    <a:pt x="43" y="87"/>
                    <a:pt x="32" y="114"/>
                    <a:pt x="28" y="123"/>
                  </a:cubicBezTo>
                  <a:cubicBezTo>
                    <a:pt x="26" y="127"/>
                    <a:pt x="26" y="127"/>
                    <a:pt x="23" y="136"/>
                  </a:cubicBezTo>
                  <a:cubicBezTo>
                    <a:pt x="21" y="139"/>
                    <a:pt x="20" y="143"/>
                    <a:pt x="20" y="147"/>
                  </a:cubicBezTo>
                  <a:cubicBezTo>
                    <a:pt x="20" y="160"/>
                    <a:pt x="32" y="169"/>
                    <a:pt x="47" y="169"/>
                  </a:cubicBezTo>
                  <a:cubicBezTo>
                    <a:pt x="73" y="169"/>
                    <a:pt x="87" y="136"/>
                    <a:pt x="87" y="130"/>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3" name="Freeform 197">
              <a:extLst>
                <a:ext uri="{FF2B5EF4-FFF2-40B4-BE49-F238E27FC236}">
                  <a16:creationId xmlns:a16="http://schemas.microsoft.com/office/drawing/2014/main" id="{239AFBB1-C482-4D14-8FD7-63E43368102F}"/>
                </a:ext>
              </a:extLst>
            </p:cNvPr>
            <p:cNvSpPr>
              <a:spLocks noEditPoints="1"/>
            </p:cNvSpPr>
            <p:nvPr>
              <p:custDataLst>
                <p:tags r:id="rId58"/>
              </p:custDataLst>
            </p:nvPr>
          </p:nvSpPr>
          <p:spPr bwMode="auto">
            <a:xfrm>
              <a:off x="1474788" y="5116513"/>
              <a:ext cx="215900" cy="77787"/>
            </a:xfrm>
            <a:custGeom>
              <a:avLst/>
              <a:gdLst>
                <a:gd name="T0" fmla="*/ 315 w 332"/>
                <a:gd name="T1" fmla="*/ 19 h 116"/>
                <a:gd name="T2" fmla="*/ 332 w 332"/>
                <a:gd name="T3" fmla="*/ 10 h 116"/>
                <a:gd name="T4" fmla="*/ 315 w 332"/>
                <a:gd name="T5" fmla="*/ 0 h 116"/>
                <a:gd name="T6" fmla="*/ 17 w 332"/>
                <a:gd name="T7" fmla="*/ 0 h 116"/>
                <a:gd name="T8" fmla="*/ 0 w 332"/>
                <a:gd name="T9" fmla="*/ 10 h 116"/>
                <a:gd name="T10" fmla="*/ 17 w 332"/>
                <a:gd name="T11" fmla="*/ 19 h 116"/>
                <a:gd name="T12" fmla="*/ 315 w 332"/>
                <a:gd name="T13" fmla="*/ 19 h 116"/>
                <a:gd name="T14" fmla="*/ 315 w 332"/>
                <a:gd name="T15" fmla="*/ 116 h 116"/>
                <a:gd name="T16" fmla="*/ 332 w 332"/>
                <a:gd name="T17" fmla="*/ 106 h 116"/>
                <a:gd name="T18" fmla="*/ 315 w 332"/>
                <a:gd name="T19" fmla="*/ 96 h 116"/>
                <a:gd name="T20" fmla="*/ 17 w 332"/>
                <a:gd name="T21" fmla="*/ 96 h 116"/>
                <a:gd name="T22" fmla="*/ 0 w 332"/>
                <a:gd name="T23" fmla="*/ 106 h 116"/>
                <a:gd name="T24" fmla="*/ 17 w 332"/>
                <a:gd name="T25" fmla="*/ 116 h 116"/>
                <a:gd name="T26" fmla="*/ 315 w 332"/>
                <a:gd name="T27" fmla="*/ 1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2" h="116">
                  <a:moveTo>
                    <a:pt x="315" y="19"/>
                  </a:moveTo>
                  <a:cubicBezTo>
                    <a:pt x="322" y="19"/>
                    <a:pt x="332" y="19"/>
                    <a:pt x="332" y="10"/>
                  </a:cubicBezTo>
                  <a:cubicBezTo>
                    <a:pt x="332" y="0"/>
                    <a:pt x="322" y="0"/>
                    <a:pt x="315" y="0"/>
                  </a:cubicBezTo>
                  <a:lnTo>
                    <a:pt x="17" y="0"/>
                  </a:lnTo>
                  <a:cubicBezTo>
                    <a:pt x="10" y="0"/>
                    <a:pt x="0" y="0"/>
                    <a:pt x="0" y="10"/>
                  </a:cubicBezTo>
                  <a:cubicBezTo>
                    <a:pt x="0" y="19"/>
                    <a:pt x="10" y="19"/>
                    <a:pt x="17" y="19"/>
                  </a:cubicBezTo>
                  <a:lnTo>
                    <a:pt x="315" y="19"/>
                  </a:lnTo>
                  <a:close/>
                  <a:moveTo>
                    <a:pt x="315" y="116"/>
                  </a:moveTo>
                  <a:cubicBezTo>
                    <a:pt x="322" y="116"/>
                    <a:pt x="332" y="116"/>
                    <a:pt x="332" y="106"/>
                  </a:cubicBezTo>
                  <a:cubicBezTo>
                    <a:pt x="332" y="96"/>
                    <a:pt x="322" y="96"/>
                    <a:pt x="315" y="96"/>
                  </a:cubicBezTo>
                  <a:lnTo>
                    <a:pt x="17" y="96"/>
                  </a:lnTo>
                  <a:cubicBezTo>
                    <a:pt x="10" y="96"/>
                    <a:pt x="0" y="96"/>
                    <a:pt x="0" y="106"/>
                  </a:cubicBezTo>
                  <a:cubicBezTo>
                    <a:pt x="0" y="116"/>
                    <a:pt x="10" y="116"/>
                    <a:pt x="17" y="116"/>
                  </a:cubicBezTo>
                  <a:lnTo>
                    <a:pt x="315" y="116"/>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4" name="Freeform 198">
              <a:extLst>
                <a:ext uri="{FF2B5EF4-FFF2-40B4-BE49-F238E27FC236}">
                  <a16:creationId xmlns:a16="http://schemas.microsoft.com/office/drawing/2014/main" id="{2E70BFBE-C951-4794-8EF3-B85F5C4ADFDE}"/>
                </a:ext>
              </a:extLst>
            </p:cNvPr>
            <p:cNvSpPr>
              <a:spLocks/>
            </p:cNvSpPr>
            <p:nvPr>
              <p:custDataLst>
                <p:tags r:id="rId59"/>
              </p:custDataLst>
            </p:nvPr>
          </p:nvSpPr>
          <p:spPr bwMode="auto">
            <a:xfrm>
              <a:off x="1866901" y="4787900"/>
              <a:ext cx="107950" cy="223837"/>
            </a:xfrm>
            <a:custGeom>
              <a:avLst/>
              <a:gdLst>
                <a:gd name="T0" fmla="*/ 102 w 165"/>
                <a:gd name="T1" fmla="*/ 13 h 332"/>
                <a:gd name="T2" fmla="*/ 91 w 165"/>
                <a:gd name="T3" fmla="*/ 0 h 332"/>
                <a:gd name="T4" fmla="*/ 0 w 165"/>
                <a:gd name="T5" fmla="*/ 32 h 332"/>
                <a:gd name="T6" fmla="*/ 0 w 165"/>
                <a:gd name="T7" fmla="*/ 48 h 332"/>
                <a:gd name="T8" fmla="*/ 66 w 165"/>
                <a:gd name="T9" fmla="*/ 35 h 332"/>
                <a:gd name="T10" fmla="*/ 66 w 165"/>
                <a:gd name="T11" fmla="*/ 293 h 332"/>
                <a:gd name="T12" fmla="*/ 19 w 165"/>
                <a:gd name="T13" fmla="*/ 317 h 332"/>
                <a:gd name="T14" fmla="*/ 3 w 165"/>
                <a:gd name="T15" fmla="*/ 317 h 332"/>
                <a:gd name="T16" fmla="*/ 3 w 165"/>
                <a:gd name="T17" fmla="*/ 332 h 332"/>
                <a:gd name="T18" fmla="*/ 84 w 165"/>
                <a:gd name="T19" fmla="*/ 331 h 332"/>
                <a:gd name="T20" fmla="*/ 165 w 165"/>
                <a:gd name="T21" fmla="*/ 332 h 332"/>
                <a:gd name="T22" fmla="*/ 165 w 165"/>
                <a:gd name="T23" fmla="*/ 317 h 332"/>
                <a:gd name="T24" fmla="*/ 149 w 165"/>
                <a:gd name="T25" fmla="*/ 317 h 332"/>
                <a:gd name="T26" fmla="*/ 102 w 165"/>
                <a:gd name="T27" fmla="*/ 293 h 332"/>
                <a:gd name="T28" fmla="*/ 102 w 165"/>
                <a:gd name="T29" fmla="*/ 13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5" h="332">
                  <a:moveTo>
                    <a:pt x="102" y="13"/>
                  </a:moveTo>
                  <a:cubicBezTo>
                    <a:pt x="102" y="1"/>
                    <a:pt x="102" y="0"/>
                    <a:pt x="91" y="0"/>
                  </a:cubicBezTo>
                  <a:cubicBezTo>
                    <a:pt x="60" y="32"/>
                    <a:pt x="16" y="32"/>
                    <a:pt x="0" y="32"/>
                  </a:cubicBezTo>
                  <a:lnTo>
                    <a:pt x="0" y="48"/>
                  </a:lnTo>
                  <a:cubicBezTo>
                    <a:pt x="10" y="48"/>
                    <a:pt x="40" y="48"/>
                    <a:pt x="66" y="35"/>
                  </a:cubicBezTo>
                  <a:lnTo>
                    <a:pt x="66" y="293"/>
                  </a:lnTo>
                  <a:cubicBezTo>
                    <a:pt x="66" y="311"/>
                    <a:pt x="64" y="317"/>
                    <a:pt x="19" y="317"/>
                  </a:cubicBezTo>
                  <a:lnTo>
                    <a:pt x="3" y="317"/>
                  </a:lnTo>
                  <a:lnTo>
                    <a:pt x="3" y="332"/>
                  </a:lnTo>
                  <a:cubicBezTo>
                    <a:pt x="21" y="331"/>
                    <a:pt x="64" y="331"/>
                    <a:pt x="84" y="331"/>
                  </a:cubicBezTo>
                  <a:cubicBezTo>
                    <a:pt x="104" y="331"/>
                    <a:pt x="147" y="331"/>
                    <a:pt x="165" y="332"/>
                  </a:cubicBezTo>
                  <a:lnTo>
                    <a:pt x="165" y="317"/>
                  </a:lnTo>
                  <a:lnTo>
                    <a:pt x="149" y="317"/>
                  </a:lnTo>
                  <a:cubicBezTo>
                    <a:pt x="104" y="317"/>
                    <a:pt x="102" y="312"/>
                    <a:pt x="102" y="293"/>
                  </a:cubicBezTo>
                  <a:lnTo>
                    <a:pt x="102" y="13"/>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6" name="Freeform 200">
              <a:extLst>
                <a:ext uri="{FF2B5EF4-FFF2-40B4-BE49-F238E27FC236}">
                  <a16:creationId xmlns:a16="http://schemas.microsoft.com/office/drawing/2014/main" id="{319754FB-50D5-4996-B297-B422FC418DAF}"/>
                </a:ext>
              </a:extLst>
            </p:cNvPr>
            <p:cNvSpPr>
              <a:spLocks/>
            </p:cNvSpPr>
            <p:nvPr>
              <p:custDataLst>
                <p:tags r:id="rId60"/>
              </p:custDataLst>
            </p:nvPr>
          </p:nvSpPr>
          <p:spPr bwMode="auto">
            <a:xfrm>
              <a:off x="1854201" y="5245100"/>
              <a:ext cx="130175" cy="222250"/>
            </a:xfrm>
            <a:custGeom>
              <a:avLst/>
              <a:gdLst>
                <a:gd name="T0" fmla="*/ 38 w 199"/>
                <a:gd name="T1" fmla="*/ 294 h 332"/>
                <a:gd name="T2" fmla="*/ 91 w 199"/>
                <a:gd name="T3" fmla="*/ 242 h 332"/>
                <a:gd name="T4" fmla="*/ 199 w 199"/>
                <a:gd name="T5" fmla="*/ 97 h 332"/>
                <a:gd name="T6" fmla="*/ 93 w 199"/>
                <a:gd name="T7" fmla="*/ 0 h 332"/>
                <a:gd name="T8" fmla="*/ 0 w 199"/>
                <a:gd name="T9" fmla="*/ 90 h 332"/>
                <a:gd name="T10" fmla="*/ 26 w 199"/>
                <a:gd name="T11" fmla="*/ 118 h 332"/>
                <a:gd name="T12" fmla="*/ 52 w 199"/>
                <a:gd name="T13" fmla="*/ 92 h 332"/>
                <a:gd name="T14" fmla="*/ 26 w 199"/>
                <a:gd name="T15" fmla="*/ 66 h 332"/>
                <a:gd name="T16" fmla="*/ 19 w 199"/>
                <a:gd name="T17" fmla="*/ 66 h 332"/>
                <a:gd name="T18" fmla="*/ 87 w 199"/>
                <a:gd name="T19" fmla="*/ 16 h 332"/>
                <a:gd name="T20" fmla="*/ 153 w 199"/>
                <a:gd name="T21" fmla="*/ 97 h 332"/>
                <a:gd name="T22" fmla="*/ 101 w 199"/>
                <a:gd name="T23" fmla="*/ 207 h 332"/>
                <a:gd name="T24" fmla="*/ 5 w 199"/>
                <a:gd name="T25" fmla="*/ 314 h 332"/>
                <a:gd name="T26" fmla="*/ 0 w 199"/>
                <a:gd name="T27" fmla="*/ 332 h 332"/>
                <a:gd name="T28" fmla="*/ 185 w 199"/>
                <a:gd name="T29" fmla="*/ 332 h 332"/>
                <a:gd name="T30" fmla="*/ 199 w 199"/>
                <a:gd name="T31" fmla="*/ 245 h 332"/>
                <a:gd name="T32" fmla="*/ 186 w 199"/>
                <a:gd name="T33" fmla="*/ 245 h 332"/>
                <a:gd name="T34" fmla="*/ 175 w 199"/>
                <a:gd name="T35" fmla="*/ 290 h 332"/>
                <a:gd name="T36" fmla="*/ 128 w 199"/>
                <a:gd name="T37" fmla="*/ 294 h 332"/>
                <a:gd name="T38" fmla="*/ 38 w 199"/>
                <a:gd name="T39" fmla="*/ 294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9" h="332">
                  <a:moveTo>
                    <a:pt x="38" y="294"/>
                  </a:moveTo>
                  <a:lnTo>
                    <a:pt x="91" y="242"/>
                  </a:lnTo>
                  <a:cubicBezTo>
                    <a:pt x="169" y="174"/>
                    <a:pt x="199" y="147"/>
                    <a:pt x="199" y="97"/>
                  </a:cubicBezTo>
                  <a:cubicBezTo>
                    <a:pt x="199" y="40"/>
                    <a:pt x="154" y="0"/>
                    <a:pt x="93" y="0"/>
                  </a:cubicBezTo>
                  <a:cubicBezTo>
                    <a:pt x="37" y="0"/>
                    <a:pt x="0" y="46"/>
                    <a:pt x="0" y="90"/>
                  </a:cubicBezTo>
                  <a:cubicBezTo>
                    <a:pt x="0" y="118"/>
                    <a:pt x="25" y="118"/>
                    <a:pt x="26" y="118"/>
                  </a:cubicBezTo>
                  <a:cubicBezTo>
                    <a:pt x="35" y="118"/>
                    <a:pt x="52" y="112"/>
                    <a:pt x="52" y="92"/>
                  </a:cubicBezTo>
                  <a:cubicBezTo>
                    <a:pt x="52" y="79"/>
                    <a:pt x="43" y="66"/>
                    <a:pt x="26" y="66"/>
                  </a:cubicBezTo>
                  <a:cubicBezTo>
                    <a:pt x="22" y="66"/>
                    <a:pt x="21" y="66"/>
                    <a:pt x="19" y="66"/>
                  </a:cubicBezTo>
                  <a:cubicBezTo>
                    <a:pt x="31" y="34"/>
                    <a:pt x="58" y="16"/>
                    <a:pt x="87" y="16"/>
                  </a:cubicBezTo>
                  <a:cubicBezTo>
                    <a:pt x="132" y="16"/>
                    <a:pt x="153" y="56"/>
                    <a:pt x="153" y="97"/>
                  </a:cubicBezTo>
                  <a:cubicBezTo>
                    <a:pt x="153" y="137"/>
                    <a:pt x="128" y="176"/>
                    <a:pt x="101" y="207"/>
                  </a:cubicBezTo>
                  <a:lnTo>
                    <a:pt x="5" y="314"/>
                  </a:lnTo>
                  <a:cubicBezTo>
                    <a:pt x="0" y="319"/>
                    <a:pt x="0" y="320"/>
                    <a:pt x="0" y="332"/>
                  </a:cubicBezTo>
                  <a:lnTo>
                    <a:pt x="185" y="332"/>
                  </a:lnTo>
                  <a:lnTo>
                    <a:pt x="199" y="245"/>
                  </a:lnTo>
                  <a:lnTo>
                    <a:pt x="186" y="245"/>
                  </a:lnTo>
                  <a:cubicBezTo>
                    <a:pt x="184" y="260"/>
                    <a:pt x="180" y="282"/>
                    <a:pt x="175" y="290"/>
                  </a:cubicBezTo>
                  <a:cubicBezTo>
                    <a:pt x="172" y="294"/>
                    <a:pt x="139" y="294"/>
                    <a:pt x="128" y="294"/>
                  </a:cubicBezTo>
                  <a:lnTo>
                    <a:pt x="38" y="294"/>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7" name="Freeform 201">
              <a:extLst>
                <a:ext uri="{FF2B5EF4-FFF2-40B4-BE49-F238E27FC236}">
                  <a16:creationId xmlns:a16="http://schemas.microsoft.com/office/drawing/2014/main" id="{1EEBA7BC-A5D8-474D-BF88-C84F003BE06D}"/>
                </a:ext>
              </a:extLst>
            </p:cNvPr>
            <p:cNvSpPr>
              <a:spLocks/>
            </p:cNvSpPr>
            <p:nvPr>
              <p:custDataLst>
                <p:tags r:id="rId61"/>
              </p:custDataLst>
            </p:nvPr>
          </p:nvSpPr>
          <p:spPr bwMode="auto">
            <a:xfrm>
              <a:off x="2119313" y="5010150"/>
              <a:ext cx="34925" cy="34925"/>
            </a:xfrm>
            <a:custGeom>
              <a:avLst/>
              <a:gdLst>
                <a:gd name="T0" fmla="*/ 53 w 53"/>
                <a:gd name="T1" fmla="*/ 26 h 53"/>
                <a:gd name="T2" fmla="*/ 27 w 53"/>
                <a:gd name="T3" fmla="*/ 0 h 53"/>
                <a:gd name="T4" fmla="*/ 0 w 53"/>
                <a:gd name="T5" fmla="*/ 26 h 53"/>
                <a:gd name="T6" fmla="*/ 27 w 53"/>
                <a:gd name="T7" fmla="*/ 53 h 53"/>
                <a:gd name="T8" fmla="*/ 53 w 53"/>
                <a:gd name="T9" fmla="*/ 26 h 53"/>
              </a:gdLst>
              <a:ahLst/>
              <a:cxnLst>
                <a:cxn ang="0">
                  <a:pos x="T0" y="T1"/>
                </a:cxn>
                <a:cxn ang="0">
                  <a:pos x="T2" y="T3"/>
                </a:cxn>
                <a:cxn ang="0">
                  <a:pos x="T4" y="T5"/>
                </a:cxn>
                <a:cxn ang="0">
                  <a:pos x="T6" y="T7"/>
                </a:cxn>
                <a:cxn ang="0">
                  <a:pos x="T8" y="T9"/>
                </a:cxn>
              </a:cxnLst>
              <a:rect l="0" t="0" r="r" b="b"/>
              <a:pathLst>
                <a:path w="53" h="53">
                  <a:moveTo>
                    <a:pt x="53" y="26"/>
                  </a:moveTo>
                  <a:cubicBezTo>
                    <a:pt x="53" y="13"/>
                    <a:pt x="42" y="0"/>
                    <a:pt x="27" y="0"/>
                  </a:cubicBezTo>
                  <a:cubicBezTo>
                    <a:pt x="10" y="0"/>
                    <a:pt x="0" y="14"/>
                    <a:pt x="0" y="26"/>
                  </a:cubicBezTo>
                  <a:cubicBezTo>
                    <a:pt x="0" y="40"/>
                    <a:pt x="12" y="53"/>
                    <a:pt x="27" y="53"/>
                  </a:cubicBezTo>
                  <a:cubicBezTo>
                    <a:pt x="43" y="53"/>
                    <a:pt x="53" y="39"/>
                    <a:pt x="53" y="26"/>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8" name="Freeform 202">
              <a:extLst>
                <a:ext uri="{FF2B5EF4-FFF2-40B4-BE49-F238E27FC236}">
                  <a16:creationId xmlns:a16="http://schemas.microsoft.com/office/drawing/2014/main" id="{01AD33E0-AEA8-49FC-ADE4-CDDB8C313957}"/>
                </a:ext>
              </a:extLst>
            </p:cNvPr>
            <p:cNvSpPr>
              <a:spLocks noEditPoints="1"/>
            </p:cNvSpPr>
            <p:nvPr>
              <p:custDataLst>
                <p:tags r:id="rId62"/>
              </p:custDataLst>
            </p:nvPr>
          </p:nvSpPr>
          <p:spPr bwMode="auto">
            <a:xfrm>
              <a:off x="2051051" y="5087938"/>
              <a:ext cx="184150" cy="215900"/>
            </a:xfrm>
            <a:custGeom>
              <a:avLst/>
              <a:gdLst>
                <a:gd name="T0" fmla="*/ 192 w 281"/>
                <a:gd name="T1" fmla="*/ 154 h 321"/>
                <a:gd name="T2" fmla="*/ 185 w 281"/>
                <a:gd name="T3" fmla="*/ 175 h 321"/>
                <a:gd name="T4" fmla="*/ 124 w 281"/>
                <a:gd name="T5" fmla="*/ 210 h 321"/>
                <a:gd name="T6" fmla="*/ 64 w 281"/>
                <a:gd name="T7" fmla="*/ 114 h 321"/>
                <a:gd name="T8" fmla="*/ 130 w 281"/>
                <a:gd name="T9" fmla="*/ 20 h 321"/>
                <a:gd name="T10" fmla="*/ 192 w 281"/>
                <a:gd name="T11" fmla="*/ 84 h 321"/>
                <a:gd name="T12" fmla="*/ 192 w 281"/>
                <a:gd name="T13" fmla="*/ 154 h 321"/>
                <a:gd name="T14" fmla="*/ 199 w 281"/>
                <a:gd name="T15" fmla="*/ 40 h 321"/>
                <a:gd name="T16" fmla="*/ 124 w 281"/>
                <a:gd name="T17" fmla="*/ 0 h 321"/>
                <a:gd name="T18" fmla="*/ 0 w 281"/>
                <a:gd name="T19" fmla="*/ 114 h 321"/>
                <a:gd name="T20" fmla="*/ 119 w 281"/>
                <a:gd name="T21" fmla="*/ 228 h 321"/>
                <a:gd name="T22" fmla="*/ 189 w 281"/>
                <a:gd name="T23" fmla="*/ 201 h 321"/>
                <a:gd name="T24" fmla="*/ 189 w 281"/>
                <a:gd name="T25" fmla="*/ 298 h 321"/>
                <a:gd name="T26" fmla="*/ 155 w 281"/>
                <a:gd name="T27" fmla="*/ 298 h 321"/>
                <a:gd name="T28" fmla="*/ 155 w 281"/>
                <a:gd name="T29" fmla="*/ 321 h 321"/>
                <a:gd name="T30" fmla="*/ 218 w 281"/>
                <a:gd name="T31" fmla="*/ 320 h 321"/>
                <a:gd name="T32" fmla="*/ 281 w 281"/>
                <a:gd name="T33" fmla="*/ 321 h 321"/>
                <a:gd name="T34" fmla="*/ 281 w 281"/>
                <a:gd name="T35" fmla="*/ 298 h 321"/>
                <a:gd name="T36" fmla="*/ 246 w 281"/>
                <a:gd name="T37" fmla="*/ 298 h 321"/>
                <a:gd name="T38" fmla="*/ 246 w 281"/>
                <a:gd name="T39" fmla="*/ 0 h 321"/>
                <a:gd name="T40" fmla="*/ 226 w 281"/>
                <a:gd name="T41" fmla="*/ 0 h 321"/>
                <a:gd name="T42" fmla="*/ 199 w 281"/>
                <a:gd name="T43" fmla="*/ 40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1" h="321">
                  <a:moveTo>
                    <a:pt x="192" y="154"/>
                  </a:moveTo>
                  <a:cubicBezTo>
                    <a:pt x="192" y="163"/>
                    <a:pt x="192" y="164"/>
                    <a:pt x="185" y="175"/>
                  </a:cubicBezTo>
                  <a:cubicBezTo>
                    <a:pt x="165" y="204"/>
                    <a:pt x="139" y="210"/>
                    <a:pt x="124" y="210"/>
                  </a:cubicBezTo>
                  <a:cubicBezTo>
                    <a:pt x="94" y="210"/>
                    <a:pt x="64" y="181"/>
                    <a:pt x="64" y="114"/>
                  </a:cubicBezTo>
                  <a:cubicBezTo>
                    <a:pt x="64" y="44"/>
                    <a:pt x="101" y="20"/>
                    <a:pt x="130" y="20"/>
                  </a:cubicBezTo>
                  <a:cubicBezTo>
                    <a:pt x="168" y="20"/>
                    <a:pt x="192" y="60"/>
                    <a:pt x="192" y="84"/>
                  </a:cubicBezTo>
                  <a:lnTo>
                    <a:pt x="192" y="154"/>
                  </a:lnTo>
                  <a:close/>
                  <a:moveTo>
                    <a:pt x="199" y="40"/>
                  </a:moveTo>
                  <a:cubicBezTo>
                    <a:pt x="182" y="15"/>
                    <a:pt x="154" y="0"/>
                    <a:pt x="124" y="0"/>
                  </a:cubicBezTo>
                  <a:cubicBezTo>
                    <a:pt x="51" y="0"/>
                    <a:pt x="0" y="45"/>
                    <a:pt x="0" y="114"/>
                  </a:cubicBezTo>
                  <a:cubicBezTo>
                    <a:pt x="0" y="184"/>
                    <a:pt x="50" y="228"/>
                    <a:pt x="119" y="228"/>
                  </a:cubicBezTo>
                  <a:cubicBezTo>
                    <a:pt x="144" y="228"/>
                    <a:pt x="166" y="221"/>
                    <a:pt x="189" y="201"/>
                  </a:cubicBezTo>
                  <a:lnTo>
                    <a:pt x="189" y="298"/>
                  </a:lnTo>
                  <a:lnTo>
                    <a:pt x="155" y="298"/>
                  </a:lnTo>
                  <a:lnTo>
                    <a:pt x="155" y="321"/>
                  </a:lnTo>
                  <a:cubicBezTo>
                    <a:pt x="169" y="321"/>
                    <a:pt x="199" y="320"/>
                    <a:pt x="218" y="320"/>
                  </a:cubicBezTo>
                  <a:cubicBezTo>
                    <a:pt x="237" y="320"/>
                    <a:pt x="267" y="321"/>
                    <a:pt x="281" y="321"/>
                  </a:cubicBezTo>
                  <a:lnTo>
                    <a:pt x="281" y="298"/>
                  </a:lnTo>
                  <a:lnTo>
                    <a:pt x="246" y="298"/>
                  </a:lnTo>
                  <a:lnTo>
                    <a:pt x="246" y="0"/>
                  </a:lnTo>
                  <a:lnTo>
                    <a:pt x="226" y="0"/>
                  </a:lnTo>
                  <a:lnTo>
                    <a:pt x="199" y="4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9" name="Freeform 203">
              <a:extLst>
                <a:ext uri="{FF2B5EF4-FFF2-40B4-BE49-F238E27FC236}">
                  <a16:creationId xmlns:a16="http://schemas.microsoft.com/office/drawing/2014/main" id="{45C68F8F-A24D-4C5E-A433-3BFF3214E8F1}"/>
                </a:ext>
              </a:extLst>
            </p:cNvPr>
            <p:cNvSpPr>
              <a:spLocks/>
            </p:cNvSpPr>
            <p:nvPr>
              <p:custDataLst>
                <p:tags r:id="rId63"/>
              </p:custDataLst>
            </p:nvPr>
          </p:nvSpPr>
          <p:spPr bwMode="auto">
            <a:xfrm>
              <a:off x="2246313" y="4941888"/>
              <a:ext cx="169863" cy="158750"/>
            </a:xfrm>
            <a:custGeom>
              <a:avLst/>
              <a:gdLst>
                <a:gd name="T0" fmla="*/ 155 w 261"/>
                <a:gd name="T1" fmla="*/ 25 h 236"/>
                <a:gd name="T2" fmla="*/ 165 w 261"/>
                <a:gd name="T3" fmla="*/ 13 h 236"/>
                <a:gd name="T4" fmla="*/ 186 w 261"/>
                <a:gd name="T5" fmla="*/ 13 h 236"/>
                <a:gd name="T6" fmla="*/ 225 w 261"/>
                <a:gd name="T7" fmla="*/ 15 h 236"/>
                <a:gd name="T8" fmla="*/ 242 w 261"/>
                <a:gd name="T9" fmla="*/ 43 h 236"/>
                <a:gd name="T10" fmla="*/ 239 w 261"/>
                <a:gd name="T11" fmla="*/ 71 h 236"/>
                <a:gd name="T12" fmla="*/ 239 w 261"/>
                <a:gd name="T13" fmla="*/ 75 h 236"/>
                <a:gd name="T14" fmla="*/ 245 w 261"/>
                <a:gd name="T15" fmla="*/ 80 h 236"/>
                <a:gd name="T16" fmla="*/ 251 w 261"/>
                <a:gd name="T17" fmla="*/ 72 h 236"/>
                <a:gd name="T18" fmla="*/ 261 w 261"/>
                <a:gd name="T19" fmla="*/ 5 h 236"/>
                <a:gd name="T20" fmla="*/ 250 w 261"/>
                <a:gd name="T21" fmla="*/ 0 h 236"/>
                <a:gd name="T22" fmla="*/ 36 w 261"/>
                <a:gd name="T23" fmla="*/ 0 h 236"/>
                <a:gd name="T24" fmla="*/ 24 w 261"/>
                <a:gd name="T25" fmla="*/ 7 h 236"/>
                <a:gd name="T26" fmla="*/ 2 w 261"/>
                <a:gd name="T27" fmla="*/ 69 h 236"/>
                <a:gd name="T28" fmla="*/ 0 w 261"/>
                <a:gd name="T29" fmla="*/ 75 h 236"/>
                <a:gd name="T30" fmla="*/ 6 w 261"/>
                <a:gd name="T31" fmla="*/ 80 h 236"/>
                <a:gd name="T32" fmla="*/ 13 w 261"/>
                <a:gd name="T33" fmla="*/ 72 h 236"/>
                <a:gd name="T34" fmla="*/ 98 w 261"/>
                <a:gd name="T35" fmla="*/ 13 h 236"/>
                <a:gd name="T36" fmla="*/ 113 w 261"/>
                <a:gd name="T37" fmla="*/ 13 h 236"/>
                <a:gd name="T38" fmla="*/ 124 w 261"/>
                <a:gd name="T39" fmla="*/ 16 h 236"/>
                <a:gd name="T40" fmla="*/ 122 w 261"/>
                <a:gd name="T41" fmla="*/ 23 h 236"/>
                <a:gd name="T42" fmla="*/ 76 w 261"/>
                <a:gd name="T43" fmla="*/ 207 h 236"/>
                <a:gd name="T44" fmla="*/ 35 w 261"/>
                <a:gd name="T45" fmla="*/ 223 h 236"/>
                <a:gd name="T46" fmla="*/ 20 w 261"/>
                <a:gd name="T47" fmla="*/ 231 h 236"/>
                <a:gd name="T48" fmla="*/ 26 w 261"/>
                <a:gd name="T49" fmla="*/ 236 h 236"/>
                <a:gd name="T50" fmla="*/ 56 w 261"/>
                <a:gd name="T51" fmla="*/ 235 h 236"/>
                <a:gd name="T52" fmla="*/ 86 w 261"/>
                <a:gd name="T53" fmla="*/ 234 h 236"/>
                <a:gd name="T54" fmla="*/ 117 w 261"/>
                <a:gd name="T55" fmla="*/ 235 h 236"/>
                <a:gd name="T56" fmla="*/ 146 w 261"/>
                <a:gd name="T57" fmla="*/ 236 h 236"/>
                <a:gd name="T58" fmla="*/ 154 w 261"/>
                <a:gd name="T59" fmla="*/ 228 h 236"/>
                <a:gd name="T60" fmla="*/ 140 w 261"/>
                <a:gd name="T61" fmla="*/ 223 h 236"/>
                <a:gd name="T62" fmla="*/ 120 w 261"/>
                <a:gd name="T63" fmla="*/ 223 h 236"/>
                <a:gd name="T64" fmla="*/ 107 w 261"/>
                <a:gd name="T65" fmla="*/ 216 h 236"/>
                <a:gd name="T66" fmla="*/ 109 w 261"/>
                <a:gd name="T67" fmla="*/ 208 h 236"/>
                <a:gd name="T68" fmla="*/ 155 w 261"/>
                <a:gd name="T69" fmla="*/ 25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61" h="236">
                  <a:moveTo>
                    <a:pt x="155" y="25"/>
                  </a:moveTo>
                  <a:cubicBezTo>
                    <a:pt x="157" y="15"/>
                    <a:pt x="158" y="14"/>
                    <a:pt x="165" y="13"/>
                  </a:cubicBezTo>
                  <a:cubicBezTo>
                    <a:pt x="167" y="13"/>
                    <a:pt x="179" y="13"/>
                    <a:pt x="186" y="13"/>
                  </a:cubicBezTo>
                  <a:cubicBezTo>
                    <a:pt x="208" y="13"/>
                    <a:pt x="217" y="13"/>
                    <a:pt x="225" y="15"/>
                  </a:cubicBezTo>
                  <a:cubicBezTo>
                    <a:pt x="241" y="20"/>
                    <a:pt x="242" y="30"/>
                    <a:pt x="242" y="43"/>
                  </a:cubicBezTo>
                  <a:cubicBezTo>
                    <a:pt x="242" y="49"/>
                    <a:pt x="242" y="53"/>
                    <a:pt x="239" y="71"/>
                  </a:cubicBezTo>
                  <a:lnTo>
                    <a:pt x="239" y="75"/>
                  </a:lnTo>
                  <a:cubicBezTo>
                    <a:pt x="239" y="79"/>
                    <a:pt x="241" y="80"/>
                    <a:pt x="245" y="80"/>
                  </a:cubicBezTo>
                  <a:cubicBezTo>
                    <a:pt x="250" y="80"/>
                    <a:pt x="251" y="77"/>
                    <a:pt x="251" y="72"/>
                  </a:cubicBezTo>
                  <a:lnTo>
                    <a:pt x="261" y="5"/>
                  </a:lnTo>
                  <a:cubicBezTo>
                    <a:pt x="261" y="0"/>
                    <a:pt x="256" y="0"/>
                    <a:pt x="250" y="0"/>
                  </a:cubicBezTo>
                  <a:lnTo>
                    <a:pt x="36" y="0"/>
                  </a:lnTo>
                  <a:cubicBezTo>
                    <a:pt x="27" y="0"/>
                    <a:pt x="26" y="0"/>
                    <a:pt x="24" y="7"/>
                  </a:cubicBezTo>
                  <a:lnTo>
                    <a:pt x="2" y="69"/>
                  </a:lnTo>
                  <a:cubicBezTo>
                    <a:pt x="2" y="70"/>
                    <a:pt x="0" y="74"/>
                    <a:pt x="0" y="75"/>
                  </a:cubicBezTo>
                  <a:cubicBezTo>
                    <a:pt x="0" y="77"/>
                    <a:pt x="1" y="80"/>
                    <a:pt x="6" y="80"/>
                  </a:cubicBezTo>
                  <a:cubicBezTo>
                    <a:pt x="11" y="80"/>
                    <a:pt x="11" y="79"/>
                    <a:pt x="13" y="72"/>
                  </a:cubicBezTo>
                  <a:cubicBezTo>
                    <a:pt x="34" y="16"/>
                    <a:pt x="45" y="13"/>
                    <a:pt x="98" y="13"/>
                  </a:cubicBezTo>
                  <a:lnTo>
                    <a:pt x="113" y="13"/>
                  </a:lnTo>
                  <a:cubicBezTo>
                    <a:pt x="123" y="13"/>
                    <a:pt x="124" y="13"/>
                    <a:pt x="124" y="16"/>
                  </a:cubicBezTo>
                  <a:cubicBezTo>
                    <a:pt x="124" y="16"/>
                    <a:pt x="124" y="18"/>
                    <a:pt x="122" y="23"/>
                  </a:cubicBezTo>
                  <a:lnTo>
                    <a:pt x="76" y="207"/>
                  </a:lnTo>
                  <a:cubicBezTo>
                    <a:pt x="73" y="220"/>
                    <a:pt x="72" y="223"/>
                    <a:pt x="35" y="223"/>
                  </a:cubicBezTo>
                  <a:cubicBezTo>
                    <a:pt x="23" y="223"/>
                    <a:pt x="20" y="223"/>
                    <a:pt x="20" y="231"/>
                  </a:cubicBezTo>
                  <a:cubicBezTo>
                    <a:pt x="20" y="232"/>
                    <a:pt x="20" y="236"/>
                    <a:pt x="26" y="236"/>
                  </a:cubicBezTo>
                  <a:cubicBezTo>
                    <a:pt x="35" y="236"/>
                    <a:pt x="46" y="235"/>
                    <a:pt x="56" y="235"/>
                  </a:cubicBezTo>
                  <a:cubicBezTo>
                    <a:pt x="65" y="235"/>
                    <a:pt x="76" y="234"/>
                    <a:pt x="86" y="234"/>
                  </a:cubicBezTo>
                  <a:cubicBezTo>
                    <a:pt x="95" y="234"/>
                    <a:pt x="107" y="234"/>
                    <a:pt x="117" y="235"/>
                  </a:cubicBezTo>
                  <a:cubicBezTo>
                    <a:pt x="126" y="235"/>
                    <a:pt x="137" y="236"/>
                    <a:pt x="146" y="236"/>
                  </a:cubicBezTo>
                  <a:cubicBezTo>
                    <a:pt x="149" y="236"/>
                    <a:pt x="154" y="236"/>
                    <a:pt x="154" y="228"/>
                  </a:cubicBezTo>
                  <a:cubicBezTo>
                    <a:pt x="154" y="223"/>
                    <a:pt x="151" y="223"/>
                    <a:pt x="140" y="223"/>
                  </a:cubicBezTo>
                  <a:cubicBezTo>
                    <a:pt x="133" y="223"/>
                    <a:pt x="126" y="223"/>
                    <a:pt x="120" y="223"/>
                  </a:cubicBezTo>
                  <a:cubicBezTo>
                    <a:pt x="108" y="221"/>
                    <a:pt x="107" y="220"/>
                    <a:pt x="107" y="216"/>
                  </a:cubicBezTo>
                  <a:cubicBezTo>
                    <a:pt x="107" y="213"/>
                    <a:pt x="107" y="213"/>
                    <a:pt x="109" y="208"/>
                  </a:cubicBezTo>
                  <a:lnTo>
                    <a:pt x="155" y="25"/>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0" name="Freeform 204">
              <a:extLst>
                <a:ext uri="{FF2B5EF4-FFF2-40B4-BE49-F238E27FC236}">
                  <a16:creationId xmlns:a16="http://schemas.microsoft.com/office/drawing/2014/main" id="{B9658174-1C9C-4F0D-99FA-4F64588EA411}"/>
                </a:ext>
              </a:extLst>
            </p:cNvPr>
            <p:cNvSpPr>
              <a:spLocks/>
            </p:cNvSpPr>
            <p:nvPr>
              <p:custDataLst>
                <p:tags r:id="rId64"/>
              </p:custDataLst>
            </p:nvPr>
          </p:nvSpPr>
          <p:spPr bwMode="auto">
            <a:xfrm>
              <a:off x="2452688" y="5008563"/>
              <a:ext cx="328613" cy="230187"/>
            </a:xfrm>
            <a:custGeom>
              <a:avLst/>
              <a:gdLst>
                <a:gd name="T0" fmla="*/ 252 w 504"/>
                <a:gd name="T1" fmla="*/ 277 h 343"/>
                <a:gd name="T2" fmla="*/ 132 w 504"/>
                <a:gd name="T3" fmla="*/ 13 h 343"/>
                <a:gd name="T4" fmla="*/ 111 w 504"/>
                <a:gd name="T5" fmla="*/ 0 h 343"/>
                <a:gd name="T6" fmla="*/ 0 w 504"/>
                <a:gd name="T7" fmla="*/ 0 h 343"/>
                <a:gd name="T8" fmla="*/ 0 w 504"/>
                <a:gd name="T9" fmla="*/ 24 h 343"/>
                <a:gd name="T10" fmla="*/ 54 w 504"/>
                <a:gd name="T11" fmla="*/ 24 h 343"/>
                <a:gd name="T12" fmla="*/ 54 w 504"/>
                <a:gd name="T13" fmla="*/ 305 h 343"/>
                <a:gd name="T14" fmla="*/ 39 w 504"/>
                <a:gd name="T15" fmla="*/ 318 h 343"/>
                <a:gd name="T16" fmla="*/ 12 w 504"/>
                <a:gd name="T17" fmla="*/ 319 h 343"/>
                <a:gd name="T18" fmla="*/ 0 w 504"/>
                <a:gd name="T19" fmla="*/ 319 h 343"/>
                <a:gd name="T20" fmla="*/ 0 w 504"/>
                <a:gd name="T21" fmla="*/ 343 h 343"/>
                <a:gd name="T22" fmla="*/ 67 w 504"/>
                <a:gd name="T23" fmla="*/ 341 h 343"/>
                <a:gd name="T24" fmla="*/ 134 w 504"/>
                <a:gd name="T25" fmla="*/ 343 h 343"/>
                <a:gd name="T26" fmla="*/ 134 w 504"/>
                <a:gd name="T27" fmla="*/ 319 h 343"/>
                <a:gd name="T28" fmla="*/ 122 w 504"/>
                <a:gd name="T29" fmla="*/ 319 h 343"/>
                <a:gd name="T30" fmla="*/ 95 w 504"/>
                <a:gd name="T31" fmla="*/ 318 h 343"/>
                <a:gd name="T32" fmla="*/ 80 w 504"/>
                <a:gd name="T33" fmla="*/ 305 h 343"/>
                <a:gd name="T34" fmla="*/ 80 w 504"/>
                <a:gd name="T35" fmla="*/ 30 h 343"/>
                <a:gd name="T36" fmla="*/ 81 w 504"/>
                <a:gd name="T37" fmla="*/ 30 h 343"/>
                <a:gd name="T38" fmla="*/ 216 w 504"/>
                <a:gd name="T39" fmla="*/ 330 h 343"/>
                <a:gd name="T40" fmla="*/ 232 w 504"/>
                <a:gd name="T41" fmla="*/ 343 h 343"/>
                <a:gd name="T42" fmla="*/ 248 w 504"/>
                <a:gd name="T43" fmla="*/ 331 h 343"/>
                <a:gd name="T44" fmla="*/ 387 w 504"/>
                <a:gd name="T45" fmla="*/ 24 h 343"/>
                <a:gd name="T46" fmla="*/ 388 w 504"/>
                <a:gd name="T47" fmla="*/ 24 h 343"/>
                <a:gd name="T48" fmla="*/ 388 w 504"/>
                <a:gd name="T49" fmla="*/ 319 h 343"/>
                <a:gd name="T50" fmla="*/ 334 w 504"/>
                <a:gd name="T51" fmla="*/ 319 h 343"/>
                <a:gd name="T52" fmla="*/ 334 w 504"/>
                <a:gd name="T53" fmla="*/ 343 h 343"/>
                <a:gd name="T54" fmla="*/ 419 w 504"/>
                <a:gd name="T55" fmla="*/ 341 h 343"/>
                <a:gd name="T56" fmla="*/ 504 w 504"/>
                <a:gd name="T57" fmla="*/ 343 h 343"/>
                <a:gd name="T58" fmla="*/ 504 w 504"/>
                <a:gd name="T59" fmla="*/ 319 h 343"/>
                <a:gd name="T60" fmla="*/ 450 w 504"/>
                <a:gd name="T61" fmla="*/ 319 h 343"/>
                <a:gd name="T62" fmla="*/ 450 w 504"/>
                <a:gd name="T63" fmla="*/ 24 h 343"/>
                <a:gd name="T64" fmla="*/ 504 w 504"/>
                <a:gd name="T65" fmla="*/ 24 h 343"/>
                <a:gd name="T66" fmla="*/ 504 w 504"/>
                <a:gd name="T67" fmla="*/ 0 h 343"/>
                <a:gd name="T68" fmla="*/ 394 w 504"/>
                <a:gd name="T69" fmla="*/ 0 h 343"/>
                <a:gd name="T70" fmla="*/ 372 w 504"/>
                <a:gd name="T71" fmla="*/ 13 h 343"/>
                <a:gd name="T72" fmla="*/ 252 w 504"/>
                <a:gd name="T73" fmla="*/ 277 h 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04" h="343">
                  <a:moveTo>
                    <a:pt x="252" y="277"/>
                  </a:moveTo>
                  <a:lnTo>
                    <a:pt x="132" y="13"/>
                  </a:lnTo>
                  <a:cubicBezTo>
                    <a:pt x="127" y="0"/>
                    <a:pt x="122" y="0"/>
                    <a:pt x="111" y="0"/>
                  </a:cubicBezTo>
                  <a:lnTo>
                    <a:pt x="0" y="0"/>
                  </a:lnTo>
                  <a:lnTo>
                    <a:pt x="0" y="24"/>
                  </a:lnTo>
                  <a:lnTo>
                    <a:pt x="54" y="24"/>
                  </a:lnTo>
                  <a:lnTo>
                    <a:pt x="54" y="305"/>
                  </a:lnTo>
                  <a:cubicBezTo>
                    <a:pt x="54" y="316"/>
                    <a:pt x="53" y="316"/>
                    <a:pt x="39" y="318"/>
                  </a:cubicBezTo>
                  <a:cubicBezTo>
                    <a:pt x="27" y="319"/>
                    <a:pt x="26" y="319"/>
                    <a:pt x="12" y="319"/>
                  </a:cubicBezTo>
                  <a:lnTo>
                    <a:pt x="0" y="319"/>
                  </a:lnTo>
                  <a:lnTo>
                    <a:pt x="0" y="343"/>
                  </a:lnTo>
                  <a:cubicBezTo>
                    <a:pt x="19" y="341"/>
                    <a:pt x="47" y="341"/>
                    <a:pt x="67" y="341"/>
                  </a:cubicBezTo>
                  <a:cubicBezTo>
                    <a:pt x="88" y="341"/>
                    <a:pt x="114" y="341"/>
                    <a:pt x="134" y="343"/>
                  </a:cubicBezTo>
                  <a:lnTo>
                    <a:pt x="134" y="319"/>
                  </a:lnTo>
                  <a:lnTo>
                    <a:pt x="122" y="319"/>
                  </a:lnTo>
                  <a:cubicBezTo>
                    <a:pt x="113" y="319"/>
                    <a:pt x="104" y="319"/>
                    <a:pt x="95" y="318"/>
                  </a:cubicBezTo>
                  <a:cubicBezTo>
                    <a:pt x="81" y="316"/>
                    <a:pt x="80" y="316"/>
                    <a:pt x="80" y="305"/>
                  </a:cubicBezTo>
                  <a:lnTo>
                    <a:pt x="80" y="30"/>
                  </a:lnTo>
                  <a:lnTo>
                    <a:pt x="81" y="30"/>
                  </a:lnTo>
                  <a:lnTo>
                    <a:pt x="216" y="330"/>
                  </a:lnTo>
                  <a:cubicBezTo>
                    <a:pt x="221" y="340"/>
                    <a:pt x="227" y="343"/>
                    <a:pt x="232" y="343"/>
                  </a:cubicBezTo>
                  <a:cubicBezTo>
                    <a:pt x="242" y="343"/>
                    <a:pt x="246" y="335"/>
                    <a:pt x="248" y="331"/>
                  </a:cubicBezTo>
                  <a:lnTo>
                    <a:pt x="387" y="24"/>
                  </a:lnTo>
                  <a:lnTo>
                    <a:pt x="388" y="24"/>
                  </a:lnTo>
                  <a:lnTo>
                    <a:pt x="388" y="319"/>
                  </a:lnTo>
                  <a:lnTo>
                    <a:pt x="334" y="319"/>
                  </a:lnTo>
                  <a:lnTo>
                    <a:pt x="334" y="343"/>
                  </a:lnTo>
                  <a:cubicBezTo>
                    <a:pt x="352" y="341"/>
                    <a:pt x="398" y="341"/>
                    <a:pt x="419" y="341"/>
                  </a:cubicBezTo>
                  <a:cubicBezTo>
                    <a:pt x="439" y="341"/>
                    <a:pt x="486" y="341"/>
                    <a:pt x="504" y="343"/>
                  </a:cubicBezTo>
                  <a:lnTo>
                    <a:pt x="504" y="319"/>
                  </a:lnTo>
                  <a:lnTo>
                    <a:pt x="450" y="319"/>
                  </a:lnTo>
                  <a:lnTo>
                    <a:pt x="450" y="24"/>
                  </a:lnTo>
                  <a:lnTo>
                    <a:pt x="504" y="24"/>
                  </a:lnTo>
                  <a:lnTo>
                    <a:pt x="504" y="0"/>
                  </a:lnTo>
                  <a:lnTo>
                    <a:pt x="394" y="0"/>
                  </a:lnTo>
                  <a:cubicBezTo>
                    <a:pt x="383" y="0"/>
                    <a:pt x="377" y="0"/>
                    <a:pt x="372" y="13"/>
                  </a:cubicBezTo>
                  <a:lnTo>
                    <a:pt x="252" y="277"/>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1" name="Freeform 205">
              <a:extLst>
                <a:ext uri="{FF2B5EF4-FFF2-40B4-BE49-F238E27FC236}">
                  <a16:creationId xmlns:a16="http://schemas.microsoft.com/office/drawing/2014/main" id="{011AC974-208A-4189-852F-5AD59BAE1986}"/>
                </a:ext>
              </a:extLst>
            </p:cNvPr>
            <p:cNvSpPr>
              <a:spLocks/>
            </p:cNvSpPr>
            <p:nvPr>
              <p:custDataLst>
                <p:tags r:id="rId65"/>
              </p:custDataLst>
            </p:nvPr>
          </p:nvSpPr>
          <p:spPr bwMode="auto">
            <a:xfrm>
              <a:off x="2825751" y="4987925"/>
              <a:ext cx="76200" cy="333375"/>
            </a:xfrm>
            <a:custGeom>
              <a:avLst/>
              <a:gdLst>
                <a:gd name="T0" fmla="*/ 116 w 116"/>
                <a:gd name="T1" fmla="*/ 493 h 498"/>
                <a:gd name="T2" fmla="*/ 107 w 116"/>
                <a:gd name="T3" fmla="*/ 482 h 498"/>
                <a:gd name="T4" fmla="*/ 29 w 116"/>
                <a:gd name="T5" fmla="*/ 249 h 498"/>
                <a:gd name="T6" fmla="*/ 109 w 116"/>
                <a:gd name="T7" fmla="*/ 13 h 498"/>
                <a:gd name="T8" fmla="*/ 116 w 116"/>
                <a:gd name="T9" fmla="*/ 5 h 498"/>
                <a:gd name="T10" fmla="*/ 111 w 116"/>
                <a:gd name="T11" fmla="*/ 0 h 498"/>
                <a:gd name="T12" fmla="*/ 32 w 116"/>
                <a:gd name="T13" fmla="*/ 97 h 498"/>
                <a:gd name="T14" fmla="*/ 0 w 116"/>
                <a:gd name="T15" fmla="*/ 249 h 498"/>
                <a:gd name="T16" fmla="*/ 33 w 116"/>
                <a:gd name="T17" fmla="*/ 404 h 498"/>
                <a:gd name="T18" fmla="*/ 111 w 116"/>
                <a:gd name="T19" fmla="*/ 498 h 498"/>
                <a:gd name="T20" fmla="*/ 116 w 116"/>
                <a:gd name="T21" fmla="*/ 493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6" h="498">
                  <a:moveTo>
                    <a:pt x="116" y="493"/>
                  </a:moveTo>
                  <a:cubicBezTo>
                    <a:pt x="116" y="492"/>
                    <a:pt x="116" y="491"/>
                    <a:pt x="107" y="482"/>
                  </a:cubicBezTo>
                  <a:cubicBezTo>
                    <a:pt x="45" y="419"/>
                    <a:pt x="29" y="325"/>
                    <a:pt x="29" y="249"/>
                  </a:cubicBezTo>
                  <a:cubicBezTo>
                    <a:pt x="29" y="162"/>
                    <a:pt x="48" y="75"/>
                    <a:pt x="109" y="13"/>
                  </a:cubicBezTo>
                  <a:cubicBezTo>
                    <a:pt x="116" y="7"/>
                    <a:pt x="116" y="6"/>
                    <a:pt x="116" y="5"/>
                  </a:cubicBezTo>
                  <a:cubicBezTo>
                    <a:pt x="116" y="1"/>
                    <a:pt x="114" y="0"/>
                    <a:pt x="111" y="0"/>
                  </a:cubicBezTo>
                  <a:cubicBezTo>
                    <a:pt x="106" y="0"/>
                    <a:pt x="61" y="33"/>
                    <a:pt x="32" y="97"/>
                  </a:cubicBezTo>
                  <a:cubicBezTo>
                    <a:pt x="6" y="152"/>
                    <a:pt x="0" y="207"/>
                    <a:pt x="0" y="249"/>
                  </a:cubicBezTo>
                  <a:cubicBezTo>
                    <a:pt x="0" y="288"/>
                    <a:pt x="6" y="348"/>
                    <a:pt x="33" y="404"/>
                  </a:cubicBezTo>
                  <a:cubicBezTo>
                    <a:pt x="63" y="466"/>
                    <a:pt x="106" y="498"/>
                    <a:pt x="111" y="498"/>
                  </a:cubicBezTo>
                  <a:cubicBezTo>
                    <a:pt x="114" y="498"/>
                    <a:pt x="116" y="497"/>
                    <a:pt x="116" y="493"/>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2" name="Freeform 206">
              <a:extLst>
                <a:ext uri="{FF2B5EF4-FFF2-40B4-BE49-F238E27FC236}">
                  <a16:creationId xmlns:a16="http://schemas.microsoft.com/office/drawing/2014/main" id="{FD04F0DC-CEC7-44F6-ABEA-A93A10786C90}"/>
                </a:ext>
              </a:extLst>
            </p:cNvPr>
            <p:cNvSpPr>
              <a:spLocks noEditPoints="1"/>
            </p:cNvSpPr>
            <p:nvPr>
              <p:custDataLst>
                <p:tags r:id="rId66"/>
              </p:custDataLst>
            </p:nvPr>
          </p:nvSpPr>
          <p:spPr bwMode="auto">
            <a:xfrm>
              <a:off x="2932113" y="5087938"/>
              <a:ext cx="182563" cy="215900"/>
            </a:xfrm>
            <a:custGeom>
              <a:avLst/>
              <a:gdLst>
                <a:gd name="T0" fmla="*/ 193 w 281"/>
                <a:gd name="T1" fmla="*/ 154 h 321"/>
                <a:gd name="T2" fmla="*/ 185 w 281"/>
                <a:gd name="T3" fmla="*/ 175 h 321"/>
                <a:gd name="T4" fmla="*/ 125 w 281"/>
                <a:gd name="T5" fmla="*/ 210 h 321"/>
                <a:gd name="T6" fmla="*/ 64 w 281"/>
                <a:gd name="T7" fmla="*/ 114 h 321"/>
                <a:gd name="T8" fmla="*/ 131 w 281"/>
                <a:gd name="T9" fmla="*/ 20 h 321"/>
                <a:gd name="T10" fmla="*/ 193 w 281"/>
                <a:gd name="T11" fmla="*/ 84 h 321"/>
                <a:gd name="T12" fmla="*/ 193 w 281"/>
                <a:gd name="T13" fmla="*/ 154 h 321"/>
                <a:gd name="T14" fmla="*/ 200 w 281"/>
                <a:gd name="T15" fmla="*/ 40 h 321"/>
                <a:gd name="T16" fmla="*/ 125 w 281"/>
                <a:gd name="T17" fmla="*/ 0 h 321"/>
                <a:gd name="T18" fmla="*/ 0 w 281"/>
                <a:gd name="T19" fmla="*/ 114 h 321"/>
                <a:gd name="T20" fmla="*/ 120 w 281"/>
                <a:gd name="T21" fmla="*/ 228 h 321"/>
                <a:gd name="T22" fmla="*/ 190 w 281"/>
                <a:gd name="T23" fmla="*/ 201 h 321"/>
                <a:gd name="T24" fmla="*/ 190 w 281"/>
                <a:gd name="T25" fmla="*/ 298 h 321"/>
                <a:gd name="T26" fmla="*/ 156 w 281"/>
                <a:gd name="T27" fmla="*/ 298 h 321"/>
                <a:gd name="T28" fmla="*/ 156 w 281"/>
                <a:gd name="T29" fmla="*/ 321 h 321"/>
                <a:gd name="T30" fmla="*/ 218 w 281"/>
                <a:gd name="T31" fmla="*/ 320 h 321"/>
                <a:gd name="T32" fmla="*/ 281 w 281"/>
                <a:gd name="T33" fmla="*/ 321 h 321"/>
                <a:gd name="T34" fmla="*/ 281 w 281"/>
                <a:gd name="T35" fmla="*/ 298 h 321"/>
                <a:gd name="T36" fmla="*/ 247 w 281"/>
                <a:gd name="T37" fmla="*/ 298 h 321"/>
                <a:gd name="T38" fmla="*/ 247 w 281"/>
                <a:gd name="T39" fmla="*/ 0 h 321"/>
                <a:gd name="T40" fmla="*/ 226 w 281"/>
                <a:gd name="T41" fmla="*/ 0 h 321"/>
                <a:gd name="T42" fmla="*/ 200 w 281"/>
                <a:gd name="T43" fmla="*/ 40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1" h="321">
                  <a:moveTo>
                    <a:pt x="193" y="154"/>
                  </a:moveTo>
                  <a:cubicBezTo>
                    <a:pt x="193" y="163"/>
                    <a:pt x="193" y="164"/>
                    <a:pt x="185" y="175"/>
                  </a:cubicBezTo>
                  <a:cubicBezTo>
                    <a:pt x="166" y="204"/>
                    <a:pt x="140" y="210"/>
                    <a:pt x="125" y="210"/>
                  </a:cubicBezTo>
                  <a:cubicBezTo>
                    <a:pt x="94" y="210"/>
                    <a:pt x="64" y="181"/>
                    <a:pt x="64" y="114"/>
                  </a:cubicBezTo>
                  <a:cubicBezTo>
                    <a:pt x="64" y="44"/>
                    <a:pt x="101" y="20"/>
                    <a:pt x="131" y="20"/>
                  </a:cubicBezTo>
                  <a:cubicBezTo>
                    <a:pt x="169" y="20"/>
                    <a:pt x="193" y="60"/>
                    <a:pt x="193" y="84"/>
                  </a:cubicBezTo>
                  <a:lnTo>
                    <a:pt x="193" y="154"/>
                  </a:lnTo>
                  <a:close/>
                  <a:moveTo>
                    <a:pt x="200" y="40"/>
                  </a:moveTo>
                  <a:cubicBezTo>
                    <a:pt x="182" y="15"/>
                    <a:pt x="155" y="0"/>
                    <a:pt x="125" y="0"/>
                  </a:cubicBezTo>
                  <a:cubicBezTo>
                    <a:pt x="52" y="0"/>
                    <a:pt x="0" y="45"/>
                    <a:pt x="0" y="114"/>
                  </a:cubicBezTo>
                  <a:cubicBezTo>
                    <a:pt x="0" y="184"/>
                    <a:pt x="51" y="228"/>
                    <a:pt x="120" y="228"/>
                  </a:cubicBezTo>
                  <a:cubicBezTo>
                    <a:pt x="145" y="228"/>
                    <a:pt x="167" y="221"/>
                    <a:pt x="190" y="201"/>
                  </a:cubicBezTo>
                  <a:lnTo>
                    <a:pt x="190" y="298"/>
                  </a:lnTo>
                  <a:lnTo>
                    <a:pt x="156" y="298"/>
                  </a:lnTo>
                  <a:lnTo>
                    <a:pt x="156" y="321"/>
                  </a:lnTo>
                  <a:cubicBezTo>
                    <a:pt x="170" y="321"/>
                    <a:pt x="199" y="320"/>
                    <a:pt x="218" y="320"/>
                  </a:cubicBezTo>
                  <a:cubicBezTo>
                    <a:pt x="238" y="320"/>
                    <a:pt x="267" y="321"/>
                    <a:pt x="281" y="321"/>
                  </a:cubicBezTo>
                  <a:lnTo>
                    <a:pt x="281" y="298"/>
                  </a:lnTo>
                  <a:lnTo>
                    <a:pt x="247" y="298"/>
                  </a:lnTo>
                  <a:lnTo>
                    <a:pt x="247" y="0"/>
                  </a:lnTo>
                  <a:lnTo>
                    <a:pt x="226" y="0"/>
                  </a:lnTo>
                  <a:lnTo>
                    <a:pt x="200" y="4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5" name="Freeform 207">
              <a:extLst>
                <a:ext uri="{FF2B5EF4-FFF2-40B4-BE49-F238E27FC236}">
                  <a16:creationId xmlns:a16="http://schemas.microsoft.com/office/drawing/2014/main" id="{A6422968-F743-486B-B131-6B616A477E7E}"/>
                </a:ext>
              </a:extLst>
            </p:cNvPr>
            <p:cNvSpPr>
              <a:spLocks/>
            </p:cNvSpPr>
            <p:nvPr>
              <p:custDataLst>
                <p:tags r:id="rId67"/>
              </p:custDataLst>
            </p:nvPr>
          </p:nvSpPr>
          <p:spPr bwMode="auto">
            <a:xfrm>
              <a:off x="3135313" y="4987925"/>
              <a:ext cx="76200" cy="333375"/>
            </a:xfrm>
            <a:custGeom>
              <a:avLst/>
              <a:gdLst>
                <a:gd name="T0" fmla="*/ 116 w 116"/>
                <a:gd name="T1" fmla="*/ 249 h 498"/>
                <a:gd name="T2" fmla="*/ 83 w 116"/>
                <a:gd name="T3" fmla="*/ 93 h 498"/>
                <a:gd name="T4" fmla="*/ 5 w 116"/>
                <a:gd name="T5" fmla="*/ 0 h 498"/>
                <a:gd name="T6" fmla="*/ 0 w 116"/>
                <a:gd name="T7" fmla="*/ 5 h 498"/>
                <a:gd name="T8" fmla="*/ 10 w 116"/>
                <a:gd name="T9" fmla="*/ 16 h 498"/>
                <a:gd name="T10" fmla="*/ 87 w 116"/>
                <a:gd name="T11" fmla="*/ 249 h 498"/>
                <a:gd name="T12" fmla="*/ 7 w 116"/>
                <a:gd name="T13" fmla="*/ 485 h 498"/>
                <a:gd name="T14" fmla="*/ 0 w 116"/>
                <a:gd name="T15" fmla="*/ 493 h 498"/>
                <a:gd name="T16" fmla="*/ 5 w 116"/>
                <a:gd name="T17" fmla="*/ 498 h 498"/>
                <a:gd name="T18" fmla="*/ 85 w 116"/>
                <a:gd name="T19" fmla="*/ 401 h 498"/>
                <a:gd name="T20" fmla="*/ 116 w 116"/>
                <a:gd name="T21" fmla="*/ 249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6" h="498">
                  <a:moveTo>
                    <a:pt x="116" y="249"/>
                  </a:moveTo>
                  <a:cubicBezTo>
                    <a:pt x="116" y="210"/>
                    <a:pt x="111" y="150"/>
                    <a:pt x="83" y="93"/>
                  </a:cubicBezTo>
                  <a:cubicBezTo>
                    <a:pt x="53" y="32"/>
                    <a:pt x="10" y="0"/>
                    <a:pt x="5" y="0"/>
                  </a:cubicBezTo>
                  <a:cubicBezTo>
                    <a:pt x="2" y="0"/>
                    <a:pt x="0" y="2"/>
                    <a:pt x="0" y="5"/>
                  </a:cubicBezTo>
                  <a:cubicBezTo>
                    <a:pt x="0" y="6"/>
                    <a:pt x="0" y="7"/>
                    <a:pt x="10" y="16"/>
                  </a:cubicBezTo>
                  <a:cubicBezTo>
                    <a:pt x="59" y="65"/>
                    <a:pt x="87" y="145"/>
                    <a:pt x="87" y="249"/>
                  </a:cubicBezTo>
                  <a:cubicBezTo>
                    <a:pt x="87" y="334"/>
                    <a:pt x="69" y="422"/>
                    <a:pt x="7" y="485"/>
                  </a:cubicBezTo>
                  <a:cubicBezTo>
                    <a:pt x="0" y="491"/>
                    <a:pt x="0" y="492"/>
                    <a:pt x="0" y="493"/>
                  </a:cubicBezTo>
                  <a:cubicBezTo>
                    <a:pt x="0" y="496"/>
                    <a:pt x="2" y="498"/>
                    <a:pt x="5" y="498"/>
                  </a:cubicBezTo>
                  <a:cubicBezTo>
                    <a:pt x="10" y="498"/>
                    <a:pt x="55" y="464"/>
                    <a:pt x="85" y="401"/>
                  </a:cubicBezTo>
                  <a:cubicBezTo>
                    <a:pt x="110" y="346"/>
                    <a:pt x="116" y="291"/>
                    <a:pt x="116" y="249"/>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3" name="Oval 208">
              <a:extLst>
                <a:ext uri="{FF2B5EF4-FFF2-40B4-BE49-F238E27FC236}">
                  <a16:creationId xmlns:a16="http://schemas.microsoft.com/office/drawing/2014/main" id="{F529A9D2-A25A-4865-B76F-1C694B027FD5}"/>
                </a:ext>
              </a:extLst>
            </p:cNvPr>
            <p:cNvSpPr>
              <a:spLocks noChangeArrowheads="1"/>
            </p:cNvSpPr>
            <p:nvPr>
              <p:custDataLst>
                <p:tags r:id="rId68"/>
              </p:custDataLst>
            </p:nvPr>
          </p:nvSpPr>
          <p:spPr bwMode="auto">
            <a:xfrm>
              <a:off x="3316288" y="5005388"/>
              <a:ext cx="50800" cy="52387"/>
            </a:xfrm>
            <a:prstGeom prst="ellipse">
              <a:avLst/>
            </a:pr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9" name="Freeform 209">
              <a:extLst>
                <a:ext uri="{FF2B5EF4-FFF2-40B4-BE49-F238E27FC236}">
                  <a16:creationId xmlns:a16="http://schemas.microsoft.com/office/drawing/2014/main" id="{1A816942-309C-4FED-B050-B46D50E56624}"/>
                </a:ext>
              </a:extLst>
            </p:cNvPr>
            <p:cNvSpPr>
              <a:spLocks noEditPoints="1"/>
            </p:cNvSpPr>
            <p:nvPr>
              <p:custDataLst>
                <p:tags r:id="rId69"/>
              </p:custDataLst>
            </p:nvPr>
          </p:nvSpPr>
          <p:spPr bwMode="auto">
            <a:xfrm>
              <a:off x="3255963" y="5087938"/>
              <a:ext cx="182563" cy="215900"/>
            </a:xfrm>
            <a:custGeom>
              <a:avLst/>
              <a:gdLst>
                <a:gd name="T0" fmla="*/ 192 w 280"/>
                <a:gd name="T1" fmla="*/ 154 h 321"/>
                <a:gd name="T2" fmla="*/ 185 w 280"/>
                <a:gd name="T3" fmla="*/ 175 h 321"/>
                <a:gd name="T4" fmla="*/ 124 w 280"/>
                <a:gd name="T5" fmla="*/ 210 h 321"/>
                <a:gd name="T6" fmla="*/ 63 w 280"/>
                <a:gd name="T7" fmla="*/ 114 h 321"/>
                <a:gd name="T8" fmla="*/ 130 w 280"/>
                <a:gd name="T9" fmla="*/ 20 h 321"/>
                <a:gd name="T10" fmla="*/ 192 w 280"/>
                <a:gd name="T11" fmla="*/ 84 h 321"/>
                <a:gd name="T12" fmla="*/ 192 w 280"/>
                <a:gd name="T13" fmla="*/ 154 h 321"/>
                <a:gd name="T14" fmla="*/ 199 w 280"/>
                <a:gd name="T15" fmla="*/ 40 h 321"/>
                <a:gd name="T16" fmla="*/ 124 w 280"/>
                <a:gd name="T17" fmla="*/ 0 h 321"/>
                <a:gd name="T18" fmla="*/ 0 w 280"/>
                <a:gd name="T19" fmla="*/ 114 h 321"/>
                <a:gd name="T20" fmla="*/ 119 w 280"/>
                <a:gd name="T21" fmla="*/ 228 h 321"/>
                <a:gd name="T22" fmla="*/ 189 w 280"/>
                <a:gd name="T23" fmla="*/ 201 h 321"/>
                <a:gd name="T24" fmla="*/ 189 w 280"/>
                <a:gd name="T25" fmla="*/ 298 h 321"/>
                <a:gd name="T26" fmla="*/ 155 w 280"/>
                <a:gd name="T27" fmla="*/ 298 h 321"/>
                <a:gd name="T28" fmla="*/ 155 w 280"/>
                <a:gd name="T29" fmla="*/ 321 h 321"/>
                <a:gd name="T30" fmla="*/ 217 w 280"/>
                <a:gd name="T31" fmla="*/ 320 h 321"/>
                <a:gd name="T32" fmla="*/ 280 w 280"/>
                <a:gd name="T33" fmla="*/ 321 h 321"/>
                <a:gd name="T34" fmla="*/ 280 w 280"/>
                <a:gd name="T35" fmla="*/ 298 h 321"/>
                <a:gd name="T36" fmla="*/ 246 w 280"/>
                <a:gd name="T37" fmla="*/ 298 h 321"/>
                <a:gd name="T38" fmla="*/ 246 w 280"/>
                <a:gd name="T39" fmla="*/ 0 h 321"/>
                <a:gd name="T40" fmla="*/ 225 w 280"/>
                <a:gd name="T41" fmla="*/ 0 h 321"/>
                <a:gd name="T42" fmla="*/ 199 w 280"/>
                <a:gd name="T43" fmla="*/ 40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0" h="321">
                  <a:moveTo>
                    <a:pt x="192" y="154"/>
                  </a:moveTo>
                  <a:cubicBezTo>
                    <a:pt x="192" y="163"/>
                    <a:pt x="192" y="164"/>
                    <a:pt x="185" y="175"/>
                  </a:cubicBezTo>
                  <a:cubicBezTo>
                    <a:pt x="165" y="204"/>
                    <a:pt x="139" y="210"/>
                    <a:pt x="124" y="210"/>
                  </a:cubicBezTo>
                  <a:cubicBezTo>
                    <a:pt x="93" y="210"/>
                    <a:pt x="63" y="181"/>
                    <a:pt x="63" y="114"/>
                  </a:cubicBezTo>
                  <a:cubicBezTo>
                    <a:pt x="63" y="44"/>
                    <a:pt x="100" y="20"/>
                    <a:pt x="130" y="20"/>
                  </a:cubicBezTo>
                  <a:cubicBezTo>
                    <a:pt x="168" y="20"/>
                    <a:pt x="192" y="60"/>
                    <a:pt x="192" y="84"/>
                  </a:cubicBezTo>
                  <a:lnTo>
                    <a:pt x="192" y="154"/>
                  </a:lnTo>
                  <a:close/>
                  <a:moveTo>
                    <a:pt x="199" y="40"/>
                  </a:moveTo>
                  <a:cubicBezTo>
                    <a:pt x="182" y="15"/>
                    <a:pt x="154" y="0"/>
                    <a:pt x="124" y="0"/>
                  </a:cubicBezTo>
                  <a:cubicBezTo>
                    <a:pt x="51" y="0"/>
                    <a:pt x="0" y="45"/>
                    <a:pt x="0" y="114"/>
                  </a:cubicBezTo>
                  <a:cubicBezTo>
                    <a:pt x="0" y="184"/>
                    <a:pt x="50" y="228"/>
                    <a:pt x="119" y="228"/>
                  </a:cubicBezTo>
                  <a:cubicBezTo>
                    <a:pt x="144" y="228"/>
                    <a:pt x="166" y="221"/>
                    <a:pt x="189" y="201"/>
                  </a:cubicBezTo>
                  <a:lnTo>
                    <a:pt x="189" y="298"/>
                  </a:lnTo>
                  <a:lnTo>
                    <a:pt x="155" y="298"/>
                  </a:lnTo>
                  <a:lnTo>
                    <a:pt x="155" y="321"/>
                  </a:lnTo>
                  <a:cubicBezTo>
                    <a:pt x="169" y="321"/>
                    <a:pt x="199" y="320"/>
                    <a:pt x="217" y="320"/>
                  </a:cubicBezTo>
                  <a:cubicBezTo>
                    <a:pt x="237" y="320"/>
                    <a:pt x="266" y="321"/>
                    <a:pt x="280" y="321"/>
                  </a:cubicBezTo>
                  <a:lnTo>
                    <a:pt x="280" y="298"/>
                  </a:lnTo>
                  <a:lnTo>
                    <a:pt x="246" y="298"/>
                  </a:lnTo>
                  <a:lnTo>
                    <a:pt x="246" y="0"/>
                  </a:lnTo>
                  <a:lnTo>
                    <a:pt x="225" y="0"/>
                  </a:lnTo>
                  <a:lnTo>
                    <a:pt x="199" y="4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0" name="Freeform 210">
              <a:extLst>
                <a:ext uri="{FF2B5EF4-FFF2-40B4-BE49-F238E27FC236}">
                  <a16:creationId xmlns:a16="http://schemas.microsoft.com/office/drawing/2014/main" id="{3396B70B-F986-4B89-BCF3-CB9B38457DF6}"/>
                </a:ext>
              </a:extLst>
            </p:cNvPr>
            <p:cNvSpPr>
              <a:spLocks/>
            </p:cNvSpPr>
            <p:nvPr>
              <p:custDataLst>
                <p:tags r:id="rId70"/>
              </p:custDataLst>
            </p:nvPr>
          </p:nvSpPr>
          <p:spPr bwMode="auto">
            <a:xfrm>
              <a:off x="3530601" y="5043488"/>
              <a:ext cx="215900" cy="222250"/>
            </a:xfrm>
            <a:custGeom>
              <a:avLst/>
              <a:gdLst>
                <a:gd name="T0" fmla="*/ 176 w 331"/>
                <a:gd name="T1" fmla="*/ 176 h 332"/>
                <a:gd name="T2" fmla="*/ 315 w 331"/>
                <a:gd name="T3" fmla="*/ 176 h 332"/>
                <a:gd name="T4" fmla="*/ 331 w 331"/>
                <a:gd name="T5" fmla="*/ 166 h 332"/>
                <a:gd name="T6" fmla="*/ 315 w 331"/>
                <a:gd name="T7" fmla="*/ 156 h 332"/>
                <a:gd name="T8" fmla="*/ 176 w 331"/>
                <a:gd name="T9" fmla="*/ 156 h 332"/>
                <a:gd name="T10" fmla="*/ 176 w 331"/>
                <a:gd name="T11" fmla="*/ 16 h 332"/>
                <a:gd name="T12" fmla="*/ 166 w 331"/>
                <a:gd name="T13" fmla="*/ 0 h 332"/>
                <a:gd name="T14" fmla="*/ 156 w 331"/>
                <a:gd name="T15" fmla="*/ 16 h 332"/>
                <a:gd name="T16" fmla="*/ 156 w 331"/>
                <a:gd name="T17" fmla="*/ 156 h 332"/>
                <a:gd name="T18" fmla="*/ 16 w 331"/>
                <a:gd name="T19" fmla="*/ 156 h 332"/>
                <a:gd name="T20" fmla="*/ 0 w 331"/>
                <a:gd name="T21" fmla="*/ 166 h 332"/>
                <a:gd name="T22" fmla="*/ 16 w 331"/>
                <a:gd name="T23" fmla="*/ 176 h 332"/>
                <a:gd name="T24" fmla="*/ 156 w 331"/>
                <a:gd name="T25" fmla="*/ 176 h 332"/>
                <a:gd name="T26" fmla="*/ 156 w 331"/>
                <a:gd name="T27" fmla="*/ 315 h 332"/>
                <a:gd name="T28" fmla="*/ 166 w 331"/>
                <a:gd name="T29" fmla="*/ 332 h 332"/>
                <a:gd name="T30" fmla="*/ 176 w 331"/>
                <a:gd name="T31" fmla="*/ 315 h 332"/>
                <a:gd name="T32" fmla="*/ 176 w 331"/>
                <a:gd name="T33" fmla="*/ 176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31" h="332">
                  <a:moveTo>
                    <a:pt x="176" y="176"/>
                  </a:moveTo>
                  <a:lnTo>
                    <a:pt x="315" y="176"/>
                  </a:lnTo>
                  <a:cubicBezTo>
                    <a:pt x="322" y="176"/>
                    <a:pt x="331" y="176"/>
                    <a:pt x="331" y="166"/>
                  </a:cubicBezTo>
                  <a:cubicBezTo>
                    <a:pt x="331" y="156"/>
                    <a:pt x="322" y="156"/>
                    <a:pt x="315" y="156"/>
                  </a:cubicBezTo>
                  <a:lnTo>
                    <a:pt x="176" y="156"/>
                  </a:lnTo>
                  <a:lnTo>
                    <a:pt x="176" y="16"/>
                  </a:lnTo>
                  <a:cubicBezTo>
                    <a:pt x="176" y="9"/>
                    <a:pt x="176" y="0"/>
                    <a:pt x="166" y="0"/>
                  </a:cubicBezTo>
                  <a:cubicBezTo>
                    <a:pt x="156" y="0"/>
                    <a:pt x="156" y="9"/>
                    <a:pt x="156" y="16"/>
                  </a:cubicBezTo>
                  <a:lnTo>
                    <a:pt x="156" y="156"/>
                  </a:lnTo>
                  <a:lnTo>
                    <a:pt x="16" y="156"/>
                  </a:lnTo>
                  <a:cubicBezTo>
                    <a:pt x="9" y="156"/>
                    <a:pt x="0" y="156"/>
                    <a:pt x="0" y="166"/>
                  </a:cubicBezTo>
                  <a:cubicBezTo>
                    <a:pt x="0" y="176"/>
                    <a:pt x="9" y="176"/>
                    <a:pt x="16" y="176"/>
                  </a:cubicBezTo>
                  <a:lnTo>
                    <a:pt x="156" y="176"/>
                  </a:lnTo>
                  <a:lnTo>
                    <a:pt x="156" y="315"/>
                  </a:lnTo>
                  <a:cubicBezTo>
                    <a:pt x="156" y="322"/>
                    <a:pt x="156" y="332"/>
                    <a:pt x="166" y="332"/>
                  </a:cubicBezTo>
                  <a:cubicBezTo>
                    <a:pt x="176" y="332"/>
                    <a:pt x="176" y="322"/>
                    <a:pt x="176" y="315"/>
                  </a:cubicBezTo>
                  <a:lnTo>
                    <a:pt x="176" y="176"/>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1" name="Freeform 211">
              <a:extLst>
                <a:ext uri="{FF2B5EF4-FFF2-40B4-BE49-F238E27FC236}">
                  <a16:creationId xmlns:a16="http://schemas.microsoft.com/office/drawing/2014/main" id="{83089ED0-460D-4D2B-AE9A-E8B54A23610D}"/>
                </a:ext>
              </a:extLst>
            </p:cNvPr>
            <p:cNvSpPr>
              <a:spLocks/>
            </p:cNvSpPr>
            <p:nvPr>
              <p:custDataLst>
                <p:tags r:id="rId71"/>
              </p:custDataLst>
            </p:nvPr>
          </p:nvSpPr>
          <p:spPr bwMode="auto">
            <a:xfrm>
              <a:off x="3905251" y="4787900"/>
              <a:ext cx="106363" cy="223837"/>
            </a:xfrm>
            <a:custGeom>
              <a:avLst/>
              <a:gdLst>
                <a:gd name="T0" fmla="*/ 102 w 165"/>
                <a:gd name="T1" fmla="*/ 13 h 332"/>
                <a:gd name="T2" fmla="*/ 91 w 165"/>
                <a:gd name="T3" fmla="*/ 0 h 332"/>
                <a:gd name="T4" fmla="*/ 0 w 165"/>
                <a:gd name="T5" fmla="*/ 32 h 332"/>
                <a:gd name="T6" fmla="*/ 0 w 165"/>
                <a:gd name="T7" fmla="*/ 48 h 332"/>
                <a:gd name="T8" fmla="*/ 65 w 165"/>
                <a:gd name="T9" fmla="*/ 35 h 332"/>
                <a:gd name="T10" fmla="*/ 65 w 165"/>
                <a:gd name="T11" fmla="*/ 293 h 332"/>
                <a:gd name="T12" fmla="*/ 19 w 165"/>
                <a:gd name="T13" fmla="*/ 317 h 332"/>
                <a:gd name="T14" fmla="*/ 3 w 165"/>
                <a:gd name="T15" fmla="*/ 317 h 332"/>
                <a:gd name="T16" fmla="*/ 3 w 165"/>
                <a:gd name="T17" fmla="*/ 332 h 332"/>
                <a:gd name="T18" fmla="*/ 84 w 165"/>
                <a:gd name="T19" fmla="*/ 331 h 332"/>
                <a:gd name="T20" fmla="*/ 165 w 165"/>
                <a:gd name="T21" fmla="*/ 332 h 332"/>
                <a:gd name="T22" fmla="*/ 165 w 165"/>
                <a:gd name="T23" fmla="*/ 317 h 332"/>
                <a:gd name="T24" fmla="*/ 149 w 165"/>
                <a:gd name="T25" fmla="*/ 317 h 332"/>
                <a:gd name="T26" fmla="*/ 102 w 165"/>
                <a:gd name="T27" fmla="*/ 293 h 332"/>
                <a:gd name="T28" fmla="*/ 102 w 165"/>
                <a:gd name="T29" fmla="*/ 13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5" h="332">
                  <a:moveTo>
                    <a:pt x="102" y="13"/>
                  </a:moveTo>
                  <a:cubicBezTo>
                    <a:pt x="102" y="1"/>
                    <a:pt x="102" y="0"/>
                    <a:pt x="91" y="0"/>
                  </a:cubicBezTo>
                  <a:cubicBezTo>
                    <a:pt x="60" y="32"/>
                    <a:pt x="16" y="32"/>
                    <a:pt x="0" y="32"/>
                  </a:cubicBezTo>
                  <a:lnTo>
                    <a:pt x="0" y="48"/>
                  </a:lnTo>
                  <a:cubicBezTo>
                    <a:pt x="10" y="48"/>
                    <a:pt x="39" y="48"/>
                    <a:pt x="65" y="35"/>
                  </a:cubicBezTo>
                  <a:lnTo>
                    <a:pt x="65" y="293"/>
                  </a:lnTo>
                  <a:cubicBezTo>
                    <a:pt x="65" y="311"/>
                    <a:pt x="64" y="317"/>
                    <a:pt x="19" y="317"/>
                  </a:cubicBezTo>
                  <a:lnTo>
                    <a:pt x="3" y="317"/>
                  </a:lnTo>
                  <a:lnTo>
                    <a:pt x="3" y="332"/>
                  </a:lnTo>
                  <a:cubicBezTo>
                    <a:pt x="21" y="331"/>
                    <a:pt x="64" y="331"/>
                    <a:pt x="84" y="331"/>
                  </a:cubicBezTo>
                  <a:cubicBezTo>
                    <a:pt x="104" y="331"/>
                    <a:pt x="147" y="331"/>
                    <a:pt x="165" y="332"/>
                  </a:cubicBezTo>
                  <a:lnTo>
                    <a:pt x="165" y="317"/>
                  </a:lnTo>
                  <a:lnTo>
                    <a:pt x="149" y="317"/>
                  </a:lnTo>
                  <a:cubicBezTo>
                    <a:pt x="104" y="317"/>
                    <a:pt x="102" y="312"/>
                    <a:pt x="102" y="293"/>
                  </a:cubicBezTo>
                  <a:lnTo>
                    <a:pt x="102" y="13"/>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3" name="Freeform 213">
              <a:extLst>
                <a:ext uri="{FF2B5EF4-FFF2-40B4-BE49-F238E27FC236}">
                  <a16:creationId xmlns:a16="http://schemas.microsoft.com/office/drawing/2014/main" id="{A1B1FE87-0EB2-416F-8278-9206E21177B3}"/>
                </a:ext>
              </a:extLst>
            </p:cNvPr>
            <p:cNvSpPr>
              <a:spLocks/>
            </p:cNvSpPr>
            <p:nvPr>
              <p:custDataLst>
                <p:tags r:id="rId72"/>
              </p:custDataLst>
            </p:nvPr>
          </p:nvSpPr>
          <p:spPr bwMode="auto">
            <a:xfrm>
              <a:off x="3892551" y="5245100"/>
              <a:ext cx="128588" cy="222250"/>
            </a:xfrm>
            <a:custGeom>
              <a:avLst/>
              <a:gdLst>
                <a:gd name="T0" fmla="*/ 38 w 199"/>
                <a:gd name="T1" fmla="*/ 294 h 332"/>
                <a:gd name="T2" fmla="*/ 91 w 199"/>
                <a:gd name="T3" fmla="*/ 242 h 332"/>
                <a:gd name="T4" fmla="*/ 199 w 199"/>
                <a:gd name="T5" fmla="*/ 97 h 332"/>
                <a:gd name="T6" fmla="*/ 93 w 199"/>
                <a:gd name="T7" fmla="*/ 0 h 332"/>
                <a:gd name="T8" fmla="*/ 0 w 199"/>
                <a:gd name="T9" fmla="*/ 90 h 332"/>
                <a:gd name="T10" fmla="*/ 26 w 199"/>
                <a:gd name="T11" fmla="*/ 118 h 332"/>
                <a:gd name="T12" fmla="*/ 52 w 199"/>
                <a:gd name="T13" fmla="*/ 92 h 332"/>
                <a:gd name="T14" fmla="*/ 26 w 199"/>
                <a:gd name="T15" fmla="*/ 66 h 332"/>
                <a:gd name="T16" fmla="*/ 19 w 199"/>
                <a:gd name="T17" fmla="*/ 66 h 332"/>
                <a:gd name="T18" fmla="*/ 86 w 199"/>
                <a:gd name="T19" fmla="*/ 16 h 332"/>
                <a:gd name="T20" fmla="*/ 153 w 199"/>
                <a:gd name="T21" fmla="*/ 97 h 332"/>
                <a:gd name="T22" fmla="*/ 101 w 199"/>
                <a:gd name="T23" fmla="*/ 207 h 332"/>
                <a:gd name="T24" fmla="*/ 5 w 199"/>
                <a:gd name="T25" fmla="*/ 314 h 332"/>
                <a:gd name="T26" fmla="*/ 0 w 199"/>
                <a:gd name="T27" fmla="*/ 332 h 332"/>
                <a:gd name="T28" fmla="*/ 185 w 199"/>
                <a:gd name="T29" fmla="*/ 332 h 332"/>
                <a:gd name="T30" fmla="*/ 199 w 199"/>
                <a:gd name="T31" fmla="*/ 245 h 332"/>
                <a:gd name="T32" fmla="*/ 186 w 199"/>
                <a:gd name="T33" fmla="*/ 245 h 332"/>
                <a:gd name="T34" fmla="*/ 175 w 199"/>
                <a:gd name="T35" fmla="*/ 290 h 332"/>
                <a:gd name="T36" fmla="*/ 128 w 199"/>
                <a:gd name="T37" fmla="*/ 294 h 332"/>
                <a:gd name="T38" fmla="*/ 38 w 199"/>
                <a:gd name="T39" fmla="*/ 294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9" h="332">
                  <a:moveTo>
                    <a:pt x="38" y="294"/>
                  </a:moveTo>
                  <a:lnTo>
                    <a:pt x="91" y="242"/>
                  </a:lnTo>
                  <a:cubicBezTo>
                    <a:pt x="169" y="174"/>
                    <a:pt x="199" y="147"/>
                    <a:pt x="199" y="97"/>
                  </a:cubicBezTo>
                  <a:cubicBezTo>
                    <a:pt x="199" y="40"/>
                    <a:pt x="154" y="0"/>
                    <a:pt x="93" y="0"/>
                  </a:cubicBezTo>
                  <a:cubicBezTo>
                    <a:pt x="37" y="0"/>
                    <a:pt x="0" y="46"/>
                    <a:pt x="0" y="90"/>
                  </a:cubicBezTo>
                  <a:cubicBezTo>
                    <a:pt x="0" y="118"/>
                    <a:pt x="25" y="118"/>
                    <a:pt x="26" y="118"/>
                  </a:cubicBezTo>
                  <a:cubicBezTo>
                    <a:pt x="35" y="118"/>
                    <a:pt x="52" y="112"/>
                    <a:pt x="52" y="92"/>
                  </a:cubicBezTo>
                  <a:cubicBezTo>
                    <a:pt x="52" y="79"/>
                    <a:pt x="43" y="66"/>
                    <a:pt x="26" y="66"/>
                  </a:cubicBezTo>
                  <a:cubicBezTo>
                    <a:pt x="22" y="66"/>
                    <a:pt x="21" y="66"/>
                    <a:pt x="19" y="66"/>
                  </a:cubicBezTo>
                  <a:cubicBezTo>
                    <a:pt x="31" y="34"/>
                    <a:pt x="57" y="16"/>
                    <a:pt x="86" y="16"/>
                  </a:cubicBezTo>
                  <a:cubicBezTo>
                    <a:pt x="132" y="16"/>
                    <a:pt x="153" y="56"/>
                    <a:pt x="153" y="97"/>
                  </a:cubicBezTo>
                  <a:cubicBezTo>
                    <a:pt x="153" y="137"/>
                    <a:pt x="128" y="176"/>
                    <a:pt x="101" y="207"/>
                  </a:cubicBezTo>
                  <a:lnTo>
                    <a:pt x="5" y="314"/>
                  </a:lnTo>
                  <a:cubicBezTo>
                    <a:pt x="0" y="319"/>
                    <a:pt x="0" y="320"/>
                    <a:pt x="0" y="332"/>
                  </a:cubicBezTo>
                  <a:lnTo>
                    <a:pt x="185" y="332"/>
                  </a:lnTo>
                  <a:lnTo>
                    <a:pt x="199" y="245"/>
                  </a:lnTo>
                  <a:lnTo>
                    <a:pt x="186" y="245"/>
                  </a:lnTo>
                  <a:cubicBezTo>
                    <a:pt x="184" y="260"/>
                    <a:pt x="180" y="282"/>
                    <a:pt x="175" y="290"/>
                  </a:cubicBezTo>
                  <a:cubicBezTo>
                    <a:pt x="172" y="294"/>
                    <a:pt x="139" y="294"/>
                    <a:pt x="128" y="294"/>
                  </a:cubicBezTo>
                  <a:lnTo>
                    <a:pt x="38" y="294"/>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4" name="Oval 214">
              <a:extLst>
                <a:ext uri="{FF2B5EF4-FFF2-40B4-BE49-F238E27FC236}">
                  <a16:creationId xmlns:a16="http://schemas.microsoft.com/office/drawing/2014/main" id="{7F541C7E-8518-4348-B011-F5EBE8863B6E}"/>
                </a:ext>
              </a:extLst>
            </p:cNvPr>
            <p:cNvSpPr>
              <a:spLocks noChangeArrowheads="1"/>
            </p:cNvSpPr>
            <p:nvPr>
              <p:custDataLst>
                <p:tags r:id="rId73"/>
              </p:custDataLst>
            </p:nvPr>
          </p:nvSpPr>
          <p:spPr bwMode="auto">
            <a:xfrm>
              <a:off x="4178301" y="4921250"/>
              <a:ext cx="50800" cy="52387"/>
            </a:xfrm>
            <a:prstGeom prst="ellipse">
              <a:avLst/>
            </a:pr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5" name="Freeform 215">
              <a:extLst>
                <a:ext uri="{FF2B5EF4-FFF2-40B4-BE49-F238E27FC236}">
                  <a16:creationId xmlns:a16="http://schemas.microsoft.com/office/drawing/2014/main" id="{4E2E914A-4E50-4712-943D-13900D8900F7}"/>
                </a:ext>
              </a:extLst>
            </p:cNvPr>
            <p:cNvSpPr>
              <a:spLocks noEditPoints="1"/>
            </p:cNvSpPr>
            <p:nvPr>
              <p:custDataLst>
                <p:tags r:id="rId74"/>
              </p:custDataLst>
            </p:nvPr>
          </p:nvSpPr>
          <p:spPr bwMode="auto">
            <a:xfrm>
              <a:off x="4090988" y="5002213"/>
              <a:ext cx="163513" cy="239712"/>
            </a:xfrm>
            <a:custGeom>
              <a:avLst/>
              <a:gdLst>
                <a:gd name="T0" fmla="*/ 250 w 250"/>
                <a:gd name="T1" fmla="*/ 106 h 355"/>
                <a:gd name="T2" fmla="*/ 168 w 250"/>
                <a:gd name="T3" fmla="*/ 0 h 355"/>
                <a:gd name="T4" fmla="*/ 41 w 250"/>
                <a:gd name="T5" fmla="*/ 94 h 355"/>
                <a:gd name="T6" fmla="*/ 0 w 250"/>
                <a:gd name="T7" fmla="*/ 249 h 355"/>
                <a:gd name="T8" fmla="*/ 83 w 250"/>
                <a:gd name="T9" fmla="*/ 355 h 355"/>
                <a:gd name="T10" fmla="*/ 195 w 250"/>
                <a:gd name="T11" fmla="*/ 284 h 355"/>
                <a:gd name="T12" fmla="*/ 250 w 250"/>
                <a:gd name="T13" fmla="*/ 106 h 355"/>
                <a:gd name="T14" fmla="*/ 76 w 250"/>
                <a:gd name="T15" fmla="*/ 166 h 355"/>
                <a:gd name="T16" fmla="*/ 111 w 250"/>
                <a:gd name="T17" fmla="*/ 65 h 355"/>
                <a:gd name="T18" fmla="*/ 167 w 250"/>
                <a:gd name="T19" fmla="*/ 18 h 355"/>
                <a:gd name="T20" fmla="*/ 197 w 250"/>
                <a:gd name="T21" fmla="*/ 70 h 355"/>
                <a:gd name="T22" fmla="*/ 180 w 250"/>
                <a:gd name="T23" fmla="*/ 166 h 355"/>
                <a:gd name="T24" fmla="*/ 76 w 250"/>
                <a:gd name="T25" fmla="*/ 166 h 355"/>
                <a:gd name="T26" fmla="*/ 174 w 250"/>
                <a:gd name="T27" fmla="*/ 189 h 355"/>
                <a:gd name="T28" fmla="*/ 84 w 250"/>
                <a:gd name="T29" fmla="*/ 337 h 355"/>
                <a:gd name="T30" fmla="*/ 60 w 250"/>
                <a:gd name="T31" fmla="*/ 319 h 355"/>
                <a:gd name="T32" fmla="*/ 54 w 250"/>
                <a:gd name="T33" fmla="*/ 286 h 355"/>
                <a:gd name="T34" fmla="*/ 70 w 250"/>
                <a:gd name="T35" fmla="*/ 189 h 355"/>
                <a:gd name="T36" fmla="*/ 174 w 250"/>
                <a:gd name="T37" fmla="*/ 189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0" h="355">
                  <a:moveTo>
                    <a:pt x="250" y="106"/>
                  </a:moveTo>
                  <a:cubicBezTo>
                    <a:pt x="250" y="18"/>
                    <a:pt x="198" y="0"/>
                    <a:pt x="168" y="0"/>
                  </a:cubicBezTo>
                  <a:cubicBezTo>
                    <a:pt x="129" y="0"/>
                    <a:pt x="79" y="26"/>
                    <a:pt x="41" y="94"/>
                  </a:cubicBezTo>
                  <a:cubicBezTo>
                    <a:pt x="16" y="141"/>
                    <a:pt x="0" y="209"/>
                    <a:pt x="0" y="249"/>
                  </a:cubicBezTo>
                  <a:cubicBezTo>
                    <a:pt x="0" y="322"/>
                    <a:pt x="38" y="355"/>
                    <a:pt x="83" y="355"/>
                  </a:cubicBezTo>
                  <a:cubicBezTo>
                    <a:pt x="117" y="355"/>
                    <a:pt x="161" y="335"/>
                    <a:pt x="195" y="284"/>
                  </a:cubicBezTo>
                  <a:cubicBezTo>
                    <a:pt x="237" y="223"/>
                    <a:pt x="250" y="144"/>
                    <a:pt x="250" y="106"/>
                  </a:cubicBezTo>
                  <a:close/>
                  <a:moveTo>
                    <a:pt x="76" y="166"/>
                  </a:moveTo>
                  <a:cubicBezTo>
                    <a:pt x="83" y="137"/>
                    <a:pt x="96" y="91"/>
                    <a:pt x="111" y="65"/>
                  </a:cubicBezTo>
                  <a:cubicBezTo>
                    <a:pt x="123" y="45"/>
                    <a:pt x="143" y="18"/>
                    <a:pt x="167" y="18"/>
                  </a:cubicBezTo>
                  <a:cubicBezTo>
                    <a:pt x="188" y="18"/>
                    <a:pt x="197" y="40"/>
                    <a:pt x="197" y="70"/>
                  </a:cubicBezTo>
                  <a:cubicBezTo>
                    <a:pt x="197" y="101"/>
                    <a:pt x="186" y="145"/>
                    <a:pt x="180" y="166"/>
                  </a:cubicBezTo>
                  <a:lnTo>
                    <a:pt x="76" y="166"/>
                  </a:lnTo>
                  <a:close/>
                  <a:moveTo>
                    <a:pt x="174" y="189"/>
                  </a:moveTo>
                  <a:cubicBezTo>
                    <a:pt x="144" y="323"/>
                    <a:pt x="102" y="337"/>
                    <a:pt x="84" y="337"/>
                  </a:cubicBezTo>
                  <a:cubicBezTo>
                    <a:pt x="77" y="337"/>
                    <a:pt x="67" y="335"/>
                    <a:pt x="60" y="319"/>
                  </a:cubicBezTo>
                  <a:cubicBezTo>
                    <a:pt x="54" y="306"/>
                    <a:pt x="54" y="286"/>
                    <a:pt x="54" y="286"/>
                  </a:cubicBezTo>
                  <a:cubicBezTo>
                    <a:pt x="54" y="257"/>
                    <a:pt x="65" y="211"/>
                    <a:pt x="70" y="189"/>
                  </a:cubicBezTo>
                  <a:lnTo>
                    <a:pt x="174" y="189"/>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6" name="Freeform 216">
              <a:extLst>
                <a:ext uri="{FF2B5EF4-FFF2-40B4-BE49-F238E27FC236}">
                  <a16:creationId xmlns:a16="http://schemas.microsoft.com/office/drawing/2014/main" id="{8163F109-89F9-404B-B52A-80DBDCFFE25B}"/>
                </a:ext>
              </a:extLst>
            </p:cNvPr>
            <p:cNvSpPr>
              <a:spLocks/>
            </p:cNvSpPr>
            <p:nvPr>
              <p:custDataLst>
                <p:tags r:id="rId75"/>
              </p:custDataLst>
            </p:nvPr>
          </p:nvSpPr>
          <p:spPr bwMode="auto">
            <a:xfrm>
              <a:off x="4278313" y="4846638"/>
              <a:ext cx="169863" cy="158750"/>
            </a:xfrm>
            <a:custGeom>
              <a:avLst/>
              <a:gdLst>
                <a:gd name="T0" fmla="*/ 155 w 261"/>
                <a:gd name="T1" fmla="*/ 25 h 236"/>
                <a:gd name="T2" fmla="*/ 165 w 261"/>
                <a:gd name="T3" fmla="*/ 13 h 236"/>
                <a:gd name="T4" fmla="*/ 186 w 261"/>
                <a:gd name="T5" fmla="*/ 13 h 236"/>
                <a:gd name="T6" fmla="*/ 225 w 261"/>
                <a:gd name="T7" fmla="*/ 16 h 236"/>
                <a:gd name="T8" fmla="*/ 242 w 261"/>
                <a:gd name="T9" fmla="*/ 43 h 236"/>
                <a:gd name="T10" fmla="*/ 239 w 261"/>
                <a:gd name="T11" fmla="*/ 71 h 236"/>
                <a:gd name="T12" fmla="*/ 239 w 261"/>
                <a:gd name="T13" fmla="*/ 75 h 236"/>
                <a:gd name="T14" fmla="*/ 245 w 261"/>
                <a:gd name="T15" fmla="*/ 81 h 236"/>
                <a:gd name="T16" fmla="*/ 251 w 261"/>
                <a:gd name="T17" fmla="*/ 72 h 236"/>
                <a:gd name="T18" fmla="*/ 261 w 261"/>
                <a:gd name="T19" fmla="*/ 5 h 236"/>
                <a:gd name="T20" fmla="*/ 250 w 261"/>
                <a:gd name="T21" fmla="*/ 0 h 236"/>
                <a:gd name="T22" fmla="*/ 36 w 261"/>
                <a:gd name="T23" fmla="*/ 0 h 236"/>
                <a:gd name="T24" fmla="*/ 24 w 261"/>
                <a:gd name="T25" fmla="*/ 8 h 236"/>
                <a:gd name="T26" fmla="*/ 2 w 261"/>
                <a:gd name="T27" fmla="*/ 69 h 236"/>
                <a:gd name="T28" fmla="*/ 0 w 261"/>
                <a:gd name="T29" fmla="*/ 76 h 236"/>
                <a:gd name="T30" fmla="*/ 6 w 261"/>
                <a:gd name="T31" fmla="*/ 81 h 236"/>
                <a:gd name="T32" fmla="*/ 13 w 261"/>
                <a:gd name="T33" fmla="*/ 72 h 236"/>
                <a:gd name="T34" fmla="*/ 98 w 261"/>
                <a:gd name="T35" fmla="*/ 13 h 236"/>
                <a:gd name="T36" fmla="*/ 113 w 261"/>
                <a:gd name="T37" fmla="*/ 13 h 236"/>
                <a:gd name="T38" fmla="*/ 124 w 261"/>
                <a:gd name="T39" fmla="*/ 16 h 236"/>
                <a:gd name="T40" fmla="*/ 122 w 261"/>
                <a:gd name="T41" fmla="*/ 24 h 236"/>
                <a:gd name="T42" fmla="*/ 76 w 261"/>
                <a:gd name="T43" fmla="*/ 207 h 236"/>
                <a:gd name="T44" fmla="*/ 35 w 261"/>
                <a:gd name="T45" fmla="*/ 223 h 236"/>
                <a:gd name="T46" fmla="*/ 20 w 261"/>
                <a:gd name="T47" fmla="*/ 231 h 236"/>
                <a:gd name="T48" fmla="*/ 26 w 261"/>
                <a:gd name="T49" fmla="*/ 236 h 236"/>
                <a:gd name="T50" fmla="*/ 56 w 261"/>
                <a:gd name="T51" fmla="*/ 235 h 236"/>
                <a:gd name="T52" fmla="*/ 86 w 261"/>
                <a:gd name="T53" fmla="*/ 235 h 236"/>
                <a:gd name="T54" fmla="*/ 117 w 261"/>
                <a:gd name="T55" fmla="*/ 235 h 236"/>
                <a:gd name="T56" fmla="*/ 146 w 261"/>
                <a:gd name="T57" fmla="*/ 236 h 236"/>
                <a:gd name="T58" fmla="*/ 154 w 261"/>
                <a:gd name="T59" fmla="*/ 228 h 236"/>
                <a:gd name="T60" fmla="*/ 140 w 261"/>
                <a:gd name="T61" fmla="*/ 223 h 236"/>
                <a:gd name="T62" fmla="*/ 120 w 261"/>
                <a:gd name="T63" fmla="*/ 223 h 236"/>
                <a:gd name="T64" fmla="*/ 107 w 261"/>
                <a:gd name="T65" fmla="*/ 216 h 236"/>
                <a:gd name="T66" fmla="*/ 109 w 261"/>
                <a:gd name="T67" fmla="*/ 208 h 236"/>
                <a:gd name="T68" fmla="*/ 155 w 261"/>
                <a:gd name="T69" fmla="*/ 25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61" h="236">
                  <a:moveTo>
                    <a:pt x="155" y="25"/>
                  </a:moveTo>
                  <a:cubicBezTo>
                    <a:pt x="157" y="15"/>
                    <a:pt x="158" y="14"/>
                    <a:pt x="165" y="13"/>
                  </a:cubicBezTo>
                  <a:cubicBezTo>
                    <a:pt x="167" y="13"/>
                    <a:pt x="179" y="13"/>
                    <a:pt x="186" y="13"/>
                  </a:cubicBezTo>
                  <a:cubicBezTo>
                    <a:pt x="208" y="13"/>
                    <a:pt x="217" y="13"/>
                    <a:pt x="225" y="16"/>
                  </a:cubicBezTo>
                  <a:cubicBezTo>
                    <a:pt x="241" y="21"/>
                    <a:pt x="242" y="31"/>
                    <a:pt x="242" y="43"/>
                  </a:cubicBezTo>
                  <a:cubicBezTo>
                    <a:pt x="242" y="49"/>
                    <a:pt x="242" y="53"/>
                    <a:pt x="239" y="71"/>
                  </a:cubicBezTo>
                  <a:lnTo>
                    <a:pt x="239" y="75"/>
                  </a:lnTo>
                  <a:cubicBezTo>
                    <a:pt x="239" y="79"/>
                    <a:pt x="241" y="81"/>
                    <a:pt x="245" y="81"/>
                  </a:cubicBezTo>
                  <a:cubicBezTo>
                    <a:pt x="250" y="81"/>
                    <a:pt x="251" y="77"/>
                    <a:pt x="251" y="72"/>
                  </a:cubicBezTo>
                  <a:lnTo>
                    <a:pt x="261" y="5"/>
                  </a:lnTo>
                  <a:cubicBezTo>
                    <a:pt x="261" y="0"/>
                    <a:pt x="256" y="0"/>
                    <a:pt x="250" y="0"/>
                  </a:cubicBezTo>
                  <a:lnTo>
                    <a:pt x="36" y="0"/>
                  </a:lnTo>
                  <a:cubicBezTo>
                    <a:pt x="27" y="0"/>
                    <a:pt x="26" y="0"/>
                    <a:pt x="24" y="8"/>
                  </a:cubicBezTo>
                  <a:lnTo>
                    <a:pt x="2" y="69"/>
                  </a:lnTo>
                  <a:cubicBezTo>
                    <a:pt x="2" y="71"/>
                    <a:pt x="0" y="74"/>
                    <a:pt x="0" y="76"/>
                  </a:cubicBezTo>
                  <a:cubicBezTo>
                    <a:pt x="0" y="77"/>
                    <a:pt x="1" y="81"/>
                    <a:pt x="6" y="81"/>
                  </a:cubicBezTo>
                  <a:cubicBezTo>
                    <a:pt x="11" y="81"/>
                    <a:pt x="11" y="79"/>
                    <a:pt x="13" y="72"/>
                  </a:cubicBezTo>
                  <a:cubicBezTo>
                    <a:pt x="34" y="16"/>
                    <a:pt x="45" y="13"/>
                    <a:pt x="98" y="13"/>
                  </a:cubicBezTo>
                  <a:lnTo>
                    <a:pt x="113" y="13"/>
                  </a:lnTo>
                  <a:cubicBezTo>
                    <a:pt x="123" y="13"/>
                    <a:pt x="124" y="13"/>
                    <a:pt x="124" y="16"/>
                  </a:cubicBezTo>
                  <a:cubicBezTo>
                    <a:pt x="124" y="17"/>
                    <a:pt x="124" y="18"/>
                    <a:pt x="122" y="24"/>
                  </a:cubicBezTo>
                  <a:lnTo>
                    <a:pt x="76" y="207"/>
                  </a:lnTo>
                  <a:cubicBezTo>
                    <a:pt x="73" y="220"/>
                    <a:pt x="72" y="223"/>
                    <a:pt x="35" y="223"/>
                  </a:cubicBezTo>
                  <a:cubicBezTo>
                    <a:pt x="23" y="223"/>
                    <a:pt x="20" y="223"/>
                    <a:pt x="20" y="231"/>
                  </a:cubicBezTo>
                  <a:cubicBezTo>
                    <a:pt x="20" y="232"/>
                    <a:pt x="20" y="236"/>
                    <a:pt x="26" y="236"/>
                  </a:cubicBezTo>
                  <a:cubicBezTo>
                    <a:pt x="35" y="236"/>
                    <a:pt x="46" y="235"/>
                    <a:pt x="56" y="235"/>
                  </a:cubicBezTo>
                  <a:cubicBezTo>
                    <a:pt x="65" y="235"/>
                    <a:pt x="76" y="235"/>
                    <a:pt x="86" y="235"/>
                  </a:cubicBezTo>
                  <a:cubicBezTo>
                    <a:pt x="95" y="235"/>
                    <a:pt x="107" y="235"/>
                    <a:pt x="117" y="235"/>
                  </a:cubicBezTo>
                  <a:cubicBezTo>
                    <a:pt x="126" y="235"/>
                    <a:pt x="137" y="236"/>
                    <a:pt x="146" y="236"/>
                  </a:cubicBezTo>
                  <a:cubicBezTo>
                    <a:pt x="149" y="236"/>
                    <a:pt x="154" y="236"/>
                    <a:pt x="154" y="228"/>
                  </a:cubicBezTo>
                  <a:cubicBezTo>
                    <a:pt x="154" y="223"/>
                    <a:pt x="151" y="223"/>
                    <a:pt x="140" y="223"/>
                  </a:cubicBezTo>
                  <a:cubicBezTo>
                    <a:pt x="133" y="223"/>
                    <a:pt x="126" y="223"/>
                    <a:pt x="120" y="223"/>
                  </a:cubicBezTo>
                  <a:cubicBezTo>
                    <a:pt x="108" y="222"/>
                    <a:pt x="107" y="220"/>
                    <a:pt x="107" y="216"/>
                  </a:cubicBezTo>
                  <a:cubicBezTo>
                    <a:pt x="107" y="214"/>
                    <a:pt x="107" y="213"/>
                    <a:pt x="109" y="208"/>
                  </a:cubicBezTo>
                  <a:lnTo>
                    <a:pt x="155" y="25"/>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7" name="Freeform 217">
              <a:extLst>
                <a:ext uri="{FF2B5EF4-FFF2-40B4-BE49-F238E27FC236}">
                  <a16:creationId xmlns:a16="http://schemas.microsoft.com/office/drawing/2014/main" id="{A05037F5-EFC0-4A29-9FF1-797BCBDF6CB6}"/>
                </a:ext>
              </a:extLst>
            </p:cNvPr>
            <p:cNvSpPr>
              <a:spLocks noEditPoints="1"/>
            </p:cNvSpPr>
            <p:nvPr>
              <p:custDataLst>
                <p:tags r:id="rId76"/>
              </p:custDataLst>
            </p:nvPr>
          </p:nvSpPr>
          <p:spPr bwMode="auto">
            <a:xfrm>
              <a:off x="4486276" y="5008563"/>
              <a:ext cx="231775" cy="230187"/>
            </a:xfrm>
            <a:custGeom>
              <a:avLst/>
              <a:gdLst>
                <a:gd name="T0" fmla="*/ 119 w 356"/>
                <a:gd name="T1" fmla="*/ 156 h 343"/>
                <a:gd name="T2" fmla="*/ 119 w 356"/>
                <a:gd name="T3" fmla="*/ 24 h 343"/>
                <a:gd name="T4" fmla="*/ 209 w 356"/>
                <a:gd name="T5" fmla="*/ 24 h 343"/>
                <a:gd name="T6" fmla="*/ 269 w 356"/>
                <a:gd name="T7" fmla="*/ 86 h 343"/>
                <a:gd name="T8" fmla="*/ 196 w 356"/>
                <a:gd name="T9" fmla="*/ 156 h 343"/>
                <a:gd name="T10" fmla="*/ 119 w 356"/>
                <a:gd name="T11" fmla="*/ 156 h 343"/>
                <a:gd name="T12" fmla="*/ 253 w 356"/>
                <a:gd name="T13" fmla="*/ 164 h 343"/>
                <a:gd name="T14" fmla="*/ 340 w 356"/>
                <a:gd name="T15" fmla="*/ 86 h 343"/>
                <a:gd name="T16" fmla="*/ 216 w 356"/>
                <a:gd name="T17" fmla="*/ 0 h 343"/>
                <a:gd name="T18" fmla="*/ 0 w 356"/>
                <a:gd name="T19" fmla="*/ 0 h 343"/>
                <a:gd name="T20" fmla="*/ 0 w 356"/>
                <a:gd name="T21" fmla="*/ 24 h 343"/>
                <a:gd name="T22" fmla="*/ 53 w 356"/>
                <a:gd name="T23" fmla="*/ 24 h 343"/>
                <a:gd name="T24" fmla="*/ 53 w 356"/>
                <a:gd name="T25" fmla="*/ 319 h 343"/>
                <a:gd name="T26" fmla="*/ 0 w 356"/>
                <a:gd name="T27" fmla="*/ 319 h 343"/>
                <a:gd name="T28" fmla="*/ 0 w 356"/>
                <a:gd name="T29" fmla="*/ 343 h 343"/>
                <a:gd name="T30" fmla="*/ 231 w 356"/>
                <a:gd name="T31" fmla="*/ 343 h 343"/>
                <a:gd name="T32" fmla="*/ 356 w 356"/>
                <a:gd name="T33" fmla="*/ 250 h 343"/>
                <a:gd name="T34" fmla="*/ 253 w 356"/>
                <a:gd name="T35" fmla="*/ 164 h 343"/>
                <a:gd name="T36" fmla="*/ 210 w 356"/>
                <a:gd name="T37" fmla="*/ 319 h 343"/>
                <a:gd name="T38" fmla="*/ 119 w 356"/>
                <a:gd name="T39" fmla="*/ 319 h 343"/>
                <a:gd name="T40" fmla="*/ 119 w 356"/>
                <a:gd name="T41" fmla="*/ 174 h 343"/>
                <a:gd name="T42" fmla="*/ 215 w 356"/>
                <a:gd name="T43" fmla="*/ 174 h 343"/>
                <a:gd name="T44" fmla="*/ 266 w 356"/>
                <a:gd name="T45" fmla="*/ 195 h 343"/>
                <a:gd name="T46" fmla="*/ 282 w 356"/>
                <a:gd name="T47" fmla="*/ 249 h 343"/>
                <a:gd name="T48" fmla="*/ 210 w 356"/>
                <a:gd name="T49" fmla="*/ 319 h 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56" h="343">
                  <a:moveTo>
                    <a:pt x="119" y="156"/>
                  </a:moveTo>
                  <a:lnTo>
                    <a:pt x="119" y="24"/>
                  </a:lnTo>
                  <a:lnTo>
                    <a:pt x="209" y="24"/>
                  </a:lnTo>
                  <a:cubicBezTo>
                    <a:pt x="260" y="24"/>
                    <a:pt x="269" y="63"/>
                    <a:pt x="269" y="86"/>
                  </a:cubicBezTo>
                  <a:cubicBezTo>
                    <a:pt x="269" y="125"/>
                    <a:pt x="245" y="156"/>
                    <a:pt x="196" y="156"/>
                  </a:cubicBezTo>
                  <a:lnTo>
                    <a:pt x="119" y="156"/>
                  </a:lnTo>
                  <a:close/>
                  <a:moveTo>
                    <a:pt x="253" y="164"/>
                  </a:moveTo>
                  <a:cubicBezTo>
                    <a:pt x="307" y="155"/>
                    <a:pt x="340" y="125"/>
                    <a:pt x="340" y="86"/>
                  </a:cubicBezTo>
                  <a:cubicBezTo>
                    <a:pt x="340" y="40"/>
                    <a:pt x="296" y="0"/>
                    <a:pt x="216" y="0"/>
                  </a:cubicBezTo>
                  <a:lnTo>
                    <a:pt x="0" y="0"/>
                  </a:lnTo>
                  <a:lnTo>
                    <a:pt x="0" y="24"/>
                  </a:lnTo>
                  <a:lnTo>
                    <a:pt x="53" y="24"/>
                  </a:lnTo>
                  <a:lnTo>
                    <a:pt x="53" y="319"/>
                  </a:lnTo>
                  <a:lnTo>
                    <a:pt x="0" y="319"/>
                  </a:lnTo>
                  <a:lnTo>
                    <a:pt x="0" y="343"/>
                  </a:lnTo>
                  <a:lnTo>
                    <a:pt x="231" y="343"/>
                  </a:lnTo>
                  <a:cubicBezTo>
                    <a:pt x="314" y="343"/>
                    <a:pt x="356" y="299"/>
                    <a:pt x="356" y="250"/>
                  </a:cubicBezTo>
                  <a:cubicBezTo>
                    <a:pt x="356" y="202"/>
                    <a:pt x="313" y="169"/>
                    <a:pt x="253" y="164"/>
                  </a:cubicBezTo>
                  <a:close/>
                  <a:moveTo>
                    <a:pt x="210" y="319"/>
                  </a:moveTo>
                  <a:lnTo>
                    <a:pt x="119" y="319"/>
                  </a:lnTo>
                  <a:lnTo>
                    <a:pt x="119" y="174"/>
                  </a:lnTo>
                  <a:lnTo>
                    <a:pt x="215" y="174"/>
                  </a:lnTo>
                  <a:cubicBezTo>
                    <a:pt x="225" y="174"/>
                    <a:pt x="249" y="174"/>
                    <a:pt x="266" y="195"/>
                  </a:cubicBezTo>
                  <a:cubicBezTo>
                    <a:pt x="282" y="216"/>
                    <a:pt x="282" y="244"/>
                    <a:pt x="282" y="249"/>
                  </a:cubicBezTo>
                  <a:cubicBezTo>
                    <a:pt x="282" y="255"/>
                    <a:pt x="282" y="319"/>
                    <a:pt x="210" y="319"/>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8" name="Oval 218">
              <a:extLst>
                <a:ext uri="{FF2B5EF4-FFF2-40B4-BE49-F238E27FC236}">
                  <a16:creationId xmlns:a16="http://schemas.microsoft.com/office/drawing/2014/main" id="{91C0A216-FD2B-43BB-9AD4-A245D7AAE266}"/>
                </a:ext>
              </a:extLst>
            </p:cNvPr>
            <p:cNvSpPr>
              <a:spLocks noChangeArrowheads="1"/>
            </p:cNvSpPr>
            <p:nvPr>
              <p:custDataLst>
                <p:tags r:id="rId77"/>
              </p:custDataLst>
            </p:nvPr>
          </p:nvSpPr>
          <p:spPr bwMode="auto">
            <a:xfrm>
              <a:off x="4840288" y="4921250"/>
              <a:ext cx="50800" cy="52387"/>
            </a:xfrm>
            <a:prstGeom prst="ellipse">
              <a:avLst/>
            </a:pr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9" name="Freeform 219">
              <a:extLst>
                <a:ext uri="{FF2B5EF4-FFF2-40B4-BE49-F238E27FC236}">
                  <a16:creationId xmlns:a16="http://schemas.microsoft.com/office/drawing/2014/main" id="{141D2D1A-FAE3-47B2-B9C1-CF0E3A0DDC8B}"/>
                </a:ext>
              </a:extLst>
            </p:cNvPr>
            <p:cNvSpPr>
              <a:spLocks noEditPoints="1"/>
            </p:cNvSpPr>
            <p:nvPr>
              <p:custDataLst>
                <p:tags r:id="rId78"/>
              </p:custDataLst>
            </p:nvPr>
          </p:nvSpPr>
          <p:spPr bwMode="auto">
            <a:xfrm>
              <a:off x="4754563" y="5002213"/>
              <a:ext cx="161925" cy="239712"/>
            </a:xfrm>
            <a:custGeom>
              <a:avLst/>
              <a:gdLst>
                <a:gd name="T0" fmla="*/ 249 w 249"/>
                <a:gd name="T1" fmla="*/ 106 h 355"/>
                <a:gd name="T2" fmla="*/ 167 w 249"/>
                <a:gd name="T3" fmla="*/ 0 h 355"/>
                <a:gd name="T4" fmla="*/ 40 w 249"/>
                <a:gd name="T5" fmla="*/ 94 h 355"/>
                <a:gd name="T6" fmla="*/ 0 w 249"/>
                <a:gd name="T7" fmla="*/ 249 h 355"/>
                <a:gd name="T8" fmla="*/ 82 w 249"/>
                <a:gd name="T9" fmla="*/ 355 h 355"/>
                <a:gd name="T10" fmla="*/ 194 w 249"/>
                <a:gd name="T11" fmla="*/ 284 h 355"/>
                <a:gd name="T12" fmla="*/ 249 w 249"/>
                <a:gd name="T13" fmla="*/ 106 h 355"/>
                <a:gd name="T14" fmla="*/ 75 w 249"/>
                <a:gd name="T15" fmla="*/ 166 h 355"/>
                <a:gd name="T16" fmla="*/ 110 w 249"/>
                <a:gd name="T17" fmla="*/ 65 h 355"/>
                <a:gd name="T18" fmla="*/ 166 w 249"/>
                <a:gd name="T19" fmla="*/ 18 h 355"/>
                <a:gd name="T20" fmla="*/ 196 w 249"/>
                <a:gd name="T21" fmla="*/ 70 h 355"/>
                <a:gd name="T22" fmla="*/ 180 w 249"/>
                <a:gd name="T23" fmla="*/ 166 h 355"/>
                <a:gd name="T24" fmla="*/ 75 w 249"/>
                <a:gd name="T25" fmla="*/ 166 h 355"/>
                <a:gd name="T26" fmla="*/ 174 w 249"/>
                <a:gd name="T27" fmla="*/ 189 h 355"/>
                <a:gd name="T28" fmla="*/ 83 w 249"/>
                <a:gd name="T29" fmla="*/ 337 h 355"/>
                <a:gd name="T30" fmla="*/ 59 w 249"/>
                <a:gd name="T31" fmla="*/ 319 h 355"/>
                <a:gd name="T32" fmla="*/ 53 w 249"/>
                <a:gd name="T33" fmla="*/ 286 h 355"/>
                <a:gd name="T34" fmla="*/ 69 w 249"/>
                <a:gd name="T35" fmla="*/ 189 h 355"/>
                <a:gd name="T36" fmla="*/ 174 w 249"/>
                <a:gd name="T37" fmla="*/ 189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9" h="355">
                  <a:moveTo>
                    <a:pt x="249" y="106"/>
                  </a:moveTo>
                  <a:cubicBezTo>
                    <a:pt x="249" y="18"/>
                    <a:pt x="198" y="0"/>
                    <a:pt x="167" y="0"/>
                  </a:cubicBezTo>
                  <a:cubicBezTo>
                    <a:pt x="128" y="0"/>
                    <a:pt x="78" y="26"/>
                    <a:pt x="40" y="94"/>
                  </a:cubicBezTo>
                  <a:cubicBezTo>
                    <a:pt x="15" y="141"/>
                    <a:pt x="0" y="209"/>
                    <a:pt x="0" y="249"/>
                  </a:cubicBezTo>
                  <a:cubicBezTo>
                    <a:pt x="0" y="322"/>
                    <a:pt x="37" y="355"/>
                    <a:pt x="82" y="355"/>
                  </a:cubicBezTo>
                  <a:cubicBezTo>
                    <a:pt x="116" y="355"/>
                    <a:pt x="160" y="335"/>
                    <a:pt x="194" y="284"/>
                  </a:cubicBezTo>
                  <a:cubicBezTo>
                    <a:pt x="236" y="223"/>
                    <a:pt x="249" y="144"/>
                    <a:pt x="249" y="106"/>
                  </a:cubicBezTo>
                  <a:close/>
                  <a:moveTo>
                    <a:pt x="75" y="166"/>
                  </a:moveTo>
                  <a:cubicBezTo>
                    <a:pt x="82" y="137"/>
                    <a:pt x="95" y="91"/>
                    <a:pt x="110" y="65"/>
                  </a:cubicBezTo>
                  <a:cubicBezTo>
                    <a:pt x="122" y="45"/>
                    <a:pt x="142" y="18"/>
                    <a:pt x="166" y="18"/>
                  </a:cubicBezTo>
                  <a:cubicBezTo>
                    <a:pt x="187" y="18"/>
                    <a:pt x="196" y="40"/>
                    <a:pt x="196" y="70"/>
                  </a:cubicBezTo>
                  <a:cubicBezTo>
                    <a:pt x="196" y="101"/>
                    <a:pt x="185" y="145"/>
                    <a:pt x="180" y="166"/>
                  </a:cubicBezTo>
                  <a:lnTo>
                    <a:pt x="75" y="166"/>
                  </a:lnTo>
                  <a:close/>
                  <a:moveTo>
                    <a:pt x="174" y="189"/>
                  </a:moveTo>
                  <a:cubicBezTo>
                    <a:pt x="143" y="323"/>
                    <a:pt x="101" y="337"/>
                    <a:pt x="83" y="337"/>
                  </a:cubicBezTo>
                  <a:cubicBezTo>
                    <a:pt x="76" y="337"/>
                    <a:pt x="66" y="335"/>
                    <a:pt x="59" y="319"/>
                  </a:cubicBezTo>
                  <a:cubicBezTo>
                    <a:pt x="53" y="306"/>
                    <a:pt x="53" y="286"/>
                    <a:pt x="53" y="286"/>
                  </a:cubicBezTo>
                  <a:cubicBezTo>
                    <a:pt x="53" y="257"/>
                    <a:pt x="64" y="211"/>
                    <a:pt x="69" y="189"/>
                  </a:cubicBezTo>
                  <a:lnTo>
                    <a:pt x="174" y="189"/>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1" name="Freeform: Shape 940">
              <a:extLst>
                <a:ext uri="{FF2B5EF4-FFF2-40B4-BE49-F238E27FC236}">
                  <a16:creationId xmlns:a16="http://schemas.microsoft.com/office/drawing/2014/main" id="{829196F6-3A12-4548-A22A-01098873EEF3}"/>
                </a:ext>
              </a:extLst>
            </p:cNvPr>
            <p:cNvSpPr/>
            <p:nvPr>
              <p:custDataLst>
                <p:tags r:id="rId79"/>
              </p:custDataLst>
            </p:nvPr>
          </p:nvSpPr>
          <p:spPr bwMode="auto">
            <a:xfrm>
              <a:off x="1838326" y="4143375"/>
              <a:ext cx="161926" cy="12701"/>
            </a:xfrm>
            <a:custGeom>
              <a:avLst/>
              <a:gdLst/>
              <a:ahLst/>
              <a:cxnLst/>
              <a:rect l="0" t="0" r="0" b="0"/>
              <a:pathLst>
                <a:path w="161926" h="12701">
                  <a:moveTo>
                    <a:pt x="0" y="12700"/>
                  </a:moveTo>
                  <a:lnTo>
                    <a:pt x="161925" y="12700"/>
                  </a:lnTo>
                  <a:lnTo>
                    <a:pt x="161925" y="0"/>
                  </a:lnTo>
                  <a:lnTo>
                    <a:pt x="0" y="0"/>
                  </a:lnTo>
                  <a:close/>
                </a:path>
              </a:pathLst>
            </a:custGeom>
            <a:solidFill>
              <a:srgbClr val="000000"/>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900" b="0" i="0" u="none" strike="noStrike" cap="none" normalizeH="0" baseline="0">
                <a:ln>
                  <a:noFill/>
                </a:ln>
                <a:solidFill>
                  <a:schemeClr val="bg1"/>
                </a:solidFill>
                <a:effectLst/>
                <a:latin typeface="Arial" panose="020B0604020202020204" pitchFamily="34" charset="0"/>
                <a:ea typeface="ＭＳ Ｐゴシック" panose="020B0600070205080204" pitchFamily="34" charset="-128"/>
              </a:endParaRPr>
            </a:p>
          </p:txBody>
        </p:sp>
        <p:sp>
          <p:nvSpPr>
            <p:cNvPr id="942" name="Freeform: Shape 941">
              <a:extLst>
                <a:ext uri="{FF2B5EF4-FFF2-40B4-BE49-F238E27FC236}">
                  <a16:creationId xmlns:a16="http://schemas.microsoft.com/office/drawing/2014/main" id="{9B4C35D2-30E2-405C-95F8-9033A1F1798B}"/>
                </a:ext>
              </a:extLst>
            </p:cNvPr>
            <p:cNvSpPr/>
            <p:nvPr>
              <p:custDataLst>
                <p:tags r:id="rId80"/>
              </p:custDataLst>
            </p:nvPr>
          </p:nvSpPr>
          <p:spPr bwMode="auto">
            <a:xfrm>
              <a:off x="6196013" y="4143375"/>
              <a:ext cx="161926" cy="12701"/>
            </a:xfrm>
            <a:custGeom>
              <a:avLst/>
              <a:gdLst/>
              <a:ahLst/>
              <a:cxnLst/>
              <a:rect l="0" t="0" r="0" b="0"/>
              <a:pathLst>
                <a:path w="161926" h="12701">
                  <a:moveTo>
                    <a:pt x="0" y="12700"/>
                  </a:moveTo>
                  <a:lnTo>
                    <a:pt x="161925" y="12700"/>
                  </a:lnTo>
                  <a:lnTo>
                    <a:pt x="161925" y="0"/>
                  </a:lnTo>
                  <a:lnTo>
                    <a:pt x="0" y="0"/>
                  </a:lnTo>
                  <a:close/>
                </a:path>
              </a:pathLst>
            </a:custGeom>
            <a:solidFill>
              <a:srgbClr val="000000"/>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900" b="0" i="0" u="none" strike="noStrike" cap="none" normalizeH="0" baseline="0">
                <a:ln>
                  <a:noFill/>
                </a:ln>
                <a:solidFill>
                  <a:schemeClr val="bg1"/>
                </a:solidFill>
                <a:effectLst/>
                <a:latin typeface="Arial" panose="020B0604020202020204" pitchFamily="34" charset="0"/>
                <a:ea typeface="ＭＳ Ｐゴシック" panose="020B0600070205080204" pitchFamily="34" charset="-128"/>
              </a:endParaRPr>
            </a:p>
          </p:txBody>
        </p:sp>
        <p:sp>
          <p:nvSpPr>
            <p:cNvPr id="943" name="Freeform: Shape 942">
              <a:extLst>
                <a:ext uri="{FF2B5EF4-FFF2-40B4-BE49-F238E27FC236}">
                  <a16:creationId xmlns:a16="http://schemas.microsoft.com/office/drawing/2014/main" id="{BEB4C14C-8DB0-4AE0-835D-E0729399F3DA}"/>
                </a:ext>
              </a:extLst>
            </p:cNvPr>
            <p:cNvSpPr/>
            <p:nvPr>
              <p:custDataLst>
                <p:tags r:id="rId81"/>
              </p:custDataLst>
            </p:nvPr>
          </p:nvSpPr>
          <p:spPr bwMode="auto">
            <a:xfrm>
              <a:off x="1838326" y="5148263"/>
              <a:ext cx="161926" cy="12701"/>
            </a:xfrm>
            <a:custGeom>
              <a:avLst/>
              <a:gdLst/>
              <a:ahLst/>
              <a:cxnLst/>
              <a:rect l="0" t="0" r="0" b="0"/>
              <a:pathLst>
                <a:path w="161926" h="12701">
                  <a:moveTo>
                    <a:pt x="0" y="12700"/>
                  </a:moveTo>
                  <a:lnTo>
                    <a:pt x="161925" y="12700"/>
                  </a:lnTo>
                  <a:lnTo>
                    <a:pt x="161925" y="0"/>
                  </a:lnTo>
                  <a:lnTo>
                    <a:pt x="0" y="0"/>
                  </a:lnTo>
                  <a:close/>
                </a:path>
              </a:pathLst>
            </a:custGeom>
            <a:solidFill>
              <a:srgbClr val="000000"/>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900" b="0" i="0" u="none" strike="noStrike" cap="none" normalizeH="0" baseline="0">
                <a:ln>
                  <a:noFill/>
                </a:ln>
                <a:solidFill>
                  <a:schemeClr val="bg1"/>
                </a:solidFill>
                <a:effectLst/>
                <a:latin typeface="Arial" panose="020B0604020202020204" pitchFamily="34" charset="0"/>
                <a:ea typeface="ＭＳ Ｐゴシック" panose="020B0600070205080204" pitchFamily="34" charset="-128"/>
              </a:endParaRPr>
            </a:p>
          </p:txBody>
        </p:sp>
        <p:sp>
          <p:nvSpPr>
            <p:cNvPr id="944" name="Freeform: Shape 943">
              <a:extLst>
                <a:ext uri="{FF2B5EF4-FFF2-40B4-BE49-F238E27FC236}">
                  <a16:creationId xmlns:a16="http://schemas.microsoft.com/office/drawing/2014/main" id="{42DF6ED7-D97B-411A-A434-648024D56EB4}"/>
                </a:ext>
              </a:extLst>
            </p:cNvPr>
            <p:cNvSpPr/>
            <p:nvPr>
              <p:custDataLst>
                <p:tags r:id="rId82"/>
              </p:custDataLst>
            </p:nvPr>
          </p:nvSpPr>
          <p:spPr bwMode="auto">
            <a:xfrm>
              <a:off x="3875088" y="5148263"/>
              <a:ext cx="163514" cy="12701"/>
            </a:xfrm>
            <a:custGeom>
              <a:avLst/>
              <a:gdLst/>
              <a:ahLst/>
              <a:cxnLst/>
              <a:rect l="0" t="0" r="0" b="0"/>
              <a:pathLst>
                <a:path w="163514" h="12701">
                  <a:moveTo>
                    <a:pt x="0" y="12700"/>
                  </a:moveTo>
                  <a:lnTo>
                    <a:pt x="163513" y="12700"/>
                  </a:lnTo>
                  <a:lnTo>
                    <a:pt x="163513" y="0"/>
                  </a:lnTo>
                  <a:lnTo>
                    <a:pt x="0" y="0"/>
                  </a:lnTo>
                  <a:close/>
                </a:path>
              </a:pathLst>
            </a:custGeom>
            <a:solidFill>
              <a:srgbClr val="000000"/>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900" b="0" i="0" u="none" strike="noStrike" cap="none" normalizeH="0" baseline="0">
                <a:ln>
                  <a:noFill/>
                </a:ln>
                <a:solidFill>
                  <a:schemeClr val="bg1"/>
                </a:solidFill>
                <a:effectLst/>
                <a:latin typeface="Arial" panose="020B0604020202020204" pitchFamily="34" charset="0"/>
                <a:ea typeface="ＭＳ Ｐゴシック" panose="020B0600070205080204" pitchFamily="34" charset="-128"/>
              </a:endParaRPr>
            </a:p>
          </p:txBody>
        </p:sp>
      </p:grpSp>
      <p:grpSp>
        <p:nvGrpSpPr>
          <p:cNvPr id="478" name="Group 477" descr="\documentclass{article}&#10;\usepackage{amsmath}&#10;\usepackage{amsfonts}&#10;\usepackage{amssymb}&#10;\usepackage{mathtools}&#10;\usepackage{physics}&#10;\pagestyle{empty}&#10;\begin{document}&#10;&#10;$$&#10;\vb*{\omega}_{r_i} = \mqty(0 &amp; 0 &amp; \dot{\theta}_{m,i})^T&#10;$$&#10;&#10;&#10;\end{document}" title="IguanaTex Vector Display">
            <a:extLst>
              <a:ext uri="{FF2B5EF4-FFF2-40B4-BE49-F238E27FC236}">
                <a16:creationId xmlns:a16="http://schemas.microsoft.com/office/drawing/2014/main" id="{447A5093-36D1-4A9A-830F-46BE5AFDDEDC}"/>
              </a:ext>
            </a:extLst>
          </p:cNvPr>
          <p:cNvGrpSpPr>
            <a:grpSpLocks noChangeAspect="1"/>
          </p:cNvGrpSpPr>
          <p:nvPr>
            <p:custDataLst>
              <p:tags r:id="rId3"/>
            </p:custDataLst>
          </p:nvPr>
        </p:nvGrpSpPr>
        <p:grpSpPr>
          <a:xfrm>
            <a:off x="3942062" y="2905284"/>
            <a:ext cx="2366962" cy="422276"/>
            <a:chOff x="4024313" y="2779713"/>
            <a:chExt cx="2366962" cy="422276"/>
          </a:xfrm>
        </p:grpSpPr>
        <p:sp>
          <p:nvSpPr>
            <p:cNvPr id="463" name="Freeform 228">
              <a:extLst>
                <a:ext uri="{FF2B5EF4-FFF2-40B4-BE49-F238E27FC236}">
                  <a16:creationId xmlns:a16="http://schemas.microsoft.com/office/drawing/2014/main" id="{D60F7472-439F-47D9-A88E-67962E5EDCD6}"/>
                </a:ext>
              </a:extLst>
            </p:cNvPr>
            <p:cNvSpPr>
              <a:spLocks/>
            </p:cNvSpPr>
            <p:nvPr>
              <p:custDataLst>
                <p:tags r:id="rId4"/>
              </p:custDataLst>
            </p:nvPr>
          </p:nvSpPr>
          <p:spPr bwMode="auto">
            <a:xfrm>
              <a:off x="4024313" y="2971801"/>
              <a:ext cx="174625" cy="131763"/>
            </a:xfrm>
            <a:custGeom>
              <a:avLst/>
              <a:gdLst>
                <a:gd name="T0" fmla="*/ 170 w 334"/>
                <a:gd name="T1" fmla="*/ 156 h 230"/>
                <a:gd name="T2" fmla="*/ 189 w 334"/>
                <a:gd name="T3" fmla="*/ 100 h 230"/>
                <a:gd name="T4" fmla="*/ 170 w 334"/>
                <a:gd name="T5" fmla="*/ 78 h 230"/>
                <a:gd name="T6" fmla="*/ 135 w 334"/>
                <a:gd name="T7" fmla="*/ 145 h 230"/>
                <a:gd name="T8" fmla="*/ 134 w 334"/>
                <a:gd name="T9" fmla="*/ 153 h 230"/>
                <a:gd name="T10" fmla="*/ 79 w 334"/>
                <a:gd name="T11" fmla="*/ 175 h 230"/>
                <a:gd name="T12" fmla="*/ 27 w 334"/>
                <a:gd name="T13" fmla="*/ 126 h 230"/>
                <a:gd name="T14" fmla="*/ 70 w 334"/>
                <a:gd name="T15" fmla="*/ 26 h 230"/>
                <a:gd name="T16" fmla="*/ 76 w 334"/>
                <a:gd name="T17" fmla="*/ 15 h 230"/>
                <a:gd name="T18" fmla="*/ 65 w 334"/>
                <a:gd name="T19" fmla="*/ 4 h 230"/>
                <a:gd name="T20" fmla="*/ 57 w 334"/>
                <a:gd name="T21" fmla="*/ 7 h 230"/>
                <a:gd name="T22" fmla="*/ 0 w 334"/>
                <a:gd name="T23" fmla="*/ 147 h 230"/>
                <a:gd name="T24" fmla="*/ 68 w 334"/>
                <a:gd name="T25" fmla="*/ 230 h 230"/>
                <a:gd name="T26" fmla="*/ 142 w 334"/>
                <a:gd name="T27" fmla="*/ 194 h 230"/>
                <a:gd name="T28" fmla="*/ 196 w 334"/>
                <a:gd name="T29" fmla="*/ 230 h 230"/>
                <a:gd name="T30" fmla="*/ 299 w 334"/>
                <a:gd name="T31" fmla="*/ 165 h 230"/>
                <a:gd name="T32" fmla="*/ 334 w 334"/>
                <a:gd name="T33" fmla="*/ 46 h 230"/>
                <a:gd name="T34" fmla="*/ 301 w 334"/>
                <a:gd name="T35" fmla="*/ 0 h 230"/>
                <a:gd name="T36" fmla="*/ 263 w 334"/>
                <a:gd name="T37" fmla="*/ 38 h 230"/>
                <a:gd name="T38" fmla="*/ 278 w 334"/>
                <a:gd name="T39" fmla="*/ 61 h 230"/>
                <a:gd name="T40" fmla="*/ 301 w 334"/>
                <a:gd name="T41" fmla="*/ 97 h 230"/>
                <a:gd name="T42" fmla="*/ 207 w 334"/>
                <a:gd name="T43" fmla="*/ 175 h 230"/>
                <a:gd name="T44" fmla="*/ 170 w 334"/>
                <a:gd name="T45" fmla="*/ 156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34" h="230">
                  <a:moveTo>
                    <a:pt x="170" y="156"/>
                  </a:moveTo>
                  <a:cubicBezTo>
                    <a:pt x="182" y="133"/>
                    <a:pt x="189" y="109"/>
                    <a:pt x="189" y="100"/>
                  </a:cubicBezTo>
                  <a:cubicBezTo>
                    <a:pt x="189" y="89"/>
                    <a:pt x="183" y="78"/>
                    <a:pt x="170" y="78"/>
                  </a:cubicBezTo>
                  <a:cubicBezTo>
                    <a:pt x="139" y="78"/>
                    <a:pt x="136" y="131"/>
                    <a:pt x="135" y="145"/>
                  </a:cubicBezTo>
                  <a:cubicBezTo>
                    <a:pt x="135" y="152"/>
                    <a:pt x="134" y="153"/>
                    <a:pt x="134" y="153"/>
                  </a:cubicBezTo>
                  <a:cubicBezTo>
                    <a:pt x="126" y="161"/>
                    <a:pt x="105" y="175"/>
                    <a:pt x="79" y="175"/>
                  </a:cubicBezTo>
                  <a:cubicBezTo>
                    <a:pt x="46" y="175"/>
                    <a:pt x="27" y="154"/>
                    <a:pt x="27" y="126"/>
                  </a:cubicBezTo>
                  <a:cubicBezTo>
                    <a:pt x="27" y="110"/>
                    <a:pt x="36" y="73"/>
                    <a:pt x="70" y="26"/>
                  </a:cubicBezTo>
                  <a:cubicBezTo>
                    <a:pt x="75" y="20"/>
                    <a:pt x="76" y="19"/>
                    <a:pt x="76" y="15"/>
                  </a:cubicBezTo>
                  <a:cubicBezTo>
                    <a:pt x="76" y="9"/>
                    <a:pt x="71" y="4"/>
                    <a:pt x="65" y="4"/>
                  </a:cubicBezTo>
                  <a:cubicBezTo>
                    <a:pt x="60" y="4"/>
                    <a:pt x="57" y="7"/>
                    <a:pt x="57" y="7"/>
                  </a:cubicBezTo>
                  <a:cubicBezTo>
                    <a:pt x="54" y="10"/>
                    <a:pt x="0" y="75"/>
                    <a:pt x="0" y="147"/>
                  </a:cubicBezTo>
                  <a:cubicBezTo>
                    <a:pt x="0" y="197"/>
                    <a:pt x="26" y="230"/>
                    <a:pt x="68" y="230"/>
                  </a:cubicBezTo>
                  <a:cubicBezTo>
                    <a:pt x="103" y="230"/>
                    <a:pt x="131" y="206"/>
                    <a:pt x="142" y="194"/>
                  </a:cubicBezTo>
                  <a:cubicBezTo>
                    <a:pt x="149" y="209"/>
                    <a:pt x="163" y="230"/>
                    <a:pt x="196" y="230"/>
                  </a:cubicBezTo>
                  <a:cubicBezTo>
                    <a:pt x="239" y="230"/>
                    <a:pt x="278" y="199"/>
                    <a:pt x="299" y="165"/>
                  </a:cubicBezTo>
                  <a:cubicBezTo>
                    <a:pt x="330" y="117"/>
                    <a:pt x="334" y="53"/>
                    <a:pt x="334" y="46"/>
                  </a:cubicBezTo>
                  <a:cubicBezTo>
                    <a:pt x="334" y="8"/>
                    <a:pt x="311" y="0"/>
                    <a:pt x="301" y="0"/>
                  </a:cubicBezTo>
                  <a:cubicBezTo>
                    <a:pt x="282" y="0"/>
                    <a:pt x="263" y="20"/>
                    <a:pt x="263" y="38"/>
                  </a:cubicBezTo>
                  <a:cubicBezTo>
                    <a:pt x="263" y="51"/>
                    <a:pt x="273" y="57"/>
                    <a:pt x="278" y="61"/>
                  </a:cubicBezTo>
                  <a:cubicBezTo>
                    <a:pt x="290" y="69"/>
                    <a:pt x="301" y="81"/>
                    <a:pt x="301" y="97"/>
                  </a:cubicBezTo>
                  <a:cubicBezTo>
                    <a:pt x="301" y="130"/>
                    <a:pt x="259" y="175"/>
                    <a:pt x="207" y="175"/>
                  </a:cubicBezTo>
                  <a:cubicBezTo>
                    <a:pt x="192" y="175"/>
                    <a:pt x="179" y="171"/>
                    <a:pt x="170" y="156"/>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4" name="Freeform 229">
              <a:extLst>
                <a:ext uri="{FF2B5EF4-FFF2-40B4-BE49-F238E27FC236}">
                  <a16:creationId xmlns:a16="http://schemas.microsoft.com/office/drawing/2014/main" id="{EF69AE6F-E97D-4BFC-9401-C4E0DFC20537}"/>
                </a:ext>
              </a:extLst>
            </p:cNvPr>
            <p:cNvSpPr>
              <a:spLocks/>
            </p:cNvSpPr>
            <p:nvPr>
              <p:custDataLst>
                <p:tags r:id="rId5"/>
              </p:custDataLst>
            </p:nvPr>
          </p:nvSpPr>
          <p:spPr bwMode="auto">
            <a:xfrm>
              <a:off x="4224338" y="3055938"/>
              <a:ext cx="85725" cy="90488"/>
            </a:xfrm>
            <a:custGeom>
              <a:avLst/>
              <a:gdLst>
                <a:gd name="T0" fmla="*/ 65 w 162"/>
                <a:gd name="T1" fmla="*/ 83 h 157"/>
                <a:gd name="T2" fmla="*/ 74 w 162"/>
                <a:gd name="T3" fmla="*/ 48 h 157"/>
                <a:gd name="T4" fmla="*/ 96 w 162"/>
                <a:gd name="T5" fmla="*/ 19 h 157"/>
                <a:gd name="T6" fmla="*/ 125 w 162"/>
                <a:gd name="T7" fmla="*/ 10 h 157"/>
                <a:gd name="T8" fmla="*/ 144 w 162"/>
                <a:gd name="T9" fmla="*/ 15 h 157"/>
                <a:gd name="T10" fmla="*/ 128 w 162"/>
                <a:gd name="T11" fmla="*/ 34 h 157"/>
                <a:gd name="T12" fmla="*/ 142 w 162"/>
                <a:gd name="T13" fmla="*/ 47 h 157"/>
                <a:gd name="T14" fmla="*/ 162 w 162"/>
                <a:gd name="T15" fmla="*/ 25 h 157"/>
                <a:gd name="T16" fmla="*/ 125 w 162"/>
                <a:gd name="T17" fmla="*/ 0 h 157"/>
                <a:gd name="T18" fmla="*/ 76 w 162"/>
                <a:gd name="T19" fmla="*/ 25 h 157"/>
                <a:gd name="T20" fmla="*/ 40 w 162"/>
                <a:gd name="T21" fmla="*/ 0 h 157"/>
                <a:gd name="T22" fmla="*/ 13 w 162"/>
                <a:gd name="T23" fmla="*/ 18 h 157"/>
                <a:gd name="T24" fmla="*/ 0 w 162"/>
                <a:gd name="T25" fmla="*/ 53 h 157"/>
                <a:gd name="T26" fmla="*/ 6 w 162"/>
                <a:gd name="T27" fmla="*/ 58 h 157"/>
                <a:gd name="T28" fmla="*/ 13 w 162"/>
                <a:gd name="T29" fmla="*/ 47 h 157"/>
                <a:gd name="T30" fmla="*/ 39 w 162"/>
                <a:gd name="T31" fmla="*/ 10 h 157"/>
                <a:gd name="T32" fmla="*/ 50 w 162"/>
                <a:gd name="T33" fmla="*/ 27 h 157"/>
                <a:gd name="T34" fmla="*/ 45 w 162"/>
                <a:gd name="T35" fmla="*/ 56 h 157"/>
                <a:gd name="T36" fmla="*/ 37 w 162"/>
                <a:gd name="T37" fmla="*/ 87 h 157"/>
                <a:gd name="T38" fmla="*/ 26 w 162"/>
                <a:gd name="T39" fmla="*/ 132 h 157"/>
                <a:gd name="T40" fmla="*/ 22 w 162"/>
                <a:gd name="T41" fmla="*/ 146 h 157"/>
                <a:gd name="T42" fmla="*/ 34 w 162"/>
                <a:gd name="T43" fmla="*/ 157 h 157"/>
                <a:gd name="T44" fmla="*/ 49 w 162"/>
                <a:gd name="T45" fmla="*/ 147 h 157"/>
                <a:gd name="T46" fmla="*/ 56 w 162"/>
                <a:gd name="T47" fmla="*/ 121 h 157"/>
                <a:gd name="T48" fmla="*/ 65 w 162"/>
                <a:gd name="T49" fmla="*/ 83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2" h="157">
                  <a:moveTo>
                    <a:pt x="65" y="83"/>
                  </a:moveTo>
                  <a:cubicBezTo>
                    <a:pt x="66" y="81"/>
                    <a:pt x="74" y="50"/>
                    <a:pt x="74" y="48"/>
                  </a:cubicBezTo>
                  <a:cubicBezTo>
                    <a:pt x="75" y="45"/>
                    <a:pt x="85" y="28"/>
                    <a:pt x="96" y="19"/>
                  </a:cubicBezTo>
                  <a:cubicBezTo>
                    <a:pt x="100" y="17"/>
                    <a:pt x="110" y="10"/>
                    <a:pt x="125" y="10"/>
                  </a:cubicBezTo>
                  <a:cubicBezTo>
                    <a:pt x="128" y="10"/>
                    <a:pt x="137" y="10"/>
                    <a:pt x="144" y="15"/>
                  </a:cubicBezTo>
                  <a:cubicBezTo>
                    <a:pt x="133" y="18"/>
                    <a:pt x="128" y="27"/>
                    <a:pt x="128" y="34"/>
                  </a:cubicBezTo>
                  <a:cubicBezTo>
                    <a:pt x="128" y="41"/>
                    <a:pt x="134" y="47"/>
                    <a:pt x="142" y="47"/>
                  </a:cubicBezTo>
                  <a:cubicBezTo>
                    <a:pt x="150" y="47"/>
                    <a:pt x="162" y="40"/>
                    <a:pt x="162" y="25"/>
                  </a:cubicBezTo>
                  <a:cubicBezTo>
                    <a:pt x="162" y="7"/>
                    <a:pt x="143" y="0"/>
                    <a:pt x="125" y="0"/>
                  </a:cubicBezTo>
                  <a:cubicBezTo>
                    <a:pt x="107" y="0"/>
                    <a:pt x="91" y="7"/>
                    <a:pt x="76" y="25"/>
                  </a:cubicBezTo>
                  <a:cubicBezTo>
                    <a:pt x="70" y="3"/>
                    <a:pt x="48" y="0"/>
                    <a:pt x="40" y="0"/>
                  </a:cubicBezTo>
                  <a:cubicBezTo>
                    <a:pt x="27" y="0"/>
                    <a:pt x="18" y="8"/>
                    <a:pt x="13" y="18"/>
                  </a:cubicBezTo>
                  <a:cubicBezTo>
                    <a:pt x="5" y="31"/>
                    <a:pt x="0" y="52"/>
                    <a:pt x="0" y="53"/>
                  </a:cubicBezTo>
                  <a:cubicBezTo>
                    <a:pt x="0" y="58"/>
                    <a:pt x="5" y="58"/>
                    <a:pt x="6" y="58"/>
                  </a:cubicBezTo>
                  <a:cubicBezTo>
                    <a:pt x="11" y="58"/>
                    <a:pt x="11" y="57"/>
                    <a:pt x="13" y="47"/>
                  </a:cubicBezTo>
                  <a:cubicBezTo>
                    <a:pt x="19" y="26"/>
                    <a:pt x="25" y="10"/>
                    <a:pt x="39" y="10"/>
                  </a:cubicBezTo>
                  <a:cubicBezTo>
                    <a:pt x="48" y="10"/>
                    <a:pt x="50" y="17"/>
                    <a:pt x="50" y="27"/>
                  </a:cubicBezTo>
                  <a:cubicBezTo>
                    <a:pt x="50" y="33"/>
                    <a:pt x="47" y="46"/>
                    <a:pt x="45" y="56"/>
                  </a:cubicBezTo>
                  <a:cubicBezTo>
                    <a:pt x="42" y="65"/>
                    <a:pt x="39" y="79"/>
                    <a:pt x="37" y="87"/>
                  </a:cubicBezTo>
                  <a:lnTo>
                    <a:pt x="26" y="132"/>
                  </a:lnTo>
                  <a:cubicBezTo>
                    <a:pt x="25" y="136"/>
                    <a:pt x="22" y="145"/>
                    <a:pt x="22" y="146"/>
                  </a:cubicBezTo>
                  <a:cubicBezTo>
                    <a:pt x="22" y="154"/>
                    <a:pt x="29" y="157"/>
                    <a:pt x="34" y="157"/>
                  </a:cubicBezTo>
                  <a:cubicBezTo>
                    <a:pt x="40" y="157"/>
                    <a:pt x="47" y="154"/>
                    <a:pt x="49" y="147"/>
                  </a:cubicBezTo>
                  <a:cubicBezTo>
                    <a:pt x="50" y="145"/>
                    <a:pt x="54" y="130"/>
                    <a:pt x="56" y="121"/>
                  </a:cubicBezTo>
                  <a:lnTo>
                    <a:pt x="65" y="83"/>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5" name="Freeform 230">
              <a:extLst>
                <a:ext uri="{FF2B5EF4-FFF2-40B4-BE49-F238E27FC236}">
                  <a16:creationId xmlns:a16="http://schemas.microsoft.com/office/drawing/2014/main" id="{9EB19E96-F74E-4630-9059-85944C512741}"/>
                </a:ext>
              </a:extLst>
            </p:cNvPr>
            <p:cNvSpPr>
              <a:spLocks noEditPoints="1"/>
            </p:cNvSpPr>
            <p:nvPr>
              <p:custDataLst>
                <p:tags r:id="rId6"/>
              </p:custDataLst>
            </p:nvPr>
          </p:nvSpPr>
          <p:spPr bwMode="auto">
            <a:xfrm>
              <a:off x="4325938" y="3078163"/>
              <a:ext cx="46037" cy="96838"/>
            </a:xfrm>
            <a:custGeom>
              <a:avLst/>
              <a:gdLst>
                <a:gd name="T0" fmla="*/ 76 w 87"/>
                <a:gd name="T1" fmla="*/ 11 h 168"/>
                <a:gd name="T2" fmla="*/ 65 w 87"/>
                <a:gd name="T3" fmla="*/ 0 h 168"/>
                <a:gd name="T4" fmla="*/ 50 w 87"/>
                <a:gd name="T5" fmla="*/ 15 h 168"/>
                <a:gd name="T6" fmla="*/ 60 w 87"/>
                <a:gd name="T7" fmla="*/ 25 h 168"/>
                <a:gd name="T8" fmla="*/ 76 w 87"/>
                <a:gd name="T9" fmla="*/ 11 h 168"/>
                <a:gd name="T10" fmla="*/ 87 w 87"/>
                <a:gd name="T11" fmla="*/ 130 h 168"/>
                <a:gd name="T12" fmla="*/ 82 w 87"/>
                <a:gd name="T13" fmla="*/ 126 h 168"/>
                <a:gd name="T14" fmla="*/ 76 w 87"/>
                <a:gd name="T15" fmla="*/ 132 h 168"/>
                <a:gd name="T16" fmla="*/ 48 w 87"/>
                <a:gd name="T17" fmla="*/ 160 h 168"/>
                <a:gd name="T18" fmla="*/ 41 w 87"/>
                <a:gd name="T19" fmla="*/ 151 h 168"/>
                <a:gd name="T20" fmla="*/ 44 w 87"/>
                <a:gd name="T21" fmla="*/ 138 h 168"/>
                <a:gd name="T22" fmla="*/ 49 w 87"/>
                <a:gd name="T23" fmla="*/ 124 h 168"/>
                <a:gd name="T24" fmla="*/ 64 w 87"/>
                <a:gd name="T25" fmla="*/ 90 h 168"/>
                <a:gd name="T26" fmla="*/ 67 w 87"/>
                <a:gd name="T27" fmla="*/ 78 h 168"/>
                <a:gd name="T28" fmla="*/ 40 w 87"/>
                <a:gd name="T29" fmla="*/ 56 h 168"/>
                <a:gd name="T30" fmla="*/ 0 w 87"/>
                <a:gd name="T31" fmla="*/ 94 h 168"/>
                <a:gd name="T32" fmla="*/ 5 w 87"/>
                <a:gd name="T33" fmla="*/ 98 h 168"/>
                <a:gd name="T34" fmla="*/ 11 w 87"/>
                <a:gd name="T35" fmla="*/ 93 h 168"/>
                <a:gd name="T36" fmla="*/ 39 w 87"/>
                <a:gd name="T37" fmla="*/ 64 h 168"/>
                <a:gd name="T38" fmla="*/ 46 w 87"/>
                <a:gd name="T39" fmla="*/ 74 h 168"/>
                <a:gd name="T40" fmla="*/ 45 w 87"/>
                <a:gd name="T41" fmla="*/ 83 h 168"/>
                <a:gd name="T42" fmla="*/ 28 w 87"/>
                <a:gd name="T43" fmla="*/ 122 h 168"/>
                <a:gd name="T44" fmla="*/ 23 w 87"/>
                <a:gd name="T45" fmla="*/ 135 h 168"/>
                <a:gd name="T46" fmla="*/ 20 w 87"/>
                <a:gd name="T47" fmla="*/ 147 h 168"/>
                <a:gd name="T48" fmla="*/ 47 w 87"/>
                <a:gd name="T49" fmla="*/ 168 h 168"/>
                <a:gd name="T50" fmla="*/ 87 w 87"/>
                <a:gd name="T51" fmla="*/ 13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7" h="168">
                  <a:moveTo>
                    <a:pt x="76" y="11"/>
                  </a:moveTo>
                  <a:cubicBezTo>
                    <a:pt x="76" y="5"/>
                    <a:pt x="71" y="0"/>
                    <a:pt x="65" y="0"/>
                  </a:cubicBezTo>
                  <a:cubicBezTo>
                    <a:pt x="58" y="0"/>
                    <a:pt x="50" y="7"/>
                    <a:pt x="50" y="15"/>
                  </a:cubicBezTo>
                  <a:cubicBezTo>
                    <a:pt x="50" y="22"/>
                    <a:pt x="55" y="25"/>
                    <a:pt x="60" y="25"/>
                  </a:cubicBezTo>
                  <a:cubicBezTo>
                    <a:pt x="69" y="25"/>
                    <a:pt x="76" y="18"/>
                    <a:pt x="76" y="11"/>
                  </a:cubicBezTo>
                  <a:close/>
                  <a:moveTo>
                    <a:pt x="87" y="130"/>
                  </a:moveTo>
                  <a:cubicBezTo>
                    <a:pt x="87" y="126"/>
                    <a:pt x="83" y="126"/>
                    <a:pt x="82" y="126"/>
                  </a:cubicBezTo>
                  <a:cubicBezTo>
                    <a:pt x="78" y="126"/>
                    <a:pt x="78" y="127"/>
                    <a:pt x="76" y="132"/>
                  </a:cubicBezTo>
                  <a:cubicBezTo>
                    <a:pt x="72" y="146"/>
                    <a:pt x="61" y="160"/>
                    <a:pt x="48" y="160"/>
                  </a:cubicBezTo>
                  <a:cubicBezTo>
                    <a:pt x="43" y="160"/>
                    <a:pt x="41" y="156"/>
                    <a:pt x="41" y="151"/>
                  </a:cubicBezTo>
                  <a:cubicBezTo>
                    <a:pt x="41" y="145"/>
                    <a:pt x="42" y="143"/>
                    <a:pt x="44" y="138"/>
                  </a:cubicBezTo>
                  <a:cubicBezTo>
                    <a:pt x="46" y="133"/>
                    <a:pt x="48" y="128"/>
                    <a:pt x="49" y="124"/>
                  </a:cubicBezTo>
                  <a:cubicBezTo>
                    <a:pt x="50" y="122"/>
                    <a:pt x="60" y="99"/>
                    <a:pt x="64" y="90"/>
                  </a:cubicBezTo>
                  <a:cubicBezTo>
                    <a:pt x="66" y="85"/>
                    <a:pt x="67" y="82"/>
                    <a:pt x="67" y="78"/>
                  </a:cubicBezTo>
                  <a:cubicBezTo>
                    <a:pt x="67" y="66"/>
                    <a:pt x="56" y="56"/>
                    <a:pt x="40" y="56"/>
                  </a:cubicBezTo>
                  <a:cubicBezTo>
                    <a:pt x="14" y="56"/>
                    <a:pt x="0" y="88"/>
                    <a:pt x="0" y="94"/>
                  </a:cubicBezTo>
                  <a:cubicBezTo>
                    <a:pt x="0" y="98"/>
                    <a:pt x="4" y="98"/>
                    <a:pt x="5" y="98"/>
                  </a:cubicBezTo>
                  <a:cubicBezTo>
                    <a:pt x="9" y="98"/>
                    <a:pt x="10" y="97"/>
                    <a:pt x="11" y="93"/>
                  </a:cubicBezTo>
                  <a:cubicBezTo>
                    <a:pt x="16" y="75"/>
                    <a:pt x="28" y="64"/>
                    <a:pt x="39" y="64"/>
                  </a:cubicBezTo>
                  <a:cubicBezTo>
                    <a:pt x="44" y="64"/>
                    <a:pt x="46" y="67"/>
                    <a:pt x="46" y="74"/>
                  </a:cubicBezTo>
                  <a:cubicBezTo>
                    <a:pt x="46" y="75"/>
                    <a:pt x="46" y="78"/>
                    <a:pt x="45" y="83"/>
                  </a:cubicBezTo>
                  <a:cubicBezTo>
                    <a:pt x="43" y="87"/>
                    <a:pt x="32" y="114"/>
                    <a:pt x="28" y="122"/>
                  </a:cubicBezTo>
                  <a:cubicBezTo>
                    <a:pt x="27" y="126"/>
                    <a:pt x="27" y="127"/>
                    <a:pt x="23" y="135"/>
                  </a:cubicBezTo>
                  <a:cubicBezTo>
                    <a:pt x="22" y="139"/>
                    <a:pt x="20" y="142"/>
                    <a:pt x="20" y="147"/>
                  </a:cubicBezTo>
                  <a:cubicBezTo>
                    <a:pt x="20" y="160"/>
                    <a:pt x="32" y="168"/>
                    <a:pt x="47" y="168"/>
                  </a:cubicBezTo>
                  <a:cubicBezTo>
                    <a:pt x="73" y="168"/>
                    <a:pt x="87" y="136"/>
                    <a:pt x="87" y="130"/>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6" name="Freeform 231">
              <a:extLst>
                <a:ext uri="{FF2B5EF4-FFF2-40B4-BE49-F238E27FC236}">
                  <a16:creationId xmlns:a16="http://schemas.microsoft.com/office/drawing/2014/main" id="{187269FB-4C3B-401D-BDD9-190B0E899D32}"/>
                </a:ext>
              </a:extLst>
            </p:cNvPr>
            <p:cNvSpPr>
              <a:spLocks noEditPoints="1"/>
            </p:cNvSpPr>
            <p:nvPr>
              <p:custDataLst>
                <p:tags r:id="rId7"/>
              </p:custDataLst>
            </p:nvPr>
          </p:nvSpPr>
          <p:spPr bwMode="auto">
            <a:xfrm>
              <a:off x="4497388" y="2995613"/>
              <a:ext cx="174625" cy="68263"/>
            </a:xfrm>
            <a:custGeom>
              <a:avLst/>
              <a:gdLst>
                <a:gd name="T0" fmla="*/ 315 w 332"/>
                <a:gd name="T1" fmla="*/ 20 h 117"/>
                <a:gd name="T2" fmla="*/ 332 w 332"/>
                <a:gd name="T3" fmla="*/ 10 h 117"/>
                <a:gd name="T4" fmla="*/ 316 w 332"/>
                <a:gd name="T5" fmla="*/ 0 h 117"/>
                <a:gd name="T6" fmla="*/ 17 w 332"/>
                <a:gd name="T7" fmla="*/ 0 h 117"/>
                <a:gd name="T8" fmla="*/ 0 w 332"/>
                <a:gd name="T9" fmla="*/ 10 h 117"/>
                <a:gd name="T10" fmla="*/ 17 w 332"/>
                <a:gd name="T11" fmla="*/ 20 h 117"/>
                <a:gd name="T12" fmla="*/ 315 w 332"/>
                <a:gd name="T13" fmla="*/ 20 h 117"/>
                <a:gd name="T14" fmla="*/ 316 w 332"/>
                <a:gd name="T15" fmla="*/ 117 h 117"/>
                <a:gd name="T16" fmla="*/ 332 w 332"/>
                <a:gd name="T17" fmla="*/ 107 h 117"/>
                <a:gd name="T18" fmla="*/ 315 w 332"/>
                <a:gd name="T19" fmla="*/ 97 h 117"/>
                <a:gd name="T20" fmla="*/ 17 w 332"/>
                <a:gd name="T21" fmla="*/ 97 h 117"/>
                <a:gd name="T22" fmla="*/ 0 w 332"/>
                <a:gd name="T23" fmla="*/ 107 h 117"/>
                <a:gd name="T24" fmla="*/ 17 w 332"/>
                <a:gd name="T25" fmla="*/ 117 h 117"/>
                <a:gd name="T26" fmla="*/ 316 w 332"/>
                <a:gd name="T27" fmla="*/ 117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2" h="117">
                  <a:moveTo>
                    <a:pt x="315" y="20"/>
                  </a:moveTo>
                  <a:cubicBezTo>
                    <a:pt x="323" y="20"/>
                    <a:pt x="332" y="20"/>
                    <a:pt x="332" y="10"/>
                  </a:cubicBezTo>
                  <a:cubicBezTo>
                    <a:pt x="332" y="0"/>
                    <a:pt x="323" y="0"/>
                    <a:pt x="316" y="0"/>
                  </a:cubicBezTo>
                  <a:lnTo>
                    <a:pt x="17" y="0"/>
                  </a:lnTo>
                  <a:cubicBezTo>
                    <a:pt x="10" y="0"/>
                    <a:pt x="0" y="0"/>
                    <a:pt x="0" y="10"/>
                  </a:cubicBezTo>
                  <a:cubicBezTo>
                    <a:pt x="0" y="20"/>
                    <a:pt x="10" y="20"/>
                    <a:pt x="17" y="20"/>
                  </a:cubicBezTo>
                  <a:lnTo>
                    <a:pt x="315" y="20"/>
                  </a:lnTo>
                  <a:close/>
                  <a:moveTo>
                    <a:pt x="316" y="117"/>
                  </a:moveTo>
                  <a:cubicBezTo>
                    <a:pt x="323" y="117"/>
                    <a:pt x="332" y="117"/>
                    <a:pt x="332" y="107"/>
                  </a:cubicBezTo>
                  <a:cubicBezTo>
                    <a:pt x="332" y="97"/>
                    <a:pt x="323" y="97"/>
                    <a:pt x="315" y="97"/>
                  </a:cubicBezTo>
                  <a:lnTo>
                    <a:pt x="17" y="97"/>
                  </a:lnTo>
                  <a:cubicBezTo>
                    <a:pt x="10" y="97"/>
                    <a:pt x="0" y="97"/>
                    <a:pt x="0" y="107"/>
                  </a:cubicBezTo>
                  <a:cubicBezTo>
                    <a:pt x="0" y="117"/>
                    <a:pt x="10" y="117"/>
                    <a:pt x="17" y="117"/>
                  </a:cubicBezTo>
                  <a:lnTo>
                    <a:pt x="316" y="117"/>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7" name="Freeform 232">
              <a:extLst>
                <a:ext uri="{FF2B5EF4-FFF2-40B4-BE49-F238E27FC236}">
                  <a16:creationId xmlns:a16="http://schemas.microsoft.com/office/drawing/2014/main" id="{F9294052-82FA-4859-B012-208FC5EC68C4}"/>
                </a:ext>
              </a:extLst>
            </p:cNvPr>
            <p:cNvSpPr>
              <a:spLocks/>
            </p:cNvSpPr>
            <p:nvPr>
              <p:custDataLst>
                <p:tags r:id="rId8"/>
              </p:custDataLst>
            </p:nvPr>
          </p:nvSpPr>
          <p:spPr bwMode="auto">
            <a:xfrm>
              <a:off x="4799013" y="2857501"/>
              <a:ext cx="68262" cy="344488"/>
            </a:xfrm>
            <a:custGeom>
              <a:avLst/>
              <a:gdLst>
                <a:gd name="T0" fmla="*/ 130 w 130"/>
                <a:gd name="T1" fmla="*/ 594 h 599"/>
                <a:gd name="T2" fmla="*/ 128 w 130"/>
                <a:gd name="T3" fmla="*/ 589 h 599"/>
                <a:gd name="T4" fmla="*/ 50 w 130"/>
                <a:gd name="T5" fmla="*/ 443 h 599"/>
                <a:gd name="T6" fmla="*/ 35 w 130"/>
                <a:gd name="T7" fmla="*/ 300 h 599"/>
                <a:gd name="T8" fmla="*/ 126 w 130"/>
                <a:gd name="T9" fmla="*/ 11 h 599"/>
                <a:gd name="T10" fmla="*/ 130 w 130"/>
                <a:gd name="T11" fmla="*/ 5 h 599"/>
                <a:gd name="T12" fmla="*/ 124 w 130"/>
                <a:gd name="T13" fmla="*/ 0 h 599"/>
                <a:gd name="T14" fmla="*/ 83 w 130"/>
                <a:gd name="T15" fmla="*/ 37 h 599"/>
                <a:gd name="T16" fmla="*/ 0 w 130"/>
                <a:gd name="T17" fmla="*/ 299 h 599"/>
                <a:gd name="T18" fmla="*/ 78 w 130"/>
                <a:gd name="T19" fmla="*/ 555 h 599"/>
                <a:gd name="T20" fmla="*/ 124 w 130"/>
                <a:gd name="T21" fmla="*/ 599 h 599"/>
                <a:gd name="T22" fmla="*/ 130 w 130"/>
                <a:gd name="T23" fmla="*/ 594 h 5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0" h="599">
                  <a:moveTo>
                    <a:pt x="130" y="594"/>
                  </a:moveTo>
                  <a:cubicBezTo>
                    <a:pt x="130" y="592"/>
                    <a:pt x="129" y="591"/>
                    <a:pt x="128" y="589"/>
                  </a:cubicBezTo>
                  <a:cubicBezTo>
                    <a:pt x="105" y="565"/>
                    <a:pt x="71" y="524"/>
                    <a:pt x="50" y="443"/>
                  </a:cubicBezTo>
                  <a:cubicBezTo>
                    <a:pt x="39" y="397"/>
                    <a:pt x="35" y="346"/>
                    <a:pt x="35" y="300"/>
                  </a:cubicBezTo>
                  <a:cubicBezTo>
                    <a:pt x="35" y="168"/>
                    <a:pt x="66" y="76"/>
                    <a:pt x="126" y="11"/>
                  </a:cubicBezTo>
                  <a:cubicBezTo>
                    <a:pt x="130" y="7"/>
                    <a:pt x="130" y="6"/>
                    <a:pt x="130" y="5"/>
                  </a:cubicBezTo>
                  <a:cubicBezTo>
                    <a:pt x="130" y="0"/>
                    <a:pt x="126" y="0"/>
                    <a:pt x="124" y="0"/>
                  </a:cubicBezTo>
                  <a:cubicBezTo>
                    <a:pt x="117" y="0"/>
                    <a:pt x="90" y="30"/>
                    <a:pt x="83" y="37"/>
                  </a:cubicBezTo>
                  <a:cubicBezTo>
                    <a:pt x="33" y="98"/>
                    <a:pt x="0" y="188"/>
                    <a:pt x="0" y="299"/>
                  </a:cubicBezTo>
                  <a:cubicBezTo>
                    <a:pt x="0" y="370"/>
                    <a:pt x="13" y="470"/>
                    <a:pt x="78" y="555"/>
                  </a:cubicBezTo>
                  <a:cubicBezTo>
                    <a:pt x="83" y="561"/>
                    <a:pt x="115" y="599"/>
                    <a:pt x="124" y="599"/>
                  </a:cubicBezTo>
                  <a:cubicBezTo>
                    <a:pt x="126" y="599"/>
                    <a:pt x="130" y="599"/>
                    <a:pt x="130" y="594"/>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8" name="Freeform 233">
              <a:extLst>
                <a:ext uri="{FF2B5EF4-FFF2-40B4-BE49-F238E27FC236}">
                  <a16:creationId xmlns:a16="http://schemas.microsoft.com/office/drawing/2014/main" id="{C7758DA5-2954-4B1F-9ABC-FD61866C0A4A}"/>
                </a:ext>
              </a:extLst>
            </p:cNvPr>
            <p:cNvSpPr>
              <a:spLocks noEditPoints="1"/>
            </p:cNvSpPr>
            <p:nvPr>
              <p:custDataLst>
                <p:tags r:id="rId9"/>
              </p:custDataLst>
            </p:nvPr>
          </p:nvSpPr>
          <p:spPr bwMode="auto">
            <a:xfrm>
              <a:off x="4889500" y="2919413"/>
              <a:ext cx="111125" cy="198438"/>
            </a:xfrm>
            <a:custGeom>
              <a:avLst/>
              <a:gdLst>
                <a:gd name="T0" fmla="*/ 210 w 210"/>
                <a:gd name="T1" fmla="*/ 173 h 344"/>
                <a:gd name="T2" fmla="*/ 190 w 210"/>
                <a:gd name="T3" fmla="*/ 56 h 344"/>
                <a:gd name="T4" fmla="*/ 105 w 210"/>
                <a:gd name="T5" fmla="*/ 0 h 344"/>
                <a:gd name="T6" fmla="*/ 19 w 210"/>
                <a:gd name="T7" fmla="*/ 60 h 344"/>
                <a:gd name="T8" fmla="*/ 0 w 210"/>
                <a:gd name="T9" fmla="*/ 173 h 344"/>
                <a:gd name="T10" fmla="*/ 23 w 210"/>
                <a:gd name="T11" fmla="*/ 293 h 344"/>
                <a:gd name="T12" fmla="*/ 105 w 210"/>
                <a:gd name="T13" fmla="*/ 344 h 344"/>
                <a:gd name="T14" fmla="*/ 192 w 210"/>
                <a:gd name="T15" fmla="*/ 286 h 344"/>
                <a:gd name="T16" fmla="*/ 210 w 210"/>
                <a:gd name="T17" fmla="*/ 173 h 344"/>
                <a:gd name="T18" fmla="*/ 105 w 210"/>
                <a:gd name="T19" fmla="*/ 333 h 344"/>
                <a:gd name="T20" fmla="*/ 47 w 210"/>
                <a:gd name="T21" fmla="*/ 273 h 344"/>
                <a:gd name="T22" fmla="*/ 42 w 210"/>
                <a:gd name="T23" fmla="*/ 167 h 344"/>
                <a:gd name="T24" fmla="*/ 46 w 210"/>
                <a:gd name="T25" fmla="*/ 75 h 344"/>
                <a:gd name="T26" fmla="*/ 105 w 210"/>
                <a:gd name="T27" fmla="*/ 11 h 344"/>
                <a:gd name="T28" fmla="*/ 164 w 210"/>
                <a:gd name="T29" fmla="*/ 70 h 344"/>
                <a:gd name="T30" fmla="*/ 169 w 210"/>
                <a:gd name="T31" fmla="*/ 167 h 344"/>
                <a:gd name="T32" fmla="*/ 163 w 210"/>
                <a:gd name="T33" fmla="*/ 271 h 344"/>
                <a:gd name="T34" fmla="*/ 105 w 210"/>
                <a:gd name="T35" fmla="*/ 333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0" h="344">
                  <a:moveTo>
                    <a:pt x="210" y="173"/>
                  </a:moveTo>
                  <a:cubicBezTo>
                    <a:pt x="210" y="133"/>
                    <a:pt x="208" y="93"/>
                    <a:pt x="190" y="56"/>
                  </a:cubicBezTo>
                  <a:cubicBezTo>
                    <a:pt x="167" y="8"/>
                    <a:pt x="126" y="0"/>
                    <a:pt x="105" y="0"/>
                  </a:cubicBezTo>
                  <a:cubicBezTo>
                    <a:pt x="76" y="0"/>
                    <a:pt x="39" y="13"/>
                    <a:pt x="19" y="60"/>
                  </a:cubicBezTo>
                  <a:cubicBezTo>
                    <a:pt x="3" y="94"/>
                    <a:pt x="0" y="133"/>
                    <a:pt x="0" y="173"/>
                  </a:cubicBezTo>
                  <a:cubicBezTo>
                    <a:pt x="0" y="211"/>
                    <a:pt x="2" y="256"/>
                    <a:pt x="23" y="293"/>
                  </a:cubicBezTo>
                  <a:cubicBezTo>
                    <a:pt x="44" y="334"/>
                    <a:pt x="80" y="344"/>
                    <a:pt x="105" y="344"/>
                  </a:cubicBezTo>
                  <a:cubicBezTo>
                    <a:pt x="132" y="344"/>
                    <a:pt x="170" y="333"/>
                    <a:pt x="192" y="286"/>
                  </a:cubicBezTo>
                  <a:cubicBezTo>
                    <a:pt x="208" y="252"/>
                    <a:pt x="210" y="213"/>
                    <a:pt x="210" y="173"/>
                  </a:cubicBezTo>
                  <a:close/>
                  <a:moveTo>
                    <a:pt x="105" y="333"/>
                  </a:moveTo>
                  <a:cubicBezTo>
                    <a:pt x="85" y="333"/>
                    <a:pt x="56" y="320"/>
                    <a:pt x="47" y="273"/>
                  </a:cubicBezTo>
                  <a:cubicBezTo>
                    <a:pt x="42" y="243"/>
                    <a:pt x="42" y="197"/>
                    <a:pt x="42" y="167"/>
                  </a:cubicBezTo>
                  <a:cubicBezTo>
                    <a:pt x="42" y="135"/>
                    <a:pt x="42" y="102"/>
                    <a:pt x="46" y="75"/>
                  </a:cubicBezTo>
                  <a:cubicBezTo>
                    <a:pt x="55" y="16"/>
                    <a:pt x="92" y="11"/>
                    <a:pt x="105" y="11"/>
                  </a:cubicBezTo>
                  <a:cubicBezTo>
                    <a:pt x="121" y="11"/>
                    <a:pt x="154" y="20"/>
                    <a:pt x="164" y="70"/>
                  </a:cubicBezTo>
                  <a:cubicBezTo>
                    <a:pt x="169" y="98"/>
                    <a:pt x="169" y="136"/>
                    <a:pt x="169" y="167"/>
                  </a:cubicBezTo>
                  <a:cubicBezTo>
                    <a:pt x="169" y="205"/>
                    <a:pt x="169" y="239"/>
                    <a:pt x="163" y="271"/>
                  </a:cubicBezTo>
                  <a:cubicBezTo>
                    <a:pt x="156" y="318"/>
                    <a:pt x="127" y="333"/>
                    <a:pt x="105" y="333"/>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9" name="Freeform 234">
              <a:extLst>
                <a:ext uri="{FF2B5EF4-FFF2-40B4-BE49-F238E27FC236}">
                  <a16:creationId xmlns:a16="http://schemas.microsoft.com/office/drawing/2014/main" id="{DA750E68-2BE8-4A49-B2FD-986DD158AE59}"/>
                </a:ext>
              </a:extLst>
            </p:cNvPr>
            <p:cNvSpPr>
              <a:spLocks noEditPoints="1"/>
            </p:cNvSpPr>
            <p:nvPr>
              <p:custDataLst>
                <p:tags r:id="rId10"/>
              </p:custDataLst>
            </p:nvPr>
          </p:nvSpPr>
          <p:spPr bwMode="auto">
            <a:xfrm>
              <a:off x="5283200" y="2919413"/>
              <a:ext cx="111125" cy="198438"/>
            </a:xfrm>
            <a:custGeom>
              <a:avLst/>
              <a:gdLst>
                <a:gd name="T0" fmla="*/ 210 w 210"/>
                <a:gd name="T1" fmla="*/ 173 h 344"/>
                <a:gd name="T2" fmla="*/ 190 w 210"/>
                <a:gd name="T3" fmla="*/ 56 h 344"/>
                <a:gd name="T4" fmla="*/ 106 w 210"/>
                <a:gd name="T5" fmla="*/ 0 h 344"/>
                <a:gd name="T6" fmla="*/ 19 w 210"/>
                <a:gd name="T7" fmla="*/ 60 h 344"/>
                <a:gd name="T8" fmla="*/ 0 w 210"/>
                <a:gd name="T9" fmla="*/ 173 h 344"/>
                <a:gd name="T10" fmla="*/ 23 w 210"/>
                <a:gd name="T11" fmla="*/ 293 h 344"/>
                <a:gd name="T12" fmla="*/ 105 w 210"/>
                <a:gd name="T13" fmla="*/ 344 h 344"/>
                <a:gd name="T14" fmla="*/ 192 w 210"/>
                <a:gd name="T15" fmla="*/ 286 h 344"/>
                <a:gd name="T16" fmla="*/ 210 w 210"/>
                <a:gd name="T17" fmla="*/ 173 h 344"/>
                <a:gd name="T18" fmla="*/ 105 w 210"/>
                <a:gd name="T19" fmla="*/ 333 h 344"/>
                <a:gd name="T20" fmla="*/ 47 w 210"/>
                <a:gd name="T21" fmla="*/ 273 h 344"/>
                <a:gd name="T22" fmla="*/ 42 w 210"/>
                <a:gd name="T23" fmla="*/ 167 h 344"/>
                <a:gd name="T24" fmla="*/ 46 w 210"/>
                <a:gd name="T25" fmla="*/ 75 h 344"/>
                <a:gd name="T26" fmla="*/ 105 w 210"/>
                <a:gd name="T27" fmla="*/ 11 h 344"/>
                <a:gd name="T28" fmla="*/ 164 w 210"/>
                <a:gd name="T29" fmla="*/ 70 h 344"/>
                <a:gd name="T30" fmla="*/ 169 w 210"/>
                <a:gd name="T31" fmla="*/ 167 h 344"/>
                <a:gd name="T32" fmla="*/ 164 w 210"/>
                <a:gd name="T33" fmla="*/ 271 h 344"/>
                <a:gd name="T34" fmla="*/ 105 w 210"/>
                <a:gd name="T35" fmla="*/ 333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0" h="344">
                  <a:moveTo>
                    <a:pt x="210" y="173"/>
                  </a:moveTo>
                  <a:cubicBezTo>
                    <a:pt x="210" y="133"/>
                    <a:pt x="208" y="93"/>
                    <a:pt x="190" y="56"/>
                  </a:cubicBezTo>
                  <a:cubicBezTo>
                    <a:pt x="168" y="8"/>
                    <a:pt x="127" y="0"/>
                    <a:pt x="106" y="0"/>
                  </a:cubicBezTo>
                  <a:cubicBezTo>
                    <a:pt x="76" y="0"/>
                    <a:pt x="39" y="13"/>
                    <a:pt x="19" y="60"/>
                  </a:cubicBezTo>
                  <a:cubicBezTo>
                    <a:pt x="3" y="94"/>
                    <a:pt x="0" y="133"/>
                    <a:pt x="0" y="173"/>
                  </a:cubicBezTo>
                  <a:cubicBezTo>
                    <a:pt x="0" y="211"/>
                    <a:pt x="2" y="256"/>
                    <a:pt x="23" y="293"/>
                  </a:cubicBezTo>
                  <a:cubicBezTo>
                    <a:pt x="44" y="334"/>
                    <a:pt x="81" y="344"/>
                    <a:pt x="105" y="344"/>
                  </a:cubicBezTo>
                  <a:cubicBezTo>
                    <a:pt x="132" y="344"/>
                    <a:pt x="170" y="333"/>
                    <a:pt x="192" y="286"/>
                  </a:cubicBezTo>
                  <a:cubicBezTo>
                    <a:pt x="208" y="252"/>
                    <a:pt x="210" y="213"/>
                    <a:pt x="210" y="173"/>
                  </a:cubicBezTo>
                  <a:close/>
                  <a:moveTo>
                    <a:pt x="105" y="333"/>
                  </a:moveTo>
                  <a:cubicBezTo>
                    <a:pt x="86" y="333"/>
                    <a:pt x="56" y="320"/>
                    <a:pt x="47" y="273"/>
                  </a:cubicBezTo>
                  <a:cubicBezTo>
                    <a:pt x="42" y="243"/>
                    <a:pt x="42" y="197"/>
                    <a:pt x="42" y="167"/>
                  </a:cubicBezTo>
                  <a:cubicBezTo>
                    <a:pt x="42" y="135"/>
                    <a:pt x="42" y="102"/>
                    <a:pt x="46" y="75"/>
                  </a:cubicBezTo>
                  <a:cubicBezTo>
                    <a:pt x="55" y="16"/>
                    <a:pt x="93" y="11"/>
                    <a:pt x="105" y="11"/>
                  </a:cubicBezTo>
                  <a:cubicBezTo>
                    <a:pt x="122" y="11"/>
                    <a:pt x="155" y="20"/>
                    <a:pt x="164" y="70"/>
                  </a:cubicBezTo>
                  <a:cubicBezTo>
                    <a:pt x="169" y="98"/>
                    <a:pt x="169" y="136"/>
                    <a:pt x="169" y="167"/>
                  </a:cubicBezTo>
                  <a:cubicBezTo>
                    <a:pt x="169" y="205"/>
                    <a:pt x="169" y="239"/>
                    <a:pt x="164" y="271"/>
                  </a:cubicBezTo>
                  <a:cubicBezTo>
                    <a:pt x="156" y="318"/>
                    <a:pt x="128" y="333"/>
                    <a:pt x="105" y="333"/>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0" name="Freeform 235">
              <a:extLst>
                <a:ext uri="{FF2B5EF4-FFF2-40B4-BE49-F238E27FC236}">
                  <a16:creationId xmlns:a16="http://schemas.microsoft.com/office/drawing/2014/main" id="{9F3BD859-42EE-48A3-B0DC-E286C89F2E37}"/>
                </a:ext>
              </a:extLst>
            </p:cNvPr>
            <p:cNvSpPr>
              <a:spLocks/>
            </p:cNvSpPr>
            <p:nvPr>
              <p:custDataLst>
                <p:tags r:id="rId11"/>
              </p:custDataLst>
            </p:nvPr>
          </p:nvSpPr>
          <p:spPr bwMode="auto">
            <a:xfrm>
              <a:off x="5738813" y="2843213"/>
              <a:ext cx="28575" cy="30163"/>
            </a:xfrm>
            <a:custGeom>
              <a:avLst/>
              <a:gdLst>
                <a:gd name="T0" fmla="*/ 53 w 53"/>
                <a:gd name="T1" fmla="*/ 27 h 53"/>
                <a:gd name="T2" fmla="*/ 27 w 53"/>
                <a:gd name="T3" fmla="*/ 0 h 53"/>
                <a:gd name="T4" fmla="*/ 0 w 53"/>
                <a:gd name="T5" fmla="*/ 27 h 53"/>
                <a:gd name="T6" fmla="*/ 26 w 53"/>
                <a:gd name="T7" fmla="*/ 53 h 53"/>
                <a:gd name="T8" fmla="*/ 53 w 53"/>
                <a:gd name="T9" fmla="*/ 27 h 53"/>
              </a:gdLst>
              <a:ahLst/>
              <a:cxnLst>
                <a:cxn ang="0">
                  <a:pos x="T0" y="T1"/>
                </a:cxn>
                <a:cxn ang="0">
                  <a:pos x="T2" y="T3"/>
                </a:cxn>
                <a:cxn ang="0">
                  <a:pos x="T4" y="T5"/>
                </a:cxn>
                <a:cxn ang="0">
                  <a:pos x="T6" y="T7"/>
                </a:cxn>
                <a:cxn ang="0">
                  <a:pos x="T8" y="T9"/>
                </a:cxn>
              </a:cxnLst>
              <a:rect l="0" t="0" r="r" b="b"/>
              <a:pathLst>
                <a:path w="53" h="53">
                  <a:moveTo>
                    <a:pt x="53" y="27"/>
                  </a:moveTo>
                  <a:cubicBezTo>
                    <a:pt x="53" y="13"/>
                    <a:pt x="42" y="0"/>
                    <a:pt x="27" y="0"/>
                  </a:cubicBezTo>
                  <a:cubicBezTo>
                    <a:pt x="10" y="0"/>
                    <a:pt x="0" y="14"/>
                    <a:pt x="0" y="27"/>
                  </a:cubicBezTo>
                  <a:cubicBezTo>
                    <a:pt x="0" y="40"/>
                    <a:pt x="11" y="53"/>
                    <a:pt x="26" y="53"/>
                  </a:cubicBezTo>
                  <a:cubicBezTo>
                    <a:pt x="43" y="53"/>
                    <a:pt x="53" y="39"/>
                    <a:pt x="53" y="27"/>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1" name="Freeform 236">
              <a:extLst>
                <a:ext uri="{FF2B5EF4-FFF2-40B4-BE49-F238E27FC236}">
                  <a16:creationId xmlns:a16="http://schemas.microsoft.com/office/drawing/2014/main" id="{1DC03F8A-343A-42AA-80A5-5B6523C9E269}"/>
                </a:ext>
              </a:extLst>
            </p:cNvPr>
            <p:cNvSpPr>
              <a:spLocks noEditPoints="1"/>
            </p:cNvSpPr>
            <p:nvPr>
              <p:custDataLst>
                <p:tags r:id="rId12"/>
              </p:custDataLst>
            </p:nvPr>
          </p:nvSpPr>
          <p:spPr bwMode="auto">
            <a:xfrm>
              <a:off x="5676900" y="2909888"/>
              <a:ext cx="109537" cy="204788"/>
            </a:xfrm>
            <a:custGeom>
              <a:avLst/>
              <a:gdLst>
                <a:gd name="T0" fmla="*/ 206 w 206"/>
                <a:gd name="T1" fmla="*/ 102 h 357"/>
                <a:gd name="T2" fmla="*/ 147 w 206"/>
                <a:gd name="T3" fmla="*/ 0 h 357"/>
                <a:gd name="T4" fmla="*/ 0 w 206"/>
                <a:gd name="T5" fmla="*/ 255 h 357"/>
                <a:gd name="T6" fmla="*/ 60 w 206"/>
                <a:gd name="T7" fmla="*/ 357 h 357"/>
                <a:gd name="T8" fmla="*/ 206 w 206"/>
                <a:gd name="T9" fmla="*/ 102 h 357"/>
                <a:gd name="T10" fmla="*/ 53 w 206"/>
                <a:gd name="T11" fmla="*/ 171 h 357"/>
                <a:gd name="T12" fmla="*/ 92 w 206"/>
                <a:gd name="T13" fmla="*/ 63 h 357"/>
                <a:gd name="T14" fmla="*/ 146 w 206"/>
                <a:gd name="T15" fmla="*/ 11 h 357"/>
                <a:gd name="T16" fmla="*/ 174 w 206"/>
                <a:gd name="T17" fmla="*/ 71 h 357"/>
                <a:gd name="T18" fmla="*/ 158 w 206"/>
                <a:gd name="T19" fmla="*/ 171 h 357"/>
                <a:gd name="T20" fmla="*/ 53 w 206"/>
                <a:gd name="T21" fmla="*/ 171 h 357"/>
                <a:gd name="T22" fmla="*/ 153 w 206"/>
                <a:gd name="T23" fmla="*/ 187 h 357"/>
                <a:gd name="T24" fmla="*/ 118 w 206"/>
                <a:gd name="T25" fmla="*/ 288 h 357"/>
                <a:gd name="T26" fmla="*/ 60 w 206"/>
                <a:gd name="T27" fmla="*/ 346 h 357"/>
                <a:gd name="T28" fmla="*/ 33 w 206"/>
                <a:gd name="T29" fmla="*/ 286 h 357"/>
                <a:gd name="T30" fmla="*/ 49 w 206"/>
                <a:gd name="T31" fmla="*/ 187 h 357"/>
                <a:gd name="T32" fmla="*/ 153 w 206"/>
                <a:gd name="T33" fmla="*/ 187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6" h="357">
                  <a:moveTo>
                    <a:pt x="206" y="102"/>
                  </a:moveTo>
                  <a:cubicBezTo>
                    <a:pt x="206" y="69"/>
                    <a:pt x="197" y="0"/>
                    <a:pt x="147" y="0"/>
                  </a:cubicBezTo>
                  <a:cubicBezTo>
                    <a:pt x="77" y="0"/>
                    <a:pt x="0" y="141"/>
                    <a:pt x="0" y="255"/>
                  </a:cubicBezTo>
                  <a:cubicBezTo>
                    <a:pt x="0" y="302"/>
                    <a:pt x="15" y="357"/>
                    <a:pt x="60" y="357"/>
                  </a:cubicBezTo>
                  <a:cubicBezTo>
                    <a:pt x="131" y="357"/>
                    <a:pt x="206" y="214"/>
                    <a:pt x="206" y="102"/>
                  </a:cubicBezTo>
                  <a:close/>
                  <a:moveTo>
                    <a:pt x="53" y="171"/>
                  </a:moveTo>
                  <a:cubicBezTo>
                    <a:pt x="62" y="139"/>
                    <a:pt x="72" y="99"/>
                    <a:pt x="92" y="63"/>
                  </a:cubicBezTo>
                  <a:cubicBezTo>
                    <a:pt x="105" y="39"/>
                    <a:pt x="124" y="11"/>
                    <a:pt x="146" y="11"/>
                  </a:cubicBezTo>
                  <a:cubicBezTo>
                    <a:pt x="171" y="11"/>
                    <a:pt x="174" y="43"/>
                    <a:pt x="174" y="71"/>
                  </a:cubicBezTo>
                  <a:cubicBezTo>
                    <a:pt x="174" y="96"/>
                    <a:pt x="170" y="121"/>
                    <a:pt x="158" y="171"/>
                  </a:cubicBezTo>
                  <a:lnTo>
                    <a:pt x="53" y="171"/>
                  </a:lnTo>
                  <a:close/>
                  <a:moveTo>
                    <a:pt x="153" y="187"/>
                  </a:moveTo>
                  <a:cubicBezTo>
                    <a:pt x="148" y="210"/>
                    <a:pt x="137" y="252"/>
                    <a:pt x="118" y="288"/>
                  </a:cubicBezTo>
                  <a:cubicBezTo>
                    <a:pt x="101" y="322"/>
                    <a:pt x="82" y="346"/>
                    <a:pt x="60" y="346"/>
                  </a:cubicBezTo>
                  <a:cubicBezTo>
                    <a:pt x="44" y="346"/>
                    <a:pt x="33" y="332"/>
                    <a:pt x="33" y="286"/>
                  </a:cubicBezTo>
                  <a:cubicBezTo>
                    <a:pt x="33" y="265"/>
                    <a:pt x="36" y="236"/>
                    <a:pt x="49" y="187"/>
                  </a:cubicBezTo>
                  <a:lnTo>
                    <a:pt x="153" y="187"/>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2" name="Freeform 237">
              <a:extLst>
                <a:ext uri="{FF2B5EF4-FFF2-40B4-BE49-F238E27FC236}">
                  <a16:creationId xmlns:a16="http://schemas.microsoft.com/office/drawing/2014/main" id="{8EE84580-2C61-4C6C-A5CA-6EFB453F4B88}"/>
                </a:ext>
              </a:extLst>
            </p:cNvPr>
            <p:cNvSpPr>
              <a:spLocks/>
            </p:cNvSpPr>
            <p:nvPr>
              <p:custDataLst>
                <p:tags r:id="rId13"/>
              </p:custDataLst>
            </p:nvPr>
          </p:nvSpPr>
          <p:spPr bwMode="auto">
            <a:xfrm>
              <a:off x="5799138" y="3067051"/>
              <a:ext cx="168275" cy="88900"/>
            </a:xfrm>
            <a:custGeom>
              <a:avLst/>
              <a:gdLst>
                <a:gd name="T0" fmla="*/ 135 w 320"/>
                <a:gd name="T1" fmla="*/ 126 h 157"/>
                <a:gd name="T2" fmla="*/ 130 w 320"/>
                <a:gd name="T3" fmla="*/ 146 h 157"/>
                <a:gd name="T4" fmla="*/ 142 w 320"/>
                <a:gd name="T5" fmla="*/ 157 h 157"/>
                <a:gd name="T6" fmla="*/ 155 w 320"/>
                <a:gd name="T7" fmla="*/ 150 h 157"/>
                <a:gd name="T8" fmla="*/ 162 w 320"/>
                <a:gd name="T9" fmla="*/ 128 h 157"/>
                <a:gd name="T10" fmla="*/ 169 w 320"/>
                <a:gd name="T11" fmla="*/ 97 h 157"/>
                <a:gd name="T12" fmla="*/ 175 w 320"/>
                <a:gd name="T13" fmla="*/ 73 h 157"/>
                <a:gd name="T14" fmla="*/ 186 w 320"/>
                <a:gd name="T15" fmla="*/ 47 h 157"/>
                <a:gd name="T16" fmla="*/ 242 w 320"/>
                <a:gd name="T17" fmla="*/ 10 h 157"/>
                <a:gd name="T18" fmla="*/ 262 w 320"/>
                <a:gd name="T19" fmla="*/ 34 h 157"/>
                <a:gd name="T20" fmla="*/ 242 w 320"/>
                <a:gd name="T21" fmla="*/ 108 h 157"/>
                <a:gd name="T22" fmla="*/ 237 w 320"/>
                <a:gd name="T23" fmla="*/ 127 h 157"/>
                <a:gd name="T24" fmla="*/ 270 w 320"/>
                <a:gd name="T25" fmla="*/ 157 h 157"/>
                <a:gd name="T26" fmla="*/ 320 w 320"/>
                <a:gd name="T27" fmla="*/ 104 h 157"/>
                <a:gd name="T28" fmla="*/ 314 w 320"/>
                <a:gd name="T29" fmla="*/ 99 h 157"/>
                <a:gd name="T30" fmla="*/ 308 w 320"/>
                <a:gd name="T31" fmla="*/ 105 h 157"/>
                <a:gd name="T32" fmla="*/ 271 w 320"/>
                <a:gd name="T33" fmla="*/ 148 h 157"/>
                <a:gd name="T34" fmla="*/ 262 w 320"/>
                <a:gd name="T35" fmla="*/ 135 h 157"/>
                <a:gd name="T36" fmla="*/ 270 w 320"/>
                <a:gd name="T37" fmla="*/ 107 h 157"/>
                <a:gd name="T38" fmla="*/ 289 w 320"/>
                <a:gd name="T39" fmla="*/ 40 h 157"/>
                <a:gd name="T40" fmla="*/ 276 w 320"/>
                <a:gd name="T41" fmla="*/ 9 h 157"/>
                <a:gd name="T42" fmla="*/ 243 w 320"/>
                <a:gd name="T43" fmla="*/ 0 h 157"/>
                <a:gd name="T44" fmla="*/ 181 w 320"/>
                <a:gd name="T45" fmla="*/ 35 h 157"/>
                <a:gd name="T46" fmla="*/ 136 w 320"/>
                <a:gd name="T47" fmla="*/ 0 h 157"/>
                <a:gd name="T48" fmla="*/ 77 w 320"/>
                <a:gd name="T49" fmla="*/ 32 h 157"/>
                <a:gd name="T50" fmla="*/ 40 w 320"/>
                <a:gd name="T51" fmla="*/ 0 h 157"/>
                <a:gd name="T52" fmla="*/ 12 w 320"/>
                <a:gd name="T53" fmla="*/ 19 h 157"/>
                <a:gd name="T54" fmla="*/ 0 w 320"/>
                <a:gd name="T55" fmla="*/ 53 h 157"/>
                <a:gd name="T56" fmla="*/ 6 w 320"/>
                <a:gd name="T57" fmla="*/ 58 h 157"/>
                <a:gd name="T58" fmla="*/ 13 w 320"/>
                <a:gd name="T59" fmla="*/ 47 h 157"/>
                <a:gd name="T60" fmla="*/ 39 w 320"/>
                <a:gd name="T61" fmla="*/ 10 h 157"/>
                <a:gd name="T62" fmla="*/ 50 w 320"/>
                <a:gd name="T63" fmla="*/ 27 h 157"/>
                <a:gd name="T64" fmla="*/ 45 w 320"/>
                <a:gd name="T65" fmla="*/ 56 h 157"/>
                <a:gd name="T66" fmla="*/ 37 w 320"/>
                <a:gd name="T67" fmla="*/ 87 h 157"/>
                <a:gd name="T68" fmla="*/ 26 w 320"/>
                <a:gd name="T69" fmla="*/ 132 h 157"/>
                <a:gd name="T70" fmla="*/ 22 w 320"/>
                <a:gd name="T71" fmla="*/ 146 h 157"/>
                <a:gd name="T72" fmla="*/ 34 w 320"/>
                <a:gd name="T73" fmla="*/ 157 h 157"/>
                <a:gd name="T74" fmla="*/ 48 w 320"/>
                <a:gd name="T75" fmla="*/ 150 h 157"/>
                <a:gd name="T76" fmla="*/ 54 w 320"/>
                <a:gd name="T77" fmla="*/ 128 h 157"/>
                <a:gd name="T78" fmla="*/ 62 w 320"/>
                <a:gd name="T79" fmla="*/ 97 h 157"/>
                <a:gd name="T80" fmla="*/ 68 w 320"/>
                <a:gd name="T81" fmla="*/ 73 h 157"/>
                <a:gd name="T82" fmla="*/ 82 w 320"/>
                <a:gd name="T83" fmla="*/ 42 h 157"/>
                <a:gd name="T84" fmla="*/ 135 w 320"/>
                <a:gd name="T85" fmla="*/ 10 h 157"/>
                <a:gd name="T86" fmla="*/ 155 w 320"/>
                <a:gd name="T87" fmla="*/ 34 h 157"/>
                <a:gd name="T88" fmla="*/ 149 w 320"/>
                <a:gd name="T89" fmla="*/ 67 h 157"/>
                <a:gd name="T90" fmla="*/ 135 w 320"/>
                <a:gd name="T91" fmla="*/ 126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20" h="157">
                  <a:moveTo>
                    <a:pt x="135" y="126"/>
                  </a:moveTo>
                  <a:cubicBezTo>
                    <a:pt x="133" y="133"/>
                    <a:pt x="130" y="144"/>
                    <a:pt x="130" y="146"/>
                  </a:cubicBezTo>
                  <a:cubicBezTo>
                    <a:pt x="130" y="154"/>
                    <a:pt x="136" y="157"/>
                    <a:pt x="142" y="157"/>
                  </a:cubicBezTo>
                  <a:cubicBezTo>
                    <a:pt x="148" y="157"/>
                    <a:pt x="154" y="153"/>
                    <a:pt x="155" y="150"/>
                  </a:cubicBezTo>
                  <a:cubicBezTo>
                    <a:pt x="157" y="147"/>
                    <a:pt x="160" y="135"/>
                    <a:pt x="162" y="128"/>
                  </a:cubicBezTo>
                  <a:cubicBezTo>
                    <a:pt x="163" y="121"/>
                    <a:pt x="167" y="105"/>
                    <a:pt x="169" y="97"/>
                  </a:cubicBezTo>
                  <a:cubicBezTo>
                    <a:pt x="171" y="89"/>
                    <a:pt x="173" y="81"/>
                    <a:pt x="175" y="73"/>
                  </a:cubicBezTo>
                  <a:cubicBezTo>
                    <a:pt x="179" y="58"/>
                    <a:pt x="179" y="58"/>
                    <a:pt x="186" y="47"/>
                  </a:cubicBezTo>
                  <a:cubicBezTo>
                    <a:pt x="197" y="30"/>
                    <a:pt x="215" y="10"/>
                    <a:pt x="242" y="10"/>
                  </a:cubicBezTo>
                  <a:cubicBezTo>
                    <a:pt x="261" y="10"/>
                    <a:pt x="262" y="26"/>
                    <a:pt x="262" y="34"/>
                  </a:cubicBezTo>
                  <a:cubicBezTo>
                    <a:pt x="262" y="55"/>
                    <a:pt x="247" y="94"/>
                    <a:pt x="242" y="108"/>
                  </a:cubicBezTo>
                  <a:cubicBezTo>
                    <a:pt x="238" y="118"/>
                    <a:pt x="237" y="121"/>
                    <a:pt x="237" y="127"/>
                  </a:cubicBezTo>
                  <a:cubicBezTo>
                    <a:pt x="237" y="146"/>
                    <a:pt x="252" y="157"/>
                    <a:pt x="270" y="157"/>
                  </a:cubicBezTo>
                  <a:cubicBezTo>
                    <a:pt x="305" y="157"/>
                    <a:pt x="320" y="109"/>
                    <a:pt x="320" y="104"/>
                  </a:cubicBezTo>
                  <a:cubicBezTo>
                    <a:pt x="320" y="99"/>
                    <a:pt x="315" y="99"/>
                    <a:pt x="314" y="99"/>
                  </a:cubicBezTo>
                  <a:cubicBezTo>
                    <a:pt x="309" y="99"/>
                    <a:pt x="309" y="101"/>
                    <a:pt x="308" y="105"/>
                  </a:cubicBezTo>
                  <a:cubicBezTo>
                    <a:pt x="300" y="133"/>
                    <a:pt x="285" y="148"/>
                    <a:pt x="271" y="148"/>
                  </a:cubicBezTo>
                  <a:cubicBezTo>
                    <a:pt x="263" y="148"/>
                    <a:pt x="262" y="143"/>
                    <a:pt x="262" y="135"/>
                  </a:cubicBezTo>
                  <a:cubicBezTo>
                    <a:pt x="262" y="127"/>
                    <a:pt x="264" y="123"/>
                    <a:pt x="270" y="107"/>
                  </a:cubicBezTo>
                  <a:cubicBezTo>
                    <a:pt x="274" y="96"/>
                    <a:pt x="289" y="59"/>
                    <a:pt x="289" y="40"/>
                  </a:cubicBezTo>
                  <a:cubicBezTo>
                    <a:pt x="289" y="34"/>
                    <a:pt x="289" y="19"/>
                    <a:pt x="276" y="9"/>
                  </a:cubicBezTo>
                  <a:cubicBezTo>
                    <a:pt x="270" y="5"/>
                    <a:pt x="260" y="0"/>
                    <a:pt x="243" y="0"/>
                  </a:cubicBezTo>
                  <a:cubicBezTo>
                    <a:pt x="212" y="0"/>
                    <a:pt x="193" y="20"/>
                    <a:pt x="181" y="35"/>
                  </a:cubicBezTo>
                  <a:cubicBezTo>
                    <a:pt x="179" y="5"/>
                    <a:pt x="154" y="0"/>
                    <a:pt x="136" y="0"/>
                  </a:cubicBezTo>
                  <a:cubicBezTo>
                    <a:pt x="107" y="0"/>
                    <a:pt x="88" y="18"/>
                    <a:pt x="77" y="32"/>
                  </a:cubicBezTo>
                  <a:cubicBezTo>
                    <a:pt x="75" y="8"/>
                    <a:pt x="54" y="0"/>
                    <a:pt x="40" y="0"/>
                  </a:cubicBezTo>
                  <a:cubicBezTo>
                    <a:pt x="25" y="0"/>
                    <a:pt x="17" y="11"/>
                    <a:pt x="12" y="19"/>
                  </a:cubicBezTo>
                  <a:cubicBezTo>
                    <a:pt x="5" y="32"/>
                    <a:pt x="0" y="52"/>
                    <a:pt x="0" y="53"/>
                  </a:cubicBezTo>
                  <a:cubicBezTo>
                    <a:pt x="0" y="58"/>
                    <a:pt x="5" y="58"/>
                    <a:pt x="6" y="58"/>
                  </a:cubicBezTo>
                  <a:cubicBezTo>
                    <a:pt x="11" y="58"/>
                    <a:pt x="11" y="57"/>
                    <a:pt x="13" y="47"/>
                  </a:cubicBezTo>
                  <a:cubicBezTo>
                    <a:pt x="19" y="27"/>
                    <a:pt x="25" y="10"/>
                    <a:pt x="39" y="10"/>
                  </a:cubicBezTo>
                  <a:cubicBezTo>
                    <a:pt x="48" y="10"/>
                    <a:pt x="50" y="17"/>
                    <a:pt x="50" y="27"/>
                  </a:cubicBezTo>
                  <a:cubicBezTo>
                    <a:pt x="50" y="33"/>
                    <a:pt x="47" y="46"/>
                    <a:pt x="45" y="56"/>
                  </a:cubicBezTo>
                  <a:cubicBezTo>
                    <a:pt x="42" y="65"/>
                    <a:pt x="39" y="79"/>
                    <a:pt x="37" y="87"/>
                  </a:cubicBezTo>
                  <a:lnTo>
                    <a:pt x="26" y="132"/>
                  </a:lnTo>
                  <a:cubicBezTo>
                    <a:pt x="25" y="136"/>
                    <a:pt x="22" y="145"/>
                    <a:pt x="22" y="146"/>
                  </a:cubicBezTo>
                  <a:cubicBezTo>
                    <a:pt x="22" y="154"/>
                    <a:pt x="29" y="157"/>
                    <a:pt x="34" y="157"/>
                  </a:cubicBezTo>
                  <a:cubicBezTo>
                    <a:pt x="41" y="157"/>
                    <a:pt x="46" y="153"/>
                    <a:pt x="48" y="150"/>
                  </a:cubicBezTo>
                  <a:cubicBezTo>
                    <a:pt x="50" y="147"/>
                    <a:pt x="52" y="135"/>
                    <a:pt x="54" y="128"/>
                  </a:cubicBezTo>
                  <a:cubicBezTo>
                    <a:pt x="56" y="121"/>
                    <a:pt x="60" y="105"/>
                    <a:pt x="62" y="97"/>
                  </a:cubicBezTo>
                  <a:cubicBezTo>
                    <a:pt x="64" y="89"/>
                    <a:pt x="66" y="81"/>
                    <a:pt x="68" y="73"/>
                  </a:cubicBezTo>
                  <a:cubicBezTo>
                    <a:pt x="72" y="59"/>
                    <a:pt x="72" y="56"/>
                    <a:pt x="82" y="42"/>
                  </a:cubicBezTo>
                  <a:cubicBezTo>
                    <a:pt x="92" y="28"/>
                    <a:pt x="109" y="10"/>
                    <a:pt x="135" y="10"/>
                  </a:cubicBezTo>
                  <a:cubicBezTo>
                    <a:pt x="155" y="10"/>
                    <a:pt x="155" y="27"/>
                    <a:pt x="155" y="34"/>
                  </a:cubicBezTo>
                  <a:cubicBezTo>
                    <a:pt x="155" y="43"/>
                    <a:pt x="154" y="47"/>
                    <a:pt x="149" y="67"/>
                  </a:cubicBezTo>
                  <a:lnTo>
                    <a:pt x="135" y="126"/>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3" name="Freeform 238">
              <a:extLst>
                <a:ext uri="{FF2B5EF4-FFF2-40B4-BE49-F238E27FC236}">
                  <a16:creationId xmlns:a16="http://schemas.microsoft.com/office/drawing/2014/main" id="{9B110120-6576-4F78-AFB2-787D26D5C2A1}"/>
                </a:ext>
              </a:extLst>
            </p:cNvPr>
            <p:cNvSpPr>
              <a:spLocks/>
            </p:cNvSpPr>
            <p:nvPr>
              <p:custDataLst>
                <p:tags r:id="rId14"/>
              </p:custDataLst>
            </p:nvPr>
          </p:nvSpPr>
          <p:spPr bwMode="auto">
            <a:xfrm>
              <a:off x="5995988" y="3132138"/>
              <a:ext cx="23812" cy="61913"/>
            </a:xfrm>
            <a:custGeom>
              <a:avLst/>
              <a:gdLst>
                <a:gd name="T0" fmla="*/ 34 w 44"/>
                <a:gd name="T1" fmla="*/ 34 h 107"/>
                <a:gd name="T2" fmla="*/ 7 w 44"/>
                <a:gd name="T3" fmla="*/ 98 h 107"/>
                <a:gd name="T4" fmla="*/ 5 w 44"/>
                <a:gd name="T5" fmla="*/ 102 h 107"/>
                <a:gd name="T6" fmla="*/ 10 w 44"/>
                <a:gd name="T7" fmla="*/ 107 h 107"/>
                <a:gd name="T8" fmla="*/ 44 w 44"/>
                <a:gd name="T9" fmla="*/ 38 h 107"/>
                <a:gd name="T10" fmla="*/ 20 w 44"/>
                <a:gd name="T11" fmla="*/ 0 h 107"/>
                <a:gd name="T12" fmla="*/ 0 w 44"/>
                <a:gd name="T13" fmla="*/ 20 h 107"/>
                <a:gd name="T14" fmla="*/ 20 w 44"/>
                <a:gd name="T15" fmla="*/ 40 h 107"/>
                <a:gd name="T16" fmla="*/ 34 w 44"/>
                <a:gd name="T17" fmla="*/ 34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107">
                  <a:moveTo>
                    <a:pt x="34" y="34"/>
                  </a:moveTo>
                  <a:cubicBezTo>
                    <a:pt x="34" y="53"/>
                    <a:pt x="31" y="76"/>
                    <a:pt x="7" y="98"/>
                  </a:cubicBezTo>
                  <a:cubicBezTo>
                    <a:pt x="6" y="100"/>
                    <a:pt x="5" y="101"/>
                    <a:pt x="5" y="102"/>
                  </a:cubicBezTo>
                  <a:cubicBezTo>
                    <a:pt x="5" y="105"/>
                    <a:pt x="8" y="107"/>
                    <a:pt x="10" y="107"/>
                  </a:cubicBezTo>
                  <a:cubicBezTo>
                    <a:pt x="15" y="107"/>
                    <a:pt x="44" y="79"/>
                    <a:pt x="44" y="38"/>
                  </a:cubicBezTo>
                  <a:cubicBezTo>
                    <a:pt x="44" y="16"/>
                    <a:pt x="36" y="0"/>
                    <a:pt x="20" y="0"/>
                  </a:cubicBezTo>
                  <a:cubicBezTo>
                    <a:pt x="8" y="0"/>
                    <a:pt x="0" y="9"/>
                    <a:pt x="0" y="20"/>
                  </a:cubicBezTo>
                  <a:cubicBezTo>
                    <a:pt x="0" y="31"/>
                    <a:pt x="8" y="40"/>
                    <a:pt x="20" y="40"/>
                  </a:cubicBezTo>
                  <a:cubicBezTo>
                    <a:pt x="29" y="40"/>
                    <a:pt x="34" y="34"/>
                    <a:pt x="34" y="34"/>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4" name="Freeform 239">
              <a:extLst>
                <a:ext uri="{FF2B5EF4-FFF2-40B4-BE49-F238E27FC236}">
                  <a16:creationId xmlns:a16="http://schemas.microsoft.com/office/drawing/2014/main" id="{F0041B90-2C9C-4683-82D1-C37979389A51}"/>
                </a:ext>
              </a:extLst>
            </p:cNvPr>
            <p:cNvSpPr>
              <a:spLocks noEditPoints="1"/>
            </p:cNvSpPr>
            <p:nvPr>
              <p:custDataLst>
                <p:tags r:id="rId15"/>
              </p:custDataLst>
            </p:nvPr>
          </p:nvSpPr>
          <p:spPr bwMode="auto">
            <a:xfrm>
              <a:off x="6046788" y="3021013"/>
              <a:ext cx="55562" cy="134938"/>
            </a:xfrm>
            <a:custGeom>
              <a:avLst/>
              <a:gdLst>
                <a:gd name="T0" fmla="*/ 96 w 105"/>
                <a:gd name="T1" fmla="*/ 14 h 235"/>
                <a:gd name="T2" fmla="*/ 82 w 105"/>
                <a:gd name="T3" fmla="*/ 0 h 235"/>
                <a:gd name="T4" fmla="*/ 63 w 105"/>
                <a:gd name="T5" fmla="*/ 20 h 235"/>
                <a:gd name="T6" fmla="*/ 77 w 105"/>
                <a:gd name="T7" fmla="*/ 33 h 235"/>
                <a:gd name="T8" fmla="*/ 96 w 105"/>
                <a:gd name="T9" fmla="*/ 14 h 235"/>
                <a:gd name="T10" fmla="*/ 25 w 105"/>
                <a:gd name="T11" fmla="*/ 191 h 235"/>
                <a:gd name="T12" fmla="*/ 22 w 105"/>
                <a:gd name="T13" fmla="*/ 206 h 235"/>
                <a:gd name="T14" fmla="*/ 55 w 105"/>
                <a:gd name="T15" fmla="*/ 235 h 235"/>
                <a:gd name="T16" fmla="*/ 105 w 105"/>
                <a:gd name="T17" fmla="*/ 182 h 235"/>
                <a:gd name="T18" fmla="*/ 100 w 105"/>
                <a:gd name="T19" fmla="*/ 177 h 235"/>
                <a:gd name="T20" fmla="*/ 93 w 105"/>
                <a:gd name="T21" fmla="*/ 183 h 235"/>
                <a:gd name="T22" fmla="*/ 56 w 105"/>
                <a:gd name="T23" fmla="*/ 226 h 235"/>
                <a:gd name="T24" fmla="*/ 47 w 105"/>
                <a:gd name="T25" fmla="*/ 213 h 235"/>
                <a:gd name="T26" fmla="*/ 53 w 105"/>
                <a:gd name="T27" fmla="*/ 191 h 235"/>
                <a:gd name="T28" fmla="*/ 64 w 105"/>
                <a:gd name="T29" fmla="*/ 163 h 235"/>
                <a:gd name="T30" fmla="*/ 81 w 105"/>
                <a:gd name="T31" fmla="*/ 119 h 235"/>
                <a:gd name="T32" fmla="*/ 83 w 105"/>
                <a:gd name="T33" fmla="*/ 108 h 235"/>
                <a:gd name="T34" fmla="*/ 50 w 105"/>
                <a:gd name="T35" fmla="*/ 78 h 235"/>
                <a:gd name="T36" fmla="*/ 0 w 105"/>
                <a:gd name="T37" fmla="*/ 131 h 235"/>
                <a:gd name="T38" fmla="*/ 6 w 105"/>
                <a:gd name="T39" fmla="*/ 136 h 235"/>
                <a:gd name="T40" fmla="*/ 12 w 105"/>
                <a:gd name="T41" fmla="*/ 130 h 235"/>
                <a:gd name="T42" fmla="*/ 49 w 105"/>
                <a:gd name="T43" fmla="*/ 88 h 235"/>
                <a:gd name="T44" fmla="*/ 58 w 105"/>
                <a:gd name="T45" fmla="*/ 100 h 235"/>
                <a:gd name="T46" fmla="*/ 47 w 105"/>
                <a:gd name="T47" fmla="*/ 135 h 235"/>
                <a:gd name="T48" fmla="*/ 25 w 105"/>
                <a:gd name="T49" fmla="*/ 191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5" h="235">
                  <a:moveTo>
                    <a:pt x="96" y="14"/>
                  </a:moveTo>
                  <a:cubicBezTo>
                    <a:pt x="96" y="8"/>
                    <a:pt x="92" y="0"/>
                    <a:pt x="82" y="0"/>
                  </a:cubicBezTo>
                  <a:cubicBezTo>
                    <a:pt x="73" y="0"/>
                    <a:pt x="63" y="9"/>
                    <a:pt x="63" y="20"/>
                  </a:cubicBezTo>
                  <a:cubicBezTo>
                    <a:pt x="63" y="26"/>
                    <a:pt x="67" y="33"/>
                    <a:pt x="77" y="33"/>
                  </a:cubicBezTo>
                  <a:cubicBezTo>
                    <a:pt x="87" y="33"/>
                    <a:pt x="96" y="23"/>
                    <a:pt x="96" y="14"/>
                  </a:cubicBezTo>
                  <a:close/>
                  <a:moveTo>
                    <a:pt x="25" y="191"/>
                  </a:moveTo>
                  <a:cubicBezTo>
                    <a:pt x="24" y="196"/>
                    <a:pt x="22" y="200"/>
                    <a:pt x="22" y="206"/>
                  </a:cubicBezTo>
                  <a:cubicBezTo>
                    <a:pt x="22" y="222"/>
                    <a:pt x="36" y="235"/>
                    <a:pt x="55" y="235"/>
                  </a:cubicBezTo>
                  <a:cubicBezTo>
                    <a:pt x="90" y="235"/>
                    <a:pt x="105" y="187"/>
                    <a:pt x="105" y="182"/>
                  </a:cubicBezTo>
                  <a:cubicBezTo>
                    <a:pt x="105" y="177"/>
                    <a:pt x="101" y="177"/>
                    <a:pt x="100" y="177"/>
                  </a:cubicBezTo>
                  <a:cubicBezTo>
                    <a:pt x="95" y="177"/>
                    <a:pt x="94" y="179"/>
                    <a:pt x="93" y="183"/>
                  </a:cubicBezTo>
                  <a:cubicBezTo>
                    <a:pt x="85" y="211"/>
                    <a:pt x="70" y="226"/>
                    <a:pt x="56" y="226"/>
                  </a:cubicBezTo>
                  <a:cubicBezTo>
                    <a:pt x="49" y="226"/>
                    <a:pt x="47" y="221"/>
                    <a:pt x="47" y="213"/>
                  </a:cubicBezTo>
                  <a:cubicBezTo>
                    <a:pt x="47" y="205"/>
                    <a:pt x="50" y="199"/>
                    <a:pt x="53" y="191"/>
                  </a:cubicBezTo>
                  <a:cubicBezTo>
                    <a:pt x="56" y="182"/>
                    <a:pt x="60" y="172"/>
                    <a:pt x="64" y="163"/>
                  </a:cubicBezTo>
                  <a:cubicBezTo>
                    <a:pt x="67" y="155"/>
                    <a:pt x="80" y="123"/>
                    <a:pt x="81" y="119"/>
                  </a:cubicBezTo>
                  <a:cubicBezTo>
                    <a:pt x="82" y="115"/>
                    <a:pt x="83" y="111"/>
                    <a:pt x="83" y="108"/>
                  </a:cubicBezTo>
                  <a:cubicBezTo>
                    <a:pt x="83" y="91"/>
                    <a:pt x="69" y="78"/>
                    <a:pt x="50" y="78"/>
                  </a:cubicBezTo>
                  <a:cubicBezTo>
                    <a:pt x="16" y="78"/>
                    <a:pt x="0" y="125"/>
                    <a:pt x="0" y="131"/>
                  </a:cubicBezTo>
                  <a:cubicBezTo>
                    <a:pt x="0" y="136"/>
                    <a:pt x="5" y="136"/>
                    <a:pt x="6" y="136"/>
                  </a:cubicBezTo>
                  <a:cubicBezTo>
                    <a:pt x="10" y="136"/>
                    <a:pt x="11" y="134"/>
                    <a:pt x="12" y="130"/>
                  </a:cubicBezTo>
                  <a:cubicBezTo>
                    <a:pt x="21" y="100"/>
                    <a:pt x="36" y="88"/>
                    <a:pt x="49" y="88"/>
                  </a:cubicBezTo>
                  <a:cubicBezTo>
                    <a:pt x="55" y="88"/>
                    <a:pt x="58" y="90"/>
                    <a:pt x="58" y="100"/>
                  </a:cubicBezTo>
                  <a:cubicBezTo>
                    <a:pt x="58" y="108"/>
                    <a:pt x="56" y="113"/>
                    <a:pt x="47" y="135"/>
                  </a:cubicBezTo>
                  <a:lnTo>
                    <a:pt x="25" y="191"/>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5" name="Freeform 240">
              <a:extLst>
                <a:ext uri="{FF2B5EF4-FFF2-40B4-BE49-F238E27FC236}">
                  <a16:creationId xmlns:a16="http://schemas.microsoft.com/office/drawing/2014/main" id="{E6A20C7F-83B2-4B1F-9E5E-D2F021624910}"/>
                </a:ext>
              </a:extLst>
            </p:cNvPr>
            <p:cNvSpPr>
              <a:spLocks/>
            </p:cNvSpPr>
            <p:nvPr>
              <p:custDataLst>
                <p:tags r:id="rId16"/>
              </p:custDataLst>
            </p:nvPr>
          </p:nvSpPr>
          <p:spPr bwMode="auto">
            <a:xfrm>
              <a:off x="6137275" y="2857501"/>
              <a:ext cx="68262" cy="344488"/>
            </a:xfrm>
            <a:custGeom>
              <a:avLst/>
              <a:gdLst>
                <a:gd name="T0" fmla="*/ 130 w 130"/>
                <a:gd name="T1" fmla="*/ 300 h 599"/>
                <a:gd name="T2" fmla="*/ 52 w 130"/>
                <a:gd name="T3" fmla="*/ 44 h 599"/>
                <a:gd name="T4" fmla="*/ 6 w 130"/>
                <a:gd name="T5" fmla="*/ 0 h 599"/>
                <a:gd name="T6" fmla="*/ 0 w 130"/>
                <a:gd name="T7" fmla="*/ 5 h 599"/>
                <a:gd name="T8" fmla="*/ 3 w 130"/>
                <a:gd name="T9" fmla="*/ 10 h 599"/>
                <a:gd name="T10" fmla="*/ 80 w 130"/>
                <a:gd name="T11" fmla="*/ 156 h 599"/>
                <a:gd name="T12" fmla="*/ 96 w 130"/>
                <a:gd name="T13" fmla="*/ 299 h 599"/>
                <a:gd name="T14" fmla="*/ 78 w 130"/>
                <a:gd name="T15" fmla="*/ 449 h 599"/>
                <a:gd name="T16" fmla="*/ 5 w 130"/>
                <a:gd name="T17" fmla="*/ 587 h 599"/>
                <a:gd name="T18" fmla="*/ 0 w 130"/>
                <a:gd name="T19" fmla="*/ 594 h 599"/>
                <a:gd name="T20" fmla="*/ 6 w 130"/>
                <a:gd name="T21" fmla="*/ 599 h 599"/>
                <a:gd name="T22" fmla="*/ 47 w 130"/>
                <a:gd name="T23" fmla="*/ 561 h 599"/>
                <a:gd name="T24" fmla="*/ 130 w 130"/>
                <a:gd name="T25" fmla="*/ 300 h 5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0" h="599">
                  <a:moveTo>
                    <a:pt x="130" y="300"/>
                  </a:moveTo>
                  <a:cubicBezTo>
                    <a:pt x="130" y="229"/>
                    <a:pt x="118" y="128"/>
                    <a:pt x="52" y="44"/>
                  </a:cubicBezTo>
                  <a:cubicBezTo>
                    <a:pt x="47" y="38"/>
                    <a:pt x="15" y="0"/>
                    <a:pt x="6" y="0"/>
                  </a:cubicBezTo>
                  <a:cubicBezTo>
                    <a:pt x="4" y="0"/>
                    <a:pt x="0" y="1"/>
                    <a:pt x="0" y="5"/>
                  </a:cubicBezTo>
                  <a:cubicBezTo>
                    <a:pt x="0" y="7"/>
                    <a:pt x="1" y="8"/>
                    <a:pt x="3" y="10"/>
                  </a:cubicBezTo>
                  <a:cubicBezTo>
                    <a:pt x="27" y="36"/>
                    <a:pt x="59" y="76"/>
                    <a:pt x="80" y="156"/>
                  </a:cubicBezTo>
                  <a:cubicBezTo>
                    <a:pt x="91" y="201"/>
                    <a:pt x="96" y="253"/>
                    <a:pt x="96" y="299"/>
                  </a:cubicBezTo>
                  <a:cubicBezTo>
                    <a:pt x="96" y="349"/>
                    <a:pt x="91" y="400"/>
                    <a:pt x="78" y="449"/>
                  </a:cubicBezTo>
                  <a:cubicBezTo>
                    <a:pt x="59" y="519"/>
                    <a:pt x="30" y="559"/>
                    <a:pt x="5" y="587"/>
                  </a:cubicBezTo>
                  <a:cubicBezTo>
                    <a:pt x="0" y="592"/>
                    <a:pt x="0" y="593"/>
                    <a:pt x="0" y="594"/>
                  </a:cubicBezTo>
                  <a:cubicBezTo>
                    <a:pt x="0" y="598"/>
                    <a:pt x="4" y="599"/>
                    <a:pt x="6" y="599"/>
                  </a:cubicBezTo>
                  <a:cubicBezTo>
                    <a:pt x="14" y="599"/>
                    <a:pt x="41" y="568"/>
                    <a:pt x="47" y="561"/>
                  </a:cubicBezTo>
                  <a:cubicBezTo>
                    <a:pt x="98" y="501"/>
                    <a:pt x="130" y="411"/>
                    <a:pt x="130" y="300"/>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6" name="Freeform 241">
              <a:extLst>
                <a:ext uri="{FF2B5EF4-FFF2-40B4-BE49-F238E27FC236}">
                  <a16:creationId xmlns:a16="http://schemas.microsoft.com/office/drawing/2014/main" id="{FAEFA3A7-4497-402C-A849-2D3F7A411537}"/>
                </a:ext>
              </a:extLst>
            </p:cNvPr>
            <p:cNvSpPr>
              <a:spLocks/>
            </p:cNvSpPr>
            <p:nvPr>
              <p:custDataLst>
                <p:tags r:id="rId17"/>
              </p:custDataLst>
            </p:nvPr>
          </p:nvSpPr>
          <p:spPr bwMode="auto">
            <a:xfrm>
              <a:off x="6253163" y="2779713"/>
              <a:ext cx="138112" cy="134938"/>
            </a:xfrm>
            <a:custGeom>
              <a:avLst/>
              <a:gdLst>
                <a:gd name="T0" fmla="*/ 154 w 260"/>
                <a:gd name="T1" fmla="*/ 25 h 236"/>
                <a:gd name="T2" fmla="*/ 165 w 260"/>
                <a:gd name="T3" fmla="*/ 13 h 236"/>
                <a:gd name="T4" fmla="*/ 186 w 260"/>
                <a:gd name="T5" fmla="*/ 13 h 236"/>
                <a:gd name="T6" fmla="*/ 225 w 260"/>
                <a:gd name="T7" fmla="*/ 16 h 236"/>
                <a:gd name="T8" fmla="*/ 241 w 260"/>
                <a:gd name="T9" fmla="*/ 43 h 236"/>
                <a:gd name="T10" fmla="*/ 239 w 260"/>
                <a:gd name="T11" fmla="*/ 72 h 236"/>
                <a:gd name="T12" fmla="*/ 238 w 260"/>
                <a:gd name="T13" fmla="*/ 76 h 236"/>
                <a:gd name="T14" fmla="*/ 244 w 260"/>
                <a:gd name="T15" fmla="*/ 81 h 236"/>
                <a:gd name="T16" fmla="*/ 251 w 260"/>
                <a:gd name="T17" fmla="*/ 72 h 236"/>
                <a:gd name="T18" fmla="*/ 260 w 260"/>
                <a:gd name="T19" fmla="*/ 5 h 236"/>
                <a:gd name="T20" fmla="*/ 250 w 260"/>
                <a:gd name="T21" fmla="*/ 0 h 236"/>
                <a:gd name="T22" fmla="*/ 35 w 260"/>
                <a:gd name="T23" fmla="*/ 0 h 236"/>
                <a:gd name="T24" fmla="*/ 23 w 260"/>
                <a:gd name="T25" fmla="*/ 8 h 236"/>
                <a:gd name="T26" fmla="*/ 1 w 260"/>
                <a:gd name="T27" fmla="*/ 70 h 236"/>
                <a:gd name="T28" fmla="*/ 0 w 260"/>
                <a:gd name="T29" fmla="*/ 76 h 236"/>
                <a:gd name="T30" fmla="*/ 5 w 260"/>
                <a:gd name="T31" fmla="*/ 81 h 236"/>
                <a:gd name="T32" fmla="*/ 13 w 260"/>
                <a:gd name="T33" fmla="*/ 72 h 236"/>
                <a:gd name="T34" fmla="*/ 98 w 260"/>
                <a:gd name="T35" fmla="*/ 13 h 236"/>
                <a:gd name="T36" fmla="*/ 112 w 260"/>
                <a:gd name="T37" fmla="*/ 13 h 236"/>
                <a:gd name="T38" fmla="*/ 123 w 260"/>
                <a:gd name="T39" fmla="*/ 17 h 236"/>
                <a:gd name="T40" fmla="*/ 122 w 260"/>
                <a:gd name="T41" fmla="*/ 24 h 236"/>
                <a:gd name="T42" fmla="*/ 76 w 260"/>
                <a:gd name="T43" fmla="*/ 207 h 236"/>
                <a:gd name="T44" fmla="*/ 35 w 260"/>
                <a:gd name="T45" fmla="*/ 224 h 236"/>
                <a:gd name="T46" fmla="*/ 19 w 260"/>
                <a:gd name="T47" fmla="*/ 232 h 236"/>
                <a:gd name="T48" fmla="*/ 25 w 260"/>
                <a:gd name="T49" fmla="*/ 236 h 236"/>
                <a:gd name="T50" fmla="*/ 55 w 260"/>
                <a:gd name="T51" fmla="*/ 235 h 236"/>
                <a:gd name="T52" fmla="*/ 85 w 260"/>
                <a:gd name="T53" fmla="*/ 235 h 236"/>
                <a:gd name="T54" fmla="*/ 116 w 260"/>
                <a:gd name="T55" fmla="*/ 235 h 236"/>
                <a:gd name="T56" fmla="*/ 146 w 260"/>
                <a:gd name="T57" fmla="*/ 236 h 236"/>
                <a:gd name="T58" fmla="*/ 154 w 260"/>
                <a:gd name="T59" fmla="*/ 229 h 236"/>
                <a:gd name="T60" fmla="*/ 139 w 260"/>
                <a:gd name="T61" fmla="*/ 224 h 236"/>
                <a:gd name="T62" fmla="*/ 119 w 260"/>
                <a:gd name="T63" fmla="*/ 223 h 236"/>
                <a:gd name="T64" fmla="*/ 107 w 260"/>
                <a:gd name="T65" fmla="*/ 217 h 236"/>
                <a:gd name="T66" fmla="*/ 108 w 260"/>
                <a:gd name="T67" fmla="*/ 209 h 236"/>
                <a:gd name="T68" fmla="*/ 154 w 260"/>
                <a:gd name="T69" fmla="*/ 25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60" h="236">
                  <a:moveTo>
                    <a:pt x="154" y="25"/>
                  </a:moveTo>
                  <a:cubicBezTo>
                    <a:pt x="156" y="15"/>
                    <a:pt x="157" y="14"/>
                    <a:pt x="165" y="13"/>
                  </a:cubicBezTo>
                  <a:cubicBezTo>
                    <a:pt x="167" y="13"/>
                    <a:pt x="179" y="13"/>
                    <a:pt x="186" y="13"/>
                  </a:cubicBezTo>
                  <a:cubicBezTo>
                    <a:pt x="207" y="13"/>
                    <a:pt x="216" y="13"/>
                    <a:pt x="225" y="16"/>
                  </a:cubicBezTo>
                  <a:cubicBezTo>
                    <a:pt x="241" y="21"/>
                    <a:pt x="241" y="31"/>
                    <a:pt x="241" y="43"/>
                  </a:cubicBezTo>
                  <a:cubicBezTo>
                    <a:pt x="241" y="49"/>
                    <a:pt x="241" y="54"/>
                    <a:pt x="239" y="72"/>
                  </a:cubicBezTo>
                  <a:lnTo>
                    <a:pt x="238" y="76"/>
                  </a:lnTo>
                  <a:cubicBezTo>
                    <a:pt x="238" y="79"/>
                    <a:pt x="241" y="81"/>
                    <a:pt x="244" y="81"/>
                  </a:cubicBezTo>
                  <a:cubicBezTo>
                    <a:pt x="249" y="81"/>
                    <a:pt x="250" y="78"/>
                    <a:pt x="251" y="72"/>
                  </a:cubicBezTo>
                  <a:lnTo>
                    <a:pt x="260" y="5"/>
                  </a:lnTo>
                  <a:cubicBezTo>
                    <a:pt x="260" y="0"/>
                    <a:pt x="256" y="0"/>
                    <a:pt x="250" y="0"/>
                  </a:cubicBezTo>
                  <a:lnTo>
                    <a:pt x="35" y="0"/>
                  </a:lnTo>
                  <a:cubicBezTo>
                    <a:pt x="26" y="0"/>
                    <a:pt x="26" y="0"/>
                    <a:pt x="23" y="8"/>
                  </a:cubicBezTo>
                  <a:lnTo>
                    <a:pt x="1" y="70"/>
                  </a:lnTo>
                  <a:cubicBezTo>
                    <a:pt x="1" y="71"/>
                    <a:pt x="0" y="74"/>
                    <a:pt x="0" y="76"/>
                  </a:cubicBezTo>
                  <a:cubicBezTo>
                    <a:pt x="0" y="77"/>
                    <a:pt x="0" y="81"/>
                    <a:pt x="5" y="81"/>
                  </a:cubicBezTo>
                  <a:cubicBezTo>
                    <a:pt x="10" y="81"/>
                    <a:pt x="11" y="79"/>
                    <a:pt x="13" y="72"/>
                  </a:cubicBezTo>
                  <a:cubicBezTo>
                    <a:pt x="33" y="17"/>
                    <a:pt x="45" y="13"/>
                    <a:pt x="98" y="13"/>
                  </a:cubicBezTo>
                  <a:lnTo>
                    <a:pt x="112" y="13"/>
                  </a:lnTo>
                  <a:cubicBezTo>
                    <a:pt x="123" y="13"/>
                    <a:pt x="123" y="13"/>
                    <a:pt x="123" y="17"/>
                  </a:cubicBezTo>
                  <a:cubicBezTo>
                    <a:pt x="123" y="17"/>
                    <a:pt x="123" y="19"/>
                    <a:pt x="122" y="24"/>
                  </a:cubicBezTo>
                  <a:lnTo>
                    <a:pt x="76" y="207"/>
                  </a:lnTo>
                  <a:cubicBezTo>
                    <a:pt x="72" y="220"/>
                    <a:pt x="71" y="224"/>
                    <a:pt x="35" y="224"/>
                  </a:cubicBezTo>
                  <a:cubicBezTo>
                    <a:pt x="22" y="224"/>
                    <a:pt x="19" y="224"/>
                    <a:pt x="19" y="232"/>
                  </a:cubicBezTo>
                  <a:cubicBezTo>
                    <a:pt x="19" y="233"/>
                    <a:pt x="20" y="236"/>
                    <a:pt x="25" y="236"/>
                  </a:cubicBezTo>
                  <a:cubicBezTo>
                    <a:pt x="35" y="236"/>
                    <a:pt x="45" y="235"/>
                    <a:pt x="55" y="235"/>
                  </a:cubicBezTo>
                  <a:cubicBezTo>
                    <a:pt x="65" y="235"/>
                    <a:pt x="75" y="235"/>
                    <a:pt x="85" y="235"/>
                  </a:cubicBezTo>
                  <a:cubicBezTo>
                    <a:pt x="95" y="235"/>
                    <a:pt x="107" y="235"/>
                    <a:pt x="116" y="235"/>
                  </a:cubicBezTo>
                  <a:cubicBezTo>
                    <a:pt x="126" y="236"/>
                    <a:pt x="136" y="236"/>
                    <a:pt x="146" y="236"/>
                  </a:cubicBezTo>
                  <a:cubicBezTo>
                    <a:pt x="148" y="236"/>
                    <a:pt x="154" y="236"/>
                    <a:pt x="154" y="229"/>
                  </a:cubicBezTo>
                  <a:cubicBezTo>
                    <a:pt x="154" y="224"/>
                    <a:pt x="150" y="224"/>
                    <a:pt x="139" y="224"/>
                  </a:cubicBezTo>
                  <a:cubicBezTo>
                    <a:pt x="133" y="224"/>
                    <a:pt x="126" y="224"/>
                    <a:pt x="119" y="223"/>
                  </a:cubicBezTo>
                  <a:cubicBezTo>
                    <a:pt x="107" y="222"/>
                    <a:pt x="107" y="221"/>
                    <a:pt x="107" y="217"/>
                  </a:cubicBezTo>
                  <a:cubicBezTo>
                    <a:pt x="107" y="214"/>
                    <a:pt x="107" y="213"/>
                    <a:pt x="108" y="209"/>
                  </a:cubicBezTo>
                  <a:lnTo>
                    <a:pt x="154" y="25"/>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85" name="Arrow: Right 984">
            <a:extLst>
              <a:ext uri="{FF2B5EF4-FFF2-40B4-BE49-F238E27FC236}">
                <a16:creationId xmlns:a16="http://schemas.microsoft.com/office/drawing/2014/main" id="{E0E64BF3-90A8-4365-92A7-269D5D6A2D3B}"/>
              </a:ext>
            </a:extLst>
          </p:cNvPr>
          <p:cNvSpPr/>
          <p:nvPr/>
        </p:nvSpPr>
        <p:spPr bwMode="auto">
          <a:xfrm>
            <a:off x="3291906" y="3082875"/>
            <a:ext cx="502790" cy="207748"/>
          </a:xfrm>
          <a:prstGeom prst="rightArrow">
            <a:avLst/>
          </a:prstGeom>
          <a:noFill/>
          <a:ln w="9525"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900" b="0" i="0" u="none" strike="noStrike" cap="none" normalizeH="0" baseline="0">
              <a:ln>
                <a:noFill/>
              </a:ln>
              <a:solidFill>
                <a:schemeClr val="bg1"/>
              </a:solidFill>
              <a:effectLst/>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1771039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738389-C5B7-4D2A-B531-D93B8814B953}"/>
              </a:ext>
            </a:extLst>
          </p:cNvPr>
          <p:cNvSpPr>
            <a:spLocks noGrp="1"/>
          </p:cNvSpPr>
          <p:nvPr>
            <p:ph type="title"/>
          </p:nvPr>
        </p:nvSpPr>
        <p:spPr>
          <a:xfrm>
            <a:off x="868786" y="478"/>
            <a:ext cx="7559675" cy="985718"/>
          </a:xfrm>
        </p:spPr>
        <p:txBody>
          <a:bodyPr/>
          <a:lstStyle/>
          <a:p>
            <a:pPr algn="ctr"/>
            <a:r>
              <a:rPr lang="en-US" sz="3200" dirty="0">
                <a:effectLst>
                  <a:outerShdw blurRad="38100" dist="38100" dir="2700000" algn="tl">
                    <a:srgbClr val="000000">
                      <a:alpha val="43137"/>
                    </a:srgbClr>
                  </a:outerShdw>
                </a:effectLst>
              </a:rPr>
              <a:t>Robot with flexible joints </a:t>
            </a:r>
            <a:br>
              <a:rPr lang="en-US" sz="3200" dirty="0">
                <a:effectLst>
                  <a:outerShdw blurRad="38100" dist="38100" dir="2700000" algn="tl">
                    <a:srgbClr val="000000">
                      <a:alpha val="43137"/>
                    </a:srgbClr>
                  </a:outerShdw>
                </a:effectLst>
              </a:rPr>
            </a:br>
            <a:r>
              <a:rPr lang="en-US" dirty="0" err="1">
                <a:effectLst>
                  <a:outerShdw blurRad="38100" dist="38100" dir="2700000" algn="tl">
                    <a:srgbClr val="000000">
                      <a:alpha val="43137"/>
                    </a:srgbClr>
                  </a:outerShdw>
                </a:effectLst>
              </a:rPr>
              <a:t>Spong</a:t>
            </a:r>
            <a:r>
              <a:rPr lang="en-US" dirty="0">
                <a:effectLst>
                  <a:outerShdw blurRad="38100" dist="38100" dir="2700000" algn="tl">
                    <a:srgbClr val="000000">
                      <a:alpha val="43137"/>
                    </a:srgbClr>
                  </a:outerShdw>
                </a:effectLst>
              </a:rPr>
              <a:t> model is underactuated</a:t>
            </a:r>
          </a:p>
        </p:txBody>
      </p:sp>
      <p:sp>
        <p:nvSpPr>
          <p:cNvPr id="3" name="Content Placeholder 2">
            <a:extLst>
              <a:ext uri="{FF2B5EF4-FFF2-40B4-BE49-F238E27FC236}">
                <a16:creationId xmlns:a16="http://schemas.microsoft.com/office/drawing/2014/main" id="{4117F779-229C-499D-A968-21B7B4B7FC4D}"/>
              </a:ext>
            </a:extLst>
          </p:cNvPr>
          <p:cNvSpPr>
            <a:spLocks noGrp="1"/>
          </p:cNvSpPr>
          <p:nvPr>
            <p:ph idx="1"/>
          </p:nvPr>
        </p:nvSpPr>
        <p:spPr>
          <a:xfrm>
            <a:off x="1072391" y="1188721"/>
            <a:ext cx="7559675" cy="4800600"/>
          </a:xfrm>
        </p:spPr>
        <p:txBody>
          <a:bodyPr/>
          <a:lstStyle/>
          <a:p>
            <a:r>
              <a:rPr lang="en-US" sz="2000" b="1" dirty="0">
                <a:solidFill>
                  <a:srgbClr val="790022"/>
                </a:solidFill>
              </a:rPr>
              <a:t>Dynamical model </a:t>
            </a:r>
            <a:r>
              <a:rPr lang="en-US" sz="2000" dirty="0"/>
              <a:t>resulting from </a:t>
            </a:r>
            <a:r>
              <a:rPr lang="en-US" sz="2000" dirty="0" err="1"/>
              <a:t>Lagrangian</a:t>
            </a:r>
            <a:r>
              <a:rPr lang="en-US" sz="2000" dirty="0"/>
              <a:t> approach</a:t>
            </a:r>
            <a:endParaRPr lang="en-US" sz="2000" b="1" dirty="0"/>
          </a:p>
          <a:p>
            <a:endParaRPr lang="en-US" sz="2000" dirty="0"/>
          </a:p>
          <a:p>
            <a:endParaRPr lang="en-US" sz="2000" b="1" dirty="0"/>
          </a:p>
          <a:p>
            <a:endParaRPr lang="en-US" sz="2000" dirty="0"/>
          </a:p>
          <a:p>
            <a:endParaRPr lang="en-US" sz="2000" b="1" dirty="0"/>
          </a:p>
          <a:p>
            <a:r>
              <a:rPr lang="en-US" sz="2000" b="1" dirty="0">
                <a:solidFill>
                  <a:srgbClr val="790022"/>
                </a:solidFill>
              </a:rPr>
              <a:t>Configuration</a:t>
            </a:r>
            <a:r>
              <a:rPr lang="en-US" sz="2000" b="1" dirty="0"/>
              <a:t> </a:t>
            </a:r>
          </a:p>
          <a:p>
            <a:endParaRPr lang="en-US" sz="2000" b="1" dirty="0"/>
          </a:p>
          <a:p>
            <a:endParaRPr lang="en-US" sz="2000" b="1" dirty="0"/>
          </a:p>
          <a:p>
            <a:r>
              <a:rPr lang="en-US" sz="2000" b="1" dirty="0">
                <a:solidFill>
                  <a:srgbClr val="790022"/>
                </a:solidFill>
              </a:rPr>
              <a:t>Control input</a:t>
            </a:r>
          </a:p>
          <a:p>
            <a:endParaRPr lang="en-US" sz="2000" b="1" dirty="0"/>
          </a:p>
          <a:p>
            <a:endParaRPr lang="en-US" sz="2000" dirty="0"/>
          </a:p>
          <a:p>
            <a:r>
              <a:rPr lang="en-US" sz="2000" dirty="0"/>
              <a:t>Fewer control inputs than </a:t>
            </a:r>
            <a:r>
              <a:rPr lang="en-US" sz="2000" dirty="0" err="1"/>
              <a:t>dof’s</a:t>
            </a:r>
            <a:r>
              <a:rPr lang="en-US" sz="2000" dirty="0"/>
              <a:t>   </a:t>
            </a:r>
            <a:r>
              <a:rPr lang="en-US" sz="2000" b="1" dirty="0"/>
              <a:t>        </a:t>
            </a:r>
            <a:r>
              <a:rPr lang="en-US" sz="2000" b="1" dirty="0">
                <a:solidFill>
                  <a:srgbClr val="790022"/>
                </a:solidFill>
              </a:rPr>
              <a:t>underactuated</a:t>
            </a:r>
          </a:p>
          <a:p>
            <a:endParaRPr lang="en-US" sz="2000" dirty="0"/>
          </a:p>
          <a:p>
            <a:pPr marL="0" indent="0">
              <a:buNone/>
            </a:pPr>
            <a:endParaRPr lang="en-US" sz="2000" dirty="0"/>
          </a:p>
          <a:p>
            <a:endParaRPr lang="en-US" sz="2000" dirty="0"/>
          </a:p>
          <a:p>
            <a:endParaRPr lang="en-US" sz="2000" dirty="0"/>
          </a:p>
        </p:txBody>
      </p:sp>
      <p:sp>
        <p:nvSpPr>
          <p:cNvPr id="4" name="Date Placeholder 3">
            <a:extLst>
              <a:ext uri="{FF2B5EF4-FFF2-40B4-BE49-F238E27FC236}">
                <a16:creationId xmlns:a16="http://schemas.microsoft.com/office/drawing/2014/main" id="{32B52EC6-F011-4034-8FB3-60B5E1BB7297}"/>
              </a:ext>
            </a:extLst>
          </p:cNvPr>
          <p:cNvSpPr>
            <a:spLocks noGrp="1"/>
          </p:cNvSpPr>
          <p:nvPr>
            <p:ph type="dt" sz="half" idx="10"/>
          </p:nvPr>
        </p:nvSpPr>
        <p:spPr/>
        <p:txBody>
          <a:bodyPr/>
          <a:lstStyle/>
          <a:p>
            <a:pPr>
              <a:defRPr/>
            </a:pPr>
            <a:r>
              <a:rPr lang="en-US" altLang="it-IT"/>
              <a:t>A.Y. 2020/2021</a:t>
            </a:r>
            <a:endParaRPr lang="it-IT" altLang="it-IT"/>
          </a:p>
        </p:txBody>
      </p:sp>
      <p:sp>
        <p:nvSpPr>
          <p:cNvPr id="5" name="Footer Placeholder 4">
            <a:extLst>
              <a:ext uri="{FF2B5EF4-FFF2-40B4-BE49-F238E27FC236}">
                <a16:creationId xmlns:a16="http://schemas.microsoft.com/office/drawing/2014/main" id="{634B31F1-DEF5-4FE8-B680-CDE9DDE889C7}"/>
              </a:ext>
            </a:extLst>
          </p:cNvPr>
          <p:cNvSpPr>
            <a:spLocks noGrp="1"/>
          </p:cNvSpPr>
          <p:nvPr>
            <p:ph type="ftr" sz="quarter" idx="11"/>
          </p:nvPr>
        </p:nvSpPr>
        <p:spPr/>
        <p:txBody>
          <a:bodyPr/>
          <a:lstStyle/>
          <a:p>
            <a:pPr>
              <a:defRPr/>
            </a:pPr>
            <a:r>
              <a:rPr lang="en-US" altLang="it-IT"/>
              <a:t>Control Learning techniques for set point regulation of robots with nonlinear joints flexibility</a:t>
            </a:r>
            <a:endParaRPr lang="it-IT" altLang="it-IT"/>
          </a:p>
        </p:txBody>
      </p:sp>
      <p:sp>
        <p:nvSpPr>
          <p:cNvPr id="6" name="Slide Number Placeholder 5">
            <a:extLst>
              <a:ext uri="{FF2B5EF4-FFF2-40B4-BE49-F238E27FC236}">
                <a16:creationId xmlns:a16="http://schemas.microsoft.com/office/drawing/2014/main" id="{D88EBD89-EDB6-4B07-90A6-57127C4724C1}"/>
              </a:ext>
            </a:extLst>
          </p:cNvPr>
          <p:cNvSpPr>
            <a:spLocks noGrp="1"/>
          </p:cNvSpPr>
          <p:nvPr>
            <p:ph type="sldNum" sz="quarter" idx="12"/>
          </p:nvPr>
        </p:nvSpPr>
        <p:spPr/>
        <p:txBody>
          <a:bodyPr/>
          <a:lstStyle/>
          <a:p>
            <a:pPr>
              <a:defRPr/>
            </a:pPr>
            <a:r>
              <a:rPr lang="it-IT" altLang="it-IT"/>
              <a:t>Pagina </a:t>
            </a:r>
            <a:fld id="{BA685955-B0BA-445A-8774-01A37A6AC08F}" type="slidenum">
              <a:rPr lang="it-IT" altLang="it-IT" smtClean="0"/>
              <a:pPr>
                <a:defRPr/>
              </a:pPr>
              <a:t>6</a:t>
            </a:fld>
            <a:endParaRPr lang="it-IT" altLang="it-IT"/>
          </a:p>
        </p:txBody>
      </p:sp>
      <p:grpSp>
        <p:nvGrpSpPr>
          <p:cNvPr id="107" name="Group 106" descr="\documentclass{article}&#10;\usepackage{amsmath}&#10;\usepackage{amsfonts}&#10;\usepackage{amssymb}&#10;\usepackage{mathtools}&#10;\usepackage{physics}&#10;\pagestyle{empty}&#10;\begin{document}&#10;&#10;\begin{align*}&#10;        \vb{M}(\vb{q}) \vb{\ddot{q}} + \vb{c}(\vb{q}, \vb{\dot{q}}) + \vb{g}(\vb{q}) + \vb*{\psi}(\vb{q} - \vb*{\theta}) + \vb{D}\vb{\dot{q}} &amp; = \vb{0} &#10;        \\&#10;        \vb{B} \vb*{\ddot{\theta}} - \vb*{\psi}(\vb{q} - \vb*{\theta}) + \vb{D}\vb*{\dot{\theta}} &amp; = \vb*{\tau}&#10;\end{align*}&#10;&#10;\end{document}" title="IguanaTex Vector Display">
            <a:extLst>
              <a:ext uri="{FF2B5EF4-FFF2-40B4-BE49-F238E27FC236}">
                <a16:creationId xmlns:a16="http://schemas.microsoft.com/office/drawing/2014/main" id="{131FFCFF-1C20-4CF4-A9FA-DE637EE78EB3}"/>
              </a:ext>
            </a:extLst>
          </p:cNvPr>
          <p:cNvGrpSpPr>
            <a:grpSpLocks noChangeAspect="1"/>
          </p:cNvGrpSpPr>
          <p:nvPr>
            <p:custDataLst>
              <p:tags r:id="rId1"/>
            </p:custDataLst>
          </p:nvPr>
        </p:nvGrpSpPr>
        <p:grpSpPr>
          <a:xfrm>
            <a:off x="1361704" y="1769745"/>
            <a:ext cx="6573838" cy="935038"/>
            <a:chOff x="796925" y="1062037"/>
            <a:chExt cx="6573838" cy="935038"/>
          </a:xfrm>
        </p:grpSpPr>
        <p:sp>
          <p:nvSpPr>
            <p:cNvPr id="108" name="Freeform 9">
              <a:extLst>
                <a:ext uri="{FF2B5EF4-FFF2-40B4-BE49-F238E27FC236}">
                  <a16:creationId xmlns:a16="http://schemas.microsoft.com/office/drawing/2014/main" id="{88DB0F3B-4C90-45F8-87C8-BDFBF6394368}"/>
                </a:ext>
              </a:extLst>
            </p:cNvPr>
            <p:cNvSpPr>
              <a:spLocks/>
            </p:cNvSpPr>
            <p:nvPr>
              <p:custDataLst>
                <p:tags r:id="rId21"/>
              </p:custDataLst>
            </p:nvPr>
          </p:nvSpPr>
          <p:spPr bwMode="auto">
            <a:xfrm>
              <a:off x="796925" y="1084262"/>
              <a:ext cx="328613" cy="238125"/>
            </a:xfrm>
            <a:custGeom>
              <a:avLst/>
              <a:gdLst>
                <a:gd name="T0" fmla="*/ 252 w 504"/>
                <a:gd name="T1" fmla="*/ 276 h 342"/>
                <a:gd name="T2" fmla="*/ 132 w 504"/>
                <a:gd name="T3" fmla="*/ 13 h 342"/>
                <a:gd name="T4" fmla="*/ 110 w 504"/>
                <a:gd name="T5" fmla="*/ 0 h 342"/>
                <a:gd name="T6" fmla="*/ 0 w 504"/>
                <a:gd name="T7" fmla="*/ 0 h 342"/>
                <a:gd name="T8" fmla="*/ 0 w 504"/>
                <a:gd name="T9" fmla="*/ 24 h 342"/>
                <a:gd name="T10" fmla="*/ 54 w 504"/>
                <a:gd name="T11" fmla="*/ 24 h 342"/>
                <a:gd name="T12" fmla="*/ 54 w 504"/>
                <a:gd name="T13" fmla="*/ 304 h 342"/>
                <a:gd name="T14" fmla="*/ 39 w 504"/>
                <a:gd name="T15" fmla="*/ 317 h 342"/>
                <a:gd name="T16" fmla="*/ 12 w 504"/>
                <a:gd name="T17" fmla="*/ 319 h 342"/>
                <a:gd name="T18" fmla="*/ 0 w 504"/>
                <a:gd name="T19" fmla="*/ 319 h 342"/>
                <a:gd name="T20" fmla="*/ 0 w 504"/>
                <a:gd name="T21" fmla="*/ 342 h 342"/>
                <a:gd name="T22" fmla="*/ 67 w 504"/>
                <a:gd name="T23" fmla="*/ 341 h 342"/>
                <a:gd name="T24" fmla="*/ 134 w 504"/>
                <a:gd name="T25" fmla="*/ 342 h 342"/>
                <a:gd name="T26" fmla="*/ 134 w 504"/>
                <a:gd name="T27" fmla="*/ 319 h 342"/>
                <a:gd name="T28" fmla="*/ 121 w 504"/>
                <a:gd name="T29" fmla="*/ 319 h 342"/>
                <a:gd name="T30" fmla="*/ 95 w 504"/>
                <a:gd name="T31" fmla="*/ 317 h 342"/>
                <a:gd name="T32" fmla="*/ 80 w 504"/>
                <a:gd name="T33" fmla="*/ 304 h 342"/>
                <a:gd name="T34" fmla="*/ 80 w 504"/>
                <a:gd name="T35" fmla="*/ 30 h 342"/>
                <a:gd name="T36" fmla="*/ 81 w 504"/>
                <a:gd name="T37" fmla="*/ 30 h 342"/>
                <a:gd name="T38" fmla="*/ 216 w 504"/>
                <a:gd name="T39" fmla="*/ 330 h 342"/>
                <a:gd name="T40" fmla="*/ 232 w 504"/>
                <a:gd name="T41" fmla="*/ 342 h 342"/>
                <a:gd name="T42" fmla="*/ 248 w 504"/>
                <a:gd name="T43" fmla="*/ 330 h 342"/>
                <a:gd name="T44" fmla="*/ 387 w 504"/>
                <a:gd name="T45" fmla="*/ 24 h 342"/>
                <a:gd name="T46" fmla="*/ 388 w 504"/>
                <a:gd name="T47" fmla="*/ 24 h 342"/>
                <a:gd name="T48" fmla="*/ 388 w 504"/>
                <a:gd name="T49" fmla="*/ 319 h 342"/>
                <a:gd name="T50" fmla="*/ 334 w 504"/>
                <a:gd name="T51" fmla="*/ 319 h 342"/>
                <a:gd name="T52" fmla="*/ 334 w 504"/>
                <a:gd name="T53" fmla="*/ 342 h 342"/>
                <a:gd name="T54" fmla="*/ 419 w 504"/>
                <a:gd name="T55" fmla="*/ 341 h 342"/>
                <a:gd name="T56" fmla="*/ 504 w 504"/>
                <a:gd name="T57" fmla="*/ 342 h 342"/>
                <a:gd name="T58" fmla="*/ 504 w 504"/>
                <a:gd name="T59" fmla="*/ 319 h 342"/>
                <a:gd name="T60" fmla="*/ 450 w 504"/>
                <a:gd name="T61" fmla="*/ 319 h 342"/>
                <a:gd name="T62" fmla="*/ 450 w 504"/>
                <a:gd name="T63" fmla="*/ 24 h 342"/>
                <a:gd name="T64" fmla="*/ 504 w 504"/>
                <a:gd name="T65" fmla="*/ 24 h 342"/>
                <a:gd name="T66" fmla="*/ 504 w 504"/>
                <a:gd name="T67" fmla="*/ 0 h 342"/>
                <a:gd name="T68" fmla="*/ 394 w 504"/>
                <a:gd name="T69" fmla="*/ 0 h 342"/>
                <a:gd name="T70" fmla="*/ 372 w 504"/>
                <a:gd name="T71" fmla="*/ 13 h 342"/>
                <a:gd name="T72" fmla="*/ 252 w 504"/>
                <a:gd name="T73" fmla="*/ 276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04" h="342">
                  <a:moveTo>
                    <a:pt x="252" y="276"/>
                  </a:moveTo>
                  <a:lnTo>
                    <a:pt x="132" y="13"/>
                  </a:lnTo>
                  <a:cubicBezTo>
                    <a:pt x="127" y="0"/>
                    <a:pt x="121" y="0"/>
                    <a:pt x="110" y="0"/>
                  </a:cubicBezTo>
                  <a:lnTo>
                    <a:pt x="0" y="0"/>
                  </a:lnTo>
                  <a:lnTo>
                    <a:pt x="0" y="24"/>
                  </a:lnTo>
                  <a:lnTo>
                    <a:pt x="54" y="24"/>
                  </a:lnTo>
                  <a:lnTo>
                    <a:pt x="54" y="304"/>
                  </a:lnTo>
                  <a:cubicBezTo>
                    <a:pt x="54" y="315"/>
                    <a:pt x="53" y="316"/>
                    <a:pt x="39" y="317"/>
                  </a:cubicBezTo>
                  <a:cubicBezTo>
                    <a:pt x="27" y="319"/>
                    <a:pt x="26" y="319"/>
                    <a:pt x="12" y="319"/>
                  </a:cubicBezTo>
                  <a:lnTo>
                    <a:pt x="0" y="319"/>
                  </a:lnTo>
                  <a:lnTo>
                    <a:pt x="0" y="342"/>
                  </a:lnTo>
                  <a:cubicBezTo>
                    <a:pt x="19" y="341"/>
                    <a:pt x="47" y="341"/>
                    <a:pt x="67" y="341"/>
                  </a:cubicBezTo>
                  <a:cubicBezTo>
                    <a:pt x="88" y="341"/>
                    <a:pt x="113" y="341"/>
                    <a:pt x="134" y="342"/>
                  </a:cubicBezTo>
                  <a:lnTo>
                    <a:pt x="134" y="319"/>
                  </a:lnTo>
                  <a:lnTo>
                    <a:pt x="121" y="319"/>
                  </a:lnTo>
                  <a:cubicBezTo>
                    <a:pt x="112" y="319"/>
                    <a:pt x="104" y="318"/>
                    <a:pt x="95" y="317"/>
                  </a:cubicBezTo>
                  <a:cubicBezTo>
                    <a:pt x="81" y="316"/>
                    <a:pt x="80" y="315"/>
                    <a:pt x="80" y="304"/>
                  </a:cubicBezTo>
                  <a:lnTo>
                    <a:pt x="80" y="30"/>
                  </a:lnTo>
                  <a:lnTo>
                    <a:pt x="81" y="30"/>
                  </a:lnTo>
                  <a:lnTo>
                    <a:pt x="216" y="330"/>
                  </a:lnTo>
                  <a:cubicBezTo>
                    <a:pt x="221" y="340"/>
                    <a:pt x="227" y="342"/>
                    <a:pt x="232" y="342"/>
                  </a:cubicBezTo>
                  <a:cubicBezTo>
                    <a:pt x="242" y="342"/>
                    <a:pt x="246" y="335"/>
                    <a:pt x="248" y="330"/>
                  </a:cubicBezTo>
                  <a:lnTo>
                    <a:pt x="387" y="24"/>
                  </a:lnTo>
                  <a:lnTo>
                    <a:pt x="388" y="24"/>
                  </a:lnTo>
                  <a:lnTo>
                    <a:pt x="388" y="319"/>
                  </a:lnTo>
                  <a:lnTo>
                    <a:pt x="334" y="319"/>
                  </a:lnTo>
                  <a:lnTo>
                    <a:pt x="334" y="342"/>
                  </a:lnTo>
                  <a:cubicBezTo>
                    <a:pt x="352" y="341"/>
                    <a:pt x="398" y="341"/>
                    <a:pt x="419" y="341"/>
                  </a:cubicBezTo>
                  <a:cubicBezTo>
                    <a:pt x="439" y="341"/>
                    <a:pt x="486" y="341"/>
                    <a:pt x="504" y="342"/>
                  </a:cubicBezTo>
                  <a:lnTo>
                    <a:pt x="504" y="319"/>
                  </a:lnTo>
                  <a:lnTo>
                    <a:pt x="450" y="319"/>
                  </a:lnTo>
                  <a:lnTo>
                    <a:pt x="450" y="24"/>
                  </a:lnTo>
                  <a:lnTo>
                    <a:pt x="504" y="24"/>
                  </a:lnTo>
                  <a:lnTo>
                    <a:pt x="504" y="0"/>
                  </a:lnTo>
                  <a:lnTo>
                    <a:pt x="394" y="0"/>
                  </a:lnTo>
                  <a:cubicBezTo>
                    <a:pt x="383" y="0"/>
                    <a:pt x="377" y="0"/>
                    <a:pt x="372" y="13"/>
                  </a:cubicBezTo>
                  <a:lnTo>
                    <a:pt x="252" y="276"/>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Freeform 10">
              <a:extLst>
                <a:ext uri="{FF2B5EF4-FFF2-40B4-BE49-F238E27FC236}">
                  <a16:creationId xmlns:a16="http://schemas.microsoft.com/office/drawing/2014/main" id="{3C201096-10AB-4758-9CA2-67AE6E2049C5}"/>
                </a:ext>
              </a:extLst>
            </p:cNvPr>
            <p:cNvSpPr>
              <a:spLocks/>
            </p:cNvSpPr>
            <p:nvPr>
              <p:custDataLst>
                <p:tags r:id="rId22"/>
              </p:custDataLst>
            </p:nvPr>
          </p:nvSpPr>
          <p:spPr bwMode="auto">
            <a:xfrm>
              <a:off x="1169988" y="1062037"/>
              <a:ext cx="76200" cy="346075"/>
            </a:xfrm>
            <a:custGeom>
              <a:avLst/>
              <a:gdLst>
                <a:gd name="T0" fmla="*/ 116 w 116"/>
                <a:gd name="T1" fmla="*/ 494 h 499"/>
                <a:gd name="T2" fmla="*/ 107 w 116"/>
                <a:gd name="T3" fmla="*/ 483 h 499"/>
                <a:gd name="T4" fmla="*/ 29 w 116"/>
                <a:gd name="T5" fmla="*/ 250 h 499"/>
                <a:gd name="T6" fmla="*/ 109 w 116"/>
                <a:gd name="T7" fmla="*/ 14 h 499"/>
                <a:gd name="T8" fmla="*/ 116 w 116"/>
                <a:gd name="T9" fmla="*/ 5 h 499"/>
                <a:gd name="T10" fmla="*/ 111 w 116"/>
                <a:gd name="T11" fmla="*/ 0 h 499"/>
                <a:gd name="T12" fmla="*/ 32 w 116"/>
                <a:gd name="T13" fmla="*/ 97 h 499"/>
                <a:gd name="T14" fmla="*/ 0 w 116"/>
                <a:gd name="T15" fmla="*/ 250 h 499"/>
                <a:gd name="T16" fmla="*/ 33 w 116"/>
                <a:gd name="T17" fmla="*/ 405 h 499"/>
                <a:gd name="T18" fmla="*/ 111 w 116"/>
                <a:gd name="T19" fmla="*/ 499 h 499"/>
                <a:gd name="T20" fmla="*/ 116 w 116"/>
                <a:gd name="T21" fmla="*/ 494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6" h="499">
                  <a:moveTo>
                    <a:pt x="116" y="494"/>
                  </a:moveTo>
                  <a:cubicBezTo>
                    <a:pt x="116" y="492"/>
                    <a:pt x="116" y="491"/>
                    <a:pt x="107" y="483"/>
                  </a:cubicBezTo>
                  <a:cubicBezTo>
                    <a:pt x="45" y="420"/>
                    <a:pt x="29" y="326"/>
                    <a:pt x="29" y="250"/>
                  </a:cubicBezTo>
                  <a:cubicBezTo>
                    <a:pt x="29" y="163"/>
                    <a:pt x="48" y="76"/>
                    <a:pt x="109" y="14"/>
                  </a:cubicBezTo>
                  <a:cubicBezTo>
                    <a:pt x="116" y="8"/>
                    <a:pt x="116" y="7"/>
                    <a:pt x="116" y="5"/>
                  </a:cubicBezTo>
                  <a:cubicBezTo>
                    <a:pt x="116" y="2"/>
                    <a:pt x="114" y="0"/>
                    <a:pt x="111" y="0"/>
                  </a:cubicBezTo>
                  <a:cubicBezTo>
                    <a:pt x="106" y="0"/>
                    <a:pt x="61" y="34"/>
                    <a:pt x="32" y="97"/>
                  </a:cubicBezTo>
                  <a:cubicBezTo>
                    <a:pt x="6" y="152"/>
                    <a:pt x="0" y="208"/>
                    <a:pt x="0" y="250"/>
                  </a:cubicBezTo>
                  <a:cubicBezTo>
                    <a:pt x="0" y="288"/>
                    <a:pt x="6" y="349"/>
                    <a:pt x="33" y="405"/>
                  </a:cubicBezTo>
                  <a:cubicBezTo>
                    <a:pt x="63" y="467"/>
                    <a:pt x="106" y="499"/>
                    <a:pt x="111" y="499"/>
                  </a:cubicBezTo>
                  <a:cubicBezTo>
                    <a:pt x="114" y="499"/>
                    <a:pt x="116" y="497"/>
                    <a:pt x="116" y="494"/>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Freeform 11">
              <a:extLst>
                <a:ext uri="{FF2B5EF4-FFF2-40B4-BE49-F238E27FC236}">
                  <a16:creationId xmlns:a16="http://schemas.microsoft.com/office/drawing/2014/main" id="{E2398600-F9A2-4702-BEBD-CA5382E8C9E1}"/>
                </a:ext>
              </a:extLst>
            </p:cNvPr>
            <p:cNvSpPr>
              <a:spLocks noEditPoints="1"/>
            </p:cNvSpPr>
            <p:nvPr>
              <p:custDataLst>
                <p:tags r:id="rId23"/>
              </p:custDataLst>
            </p:nvPr>
          </p:nvSpPr>
          <p:spPr bwMode="auto">
            <a:xfrm>
              <a:off x="1276350" y="1166812"/>
              <a:ext cx="182563" cy="222250"/>
            </a:xfrm>
            <a:custGeom>
              <a:avLst/>
              <a:gdLst>
                <a:gd name="T0" fmla="*/ 193 w 281"/>
                <a:gd name="T1" fmla="*/ 153 h 321"/>
                <a:gd name="T2" fmla="*/ 185 w 281"/>
                <a:gd name="T3" fmla="*/ 174 h 321"/>
                <a:gd name="T4" fmla="*/ 125 w 281"/>
                <a:gd name="T5" fmla="*/ 209 h 321"/>
                <a:gd name="T6" fmla="*/ 64 w 281"/>
                <a:gd name="T7" fmla="*/ 114 h 321"/>
                <a:gd name="T8" fmla="*/ 131 w 281"/>
                <a:gd name="T9" fmla="*/ 20 h 321"/>
                <a:gd name="T10" fmla="*/ 193 w 281"/>
                <a:gd name="T11" fmla="*/ 84 h 321"/>
                <a:gd name="T12" fmla="*/ 193 w 281"/>
                <a:gd name="T13" fmla="*/ 153 h 321"/>
                <a:gd name="T14" fmla="*/ 200 w 281"/>
                <a:gd name="T15" fmla="*/ 39 h 321"/>
                <a:gd name="T16" fmla="*/ 125 w 281"/>
                <a:gd name="T17" fmla="*/ 0 h 321"/>
                <a:gd name="T18" fmla="*/ 0 w 281"/>
                <a:gd name="T19" fmla="*/ 114 h 321"/>
                <a:gd name="T20" fmla="*/ 120 w 281"/>
                <a:gd name="T21" fmla="*/ 227 h 321"/>
                <a:gd name="T22" fmla="*/ 190 w 281"/>
                <a:gd name="T23" fmla="*/ 200 h 321"/>
                <a:gd name="T24" fmla="*/ 190 w 281"/>
                <a:gd name="T25" fmla="*/ 298 h 321"/>
                <a:gd name="T26" fmla="*/ 155 w 281"/>
                <a:gd name="T27" fmla="*/ 298 h 321"/>
                <a:gd name="T28" fmla="*/ 155 w 281"/>
                <a:gd name="T29" fmla="*/ 321 h 321"/>
                <a:gd name="T30" fmla="*/ 218 w 281"/>
                <a:gd name="T31" fmla="*/ 320 h 321"/>
                <a:gd name="T32" fmla="*/ 281 w 281"/>
                <a:gd name="T33" fmla="*/ 321 h 321"/>
                <a:gd name="T34" fmla="*/ 281 w 281"/>
                <a:gd name="T35" fmla="*/ 298 h 321"/>
                <a:gd name="T36" fmla="*/ 247 w 281"/>
                <a:gd name="T37" fmla="*/ 298 h 321"/>
                <a:gd name="T38" fmla="*/ 247 w 281"/>
                <a:gd name="T39" fmla="*/ 0 h 321"/>
                <a:gd name="T40" fmla="*/ 226 w 281"/>
                <a:gd name="T41" fmla="*/ 0 h 321"/>
                <a:gd name="T42" fmla="*/ 200 w 281"/>
                <a:gd name="T43" fmla="*/ 39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1" h="321">
                  <a:moveTo>
                    <a:pt x="193" y="153"/>
                  </a:moveTo>
                  <a:cubicBezTo>
                    <a:pt x="193" y="162"/>
                    <a:pt x="193" y="164"/>
                    <a:pt x="185" y="174"/>
                  </a:cubicBezTo>
                  <a:cubicBezTo>
                    <a:pt x="165" y="204"/>
                    <a:pt x="140" y="209"/>
                    <a:pt x="125" y="209"/>
                  </a:cubicBezTo>
                  <a:cubicBezTo>
                    <a:pt x="94" y="209"/>
                    <a:pt x="64" y="180"/>
                    <a:pt x="64" y="114"/>
                  </a:cubicBezTo>
                  <a:cubicBezTo>
                    <a:pt x="64" y="43"/>
                    <a:pt x="101" y="20"/>
                    <a:pt x="131" y="20"/>
                  </a:cubicBezTo>
                  <a:cubicBezTo>
                    <a:pt x="169" y="20"/>
                    <a:pt x="193" y="59"/>
                    <a:pt x="193" y="84"/>
                  </a:cubicBezTo>
                  <a:lnTo>
                    <a:pt x="193" y="153"/>
                  </a:lnTo>
                  <a:close/>
                  <a:moveTo>
                    <a:pt x="200" y="39"/>
                  </a:moveTo>
                  <a:cubicBezTo>
                    <a:pt x="182" y="15"/>
                    <a:pt x="154" y="0"/>
                    <a:pt x="125" y="0"/>
                  </a:cubicBezTo>
                  <a:cubicBezTo>
                    <a:pt x="52" y="0"/>
                    <a:pt x="0" y="44"/>
                    <a:pt x="0" y="114"/>
                  </a:cubicBezTo>
                  <a:cubicBezTo>
                    <a:pt x="0" y="184"/>
                    <a:pt x="51" y="227"/>
                    <a:pt x="120" y="227"/>
                  </a:cubicBezTo>
                  <a:cubicBezTo>
                    <a:pt x="145" y="227"/>
                    <a:pt x="167" y="220"/>
                    <a:pt x="190" y="200"/>
                  </a:cubicBezTo>
                  <a:lnTo>
                    <a:pt x="190" y="298"/>
                  </a:lnTo>
                  <a:lnTo>
                    <a:pt x="155" y="298"/>
                  </a:lnTo>
                  <a:lnTo>
                    <a:pt x="155" y="321"/>
                  </a:lnTo>
                  <a:cubicBezTo>
                    <a:pt x="169" y="321"/>
                    <a:pt x="199" y="320"/>
                    <a:pt x="218" y="320"/>
                  </a:cubicBezTo>
                  <a:cubicBezTo>
                    <a:pt x="238" y="320"/>
                    <a:pt x="267" y="321"/>
                    <a:pt x="281" y="321"/>
                  </a:cubicBezTo>
                  <a:lnTo>
                    <a:pt x="281" y="298"/>
                  </a:lnTo>
                  <a:lnTo>
                    <a:pt x="247" y="298"/>
                  </a:lnTo>
                  <a:lnTo>
                    <a:pt x="247" y="0"/>
                  </a:lnTo>
                  <a:lnTo>
                    <a:pt x="226" y="0"/>
                  </a:lnTo>
                  <a:lnTo>
                    <a:pt x="200" y="39"/>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Freeform 12">
              <a:extLst>
                <a:ext uri="{FF2B5EF4-FFF2-40B4-BE49-F238E27FC236}">
                  <a16:creationId xmlns:a16="http://schemas.microsoft.com/office/drawing/2014/main" id="{3B986E2E-2A60-4338-AE2D-FD82BAEACE34}"/>
                </a:ext>
              </a:extLst>
            </p:cNvPr>
            <p:cNvSpPr>
              <a:spLocks/>
            </p:cNvSpPr>
            <p:nvPr>
              <p:custDataLst>
                <p:tags r:id="rId24"/>
              </p:custDataLst>
            </p:nvPr>
          </p:nvSpPr>
          <p:spPr bwMode="auto">
            <a:xfrm>
              <a:off x="1479550" y="1062037"/>
              <a:ext cx="76200" cy="346075"/>
            </a:xfrm>
            <a:custGeom>
              <a:avLst/>
              <a:gdLst>
                <a:gd name="T0" fmla="*/ 116 w 116"/>
                <a:gd name="T1" fmla="*/ 250 h 499"/>
                <a:gd name="T2" fmla="*/ 83 w 116"/>
                <a:gd name="T3" fmla="*/ 94 h 499"/>
                <a:gd name="T4" fmla="*/ 5 w 116"/>
                <a:gd name="T5" fmla="*/ 0 h 499"/>
                <a:gd name="T6" fmla="*/ 0 w 116"/>
                <a:gd name="T7" fmla="*/ 5 h 499"/>
                <a:gd name="T8" fmla="*/ 10 w 116"/>
                <a:gd name="T9" fmla="*/ 17 h 499"/>
                <a:gd name="T10" fmla="*/ 87 w 116"/>
                <a:gd name="T11" fmla="*/ 250 h 499"/>
                <a:gd name="T12" fmla="*/ 7 w 116"/>
                <a:gd name="T13" fmla="*/ 485 h 499"/>
                <a:gd name="T14" fmla="*/ 0 w 116"/>
                <a:gd name="T15" fmla="*/ 494 h 499"/>
                <a:gd name="T16" fmla="*/ 5 w 116"/>
                <a:gd name="T17" fmla="*/ 499 h 499"/>
                <a:gd name="T18" fmla="*/ 85 w 116"/>
                <a:gd name="T19" fmla="*/ 402 h 499"/>
                <a:gd name="T20" fmla="*/ 116 w 116"/>
                <a:gd name="T21" fmla="*/ 250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6" h="499">
                  <a:moveTo>
                    <a:pt x="116" y="250"/>
                  </a:moveTo>
                  <a:cubicBezTo>
                    <a:pt x="116" y="211"/>
                    <a:pt x="110" y="150"/>
                    <a:pt x="83" y="94"/>
                  </a:cubicBezTo>
                  <a:cubicBezTo>
                    <a:pt x="53" y="33"/>
                    <a:pt x="10" y="0"/>
                    <a:pt x="5" y="0"/>
                  </a:cubicBezTo>
                  <a:cubicBezTo>
                    <a:pt x="2" y="0"/>
                    <a:pt x="0" y="2"/>
                    <a:pt x="0" y="5"/>
                  </a:cubicBezTo>
                  <a:cubicBezTo>
                    <a:pt x="0" y="7"/>
                    <a:pt x="0" y="8"/>
                    <a:pt x="10" y="17"/>
                  </a:cubicBezTo>
                  <a:cubicBezTo>
                    <a:pt x="59" y="66"/>
                    <a:pt x="87" y="145"/>
                    <a:pt x="87" y="250"/>
                  </a:cubicBezTo>
                  <a:cubicBezTo>
                    <a:pt x="87" y="335"/>
                    <a:pt x="69" y="423"/>
                    <a:pt x="7" y="485"/>
                  </a:cubicBezTo>
                  <a:cubicBezTo>
                    <a:pt x="0" y="491"/>
                    <a:pt x="0" y="492"/>
                    <a:pt x="0" y="494"/>
                  </a:cubicBezTo>
                  <a:cubicBezTo>
                    <a:pt x="0" y="497"/>
                    <a:pt x="2" y="499"/>
                    <a:pt x="5" y="499"/>
                  </a:cubicBezTo>
                  <a:cubicBezTo>
                    <a:pt x="10" y="499"/>
                    <a:pt x="55" y="465"/>
                    <a:pt x="85" y="402"/>
                  </a:cubicBezTo>
                  <a:cubicBezTo>
                    <a:pt x="110" y="347"/>
                    <a:pt x="116" y="291"/>
                    <a:pt x="116" y="250"/>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Freeform 13">
              <a:extLst>
                <a:ext uri="{FF2B5EF4-FFF2-40B4-BE49-F238E27FC236}">
                  <a16:creationId xmlns:a16="http://schemas.microsoft.com/office/drawing/2014/main" id="{965346B4-DF64-4962-B656-2DA8F26035E4}"/>
                </a:ext>
              </a:extLst>
            </p:cNvPr>
            <p:cNvSpPr>
              <a:spLocks noEditPoints="1"/>
            </p:cNvSpPr>
            <p:nvPr>
              <p:custDataLst>
                <p:tags r:id="rId25"/>
              </p:custDataLst>
            </p:nvPr>
          </p:nvSpPr>
          <p:spPr bwMode="auto">
            <a:xfrm>
              <a:off x="1625600" y="1081087"/>
              <a:ext cx="119063" cy="50800"/>
            </a:xfrm>
            <a:custGeom>
              <a:avLst/>
              <a:gdLst>
                <a:gd name="T0" fmla="*/ 72 w 183"/>
                <a:gd name="T1" fmla="*/ 36 h 72"/>
                <a:gd name="T2" fmla="*/ 36 w 183"/>
                <a:gd name="T3" fmla="*/ 0 h 72"/>
                <a:gd name="T4" fmla="*/ 0 w 183"/>
                <a:gd name="T5" fmla="*/ 36 h 72"/>
                <a:gd name="T6" fmla="*/ 36 w 183"/>
                <a:gd name="T7" fmla="*/ 72 h 72"/>
                <a:gd name="T8" fmla="*/ 72 w 183"/>
                <a:gd name="T9" fmla="*/ 36 h 72"/>
                <a:gd name="T10" fmla="*/ 183 w 183"/>
                <a:gd name="T11" fmla="*/ 36 h 72"/>
                <a:gd name="T12" fmla="*/ 147 w 183"/>
                <a:gd name="T13" fmla="*/ 0 h 72"/>
                <a:gd name="T14" fmla="*/ 111 w 183"/>
                <a:gd name="T15" fmla="*/ 36 h 72"/>
                <a:gd name="T16" fmla="*/ 147 w 183"/>
                <a:gd name="T17" fmla="*/ 72 h 72"/>
                <a:gd name="T18" fmla="*/ 183 w 183"/>
                <a:gd name="T19" fmla="*/ 3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3" h="72">
                  <a:moveTo>
                    <a:pt x="72" y="36"/>
                  </a:moveTo>
                  <a:cubicBezTo>
                    <a:pt x="72" y="14"/>
                    <a:pt x="54" y="0"/>
                    <a:pt x="36" y="0"/>
                  </a:cubicBezTo>
                  <a:cubicBezTo>
                    <a:pt x="14" y="0"/>
                    <a:pt x="0" y="18"/>
                    <a:pt x="0" y="36"/>
                  </a:cubicBezTo>
                  <a:cubicBezTo>
                    <a:pt x="0" y="54"/>
                    <a:pt x="15" y="72"/>
                    <a:pt x="36" y="72"/>
                  </a:cubicBezTo>
                  <a:cubicBezTo>
                    <a:pt x="55" y="72"/>
                    <a:pt x="72" y="56"/>
                    <a:pt x="72" y="36"/>
                  </a:cubicBezTo>
                  <a:close/>
                  <a:moveTo>
                    <a:pt x="183" y="36"/>
                  </a:moveTo>
                  <a:cubicBezTo>
                    <a:pt x="183" y="17"/>
                    <a:pt x="168" y="0"/>
                    <a:pt x="147" y="0"/>
                  </a:cubicBezTo>
                  <a:cubicBezTo>
                    <a:pt x="128" y="0"/>
                    <a:pt x="111" y="15"/>
                    <a:pt x="111" y="36"/>
                  </a:cubicBezTo>
                  <a:cubicBezTo>
                    <a:pt x="111" y="58"/>
                    <a:pt x="129" y="72"/>
                    <a:pt x="147" y="72"/>
                  </a:cubicBezTo>
                  <a:cubicBezTo>
                    <a:pt x="169" y="72"/>
                    <a:pt x="183" y="53"/>
                    <a:pt x="183" y="36"/>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Freeform 14">
              <a:extLst>
                <a:ext uri="{FF2B5EF4-FFF2-40B4-BE49-F238E27FC236}">
                  <a16:creationId xmlns:a16="http://schemas.microsoft.com/office/drawing/2014/main" id="{CB64E97C-E9B9-4099-B7CB-1AF4F288F788}"/>
                </a:ext>
              </a:extLst>
            </p:cNvPr>
            <p:cNvSpPr>
              <a:spLocks noEditPoints="1"/>
            </p:cNvSpPr>
            <p:nvPr>
              <p:custDataLst>
                <p:tags r:id="rId26"/>
              </p:custDataLst>
            </p:nvPr>
          </p:nvSpPr>
          <p:spPr bwMode="auto">
            <a:xfrm>
              <a:off x="1598613" y="1166812"/>
              <a:ext cx="184150" cy="222250"/>
            </a:xfrm>
            <a:custGeom>
              <a:avLst/>
              <a:gdLst>
                <a:gd name="T0" fmla="*/ 193 w 281"/>
                <a:gd name="T1" fmla="*/ 153 h 321"/>
                <a:gd name="T2" fmla="*/ 185 w 281"/>
                <a:gd name="T3" fmla="*/ 174 h 321"/>
                <a:gd name="T4" fmla="*/ 125 w 281"/>
                <a:gd name="T5" fmla="*/ 209 h 321"/>
                <a:gd name="T6" fmla="*/ 64 w 281"/>
                <a:gd name="T7" fmla="*/ 114 h 321"/>
                <a:gd name="T8" fmla="*/ 131 w 281"/>
                <a:gd name="T9" fmla="*/ 20 h 321"/>
                <a:gd name="T10" fmla="*/ 193 w 281"/>
                <a:gd name="T11" fmla="*/ 84 h 321"/>
                <a:gd name="T12" fmla="*/ 193 w 281"/>
                <a:gd name="T13" fmla="*/ 153 h 321"/>
                <a:gd name="T14" fmla="*/ 200 w 281"/>
                <a:gd name="T15" fmla="*/ 39 h 321"/>
                <a:gd name="T16" fmla="*/ 124 w 281"/>
                <a:gd name="T17" fmla="*/ 0 h 321"/>
                <a:gd name="T18" fmla="*/ 0 w 281"/>
                <a:gd name="T19" fmla="*/ 114 h 321"/>
                <a:gd name="T20" fmla="*/ 120 w 281"/>
                <a:gd name="T21" fmla="*/ 227 h 321"/>
                <a:gd name="T22" fmla="*/ 190 w 281"/>
                <a:gd name="T23" fmla="*/ 200 h 321"/>
                <a:gd name="T24" fmla="*/ 190 w 281"/>
                <a:gd name="T25" fmla="*/ 298 h 321"/>
                <a:gd name="T26" fmla="*/ 155 w 281"/>
                <a:gd name="T27" fmla="*/ 298 h 321"/>
                <a:gd name="T28" fmla="*/ 155 w 281"/>
                <a:gd name="T29" fmla="*/ 321 h 321"/>
                <a:gd name="T30" fmla="*/ 218 w 281"/>
                <a:gd name="T31" fmla="*/ 320 h 321"/>
                <a:gd name="T32" fmla="*/ 281 w 281"/>
                <a:gd name="T33" fmla="*/ 321 h 321"/>
                <a:gd name="T34" fmla="*/ 281 w 281"/>
                <a:gd name="T35" fmla="*/ 298 h 321"/>
                <a:gd name="T36" fmla="*/ 247 w 281"/>
                <a:gd name="T37" fmla="*/ 298 h 321"/>
                <a:gd name="T38" fmla="*/ 247 w 281"/>
                <a:gd name="T39" fmla="*/ 0 h 321"/>
                <a:gd name="T40" fmla="*/ 226 w 281"/>
                <a:gd name="T41" fmla="*/ 0 h 321"/>
                <a:gd name="T42" fmla="*/ 200 w 281"/>
                <a:gd name="T43" fmla="*/ 39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1" h="321">
                  <a:moveTo>
                    <a:pt x="193" y="153"/>
                  </a:moveTo>
                  <a:cubicBezTo>
                    <a:pt x="193" y="162"/>
                    <a:pt x="193" y="164"/>
                    <a:pt x="185" y="174"/>
                  </a:cubicBezTo>
                  <a:cubicBezTo>
                    <a:pt x="165" y="204"/>
                    <a:pt x="140" y="209"/>
                    <a:pt x="125" y="209"/>
                  </a:cubicBezTo>
                  <a:cubicBezTo>
                    <a:pt x="94" y="209"/>
                    <a:pt x="64" y="180"/>
                    <a:pt x="64" y="114"/>
                  </a:cubicBezTo>
                  <a:cubicBezTo>
                    <a:pt x="64" y="43"/>
                    <a:pt x="101" y="20"/>
                    <a:pt x="131" y="20"/>
                  </a:cubicBezTo>
                  <a:cubicBezTo>
                    <a:pt x="169" y="20"/>
                    <a:pt x="193" y="59"/>
                    <a:pt x="193" y="84"/>
                  </a:cubicBezTo>
                  <a:lnTo>
                    <a:pt x="193" y="153"/>
                  </a:lnTo>
                  <a:close/>
                  <a:moveTo>
                    <a:pt x="200" y="39"/>
                  </a:moveTo>
                  <a:cubicBezTo>
                    <a:pt x="182" y="15"/>
                    <a:pt x="154" y="0"/>
                    <a:pt x="124" y="0"/>
                  </a:cubicBezTo>
                  <a:cubicBezTo>
                    <a:pt x="52" y="0"/>
                    <a:pt x="0" y="44"/>
                    <a:pt x="0" y="114"/>
                  </a:cubicBezTo>
                  <a:cubicBezTo>
                    <a:pt x="0" y="184"/>
                    <a:pt x="51" y="227"/>
                    <a:pt x="120" y="227"/>
                  </a:cubicBezTo>
                  <a:cubicBezTo>
                    <a:pt x="144" y="227"/>
                    <a:pt x="167" y="220"/>
                    <a:pt x="190" y="200"/>
                  </a:cubicBezTo>
                  <a:lnTo>
                    <a:pt x="190" y="298"/>
                  </a:lnTo>
                  <a:lnTo>
                    <a:pt x="155" y="298"/>
                  </a:lnTo>
                  <a:lnTo>
                    <a:pt x="155" y="321"/>
                  </a:lnTo>
                  <a:cubicBezTo>
                    <a:pt x="169" y="321"/>
                    <a:pt x="199" y="320"/>
                    <a:pt x="218" y="320"/>
                  </a:cubicBezTo>
                  <a:cubicBezTo>
                    <a:pt x="238" y="320"/>
                    <a:pt x="267" y="321"/>
                    <a:pt x="281" y="321"/>
                  </a:cubicBezTo>
                  <a:lnTo>
                    <a:pt x="281" y="298"/>
                  </a:lnTo>
                  <a:lnTo>
                    <a:pt x="247" y="298"/>
                  </a:lnTo>
                  <a:lnTo>
                    <a:pt x="247" y="0"/>
                  </a:lnTo>
                  <a:lnTo>
                    <a:pt x="226" y="0"/>
                  </a:lnTo>
                  <a:lnTo>
                    <a:pt x="200" y="39"/>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Freeform 15">
              <a:extLst>
                <a:ext uri="{FF2B5EF4-FFF2-40B4-BE49-F238E27FC236}">
                  <a16:creationId xmlns:a16="http://schemas.microsoft.com/office/drawing/2014/main" id="{383F0C94-E3FB-4406-B6C2-ADF2DFDA5185}"/>
                </a:ext>
              </a:extLst>
            </p:cNvPr>
            <p:cNvSpPr>
              <a:spLocks/>
            </p:cNvSpPr>
            <p:nvPr>
              <p:custDataLst>
                <p:tags r:id="rId27"/>
              </p:custDataLst>
            </p:nvPr>
          </p:nvSpPr>
          <p:spPr bwMode="auto">
            <a:xfrm>
              <a:off x="1873250" y="1119187"/>
              <a:ext cx="217488" cy="231775"/>
            </a:xfrm>
            <a:custGeom>
              <a:avLst/>
              <a:gdLst>
                <a:gd name="T0" fmla="*/ 176 w 332"/>
                <a:gd name="T1" fmla="*/ 177 h 333"/>
                <a:gd name="T2" fmla="*/ 316 w 332"/>
                <a:gd name="T3" fmla="*/ 177 h 333"/>
                <a:gd name="T4" fmla="*/ 332 w 332"/>
                <a:gd name="T5" fmla="*/ 167 h 333"/>
                <a:gd name="T6" fmla="*/ 316 w 332"/>
                <a:gd name="T7" fmla="*/ 157 h 333"/>
                <a:gd name="T8" fmla="*/ 176 w 332"/>
                <a:gd name="T9" fmla="*/ 157 h 333"/>
                <a:gd name="T10" fmla="*/ 176 w 332"/>
                <a:gd name="T11" fmla="*/ 17 h 333"/>
                <a:gd name="T12" fmla="*/ 167 w 332"/>
                <a:gd name="T13" fmla="*/ 0 h 333"/>
                <a:gd name="T14" fmla="*/ 157 w 332"/>
                <a:gd name="T15" fmla="*/ 17 h 333"/>
                <a:gd name="T16" fmla="*/ 157 w 332"/>
                <a:gd name="T17" fmla="*/ 157 h 333"/>
                <a:gd name="T18" fmla="*/ 17 w 332"/>
                <a:gd name="T19" fmla="*/ 157 h 333"/>
                <a:gd name="T20" fmla="*/ 0 w 332"/>
                <a:gd name="T21" fmla="*/ 167 h 333"/>
                <a:gd name="T22" fmla="*/ 17 w 332"/>
                <a:gd name="T23" fmla="*/ 177 h 333"/>
                <a:gd name="T24" fmla="*/ 157 w 332"/>
                <a:gd name="T25" fmla="*/ 177 h 333"/>
                <a:gd name="T26" fmla="*/ 157 w 332"/>
                <a:gd name="T27" fmla="*/ 316 h 333"/>
                <a:gd name="T28" fmla="*/ 167 w 332"/>
                <a:gd name="T29" fmla="*/ 333 h 333"/>
                <a:gd name="T30" fmla="*/ 176 w 332"/>
                <a:gd name="T31" fmla="*/ 316 h 333"/>
                <a:gd name="T32" fmla="*/ 176 w 332"/>
                <a:gd name="T33" fmla="*/ 177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32" h="333">
                  <a:moveTo>
                    <a:pt x="176" y="177"/>
                  </a:moveTo>
                  <a:lnTo>
                    <a:pt x="316" y="177"/>
                  </a:lnTo>
                  <a:cubicBezTo>
                    <a:pt x="323" y="177"/>
                    <a:pt x="332" y="177"/>
                    <a:pt x="332" y="167"/>
                  </a:cubicBezTo>
                  <a:cubicBezTo>
                    <a:pt x="332" y="157"/>
                    <a:pt x="323" y="157"/>
                    <a:pt x="316" y="157"/>
                  </a:cubicBezTo>
                  <a:lnTo>
                    <a:pt x="176" y="157"/>
                  </a:lnTo>
                  <a:lnTo>
                    <a:pt x="176" y="17"/>
                  </a:lnTo>
                  <a:cubicBezTo>
                    <a:pt x="176" y="10"/>
                    <a:pt x="176" y="0"/>
                    <a:pt x="167" y="0"/>
                  </a:cubicBezTo>
                  <a:cubicBezTo>
                    <a:pt x="157" y="0"/>
                    <a:pt x="157" y="10"/>
                    <a:pt x="157" y="17"/>
                  </a:cubicBezTo>
                  <a:lnTo>
                    <a:pt x="157" y="157"/>
                  </a:lnTo>
                  <a:lnTo>
                    <a:pt x="17" y="157"/>
                  </a:lnTo>
                  <a:cubicBezTo>
                    <a:pt x="10" y="157"/>
                    <a:pt x="0" y="157"/>
                    <a:pt x="0" y="167"/>
                  </a:cubicBezTo>
                  <a:cubicBezTo>
                    <a:pt x="0" y="177"/>
                    <a:pt x="10" y="177"/>
                    <a:pt x="17" y="177"/>
                  </a:cubicBezTo>
                  <a:lnTo>
                    <a:pt x="157" y="177"/>
                  </a:lnTo>
                  <a:lnTo>
                    <a:pt x="157" y="316"/>
                  </a:lnTo>
                  <a:cubicBezTo>
                    <a:pt x="157" y="323"/>
                    <a:pt x="157" y="333"/>
                    <a:pt x="167" y="333"/>
                  </a:cubicBezTo>
                  <a:cubicBezTo>
                    <a:pt x="176" y="333"/>
                    <a:pt x="176" y="323"/>
                    <a:pt x="176" y="316"/>
                  </a:cubicBezTo>
                  <a:lnTo>
                    <a:pt x="176" y="177"/>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16">
              <a:extLst>
                <a:ext uri="{FF2B5EF4-FFF2-40B4-BE49-F238E27FC236}">
                  <a16:creationId xmlns:a16="http://schemas.microsoft.com/office/drawing/2014/main" id="{9A5C2A63-07A8-4535-AAB4-9700B6C8EC5D}"/>
                </a:ext>
              </a:extLst>
            </p:cNvPr>
            <p:cNvSpPr>
              <a:spLocks/>
            </p:cNvSpPr>
            <p:nvPr>
              <p:custDataLst>
                <p:tags r:id="rId28"/>
              </p:custDataLst>
            </p:nvPr>
          </p:nvSpPr>
          <p:spPr bwMode="auto">
            <a:xfrm>
              <a:off x="2192338" y="1165225"/>
              <a:ext cx="142875" cy="158750"/>
            </a:xfrm>
            <a:custGeom>
              <a:avLst/>
              <a:gdLst>
                <a:gd name="T0" fmla="*/ 160 w 219"/>
                <a:gd name="T1" fmla="*/ 23 h 229"/>
                <a:gd name="T2" fmla="*/ 150 w 219"/>
                <a:gd name="T3" fmla="*/ 46 h 229"/>
                <a:gd name="T4" fmla="*/ 181 w 219"/>
                <a:gd name="T5" fmla="*/ 78 h 229"/>
                <a:gd name="T6" fmla="*/ 213 w 219"/>
                <a:gd name="T7" fmla="*/ 46 h 229"/>
                <a:gd name="T8" fmla="*/ 126 w 219"/>
                <a:gd name="T9" fmla="*/ 0 h 229"/>
                <a:gd name="T10" fmla="*/ 0 w 219"/>
                <a:gd name="T11" fmla="*/ 116 h 229"/>
                <a:gd name="T12" fmla="*/ 123 w 219"/>
                <a:gd name="T13" fmla="*/ 229 h 229"/>
                <a:gd name="T14" fmla="*/ 219 w 219"/>
                <a:gd name="T15" fmla="*/ 168 h 229"/>
                <a:gd name="T16" fmla="*/ 207 w 219"/>
                <a:gd name="T17" fmla="*/ 161 h 229"/>
                <a:gd name="T18" fmla="*/ 195 w 219"/>
                <a:gd name="T19" fmla="*/ 168 h 229"/>
                <a:gd name="T20" fmla="*/ 133 w 219"/>
                <a:gd name="T21" fmla="*/ 209 h 229"/>
                <a:gd name="T22" fmla="*/ 64 w 219"/>
                <a:gd name="T23" fmla="*/ 113 h 229"/>
                <a:gd name="T24" fmla="*/ 128 w 219"/>
                <a:gd name="T25" fmla="*/ 20 h 229"/>
                <a:gd name="T26" fmla="*/ 160 w 219"/>
                <a:gd name="T27" fmla="*/ 23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9" h="229">
                  <a:moveTo>
                    <a:pt x="160" y="23"/>
                  </a:moveTo>
                  <a:cubicBezTo>
                    <a:pt x="151" y="31"/>
                    <a:pt x="150" y="42"/>
                    <a:pt x="150" y="46"/>
                  </a:cubicBezTo>
                  <a:cubicBezTo>
                    <a:pt x="150" y="68"/>
                    <a:pt x="168" y="78"/>
                    <a:pt x="181" y="78"/>
                  </a:cubicBezTo>
                  <a:cubicBezTo>
                    <a:pt x="197" y="78"/>
                    <a:pt x="213" y="67"/>
                    <a:pt x="213" y="46"/>
                  </a:cubicBezTo>
                  <a:cubicBezTo>
                    <a:pt x="213" y="3"/>
                    <a:pt x="155" y="0"/>
                    <a:pt x="126" y="0"/>
                  </a:cubicBezTo>
                  <a:cubicBezTo>
                    <a:pt x="37" y="0"/>
                    <a:pt x="0" y="58"/>
                    <a:pt x="0" y="116"/>
                  </a:cubicBezTo>
                  <a:cubicBezTo>
                    <a:pt x="0" y="182"/>
                    <a:pt x="47" y="229"/>
                    <a:pt x="123" y="229"/>
                  </a:cubicBezTo>
                  <a:cubicBezTo>
                    <a:pt x="204" y="229"/>
                    <a:pt x="219" y="171"/>
                    <a:pt x="219" y="168"/>
                  </a:cubicBezTo>
                  <a:cubicBezTo>
                    <a:pt x="219" y="161"/>
                    <a:pt x="212" y="161"/>
                    <a:pt x="207" y="161"/>
                  </a:cubicBezTo>
                  <a:cubicBezTo>
                    <a:pt x="198" y="161"/>
                    <a:pt x="198" y="162"/>
                    <a:pt x="195" y="168"/>
                  </a:cubicBezTo>
                  <a:cubicBezTo>
                    <a:pt x="182" y="200"/>
                    <a:pt x="158" y="209"/>
                    <a:pt x="133" y="209"/>
                  </a:cubicBezTo>
                  <a:cubicBezTo>
                    <a:pt x="64" y="209"/>
                    <a:pt x="64" y="136"/>
                    <a:pt x="64" y="113"/>
                  </a:cubicBezTo>
                  <a:cubicBezTo>
                    <a:pt x="64" y="85"/>
                    <a:pt x="64" y="20"/>
                    <a:pt x="128" y="20"/>
                  </a:cubicBezTo>
                  <a:cubicBezTo>
                    <a:pt x="145" y="20"/>
                    <a:pt x="154" y="22"/>
                    <a:pt x="160" y="23"/>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17">
              <a:extLst>
                <a:ext uri="{FF2B5EF4-FFF2-40B4-BE49-F238E27FC236}">
                  <a16:creationId xmlns:a16="http://schemas.microsoft.com/office/drawing/2014/main" id="{33AF922C-770C-4465-B9E8-8282283E9FB2}"/>
                </a:ext>
              </a:extLst>
            </p:cNvPr>
            <p:cNvSpPr>
              <a:spLocks/>
            </p:cNvSpPr>
            <p:nvPr>
              <p:custDataLst>
                <p:tags r:id="rId29"/>
              </p:custDataLst>
            </p:nvPr>
          </p:nvSpPr>
          <p:spPr bwMode="auto">
            <a:xfrm>
              <a:off x="2378075" y="1062037"/>
              <a:ext cx="74613" cy="346075"/>
            </a:xfrm>
            <a:custGeom>
              <a:avLst/>
              <a:gdLst>
                <a:gd name="T0" fmla="*/ 115 w 115"/>
                <a:gd name="T1" fmla="*/ 494 h 499"/>
                <a:gd name="T2" fmla="*/ 107 w 115"/>
                <a:gd name="T3" fmla="*/ 483 h 499"/>
                <a:gd name="T4" fmla="*/ 29 w 115"/>
                <a:gd name="T5" fmla="*/ 250 h 499"/>
                <a:gd name="T6" fmla="*/ 109 w 115"/>
                <a:gd name="T7" fmla="*/ 14 h 499"/>
                <a:gd name="T8" fmla="*/ 115 w 115"/>
                <a:gd name="T9" fmla="*/ 5 h 499"/>
                <a:gd name="T10" fmla="*/ 110 w 115"/>
                <a:gd name="T11" fmla="*/ 0 h 499"/>
                <a:gd name="T12" fmla="*/ 31 w 115"/>
                <a:gd name="T13" fmla="*/ 97 h 499"/>
                <a:gd name="T14" fmla="*/ 0 w 115"/>
                <a:gd name="T15" fmla="*/ 250 h 499"/>
                <a:gd name="T16" fmla="*/ 33 w 115"/>
                <a:gd name="T17" fmla="*/ 405 h 499"/>
                <a:gd name="T18" fmla="*/ 110 w 115"/>
                <a:gd name="T19" fmla="*/ 499 h 499"/>
                <a:gd name="T20" fmla="*/ 115 w 115"/>
                <a:gd name="T21" fmla="*/ 494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5" h="499">
                  <a:moveTo>
                    <a:pt x="115" y="494"/>
                  </a:moveTo>
                  <a:cubicBezTo>
                    <a:pt x="115" y="492"/>
                    <a:pt x="115" y="491"/>
                    <a:pt x="107" y="483"/>
                  </a:cubicBezTo>
                  <a:cubicBezTo>
                    <a:pt x="45" y="420"/>
                    <a:pt x="29" y="326"/>
                    <a:pt x="29" y="250"/>
                  </a:cubicBezTo>
                  <a:cubicBezTo>
                    <a:pt x="29" y="163"/>
                    <a:pt x="48" y="76"/>
                    <a:pt x="109" y="14"/>
                  </a:cubicBezTo>
                  <a:cubicBezTo>
                    <a:pt x="115" y="8"/>
                    <a:pt x="115" y="7"/>
                    <a:pt x="115" y="5"/>
                  </a:cubicBezTo>
                  <a:cubicBezTo>
                    <a:pt x="115" y="2"/>
                    <a:pt x="113" y="0"/>
                    <a:pt x="110" y="0"/>
                  </a:cubicBezTo>
                  <a:cubicBezTo>
                    <a:pt x="105" y="0"/>
                    <a:pt x="61" y="34"/>
                    <a:pt x="31" y="97"/>
                  </a:cubicBezTo>
                  <a:cubicBezTo>
                    <a:pt x="6" y="152"/>
                    <a:pt x="0" y="208"/>
                    <a:pt x="0" y="250"/>
                  </a:cubicBezTo>
                  <a:cubicBezTo>
                    <a:pt x="0" y="288"/>
                    <a:pt x="5" y="349"/>
                    <a:pt x="33" y="405"/>
                  </a:cubicBezTo>
                  <a:cubicBezTo>
                    <a:pt x="63" y="467"/>
                    <a:pt x="105" y="499"/>
                    <a:pt x="110" y="499"/>
                  </a:cubicBezTo>
                  <a:cubicBezTo>
                    <a:pt x="113" y="499"/>
                    <a:pt x="115" y="497"/>
                    <a:pt x="115" y="494"/>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18">
              <a:extLst>
                <a:ext uri="{FF2B5EF4-FFF2-40B4-BE49-F238E27FC236}">
                  <a16:creationId xmlns:a16="http://schemas.microsoft.com/office/drawing/2014/main" id="{474469C8-1F37-4DC1-AEE1-C56428E0DF24}"/>
                </a:ext>
              </a:extLst>
            </p:cNvPr>
            <p:cNvSpPr>
              <a:spLocks noEditPoints="1"/>
            </p:cNvSpPr>
            <p:nvPr>
              <p:custDataLst>
                <p:tags r:id="rId30"/>
              </p:custDataLst>
            </p:nvPr>
          </p:nvSpPr>
          <p:spPr bwMode="auto">
            <a:xfrm>
              <a:off x="2484438" y="1166812"/>
              <a:ext cx="182563" cy="222250"/>
            </a:xfrm>
            <a:custGeom>
              <a:avLst/>
              <a:gdLst>
                <a:gd name="T0" fmla="*/ 192 w 281"/>
                <a:gd name="T1" fmla="*/ 153 h 321"/>
                <a:gd name="T2" fmla="*/ 185 w 281"/>
                <a:gd name="T3" fmla="*/ 174 h 321"/>
                <a:gd name="T4" fmla="*/ 125 w 281"/>
                <a:gd name="T5" fmla="*/ 209 h 321"/>
                <a:gd name="T6" fmla="*/ 64 w 281"/>
                <a:gd name="T7" fmla="*/ 114 h 321"/>
                <a:gd name="T8" fmla="*/ 131 w 281"/>
                <a:gd name="T9" fmla="*/ 20 h 321"/>
                <a:gd name="T10" fmla="*/ 192 w 281"/>
                <a:gd name="T11" fmla="*/ 84 h 321"/>
                <a:gd name="T12" fmla="*/ 192 w 281"/>
                <a:gd name="T13" fmla="*/ 153 h 321"/>
                <a:gd name="T14" fmla="*/ 199 w 281"/>
                <a:gd name="T15" fmla="*/ 39 h 321"/>
                <a:gd name="T16" fmla="*/ 124 w 281"/>
                <a:gd name="T17" fmla="*/ 0 h 321"/>
                <a:gd name="T18" fmla="*/ 0 w 281"/>
                <a:gd name="T19" fmla="*/ 114 h 321"/>
                <a:gd name="T20" fmla="*/ 120 w 281"/>
                <a:gd name="T21" fmla="*/ 227 h 321"/>
                <a:gd name="T22" fmla="*/ 189 w 281"/>
                <a:gd name="T23" fmla="*/ 200 h 321"/>
                <a:gd name="T24" fmla="*/ 189 w 281"/>
                <a:gd name="T25" fmla="*/ 298 h 321"/>
                <a:gd name="T26" fmla="*/ 155 w 281"/>
                <a:gd name="T27" fmla="*/ 298 h 321"/>
                <a:gd name="T28" fmla="*/ 155 w 281"/>
                <a:gd name="T29" fmla="*/ 321 h 321"/>
                <a:gd name="T30" fmla="*/ 218 w 281"/>
                <a:gd name="T31" fmla="*/ 320 h 321"/>
                <a:gd name="T32" fmla="*/ 281 w 281"/>
                <a:gd name="T33" fmla="*/ 321 h 321"/>
                <a:gd name="T34" fmla="*/ 281 w 281"/>
                <a:gd name="T35" fmla="*/ 298 h 321"/>
                <a:gd name="T36" fmla="*/ 246 w 281"/>
                <a:gd name="T37" fmla="*/ 298 h 321"/>
                <a:gd name="T38" fmla="*/ 246 w 281"/>
                <a:gd name="T39" fmla="*/ 0 h 321"/>
                <a:gd name="T40" fmla="*/ 226 w 281"/>
                <a:gd name="T41" fmla="*/ 0 h 321"/>
                <a:gd name="T42" fmla="*/ 199 w 281"/>
                <a:gd name="T43" fmla="*/ 39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1" h="321">
                  <a:moveTo>
                    <a:pt x="192" y="153"/>
                  </a:moveTo>
                  <a:cubicBezTo>
                    <a:pt x="192" y="162"/>
                    <a:pt x="192" y="164"/>
                    <a:pt x="185" y="174"/>
                  </a:cubicBezTo>
                  <a:cubicBezTo>
                    <a:pt x="165" y="204"/>
                    <a:pt x="140" y="209"/>
                    <a:pt x="125" y="209"/>
                  </a:cubicBezTo>
                  <a:cubicBezTo>
                    <a:pt x="94" y="209"/>
                    <a:pt x="64" y="180"/>
                    <a:pt x="64" y="114"/>
                  </a:cubicBezTo>
                  <a:cubicBezTo>
                    <a:pt x="64" y="43"/>
                    <a:pt x="101" y="20"/>
                    <a:pt x="131" y="20"/>
                  </a:cubicBezTo>
                  <a:cubicBezTo>
                    <a:pt x="169" y="20"/>
                    <a:pt x="192" y="59"/>
                    <a:pt x="192" y="84"/>
                  </a:cubicBezTo>
                  <a:lnTo>
                    <a:pt x="192" y="153"/>
                  </a:lnTo>
                  <a:close/>
                  <a:moveTo>
                    <a:pt x="199" y="39"/>
                  </a:moveTo>
                  <a:cubicBezTo>
                    <a:pt x="182" y="15"/>
                    <a:pt x="154" y="0"/>
                    <a:pt x="124" y="0"/>
                  </a:cubicBezTo>
                  <a:cubicBezTo>
                    <a:pt x="51" y="0"/>
                    <a:pt x="0" y="44"/>
                    <a:pt x="0" y="114"/>
                  </a:cubicBezTo>
                  <a:cubicBezTo>
                    <a:pt x="0" y="184"/>
                    <a:pt x="50" y="227"/>
                    <a:pt x="120" y="227"/>
                  </a:cubicBezTo>
                  <a:cubicBezTo>
                    <a:pt x="144" y="227"/>
                    <a:pt x="167" y="220"/>
                    <a:pt x="189" y="200"/>
                  </a:cubicBezTo>
                  <a:lnTo>
                    <a:pt x="189" y="298"/>
                  </a:lnTo>
                  <a:lnTo>
                    <a:pt x="155" y="298"/>
                  </a:lnTo>
                  <a:lnTo>
                    <a:pt x="155" y="321"/>
                  </a:lnTo>
                  <a:cubicBezTo>
                    <a:pt x="169" y="321"/>
                    <a:pt x="199" y="320"/>
                    <a:pt x="218" y="320"/>
                  </a:cubicBezTo>
                  <a:cubicBezTo>
                    <a:pt x="237" y="320"/>
                    <a:pt x="267" y="321"/>
                    <a:pt x="281" y="321"/>
                  </a:cubicBezTo>
                  <a:lnTo>
                    <a:pt x="281" y="298"/>
                  </a:lnTo>
                  <a:lnTo>
                    <a:pt x="246" y="298"/>
                  </a:lnTo>
                  <a:lnTo>
                    <a:pt x="246" y="0"/>
                  </a:lnTo>
                  <a:lnTo>
                    <a:pt x="226" y="0"/>
                  </a:lnTo>
                  <a:lnTo>
                    <a:pt x="199" y="39"/>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19">
              <a:extLst>
                <a:ext uri="{FF2B5EF4-FFF2-40B4-BE49-F238E27FC236}">
                  <a16:creationId xmlns:a16="http://schemas.microsoft.com/office/drawing/2014/main" id="{96E17D7C-6FC4-4792-A113-73924317F67F}"/>
                </a:ext>
              </a:extLst>
            </p:cNvPr>
            <p:cNvSpPr>
              <a:spLocks/>
            </p:cNvSpPr>
            <p:nvPr>
              <p:custDataLst>
                <p:tags r:id="rId31"/>
              </p:custDataLst>
            </p:nvPr>
          </p:nvSpPr>
          <p:spPr bwMode="auto">
            <a:xfrm>
              <a:off x="2697163" y="1284287"/>
              <a:ext cx="38100" cy="104775"/>
            </a:xfrm>
            <a:custGeom>
              <a:avLst/>
              <a:gdLst>
                <a:gd name="T0" fmla="*/ 59 w 59"/>
                <a:gd name="T1" fmla="*/ 53 h 150"/>
                <a:gd name="T2" fmla="*/ 27 w 59"/>
                <a:gd name="T3" fmla="*/ 0 h 150"/>
                <a:gd name="T4" fmla="*/ 0 w 59"/>
                <a:gd name="T5" fmla="*/ 27 h 150"/>
                <a:gd name="T6" fmla="*/ 27 w 59"/>
                <a:gd name="T7" fmla="*/ 53 h 150"/>
                <a:gd name="T8" fmla="*/ 44 w 59"/>
                <a:gd name="T9" fmla="*/ 47 h 150"/>
                <a:gd name="T10" fmla="*/ 47 w 59"/>
                <a:gd name="T11" fmla="*/ 45 h 150"/>
                <a:gd name="T12" fmla="*/ 48 w 59"/>
                <a:gd name="T13" fmla="*/ 53 h 150"/>
                <a:gd name="T14" fmla="*/ 14 w 59"/>
                <a:gd name="T15" fmla="*/ 136 h 150"/>
                <a:gd name="T16" fmla="*/ 8 w 59"/>
                <a:gd name="T17" fmla="*/ 144 h 150"/>
                <a:gd name="T18" fmla="*/ 13 w 59"/>
                <a:gd name="T19" fmla="*/ 150 h 150"/>
                <a:gd name="T20" fmla="*/ 59 w 59"/>
                <a:gd name="T21" fmla="*/ 53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9" h="150">
                  <a:moveTo>
                    <a:pt x="59" y="53"/>
                  </a:moveTo>
                  <a:cubicBezTo>
                    <a:pt x="59" y="20"/>
                    <a:pt x="46" y="0"/>
                    <a:pt x="27" y="0"/>
                  </a:cubicBezTo>
                  <a:cubicBezTo>
                    <a:pt x="10" y="0"/>
                    <a:pt x="0" y="13"/>
                    <a:pt x="0" y="27"/>
                  </a:cubicBezTo>
                  <a:cubicBezTo>
                    <a:pt x="0" y="40"/>
                    <a:pt x="10" y="53"/>
                    <a:pt x="27" y="53"/>
                  </a:cubicBezTo>
                  <a:cubicBezTo>
                    <a:pt x="33" y="53"/>
                    <a:pt x="39" y="51"/>
                    <a:pt x="44" y="47"/>
                  </a:cubicBezTo>
                  <a:cubicBezTo>
                    <a:pt x="46" y="46"/>
                    <a:pt x="46" y="45"/>
                    <a:pt x="47" y="45"/>
                  </a:cubicBezTo>
                  <a:cubicBezTo>
                    <a:pt x="47" y="45"/>
                    <a:pt x="48" y="46"/>
                    <a:pt x="48" y="53"/>
                  </a:cubicBezTo>
                  <a:cubicBezTo>
                    <a:pt x="48" y="90"/>
                    <a:pt x="30" y="120"/>
                    <a:pt x="14" y="136"/>
                  </a:cubicBezTo>
                  <a:cubicBezTo>
                    <a:pt x="8" y="142"/>
                    <a:pt x="8" y="143"/>
                    <a:pt x="8" y="144"/>
                  </a:cubicBezTo>
                  <a:cubicBezTo>
                    <a:pt x="8" y="148"/>
                    <a:pt x="11" y="150"/>
                    <a:pt x="13" y="150"/>
                  </a:cubicBezTo>
                  <a:cubicBezTo>
                    <a:pt x="19" y="150"/>
                    <a:pt x="59" y="111"/>
                    <a:pt x="59" y="53"/>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Oval 20">
              <a:extLst>
                <a:ext uri="{FF2B5EF4-FFF2-40B4-BE49-F238E27FC236}">
                  <a16:creationId xmlns:a16="http://schemas.microsoft.com/office/drawing/2014/main" id="{BFD5F496-76F8-4D4C-B9C0-5DA9C5DCD7B7}"/>
                </a:ext>
              </a:extLst>
            </p:cNvPr>
            <p:cNvSpPr>
              <a:spLocks noChangeArrowheads="1"/>
            </p:cNvSpPr>
            <p:nvPr>
              <p:custDataLst>
                <p:tags r:id="rId32"/>
              </p:custDataLst>
            </p:nvPr>
          </p:nvSpPr>
          <p:spPr bwMode="auto">
            <a:xfrm>
              <a:off x="2886075" y="1081087"/>
              <a:ext cx="50800" cy="53975"/>
            </a:xfrm>
            <a:prstGeom prst="ellipse">
              <a:avLst/>
            </a:pr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21">
              <a:extLst>
                <a:ext uri="{FF2B5EF4-FFF2-40B4-BE49-F238E27FC236}">
                  <a16:creationId xmlns:a16="http://schemas.microsoft.com/office/drawing/2014/main" id="{6BAA5296-E0A8-461C-89CF-98FD6CEF60D6}"/>
                </a:ext>
              </a:extLst>
            </p:cNvPr>
            <p:cNvSpPr>
              <a:spLocks noEditPoints="1"/>
            </p:cNvSpPr>
            <p:nvPr>
              <p:custDataLst>
                <p:tags r:id="rId33"/>
              </p:custDataLst>
            </p:nvPr>
          </p:nvSpPr>
          <p:spPr bwMode="auto">
            <a:xfrm>
              <a:off x="2825750" y="1166812"/>
              <a:ext cx="182563" cy="222250"/>
            </a:xfrm>
            <a:custGeom>
              <a:avLst/>
              <a:gdLst>
                <a:gd name="T0" fmla="*/ 192 w 281"/>
                <a:gd name="T1" fmla="*/ 153 h 321"/>
                <a:gd name="T2" fmla="*/ 185 w 281"/>
                <a:gd name="T3" fmla="*/ 174 h 321"/>
                <a:gd name="T4" fmla="*/ 125 w 281"/>
                <a:gd name="T5" fmla="*/ 209 h 321"/>
                <a:gd name="T6" fmla="*/ 64 w 281"/>
                <a:gd name="T7" fmla="*/ 114 h 321"/>
                <a:gd name="T8" fmla="*/ 131 w 281"/>
                <a:gd name="T9" fmla="*/ 20 h 321"/>
                <a:gd name="T10" fmla="*/ 192 w 281"/>
                <a:gd name="T11" fmla="*/ 84 h 321"/>
                <a:gd name="T12" fmla="*/ 192 w 281"/>
                <a:gd name="T13" fmla="*/ 153 h 321"/>
                <a:gd name="T14" fmla="*/ 199 w 281"/>
                <a:gd name="T15" fmla="*/ 39 h 321"/>
                <a:gd name="T16" fmla="*/ 124 w 281"/>
                <a:gd name="T17" fmla="*/ 0 h 321"/>
                <a:gd name="T18" fmla="*/ 0 w 281"/>
                <a:gd name="T19" fmla="*/ 114 h 321"/>
                <a:gd name="T20" fmla="*/ 120 w 281"/>
                <a:gd name="T21" fmla="*/ 227 h 321"/>
                <a:gd name="T22" fmla="*/ 189 w 281"/>
                <a:gd name="T23" fmla="*/ 200 h 321"/>
                <a:gd name="T24" fmla="*/ 189 w 281"/>
                <a:gd name="T25" fmla="*/ 298 h 321"/>
                <a:gd name="T26" fmla="*/ 155 w 281"/>
                <a:gd name="T27" fmla="*/ 298 h 321"/>
                <a:gd name="T28" fmla="*/ 155 w 281"/>
                <a:gd name="T29" fmla="*/ 321 h 321"/>
                <a:gd name="T30" fmla="*/ 218 w 281"/>
                <a:gd name="T31" fmla="*/ 320 h 321"/>
                <a:gd name="T32" fmla="*/ 281 w 281"/>
                <a:gd name="T33" fmla="*/ 321 h 321"/>
                <a:gd name="T34" fmla="*/ 281 w 281"/>
                <a:gd name="T35" fmla="*/ 298 h 321"/>
                <a:gd name="T36" fmla="*/ 246 w 281"/>
                <a:gd name="T37" fmla="*/ 298 h 321"/>
                <a:gd name="T38" fmla="*/ 246 w 281"/>
                <a:gd name="T39" fmla="*/ 0 h 321"/>
                <a:gd name="T40" fmla="*/ 226 w 281"/>
                <a:gd name="T41" fmla="*/ 0 h 321"/>
                <a:gd name="T42" fmla="*/ 199 w 281"/>
                <a:gd name="T43" fmla="*/ 39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1" h="321">
                  <a:moveTo>
                    <a:pt x="192" y="153"/>
                  </a:moveTo>
                  <a:cubicBezTo>
                    <a:pt x="192" y="162"/>
                    <a:pt x="192" y="164"/>
                    <a:pt x="185" y="174"/>
                  </a:cubicBezTo>
                  <a:cubicBezTo>
                    <a:pt x="165" y="204"/>
                    <a:pt x="140" y="209"/>
                    <a:pt x="125" y="209"/>
                  </a:cubicBezTo>
                  <a:cubicBezTo>
                    <a:pt x="94" y="209"/>
                    <a:pt x="64" y="180"/>
                    <a:pt x="64" y="114"/>
                  </a:cubicBezTo>
                  <a:cubicBezTo>
                    <a:pt x="64" y="43"/>
                    <a:pt x="101" y="20"/>
                    <a:pt x="131" y="20"/>
                  </a:cubicBezTo>
                  <a:cubicBezTo>
                    <a:pt x="169" y="20"/>
                    <a:pt x="192" y="59"/>
                    <a:pt x="192" y="84"/>
                  </a:cubicBezTo>
                  <a:lnTo>
                    <a:pt x="192" y="153"/>
                  </a:lnTo>
                  <a:close/>
                  <a:moveTo>
                    <a:pt x="199" y="39"/>
                  </a:moveTo>
                  <a:cubicBezTo>
                    <a:pt x="182" y="15"/>
                    <a:pt x="154" y="0"/>
                    <a:pt x="124" y="0"/>
                  </a:cubicBezTo>
                  <a:cubicBezTo>
                    <a:pt x="51" y="0"/>
                    <a:pt x="0" y="44"/>
                    <a:pt x="0" y="114"/>
                  </a:cubicBezTo>
                  <a:cubicBezTo>
                    <a:pt x="0" y="184"/>
                    <a:pt x="50" y="227"/>
                    <a:pt x="120" y="227"/>
                  </a:cubicBezTo>
                  <a:cubicBezTo>
                    <a:pt x="144" y="227"/>
                    <a:pt x="167" y="220"/>
                    <a:pt x="189" y="200"/>
                  </a:cubicBezTo>
                  <a:lnTo>
                    <a:pt x="189" y="298"/>
                  </a:lnTo>
                  <a:lnTo>
                    <a:pt x="155" y="298"/>
                  </a:lnTo>
                  <a:lnTo>
                    <a:pt x="155" y="321"/>
                  </a:lnTo>
                  <a:cubicBezTo>
                    <a:pt x="169" y="321"/>
                    <a:pt x="199" y="320"/>
                    <a:pt x="218" y="320"/>
                  </a:cubicBezTo>
                  <a:cubicBezTo>
                    <a:pt x="237" y="320"/>
                    <a:pt x="267" y="321"/>
                    <a:pt x="281" y="321"/>
                  </a:cubicBezTo>
                  <a:lnTo>
                    <a:pt x="281" y="298"/>
                  </a:lnTo>
                  <a:lnTo>
                    <a:pt x="246" y="298"/>
                  </a:lnTo>
                  <a:lnTo>
                    <a:pt x="246" y="0"/>
                  </a:lnTo>
                  <a:lnTo>
                    <a:pt x="226" y="0"/>
                  </a:lnTo>
                  <a:lnTo>
                    <a:pt x="199" y="39"/>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22">
              <a:extLst>
                <a:ext uri="{FF2B5EF4-FFF2-40B4-BE49-F238E27FC236}">
                  <a16:creationId xmlns:a16="http://schemas.microsoft.com/office/drawing/2014/main" id="{37A6CF48-C8B4-4F29-8C88-03F5516CD482}"/>
                </a:ext>
              </a:extLst>
            </p:cNvPr>
            <p:cNvSpPr>
              <a:spLocks/>
            </p:cNvSpPr>
            <p:nvPr>
              <p:custDataLst>
                <p:tags r:id="rId34"/>
              </p:custDataLst>
            </p:nvPr>
          </p:nvSpPr>
          <p:spPr bwMode="auto">
            <a:xfrm>
              <a:off x="3028950" y="1062037"/>
              <a:ext cx="74613" cy="346075"/>
            </a:xfrm>
            <a:custGeom>
              <a:avLst/>
              <a:gdLst>
                <a:gd name="T0" fmla="*/ 115 w 115"/>
                <a:gd name="T1" fmla="*/ 250 h 499"/>
                <a:gd name="T2" fmla="*/ 82 w 115"/>
                <a:gd name="T3" fmla="*/ 94 h 499"/>
                <a:gd name="T4" fmla="*/ 5 w 115"/>
                <a:gd name="T5" fmla="*/ 0 h 499"/>
                <a:gd name="T6" fmla="*/ 0 w 115"/>
                <a:gd name="T7" fmla="*/ 5 h 499"/>
                <a:gd name="T8" fmla="*/ 9 w 115"/>
                <a:gd name="T9" fmla="*/ 17 h 499"/>
                <a:gd name="T10" fmla="*/ 86 w 115"/>
                <a:gd name="T11" fmla="*/ 250 h 499"/>
                <a:gd name="T12" fmla="*/ 6 w 115"/>
                <a:gd name="T13" fmla="*/ 485 h 499"/>
                <a:gd name="T14" fmla="*/ 0 w 115"/>
                <a:gd name="T15" fmla="*/ 494 h 499"/>
                <a:gd name="T16" fmla="*/ 5 w 115"/>
                <a:gd name="T17" fmla="*/ 499 h 499"/>
                <a:gd name="T18" fmla="*/ 84 w 115"/>
                <a:gd name="T19" fmla="*/ 402 h 499"/>
                <a:gd name="T20" fmla="*/ 115 w 115"/>
                <a:gd name="T21" fmla="*/ 250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5" h="499">
                  <a:moveTo>
                    <a:pt x="115" y="250"/>
                  </a:moveTo>
                  <a:cubicBezTo>
                    <a:pt x="115" y="211"/>
                    <a:pt x="110" y="150"/>
                    <a:pt x="82" y="94"/>
                  </a:cubicBezTo>
                  <a:cubicBezTo>
                    <a:pt x="52" y="33"/>
                    <a:pt x="10" y="0"/>
                    <a:pt x="5" y="0"/>
                  </a:cubicBezTo>
                  <a:cubicBezTo>
                    <a:pt x="2" y="0"/>
                    <a:pt x="0" y="2"/>
                    <a:pt x="0" y="5"/>
                  </a:cubicBezTo>
                  <a:cubicBezTo>
                    <a:pt x="0" y="7"/>
                    <a:pt x="0" y="8"/>
                    <a:pt x="9" y="17"/>
                  </a:cubicBezTo>
                  <a:cubicBezTo>
                    <a:pt x="58" y="66"/>
                    <a:pt x="86" y="145"/>
                    <a:pt x="86" y="250"/>
                  </a:cubicBezTo>
                  <a:cubicBezTo>
                    <a:pt x="86" y="335"/>
                    <a:pt x="68" y="423"/>
                    <a:pt x="6" y="485"/>
                  </a:cubicBezTo>
                  <a:cubicBezTo>
                    <a:pt x="0" y="491"/>
                    <a:pt x="0" y="492"/>
                    <a:pt x="0" y="494"/>
                  </a:cubicBezTo>
                  <a:cubicBezTo>
                    <a:pt x="0" y="497"/>
                    <a:pt x="2" y="499"/>
                    <a:pt x="5" y="499"/>
                  </a:cubicBezTo>
                  <a:cubicBezTo>
                    <a:pt x="10" y="499"/>
                    <a:pt x="54" y="465"/>
                    <a:pt x="84" y="402"/>
                  </a:cubicBezTo>
                  <a:cubicBezTo>
                    <a:pt x="109" y="347"/>
                    <a:pt x="115" y="291"/>
                    <a:pt x="115" y="250"/>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23">
              <a:extLst>
                <a:ext uri="{FF2B5EF4-FFF2-40B4-BE49-F238E27FC236}">
                  <a16:creationId xmlns:a16="http://schemas.microsoft.com/office/drawing/2014/main" id="{DFFC3701-15D3-4438-B293-FBA90F98B5C0}"/>
                </a:ext>
              </a:extLst>
            </p:cNvPr>
            <p:cNvSpPr>
              <a:spLocks/>
            </p:cNvSpPr>
            <p:nvPr>
              <p:custDataLst>
                <p:tags r:id="rId35"/>
              </p:custDataLst>
            </p:nvPr>
          </p:nvSpPr>
          <p:spPr bwMode="auto">
            <a:xfrm>
              <a:off x="3225800" y="1119187"/>
              <a:ext cx="215900" cy="231775"/>
            </a:xfrm>
            <a:custGeom>
              <a:avLst/>
              <a:gdLst>
                <a:gd name="T0" fmla="*/ 176 w 332"/>
                <a:gd name="T1" fmla="*/ 177 h 333"/>
                <a:gd name="T2" fmla="*/ 316 w 332"/>
                <a:gd name="T3" fmla="*/ 177 h 333"/>
                <a:gd name="T4" fmla="*/ 332 w 332"/>
                <a:gd name="T5" fmla="*/ 167 h 333"/>
                <a:gd name="T6" fmla="*/ 316 w 332"/>
                <a:gd name="T7" fmla="*/ 157 h 333"/>
                <a:gd name="T8" fmla="*/ 176 w 332"/>
                <a:gd name="T9" fmla="*/ 157 h 333"/>
                <a:gd name="T10" fmla="*/ 176 w 332"/>
                <a:gd name="T11" fmla="*/ 17 h 333"/>
                <a:gd name="T12" fmla="*/ 167 w 332"/>
                <a:gd name="T13" fmla="*/ 0 h 333"/>
                <a:gd name="T14" fmla="*/ 157 w 332"/>
                <a:gd name="T15" fmla="*/ 17 h 333"/>
                <a:gd name="T16" fmla="*/ 157 w 332"/>
                <a:gd name="T17" fmla="*/ 157 h 333"/>
                <a:gd name="T18" fmla="*/ 17 w 332"/>
                <a:gd name="T19" fmla="*/ 157 h 333"/>
                <a:gd name="T20" fmla="*/ 0 w 332"/>
                <a:gd name="T21" fmla="*/ 167 h 333"/>
                <a:gd name="T22" fmla="*/ 17 w 332"/>
                <a:gd name="T23" fmla="*/ 177 h 333"/>
                <a:gd name="T24" fmla="*/ 157 w 332"/>
                <a:gd name="T25" fmla="*/ 177 h 333"/>
                <a:gd name="T26" fmla="*/ 157 w 332"/>
                <a:gd name="T27" fmla="*/ 316 h 333"/>
                <a:gd name="T28" fmla="*/ 167 w 332"/>
                <a:gd name="T29" fmla="*/ 333 h 333"/>
                <a:gd name="T30" fmla="*/ 176 w 332"/>
                <a:gd name="T31" fmla="*/ 316 h 333"/>
                <a:gd name="T32" fmla="*/ 176 w 332"/>
                <a:gd name="T33" fmla="*/ 177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32" h="333">
                  <a:moveTo>
                    <a:pt x="176" y="177"/>
                  </a:moveTo>
                  <a:lnTo>
                    <a:pt x="316" y="177"/>
                  </a:lnTo>
                  <a:cubicBezTo>
                    <a:pt x="323" y="177"/>
                    <a:pt x="332" y="177"/>
                    <a:pt x="332" y="167"/>
                  </a:cubicBezTo>
                  <a:cubicBezTo>
                    <a:pt x="332" y="157"/>
                    <a:pt x="323" y="157"/>
                    <a:pt x="316" y="157"/>
                  </a:cubicBezTo>
                  <a:lnTo>
                    <a:pt x="176" y="157"/>
                  </a:lnTo>
                  <a:lnTo>
                    <a:pt x="176" y="17"/>
                  </a:lnTo>
                  <a:cubicBezTo>
                    <a:pt x="176" y="10"/>
                    <a:pt x="176" y="0"/>
                    <a:pt x="167" y="0"/>
                  </a:cubicBezTo>
                  <a:cubicBezTo>
                    <a:pt x="157" y="0"/>
                    <a:pt x="157" y="10"/>
                    <a:pt x="157" y="17"/>
                  </a:cubicBezTo>
                  <a:lnTo>
                    <a:pt x="157" y="157"/>
                  </a:lnTo>
                  <a:lnTo>
                    <a:pt x="17" y="157"/>
                  </a:lnTo>
                  <a:cubicBezTo>
                    <a:pt x="10" y="157"/>
                    <a:pt x="0" y="157"/>
                    <a:pt x="0" y="167"/>
                  </a:cubicBezTo>
                  <a:cubicBezTo>
                    <a:pt x="0" y="177"/>
                    <a:pt x="10" y="177"/>
                    <a:pt x="17" y="177"/>
                  </a:cubicBezTo>
                  <a:lnTo>
                    <a:pt x="157" y="177"/>
                  </a:lnTo>
                  <a:lnTo>
                    <a:pt x="157" y="316"/>
                  </a:lnTo>
                  <a:cubicBezTo>
                    <a:pt x="157" y="323"/>
                    <a:pt x="157" y="333"/>
                    <a:pt x="167" y="333"/>
                  </a:cubicBezTo>
                  <a:cubicBezTo>
                    <a:pt x="176" y="333"/>
                    <a:pt x="176" y="323"/>
                    <a:pt x="176" y="316"/>
                  </a:cubicBezTo>
                  <a:lnTo>
                    <a:pt x="176" y="177"/>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24">
              <a:extLst>
                <a:ext uri="{FF2B5EF4-FFF2-40B4-BE49-F238E27FC236}">
                  <a16:creationId xmlns:a16="http://schemas.microsoft.com/office/drawing/2014/main" id="{1EB45601-DFDC-4F63-9AAF-A1B28EBED99B}"/>
                </a:ext>
              </a:extLst>
            </p:cNvPr>
            <p:cNvSpPr>
              <a:spLocks noEditPoints="1"/>
            </p:cNvSpPr>
            <p:nvPr>
              <p:custDataLst>
                <p:tags r:id="rId36"/>
              </p:custDataLst>
            </p:nvPr>
          </p:nvSpPr>
          <p:spPr bwMode="auto">
            <a:xfrm>
              <a:off x="3541713" y="1163637"/>
              <a:ext cx="171450" cy="228600"/>
            </a:xfrm>
            <a:custGeom>
              <a:avLst/>
              <a:gdLst>
                <a:gd name="T0" fmla="*/ 111 w 262"/>
                <a:gd name="T1" fmla="*/ 132 h 328"/>
                <a:gd name="T2" fmla="*/ 67 w 262"/>
                <a:gd name="T3" fmla="*/ 77 h 328"/>
                <a:gd name="T4" fmla="*/ 111 w 262"/>
                <a:gd name="T5" fmla="*/ 21 h 328"/>
                <a:gd name="T6" fmla="*/ 155 w 262"/>
                <a:gd name="T7" fmla="*/ 77 h 328"/>
                <a:gd name="T8" fmla="*/ 111 w 262"/>
                <a:gd name="T9" fmla="*/ 132 h 328"/>
                <a:gd name="T10" fmla="*/ 50 w 262"/>
                <a:gd name="T11" fmla="*/ 137 h 328"/>
                <a:gd name="T12" fmla="*/ 111 w 262"/>
                <a:gd name="T13" fmla="*/ 150 h 328"/>
                <a:gd name="T14" fmla="*/ 210 w 262"/>
                <a:gd name="T15" fmla="*/ 77 h 328"/>
                <a:gd name="T16" fmla="*/ 190 w 262"/>
                <a:gd name="T17" fmla="*/ 29 h 328"/>
                <a:gd name="T18" fmla="*/ 221 w 262"/>
                <a:gd name="T19" fmla="*/ 19 h 328"/>
                <a:gd name="T20" fmla="*/ 219 w 262"/>
                <a:gd name="T21" fmla="*/ 29 h 328"/>
                <a:gd name="T22" fmla="*/ 241 w 262"/>
                <a:gd name="T23" fmla="*/ 51 h 328"/>
                <a:gd name="T24" fmla="*/ 262 w 262"/>
                <a:gd name="T25" fmla="*/ 29 h 328"/>
                <a:gd name="T26" fmla="*/ 231 w 262"/>
                <a:gd name="T27" fmla="*/ 0 h 328"/>
                <a:gd name="T28" fmla="*/ 178 w 262"/>
                <a:gd name="T29" fmla="*/ 19 h 328"/>
                <a:gd name="T30" fmla="*/ 111 w 262"/>
                <a:gd name="T31" fmla="*/ 3 h 328"/>
                <a:gd name="T32" fmla="*/ 12 w 262"/>
                <a:gd name="T33" fmla="*/ 77 h 328"/>
                <a:gd name="T34" fmla="*/ 38 w 262"/>
                <a:gd name="T35" fmla="*/ 129 h 328"/>
                <a:gd name="T36" fmla="*/ 21 w 262"/>
                <a:gd name="T37" fmla="*/ 173 h 328"/>
                <a:gd name="T38" fmla="*/ 43 w 262"/>
                <a:gd name="T39" fmla="*/ 221 h 328"/>
                <a:gd name="T40" fmla="*/ 0 w 262"/>
                <a:gd name="T41" fmla="*/ 265 h 328"/>
                <a:gd name="T42" fmla="*/ 127 w 262"/>
                <a:gd name="T43" fmla="*/ 328 h 328"/>
                <a:gd name="T44" fmla="*/ 254 w 262"/>
                <a:gd name="T45" fmla="*/ 263 h 328"/>
                <a:gd name="T46" fmla="*/ 217 w 262"/>
                <a:gd name="T47" fmla="*/ 200 h 328"/>
                <a:gd name="T48" fmla="*/ 111 w 262"/>
                <a:gd name="T49" fmla="*/ 186 h 328"/>
                <a:gd name="T50" fmla="*/ 73 w 262"/>
                <a:gd name="T51" fmla="*/ 185 h 328"/>
                <a:gd name="T52" fmla="*/ 45 w 262"/>
                <a:gd name="T53" fmla="*/ 154 h 328"/>
                <a:gd name="T54" fmla="*/ 50 w 262"/>
                <a:gd name="T55" fmla="*/ 137 h 328"/>
                <a:gd name="T56" fmla="*/ 81 w 262"/>
                <a:gd name="T57" fmla="*/ 234 h 328"/>
                <a:gd name="T58" fmla="*/ 139 w 262"/>
                <a:gd name="T59" fmla="*/ 234 h 328"/>
                <a:gd name="T60" fmla="*/ 211 w 262"/>
                <a:gd name="T61" fmla="*/ 265 h 328"/>
                <a:gd name="T62" fmla="*/ 127 w 262"/>
                <a:gd name="T63" fmla="*/ 310 h 328"/>
                <a:gd name="T64" fmla="*/ 43 w 262"/>
                <a:gd name="T65" fmla="*/ 264 h 328"/>
                <a:gd name="T66" fmla="*/ 81 w 262"/>
                <a:gd name="T67" fmla="*/ 234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62" h="328">
                  <a:moveTo>
                    <a:pt x="111" y="132"/>
                  </a:moveTo>
                  <a:cubicBezTo>
                    <a:pt x="67" y="132"/>
                    <a:pt x="67" y="99"/>
                    <a:pt x="67" y="77"/>
                  </a:cubicBezTo>
                  <a:cubicBezTo>
                    <a:pt x="67" y="54"/>
                    <a:pt x="67" y="21"/>
                    <a:pt x="111" y="21"/>
                  </a:cubicBezTo>
                  <a:cubicBezTo>
                    <a:pt x="155" y="21"/>
                    <a:pt x="155" y="54"/>
                    <a:pt x="155" y="77"/>
                  </a:cubicBezTo>
                  <a:cubicBezTo>
                    <a:pt x="155" y="99"/>
                    <a:pt x="155" y="132"/>
                    <a:pt x="111" y="132"/>
                  </a:cubicBezTo>
                  <a:close/>
                  <a:moveTo>
                    <a:pt x="50" y="137"/>
                  </a:moveTo>
                  <a:cubicBezTo>
                    <a:pt x="73" y="149"/>
                    <a:pt x="98" y="150"/>
                    <a:pt x="111" y="150"/>
                  </a:cubicBezTo>
                  <a:cubicBezTo>
                    <a:pt x="183" y="150"/>
                    <a:pt x="210" y="112"/>
                    <a:pt x="210" y="77"/>
                  </a:cubicBezTo>
                  <a:cubicBezTo>
                    <a:pt x="210" y="53"/>
                    <a:pt x="198" y="37"/>
                    <a:pt x="190" y="29"/>
                  </a:cubicBezTo>
                  <a:cubicBezTo>
                    <a:pt x="205" y="21"/>
                    <a:pt x="216" y="20"/>
                    <a:pt x="221" y="19"/>
                  </a:cubicBezTo>
                  <a:cubicBezTo>
                    <a:pt x="220" y="22"/>
                    <a:pt x="219" y="26"/>
                    <a:pt x="219" y="29"/>
                  </a:cubicBezTo>
                  <a:cubicBezTo>
                    <a:pt x="219" y="42"/>
                    <a:pt x="228" y="51"/>
                    <a:pt x="241" y="51"/>
                  </a:cubicBezTo>
                  <a:cubicBezTo>
                    <a:pt x="254" y="51"/>
                    <a:pt x="262" y="41"/>
                    <a:pt x="262" y="29"/>
                  </a:cubicBezTo>
                  <a:cubicBezTo>
                    <a:pt x="262" y="18"/>
                    <a:pt x="254" y="0"/>
                    <a:pt x="231" y="0"/>
                  </a:cubicBezTo>
                  <a:cubicBezTo>
                    <a:pt x="223" y="0"/>
                    <a:pt x="200" y="2"/>
                    <a:pt x="178" y="19"/>
                  </a:cubicBezTo>
                  <a:cubicBezTo>
                    <a:pt x="169" y="13"/>
                    <a:pt x="148" y="3"/>
                    <a:pt x="111" y="3"/>
                  </a:cubicBezTo>
                  <a:cubicBezTo>
                    <a:pt x="39" y="3"/>
                    <a:pt x="12" y="42"/>
                    <a:pt x="12" y="77"/>
                  </a:cubicBezTo>
                  <a:cubicBezTo>
                    <a:pt x="12" y="97"/>
                    <a:pt x="22" y="118"/>
                    <a:pt x="38" y="129"/>
                  </a:cubicBezTo>
                  <a:cubicBezTo>
                    <a:pt x="24" y="146"/>
                    <a:pt x="21" y="163"/>
                    <a:pt x="21" y="173"/>
                  </a:cubicBezTo>
                  <a:cubicBezTo>
                    <a:pt x="21" y="181"/>
                    <a:pt x="23" y="205"/>
                    <a:pt x="43" y="221"/>
                  </a:cubicBezTo>
                  <a:cubicBezTo>
                    <a:pt x="36" y="223"/>
                    <a:pt x="0" y="233"/>
                    <a:pt x="0" y="265"/>
                  </a:cubicBezTo>
                  <a:cubicBezTo>
                    <a:pt x="0" y="290"/>
                    <a:pt x="27" y="328"/>
                    <a:pt x="127" y="328"/>
                  </a:cubicBezTo>
                  <a:cubicBezTo>
                    <a:pt x="215" y="328"/>
                    <a:pt x="254" y="298"/>
                    <a:pt x="254" y="263"/>
                  </a:cubicBezTo>
                  <a:cubicBezTo>
                    <a:pt x="254" y="248"/>
                    <a:pt x="250" y="217"/>
                    <a:pt x="217" y="200"/>
                  </a:cubicBezTo>
                  <a:cubicBezTo>
                    <a:pt x="189" y="186"/>
                    <a:pt x="159" y="186"/>
                    <a:pt x="111" y="186"/>
                  </a:cubicBezTo>
                  <a:cubicBezTo>
                    <a:pt x="98" y="186"/>
                    <a:pt x="75" y="186"/>
                    <a:pt x="73" y="185"/>
                  </a:cubicBezTo>
                  <a:cubicBezTo>
                    <a:pt x="51" y="182"/>
                    <a:pt x="45" y="163"/>
                    <a:pt x="45" y="154"/>
                  </a:cubicBezTo>
                  <a:cubicBezTo>
                    <a:pt x="45" y="149"/>
                    <a:pt x="47" y="141"/>
                    <a:pt x="50" y="137"/>
                  </a:cubicBezTo>
                  <a:close/>
                  <a:moveTo>
                    <a:pt x="81" y="234"/>
                  </a:moveTo>
                  <a:lnTo>
                    <a:pt x="139" y="234"/>
                  </a:lnTo>
                  <a:cubicBezTo>
                    <a:pt x="155" y="234"/>
                    <a:pt x="211" y="234"/>
                    <a:pt x="211" y="265"/>
                  </a:cubicBezTo>
                  <a:cubicBezTo>
                    <a:pt x="211" y="283"/>
                    <a:pt x="192" y="310"/>
                    <a:pt x="127" y="310"/>
                  </a:cubicBezTo>
                  <a:cubicBezTo>
                    <a:pt x="67" y="310"/>
                    <a:pt x="43" y="287"/>
                    <a:pt x="43" y="264"/>
                  </a:cubicBezTo>
                  <a:cubicBezTo>
                    <a:pt x="43" y="234"/>
                    <a:pt x="74" y="234"/>
                    <a:pt x="81" y="234"/>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Freeform 25">
              <a:extLst>
                <a:ext uri="{FF2B5EF4-FFF2-40B4-BE49-F238E27FC236}">
                  <a16:creationId xmlns:a16="http://schemas.microsoft.com/office/drawing/2014/main" id="{32791275-9F7B-46F9-A550-A0AFBB061FE7}"/>
                </a:ext>
              </a:extLst>
            </p:cNvPr>
            <p:cNvSpPr>
              <a:spLocks/>
            </p:cNvSpPr>
            <p:nvPr>
              <p:custDataLst>
                <p:tags r:id="rId37"/>
              </p:custDataLst>
            </p:nvPr>
          </p:nvSpPr>
          <p:spPr bwMode="auto">
            <a:xfrm>
              <a:off x="3756025" y="1062037"/>
              <a:ext cx="74613" cy="346075"/>
            </a:xfrm>
            <a:custGeom>
              <a:avLst/>
              <a:gdLst>
                <a:gd name="T0" fmla="*/ 115 w 115"/>
                <a:gd name="T1" fmla="*/ 494 h 499"/>
                <a:gd name="T2" fmla="*/ 107 w 115"/>
                <a:gd name="T3" fmla="*/ 483 h 499"/>
                <a:gd name="T4" fmla="*/ 29 w 115"/>
                <a:gd name="T5" fmla="*/ 250 h 499"/>
                <a:gd name="T6" fmla="*/ 109 w 115"/>
                <a:gd name="T7" fmla="*/ 14 h 499"/>
                <a:gd name="T8" fmla="*/ 115 w 115"/>
                <a:gd name="T9" fmla="*/ 5 h 499"/>
                <a:gd name="T10" fmla="*/ 110 w 115"/>
                <a:gd name="T11" fmla="*/ 0 h 499"/>
                <a:gd name="T12" fmla="*/ 31 w 115"/>
                <a:gd name="T13" fmla="*/ 97 h 499"/>
                <a:gd name="T14" fmla="*/ 0 w 115"/>
                <a:gd name="T15" fmla="*/ 250 h 499"/>
                <a:gd name="T16" fmla="*/ 33 w 115"/>
                <a:gd name="T17" fmla="*/ 405 h 499"/>
                <a:gd name="T18" fmla="*/ 110 w 115"/>
                <a:gd name="T19" fmla="*/ 499 h 499"/>
                <a:gd name="T20" fmla="*/ 115 w 115"/>
                <a:gd name="T21" fmla="*/ 494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5" h="499">
                  <a:moveTo>
                    <a:pt x="115" y="494"/>
                  </a:moveTo>
                  <a:cubicBezTo>
                    <a:pt x="115" y="492"/>
                    <a:pt x="115" y="491"/>
                    <a:pt x="107" y="483"/>
                  </a:cubicBezTo>
                  <a:cubicBezTo>
                    <a:pt x="44" y="420"/>
                    <a:pt x="29" y="326"/>
                    <a:pt x="29" y="250"/>
                  </a:cubicBezTo>
                  <a:cubicBezTo>
                    <a:pt x="29" y="163"/>
                    <a:pt x="47" y="76"/>
                    <a:pt x="109" y="14"/>
                  </a:cubicBezTo>
                  <a:cubicBezTo>
                    <a:pt x="115" y="8"/>
                    <a:pt x="115" y="7"/>
                    <a:pt x="115" y="5"/>
                  </a:cubicBezTo>
                  <a:cubicBezTo>
                    <a:pt x="115" y="2"/>
                    <a:pt x="113" y="0"/>
                    <a:pt x="110" y="0"/>
                  </a:cubicBezTo>
                  <a:cubicBezTo>
                    <a:pt x="105" y="0"/>
                    <a:pt x="60" y="34"/>
                    <a:pt x="31" y="97"/>
                  </a:cubicBezTo>
                  <a:cubicBezTo>
                    <a:pt x="6" y="152"/>
                    <a:pt x="0" y="208"/>
                    <a:pt x="0" y="250"/>
                  </a:cubicBezTo>
                  <a:cubicBezTo>
                    <a:pt x="0" y="288"/>
                    <a:pt x="5" y="349"/>
                    <a:pt x="33" y="405"/>
                  </a:cubicBezTo>
                  <a:cubicBezTo>
                    <a:pt x="62" y="467"/>
                    <a:pt x="105" y="499"/>
                    <a:pt x="110" y="499"/>
                  </a:cubicBezTo>
                  <a:cubicBezTo>
                    <a:pt x="113" y="499"/>
                    <a:pt x="115" y="497"/>
                    <a:pt x="115" y="494"/>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26">
              <a:extLst>
                <a:ext uri="{FF2B5EF4-FFF2-40B4-BE49-F238E27FC236}">
                  <a16:creationId xmlns:a16="http://schemas.microsoft.com/office/drawing/2014/main" id="{8DDB7FAA-33A7-43D1-85AA-B0383CC5823A}"/>
                </a:ext>
              </a:extLst>
            </p:cNvPr>
            <p:cNvSpPr>
              <a:spLocks noEditPoints="1"/>
            </p:cNvSpPr>
            <p:nvPr>
              <p:custDataLst>
                <p:tags r:id="rId38"/>
              </p:custDataLst>
            </p:nvPr>
          </p:nvSpPr>
          <p:spPr bwMode="auto">
            <a:xfrm>
              <a:off x="3862388" y="1166812"/>
              <a:ext cx="182563" cy="222250"/>
            </a:xfrm>
            <a:custGeom>
              <a:avLst/>
              <a:gdLst>
                <a:gd name="T0" fmla="*/ 192 w 281"/>
                <a:gd name="T1" fmla="*/ 153 h 321"/>
                <a:gd name="T2" fmla="*/ 185 w 281"/>
                <a:gd name="T3" fmla="*/ 174 h 321"/>
                <a:gd name="T4" fmla="*/ 125 w 281"/>
                <a:gd name="T5" fmla="*/ 209 h 321"/>
                <a:gd name="T6" fmla="*/ 64 w 281"/>
                <a:gd name="T7" fmla="*/ 114 h 321"/>
                <a:gd name="T8" fmla="*/ 131 w 281"/>
                <a:gd name="T9" fmla="*/ 20 h 321"/>
                <a:gd name="T10" fmla="*/ 192 w 281"/>
                <a:gd name="T11" fmla="*/ 84 h 321"/>
                <a:gd name="T12" fmla="*/ 192 w 281"/>
                <a:gd name="T13" fmla="*/ 153 h 321"/>
                <a:gd name="T14" fmla="*/ 199 w 281"/>
                <a:gd name="T15" fmla="*/ 39 h 321"/>
                <a:gd name="T16" fmla="*/ 124 w 281"/>
                <a:gd name="T17" fmla="*/ 0 h 321"/>
                <a:gd name="T18" fmla="*/ 0 w 281"/>
                <a:gd name="T19" fmla="*/ 114 h 321"/>
                <a:gd name="T20" fmla="*/ 120 w 281"/>
                <a:gd name="T21" fmla="*/ 227 h 321"/>
                <a:gd name="T22" fmla="*/ 189 w 281"/>
                <a:gd name="T23" fmla="*/ 200 h 321"/>
                <a:gd name="T24" fmla="*/ 189 w 281"/>
                <a:gd name="T25" fmla="*/ 298 h 321"/>
                <a:gd name="T26" fmla="*/ 155 w 281"/>
                <a:gd name="T27" fmla="*/ 298 h 321"/>
                <a:gd name="T28" fmla="*/ 155 w 281"/>
                <a:gd name="T29" fmla="*/ 321 h 321"/>
                <a:gd name="T30" fmla="*/ 218 w 281"/>
                <a:gd name="T31" fmla="*/ 320 h 321"/>
                <a:gd name="T32" fmla="*/ 281 w 281"/>
                <a:gd name="T33" fmla="*/ 321 h 321"/>
                <a:gd name="T34" fmla="*/ 281 w 281"/>
                <a:gd name="T35" fmla="*/ 298 h 321"/>
                <a:gd name="T36" fmla="*/ 246 w 281"/>
                <a:gd name="T37" fmla="*/ 298 h 321"/>
                <a:gd name="T38" fmla="*/ 246 w 281"/>
                <a:gd name="T39" fmla="*/ 0 h 321"/>
                <a:gd name="T40" fmla="*/ 226 w 281"/>
                <a:gd name="T41" fmla="*/ 0 h 321"/>
                <a:gd name="T42" fmla="*/ 199 w 281"/>
                <a:gd name="T43" fmla="*/ 39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1" h="321">
                  <a:moveTo>
                    <a:pt x="192" y="153"/>
                  </a:moveTo>
                  <a:cubicBezTo>
                    <a:pt x="192" y="162"/>
                    <a:pt x="192" y="164"/>
                    <a:pt x="185" y="174"/>
                  </a:cubicBezTo>
                  <a:cubicBezTo>
                    <a:pt x="165" y="204"/>
                    <a:pt x="140" y="209"/>
                    <a:pt x="125" y="209"/>
                  </a:cubicBezTo>
                  <a:cubicBezTo>
                    <a:pt x="94" y="209"/>
                    <a:pt x="64" y="180"/>
                    <a:pt x="64" y="114"/>
                  </a:cubicBezTo>
                  <a:cubicBezTo>
                    <a:pt x="64" y="43"/>
                    <a:pt x="101" y="20"/>
                    <a:pt x="131" y="20"/>
                  </a:cubicBezTo>
                  <a:cubicBezTo>
                    <a:pt x="168" y="20"/>
                    <a:pt x="192" y="59"/>
                    <a:pt x="192" y="84"/>
                  </a:cubicBezTo>
                  <a:lnTo>
                    <a:pt x="192" y="153"/>
                  </a:lnTo>
                  <a:close/>
                  <a:moveTo>
                    <a:pt x="199" y="39"/>
                  </a:moveTo>
                  <a:cubicBezTo>
                    <a:pt x="182" y="15"/>
                    <a:pt x="154" y="0"/>
                    <a:pt x="124" y="0"/>
                  </a:cubicBezTo>
                  <a:cubicBezTo>
                    <a:pt x="51" y="0"/>
                    <a:pt x="0" y="44"/>
                    <a:pt x="0" y="114"/>
                  </a:cubicBezTo>
                  <a:cubicBezTo>
                    <a:pt x="0" y="184"/>
                    <a:pt x="50" y="227"/>
                    <a:pt x="120" y="227"/>
                  </a:cubicBezTo>
                  <a:cubicBezTo>
                    <a:pt x="144" y="227"/>
                    <a:pt x="166" y="220"/>
                    <a:pt x="189" y="200"/>
                  </a:cubicBezTo>
                  <a:lnTo>
                    <a:pt x="189" y="298"/>
                  </a:lnTo>
                  <a:lnTo>
                    <a:pt x="155" y="298"/>
                  </a:lnTo>
                  <a:lnTo>
                    <a:pt x="155" y="321"/>
                  </a:lnTo>
                  <a:cubicBezTo>
                    <a:pt x="169" y="321"/>
                    <a:pt x="199" y="320"/>
                    <a:pt x="218" y="320"/>
                  </a:cubicBezTo>
                  <a:cubicBezTo>
                    <a:pt x="237" y="320"/>
                    <a:pt x="267" y="321"/>
                    <a:pt x="281" y="321"/>
                  </a:cubicBezTo>
                  <a:lnTo>
                    <a:pt x="281" y="298"/>
                  </a:lnTo>
                  <a:lnTo>
                    <a:pt x="246" y="298"/>
                  </a:lnTo>
                  <a:lnTo>
                    <a:pt x="246" y="0"/>
                  </a:lnTo>
                  <a:lnTo>
                    <a:pt x="226" y="0"/>
                  </a:lnTo>
                  <a:lnTo>
                    <a:pt x="199" y="39"/>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27">
              <a:extLst>
                <a:ext uri="{FF2B5EF4-FFF2-40B4-BE49-F238E27FC236}">
                  <a16:creationId xmlns:a16="http://schemas.microsoft.com/office/drawing/2014/main" id="{E098A980-3C3B-4507-A78F-E907D5E56F19}"/>
                </a:ext>
              </a:extLst>
            </p:cNvPr>
            <p:cNvSpPr>
              <a:spLocks/>
            </p:cNvSpPr>
            <p:nvPr>
              <p:custDataLst>
                <p:tags r:id="rId39"/>
              </p:custDataLst>
            </p:nvPr>
          </p:nvSpPr>
          <p:spPr bwMode="auto">
            <a:xfrm>
              <a:off x="4065588" y="1062037"/>
              <a:ext cx="74613" cy="346075"/>
            </a:xfrm>
            <a:custGeom>
              <a:avLst/>
              <a:gdLst>
                <a:gd name="T0" fmla="*/ 115 w 115"/>
                <a:gd name="T1" fmla="*/ 250 h 499"/>
                <a:gd name="T2" fmla="*/ 83 w 115"/>
                <a:gd name="T3" fmla="*/ 94 h 499"/>
                <a:gd name="T4" fmla="*/ 5 w 115"/>
                <a:gd name="T5" fmla="*/ 0 h 499"/>
                <a:gd name="T6" fmla="*/ 0 w 115"/>
                <a:gd name="T7" fmla="*/ 5 h 499"/>
                <a:gd name="T8" fmla="*/ 9 w 115"/>
                <a:gd name="T9" fmla="*/ 17 h 499"/>
                <a:gd name="T10" fmla="*/ 87 w 115"/>
                <a:gd name="T11" fmla="*/ 250 h 499"/>
                <a:gd name="T12" fmla="*/ 6 w 115"/>
                <a:gd name="T13" fmla="*/ 485 h 499"/>
                <a:gd name="T14" fmla="*/ 0 w 115"/>
                <a:gd name="T15" fmla="*/ 494 h 499"/>
                <a:gd name="T16" fmla="*/ 5 w 115"/>
                <a:gd name="T17" fmla="*/ 499 h 499"/>
                <a:gd name="T18" fmla="*/ 84 w 115"/>
                <a:gd name="T19" fmla="*/ 402 h 499"/>
                <a:gd name="T20" fmla="*/ 115 w 115"/>
                <a:gd name="T21" fmla="*/ 250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5" h="499">
                  <a:moveTo>
                    <a:pt x="115" y="250"/>
                  </a:moveTo>
                  <a:cubicBezTo>
                    <a:pt x="115" y="211"/>
                    <a:pt x="110" y="150"/>
                    <a:pt x="83" y="94"/>
                  </a:cubicBezTo>
                  <a:cubicBezTo>
                    <a:pt x="53" y="33"/>
                    <a:pt x="10" y="0"/>
                    <a:pt x="5" y="0"/>
                  </a:cubicBezTo>
                  <a:cubicBezTo>
                    <a:pt x="2" y="0"/>
                    <a:pt x="0" y="2"/>
                    <a:pt x="0" y="5"/>
                  </a:cubicBezTo>
                  <a:cubicBezTo>
                    <a:pt x="0" y="7"/>
                    <a:pt x="0" y="8"/>
                    <a:pt x="9" y="17"/>
                  </a:cubicBezTo>
                  <a:cubicBezTo>
                    <a:pt x="58" y="66"/>
                    <a:pt x="87" y="145"/>
                    <a:pt x="87" y="250"/>
                  </a:cubicBezTo>
                  <a:cubicBezTo>
                    <a:pt x="87" y="335"/>
                    <a:pt x="68" y="423"/>
                    <a:pt x="6" y="485"/>
                  </a:cubicBezTo>
                  <a:cubicBezTo>
                    <a:pt x="0" y="491"/>
                    <a:pt x="0" y="492"/>
                    <a:pt x="0" y="494"/>
                  </a:cubicBezTo>
                  <a:cubicBezTo>
                    <a:pt x="0" y="497"/>
                    <a:pt x="2" y="499"/>
                    <a:pt x="5" y="499"/>
                  </a:cubicBezTo>
                  <a:cubicBezTo>
                    <a:pt x="10" y="499"/>
                    <a:pt x="55" y="465"/>
                    <a:pt x="84" y="402"/>
                  </a:cubicBezTo>
                  <a:cubicBezTo>
                    <a:pt x="109" y="347"/>
                    <a:pt x="115" y="291"/>
                    <a:pt x="115" y="250"/>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Freeform 28">
              <a:extLst>
                <a:ext uri="{FF2B5EF4-FFF2-40B4-BE49-F238E27FC236}">
                  <a16:creationId xmlns:a16="http://schemas.microsoft.com/office/drawing/2014/main" id="{18A94569-9007-4542-BBA4-D954812160D4}"/>
                </a:ext>
              </a:extLst>
            </p:cNvPr>
            <p:cNvSpPr>
              <a:spLocks/>
            </p:cNvSpPr>
            <p:nvPr>
              <p:custDataLst>
                <p:tags r:id="rId40"/>
              </p:custDataLst>
            </p:nvPr>
          </p:nvSpPr>
          <p:spPr bwMode="auto">
            <a:xfrm>
              <a:off x="4262438" y="1119187"/>
              <a:ext cx="215900" cy="231775"/>
            </a:xfrm>
            <a:custGeom>
              <a:avLst/>
              <a:gdLst>
                <a:gd name="T0" fmla="*/ 176 w 331"/>
                <a:gd name="T1" fmla="*/ 177 h 333"/>
                <a:gd name="T2" fmla="*/ 315 w 331"/>
                <a:gd name="T3" fmla="*/ 177 h 333"/>
                <a:gd name="T4" fmla="*/ 331 w 331"/>
                <a:gd name="T5" fmla="*/ 167 h 333"/>
                <a:gd name="T6" fmla="*/ 315 w 331"/>
                <a:gd name="T7" fmla="*/ 157 h 333"/>
                <a:gd name="T8" fmla="*/ 176 w 331"/>
                <a:gd name="T9" fmla="*/ 157 h 333"/>
                <a:gd name="T10" fmla="*/ 176 w 331"/>
                <a:gd name="T11" fmla="*/ 17 h 333"/>
                <a:gd name="T12" fmla="*/ 166 w 331"/>
                <a:gd name="T13" fmla="*/ 0 h 333"/>
                <a:gd name="T14" fmla="*/ 156 w 331"/>
                <a:gd name="T15" fmla="*/ 17 h 333"/>
                <a:gd name="T16" fmla="*/ 156 w 331"/>
                <a:gd name="T17" fmla="*/ 157 h 333"/>
                <a:gd name="T18" fmla="*/ 16 w 331"/>
                <a:gd name="T19" fmla="*/ 157 h 333"/>
                <a:gd name="T20" fmla="*/ 0 w 331"/>
                <a:gd name="T21" fmla="*/ 167 h 333"/>
                <a:gd name="T22" fmla="*/ 16 w 331"/>
                <a:gd name="T23" fmla="*/ 177 h 333"/>
                <a:gd name="T24" fmla="*/ 156 w 331"/>
                <a:gd name="T25" fmla="*/ 177 h 333"/>
                <a:gd name="T26" fmla="*/ 156 w 331"/>
                <a:gd name="T27" fmla="*/ 316 h 333"/>
                <a:gd name="T28" fmla="*/ 166 w 331"/>
                <a:gd name="T29" fmla="*/ 333 h 333"/>
                <a:gd name="T30" fmla="*/ 176 w 331"/>
                <a:gd name="T31" fmla="*/ 316 h 333"/>
                <a:gd name="T32" fmla="*/ 176 w 331"/>
                <a:gd name="T33" fmla="*/ 177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31" h="333">
                  <a:moveTo>
                    <a:pt x="176" y="177"/>
                  </a:moveTo>
                  <a:lnTo>
                    <a:pt x="315" y="177"/>
                  </a:lnTo>
                  <a:cubicBezTo>
                    <a:pt x="322" y="177"/>
                    <a:pt x="331" y="177"/>
                    <a:pt x="331" y="167"/>
                  </a:cubicBezTo>
                  <a:cubicBezTo>
                    <a:pt x="331" y="157"/>
                    <a:pt x="322" y="157"/>
                    <a:pt x="315" y="157"/>
                  </a:cubicBezTo>
                  <a:lnTo>
                    <a:pt x="176" y="157"/>
                  </a:lnTo>
                  <a:lnTo>
                    <a:pt x="176" y="17"/>
                  </a:lnTo>
                  <a:cubicBezTo>
                    <a:pt x="176" y="10"/>
                    <a:pt x="176" y="0"/>
                    <a:pt x="166" y="0"/>
                  </a:cubicBezTo>
                  <a:cubicBezTo>
                    <a:pt x="156" y="0"/>
                    <a:pt x="156" y="10"/>
                    <a:pt x="156" y="17"/>
                  </a:cubicBezTo>
                  <a:lnTo>
                    <a:pt x="156" y="157"/>
                  </a:lnTo>
                  <a:lnTo>
                    <a:pt x="16" y="157"/>
                  </a:lnTo>
                  <a:cubicBezTo>
                    <a:pt x="9" y="157"/>
                    <a:pt x="0" y="157"/>
                    <a:pt x="0" y="167"/>
                  </a:cubicBezTo>
                  <a:cubicBezTo>
                    <a:pt x="0" y="177"/>
                    <a:pt x="9" y="177"/>
                    <a:pt x="16" y="177"/>
                  </a:cubicBezTo>
                  <a:lnTo>
                    <a:pt x="156" y="177"/>
                  </a:lnTo>
                  <a:lnTo>
                    <a:pt x="156" y="316"/>
                  </a:lnTo>
                  <a:cubicBezTo>
                    <a:pt x="156" y="323"/>
                    <a:pt x="156" y="333"/>
                    <a:pt x="166" y="333"/>
                  </a:cubicBezTo>
                  <a:cubicBezTo>
                    <a:pt x="176" y="333"/>
                    <a:pt x="176" y="323"/>
                    <a:pt x="176" y="316"/>
                  </a:cubicBezTo>
                  <a:lnTo>
                    <a:pt x="176" y="177"/>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29">
              <a:extLst>
                <a:ext uri="{FF2B5EF4-FFF2-40B4-BE49-F238E27FC236}">
                  <a16:creationId xmlns:a16="http://schemas.microsoft.com/office/drawing/2014/main" id="{1691D94F-2D46-4726-B6BD-19953ACE64A9}"/>
                </a:ext>
              </a:extLst>
            </p:cNvPr>
            <p:cNvSpPr>
              <a:spLocks/>
            </p:cNvSpPr>
            <p:nvPr>
              <p:custDataLst>
                <p:tags r:id="rId41"/>
              </p:custDataLst>
            </p:nvPr>
          </p:nvSpPr>
          <p:spPr bwMode="auto">
            <a:xfrm>
              <a:off x="4578350" y="1081087"/>
              <a:ext cx="227013" cy="311150"/>
            </a:xfrm>
            <a:custGeom>
              <a:avLst/>
              <a:gdLst>
                <a:gd name="T0" fmla="*/ 260 w 349"/>
                <a:gd name="T1" fmla="*/ 18 h 447"/>
                <a:gd name="T2" fmla="*/ 262 w 349"/>
                <a:gd name="T3" fmla="*/ 8 h 447"/>
                <a:gd name="T4" fmla="*/ 250 w 349"/>
                <a:gd name="T5" fmla="*/ 0 h 447"/>
                <a:gd name="T6" fmla="*/ 237 w 349"/>
                <a:gd name="T7" fmla="*/ 12 h 447"/>
                <a:gd name="T8" fmla="*/ 157 w 349"/>
                <a:gd name="T9" fmla="*/ 331 h 447"/>
                <a:gd name="T10" fmla="*/ 101 w 349"/>
                <a:gd name="T11" fmla="*/ 279 h 447"/>
                <a:gd name="T12" fmla="*/ 126 w 349"/>
                <a:gd name="T13" fmla="*/ 196 h 447"/>
                <a:gd name="T14" fmla="*/ 134 w 349"/>
                <a:gd name="T15" fmla="*/ 166 h 447"/>
                <a:gd name="T16" fmla="*/ 78 w 349"/>
                <a:gd name="T17" fmla="*/ 121 h 447"/>
                <a:gd name="T18" fmla="*/ 0 w 349"/>
                <a:gd name="T19" fmla="*/ 199 h 447"/>
                <a:gd name="T20" fmla="*/ 12 w 349"/>
                <a:gd name="T21" fmla="*/ 206 h 447"/>
                <a:gd name="T22" fmla="*/ 23 w 349"/>
                <a:gd name="T23" fmla="*/ 199 h 447"/>
                <a:gd name="T24" fmla="*/ 75 w 349"/>
                <a:gd name="T25" fmla="*/ 139 h 447"/>
                <a:gd name="T26" fmla="*/ 83 w 349"/>
                <a:gd name="T27" fmla="*/ 149 h 447"/>
                <a:gd name="T28" fmla="*/ 72 w 349"/>
                <a:gd name="T29" fmla="*/ 189 h 447"/>
                <a:gd name="T30" fmla="*/ 46 w 349"/>
                <a:gd name="T31" fmla="*/ 274 h 447"/>
                <a:gd name="T32" fmla="*/ 147 w 349"/>
                <a:gd name="T33" fmla="*/ 349 h 447"/>
                <a:gd name="T34" fmla="*/ 152 w 349"/>
                <a:gd name="T35" fmla="*/ 351 h 447"/>
                <a:gd name="T36" fmla="*/ 142 w 349"/>
                <a:gd name="T37" fmla="*/ 392 h 447"/>
                <a:gd name="T38" fmla="*/ 131 w 349"/>
                <a:gd name="T39" fmla="*/ 440 h 447"/>
                <a:gd name="T40" fmla="*/ 142 w 349"/>
                <a:gd name="T41" fmla="*/ 447 h 447"/>
                <a:gd name="T42" fmla="*/ 154 w 349"/>
                <a:gd name="T43" fmla="*/ 437 h 447"/>
                <a:gd name="T44" fmla="*/ 176 w 349"/>
                <a:gd name="T45" fmla="*/ 350 h 447"/>
                <a:gd name="T46" fmla="*/ 332 w 349"/>
                <a:gd name="T47" fmla="*/ 245 h 447"/>
                <a:gd name="T48" fmla="*/ 349 w 349"/>
                <a:gd name="T49" fmla="*/ 166 h 447"/>
                <a:gd name="T50" fmla="*/ 316 w 349"/>
                <a:gd name="T51" fmla="*/ 120 h 447"/>
                <a:gd name="T52" fmla="*/ 278 w 349"/>
                <a:gd name="T53" fmla="*/ 158 h 447"/>
                <a:gd name="T54" fmla="*/ 293 w 349"/>
                <a:gd name="T55" fmla="*/ 181 h 447"/>
                <a:gd name="T56" fmla="*/ 318 w 349"/>
                <a:gd name="T57" fmla="*/ 212 h 447"/>
                <a:gd name="T58" fmla="*/ 181 w 349"/>
                <a:gd name="T59" fmla="*/ 332 h 447"/>
                <a:gd name="T60" fmla="*/ 260 w 349"/>
                <a:gd name="T61" fmla="*/ 18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49" h="447">
                  <a:moveTo>
                    <a:pt x="260" y="18"/>
                  </a:moveTo>
                  <a:cubicBezTo>
                    <a:pt x="262" y="11"/>
                    <a:pt x="262" y="10"/>
                    <a:pt x="262" y="8"/>
                  </a:cubicBezTo>
                  <a:cubicBezTo>
                    <a:pt x="262" y="0"/>
                    <a:pt x="255" y="0"/>
                    <a:pt x="250" y="0"/>
                  </a:cubicBezTo>
                  <a:cubicBezTo>
                    <a:pt x="240" y="0"/>
                    <a:pt x="240" y="1"/>
                    <a:pt x="237" y="12"/>
                  </a:cubicBezTo>
                  <a:lnTo>
                    <a:pt x="157" y="331"/>
                  </a:lnTo>
                  <a:cubicBezTo>
                    <a:pt x="107" y="325"/>
                    <a:pt x="101" y="298"/>
                    <a:pt x="101" y="279"/>
                  </a:cubicBezTo>
                  <a:cubicBezTo>
                    <a:pt x="101" y="267"/>
                    <a:pt x="103" y="254"/>
                    <a:pt x="126" y="196"/>
                  </a:cubicBezTo>
                  <a:cubicBezTo>
                    <a:pt x="133" y="177"/>
                    <a:pt x="134" y="174"/>
                    <a:pt x="134" y="166"/>
                  </a:cubicBezTo>
                  <a:cubicBezTo>
                    <a:pt x="134" y="137"/>
                    <a:pt x="105" y="121"/>
                    <a:pt x="78" y="121"/>
                  </a:cubicBezTo>
                  <a:cubicBezTo>
                    <a:pt x="25" y="121"/>
                    <a:pt x="0" y="189"/>
                    <a:pt x="0" y="199"/>
                  </a:cubicBezTo>
                  <a:cubicBezTo>
                    <a:pt x="0" y="206"/>
                    <a:pt x="7" y="206"/>
                    <a:pt x="12" y="206"/>
                  </a:cubicBezTo>
                  <a:cubicBezTo>
                    <a:pt x="18" y="206"/>
                    <a:pt x="21" y="206"/>
                    <a:pt x="23" y="199"/>
                  </a:cubicBezTo>
                  <a:cubicBezTo>
                    <a:pt x="40" y="144"/>
                    <a:pt x="67" y="139"/>
                    <a:pt x="75" y="139"/>
                  </a:cubicBezTo>
                  <a:cubicBezTo>
                    <a:pt x="78" y="139"/>
                    <a:pt x="83" y="139"/>
                    <a:pt x="83" y="149"/>
                  </a:cubicBezTo>
                  <a:cubicBezTo>
                    <a:pt x="83" y="161"/>
                    <a:pt x="78" y="173"/>
                    <a:pt x="72" y="189"/>
                  </a:cubicBezTo>
                  <a:cubicBezTo>
                    <a:pt x="55" y="233"/>
                    <a:pt x="46" y="258"/>
                    <a:pt x="46" y="274"/>
                  </a:cubicBezTo>
                  <a:cubicBezTo>
                    <a:pt x="46" y="340"/>
                    <a:pt x="124" y="347"/>
                    <a:pt x="147" y="349"/>
                  </a:cubicBezTo>
                  <a:cubicBezTo>
                    <a:pt x="151" y="350"/>
                    <a:pt x="152" y="350"/>
                    <a:pt x="152" y="351"/>
                  </a:cubicBezTo>
                  <a:cubicBezTo>
                    <a:pt x="152" y="353"/>
                    <a:pt x="143" y="387"/>
                    <a:pt x="142" y="392"/>
                  </a:cubicBezTo>
                  <a:cubicBezTo>
                    <a:pt x="138" y="408"/>
                    <a:pt x="131" y="438"/>
                    <a:pt x="131" y="440"/>
                  </a:cubicBezTo>
                  <a:cubicBezTo>
                    <a:pt x="131" y="447"/>
                    <a:pt x="138" y="447"/>
                    <a:pt x="142" y="447"/>
                  </a:cubicBezTo>
                  <a:cubicBezTo>
                    <a:pt x="151" y="447"/>
                    <a:pt x="152" y="447"/>
                    <a:pt x="154" y="437"/>
                  </a:cubicBezTo>
                  <a:lnTo>
                    <a:pt x="176" y="350"/>
                  </a:lnTo>
                  <a:cubicBezTo>
                    <a:pt x="251" y="350"/>
                    <a:pt x="308" y="295"/>
                    <a:pt x="332" y="245"/>
                  </a:cubicBezTo>
                  <a:cubicBezTo>
                    <a:pt x="337" y="232"/>
                    <a:pt x="349" y="191"/>
                    <a:pt x="349" y="166"/>
                  </a:cubicBezTo>
                  <a:cubicBezTo>
                    <a:pt x="349" y="120"/>
                    <a:pt x="316" y="120"/>
                    <a:pt x="316" y="120"/>
                  </a:cubicBezTo>
                  <a:cubicBezTo>
                    <a:pt x="297" y="120"/>
                    <a:pt x="278" y="140"/>
                    <a:pt x="278" y="158"/>
                  </a:cubicBezTo>
                  <a:cubicBezTo>
                    <a:pt x="278" y="172"/>
                    <a:pt x="288" y="178"/>
                    <a:pt x="293" y="181"/>
                  </a:cubicBezTo>
                  <a:cubicBezTo>
                    <a:pt x="312" y="192"/>
                    <a:pt x="318" y="201"/>
                    <a:pt x="318" y="212"/>
                  </a:cubicBezTo>
                  <a:cubicBezTo>
                    <a:pt x="318" y="243"/>
                    <a:pt x="262" y="332"/>
                    <a:pt x="181" y="332"/>
                  </a:cubicBezTo>
                  <a:lnTo>
                    <a:pt x="260" y="18"/>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30">
              <a:extLst>
                <a:ext uri="{FF2B5EF4-FFF2-40B4-BE49-F238E27FC236}">
                  <a16:creationId xmlns:a16="http://schemas.microsoft.com/office/drawing/2014/main" id="{7F2EC9B8-B111-42D4-B857-30A16F95BBFD}"/>
                </a:ext>
              </a:extLst>
            </p:cNvPr>
            <p:cNvSpPr>
              <a:spLocks/>
            </p:cNvSpPr>
            <p:nvPr>
              <p:custDataLst>
                <p:tags r:id="rId42"/>
              </p:custDataLst>
            </p:nvPr>
          </p:nvSpPr>
          <p:spPr bwMode="auto">
            <a:xfrm>
              <a:off x="4859338" y="1062037"/>
              <a:ext cx="74613" cy="346075"/>
            </a:xfrm>
            <a:custGeom>
              <a:avLst/>
              <a:gdLst>
                <a:gd name="T0" fmla="*/ 115 w 115"/>
                <a:gd name="T1" fmla="*/ 494 h 499"/>
                <a:gd name="T2" fmla="*/ 107 w 115"/>
                <a:gd name="T3" fmla="*/ 483 h 499"/>
                <a:gd name="T4" fmla="*/ 28 w 115"/>
                <a:gd name="T5" fmla="*/ 250 h 499"/>
                <a:gd name="T6" fmla="*/ 109 w 115"/>
                <a:gd name="T7" fmla="*/ 14 h 499"/>
                <a:gd name="T8" fmla="*/ 115 w 115"/>
                <a:gd name="T9" fmla="*/ 5 h 499"/>
                <a:gd name="T10" fmla="*/ 110 w 115"/>
                <a:gd name="T11" fmla="*/ 0 h 499"/>
                <a:gd name="T12" fmla="*/ 31 w 115"/>
                <a:gd name="T13" fmla="*/ 97 h 499"/>
                <a:gd name="T14" fmla="*/ 0 w 115"/>
                <a:gd name="T15" fmla="*/ 250 h 499"/>
                <a:gd name="T16" fmla="*/ 32 w 115"/>
                <a:gd name="T17" fmla="*/ 405 h 499"/>
                <a:gd name="T18" fmla="*/ 110 w 115"/>
                <a:gd name="T19" fmla="*/ 499 h 499"/>
                <a:gd name="T20" fmla="*/ 115 w 115"/>
                <a:gd name="T21" fmla="*/ 494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5" h="499">
                  <a:moveTo>
                    <a:pt x="115" y="494"/>
                  </a:moveTo>
                  <a:cubicBezTo>
                    <a:pt x="115" y="492"/>
                    <a:pt x="115" y="491"/>
                    <a:pt x="107" y="483"/>
                  </a:cubicBezTo>
                  <a:cubicBezTo>
                    <a:pt x="44" y="420"/>
                    <a:pt x="28" y="326"/>
                    <a:pt x="28" y="250"/>
                  </a:cubicBezTo>
                  <a:cubicBezTo>
                    <a:pt x="28" y="163"/>
                    <a:pt x="47" y="76"/>
                    <a:pt x="109" y="14"/>
                  </a:cubicBezTo>
                  <a:cubicBezTo>
                    <a:pt x="115" y="8"/>
                    <a:pt x="115" y="7"/>
                    <a:pt x="115" y="5"/>
                  </a:cubicBezTo>
                  <a:cubicBezTo>
                    <a:pt x="115" y="2"/>
                    <a:pt x="113" y="0"/>
                    <a:pt x="110" y="0"/>
                  </a:cubicBezTo>
                  <a:cubicBezTo>
                    <a:pt x="105" y="0"/>
                    <a:pt x="60" y="34"/>
                    <a:pt x="31" y="97"/>
                  </a:cubicBezTo>
                  <a:cubicBezTo>
                    <a:pt x="6" y="152"/>
                    <a:pt x="0" y="208"/>
                    <a:pt x="0" y="250"/>
                  </a:cubicBezTo>
                  <a:cubicBezTo>
                    <a:pt x="0" y="288"/>
                    <a:pt x="5" y="349"/>
                    <a:pt x="32" y="405"/>
                  </a:cubicBezTo>
                  <a:cubicBezTo>
                    <a:pt x="62" y="467"/>
                    <a:pt x="105" y="499"/>
                    <a:pt x="110" y="499"/>
                  </a:cubicBezTo>
                  <a:cubicBezTo>
                    <a:pt x="113" y="499"/>
                    <a:pt x="115" y="497"/>
                    <a:pt x="115" y="494"/>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31">
              <a:extLst>
                <a:ext uri="{FF2B5EF4-FFF2-40B4-BE49-F238E27FC236}">
                  <a16:creationId xmlns:a16="http://schemas.microsoft.com/office/drawing/2014/main" id="{326F99FC-17D9-4875-A9CA-0EFC2EE432D4}"/>
                </a:ext>
              </a:extLst>
            </p:cNvPr>
            <p:cNvSpPr>
              <a:spLocks noEditPoints="1"/>
            </p:cNvSpPr>
            <p:nvPr>
              <p:custDataLst>
                <p:tags r:id="rId43"/>
              </p:custDataLst>
            </p:nvPr>
          </p:nvSpPr>
          <p:spPr bwMode="auto">
            <a:xfrm>
              <a:off x="4964113" y="1166812"/>
              <a:ext cx="184150" cy="222250"/>
            </a:xfrm>
            <a:custGeom>
              <a:avLst/>
              <a:gdLst>
                <a:gd name="T0" fmla="*/ 192 w 281"/>
                <a:gd name="T1" fmla="*/ 153 h 321"/>
                <a:gd name="T2" fmla="*/ 185 w 281"/>
                <a:gd name="T3" fmla="*/ 174 h 321"/>
                <a:gd name="T4" fmla="*/ 125 w 281"/>
                <a:gd name="T5" fmla="*/ 209 h 321"/>
                <a:gd name="T6" fmla="*/ 64 w 281"/>
                <a:gd name="T7" fmla="*/ 114 h 321"/>
                <a:gd name="T8" fmla="*/ 130 w 281"/>
                <a:gd name="T9" fmla="*/ 20 h 321"/>
                <a:gd name="T10" fmla="*/ 192 w 281"/>
                <a:gd name="T11" fmla="*/ 84 h 321"/>
                <a:gd name="T12" fmla="*/ 192 w 281"/>
                <a:gd name="T13" fmla="*/ 153 h 321"/>
                <a:gd name="T14" fmla="*/ 199 w 281"/>
                <a:gd name="T15" fmla="*/ 39 h 321"/>
                <a:gd name="T16" fmla="*/ 124 w 281"/>
                <a:gd name="T17" fmla="*/ 0 h 321"/>
                <a:gd name="T18" fmla="*/ 0 w 281"/>
                <a:gd name="T19" fmla="*/ 114 h 321"/>
                <a:gd name="T20" fmla="*/ 120 w 281"/>
                <a:gd name="T21" fmla="*/ 227 h 321"/>
                <a:gd name="T22" fmla="*/ 189 w 281"/>
                <a:gd name="T23" fmla="*/ 200 h 321"/>
                <a:gd name="T24" fmla="*/ 189 w 281"/>
                <a:gd name="T25" fmla="*/ 298 h 321"/>
                <a:gd name="T26" fmla="*/ 155 w 281"/>
                <a:gd name="T27" fmla="*/ 298 h 321"/>
                <a:gd name="T28" fmla="*/ 155 w 281"/>
                <a:gd name="T29" fmla="*/ 321 h 321"/>
                <a:gd name="T30" fmla="*/ 218 w 281"/>
                <a:gd name="T31" fmla="*/ 320 h 321"/>
                <a:gd name="T32" fmla="*/ 281 w 281"/>
                <a:gd name="T33" fmla="*/ 321 h 321"/>
                <a:gd name="T34" fmla="*/ 281 w 281"/>
                <a:gd name="T35" fmla="*/ 298 h 321"/>
                <a:gd name="T36" fmla="*/ 246 w 281"/>
                <a:gd name="T37" fmla="*/ 298 h 321"/>
                <a:gd name="T38" fmla="*/ 246 w 281"/>
                <a:gd name="T39" fmla="*/ 0 h 321"/>
                <a:gd name="T40" fmla="*/ 226 w 281"/>
                <a:gd name="T41" fmla="*/ 0 h 321"/>
                <a:gd name="T42" fmla="*/ 199 w 281"/>
                <a:gd name="T43" fmla="*/ 39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1" h="321">
                  <a:moveTo>
                    <a:pt x="192" y="153"/>
                  </a:moveTo>
                  <a:cubicBezTo>
                    <a:pt x="192" y="162"/>
                    <a:pt x="192" y="164"/>
                    <a:pt x="185" y="174"/>
                  </a:cubicBezTo>
                  <a:cubicBezTo>
                    <a:pt x="165" y="204"/>
                    <a:pt x="139" y="209"/>
                    <a:pt x="125" y="209"/>
                  </a:cubicBezTo>
                  <a:cubicBezTo>
                    <a:pt x="94" y="209"/>
                    <a:pt x="64" y="180"/>
                    <a:pt x="64" y="114"/>
                  </a:cubicBezTo>
                  <a:cubicBezTo>
                    <a:pt x="64" y="43"/>
                    <a:pt x="101" y="20"/>
                    <a:pt x="130" y="20"/>
                  </a:cubicBezTo>
                  <a:cubicBezTo>
                    <a:pt x="168" y="20"/>
                    <a:pt x="192" y="59"/>
                    <a:pt x="192" y="84"/>
                  </a:cubicBezTo>
                  <a:lnTo>
                    <a:pt x="192" y="153"/>
                  </a:lnTo>
                  <a:close/>
                  <a:moveTo>
                    <a:pt x="199" y="39"/>
                  </a:moveTo>
                  <a:cubicBezTo>
                    <a:pt x="182" y="15"/>
                    <a:pt x="154" y="0"/>
                    <a:pt x="124" y="0"/>
                  </a:cubicBezTo>
                  <a:cubicBezTo>
                    <a:pt x="51" y="0"/>
                    <a:pt x="0" y="44"/>
                    <a:pt x="0" y="114"/>
                  </a:cubicBezTo>
                  <a:cubicBezTo>
                    <a:pt x="0" y="184"/>
                    <a:pt x="50" y="227"/>
                    <a:pt x="120" y="227"/>
                  </a:cubicBezTo>
                  <a:cubicBezTo>
                    <a:pt x="144" y="227"/>
                    <a:pt x="166" y="220"/>
                    <a:pt x="189" y="200"/>
                  </a:cubicBezTo>
                  <a:lnTo>
                    <a:pt x="189" y="298"/>
                  </a:lnTo>
                  <a:lnTo>
                    <a:pt x="155" y="298"/>
                  </a:lnTo>
                  <a:lnTo>
                    <a:pt x="155" y="321"/>
                  </a:lnTo>
                  <a:cubicBezTo>
                    <a:pt x="169" y="321"/>
                    <a:pt x="199" y="320"/>
                    <a:pt x="218" y="320"/>
                  </a:cubicBezTo>
                  <a:cubicBezTo>
                    <a:pt x="237" y="320"/>
                    <a:pt x="267" y="321"/>
                    <a:pt x="281" y="321"/>
                  </a:cubicBezTo>
                  <a:lnTo>
                    <a:pt x="281" y="298"/>
                  </a:lnTo>
                  <a:lnTo>
                    <a:pt x="246" y="298"/>
                  </a:lnTo>
                  <a:lnTo>
                    <a:pt x="246" y="0"/>
                  </a:lnTo>
                  <a:lnTo>
                    <a:pt x="226" y="0"/>
                  </a:lnTo>
                  <a:lnTo>
                    <a:pt x="199" y="39"/>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32">
              <a:extLst>
                <a:ext uri="{FF2B5EF4-FFF2-40B4-BE49-F238E27FC236}">
                  <a16:creationId xmlns:a16="http://schemas.microsoft.com/office/drawing/2014/main" id="{E9BBAE6F-4FAE-4C68-A623-F3E69CDB6622}"/>
                </a:ext>
              </a:extLst>
            </p:cNvPr>
            <p:cNvSpPr>
              <a:spLocks/>
            </p:cNvSpPr>
            <p:nvPr>
              <p:custDataLst>
                <p:tags r:id="rId44"/>
              </p:custDataLst>
            </p:nvPr>
          </p:nvSpPr>
          <p:spPr bwMode="auto">
            <a:xfrm>
              <a:off x="5248275" y="1228725"/>
              <a:ext cx="198438" cy="14288"/>
            </a:xfrm>
            <a:custGeom>
              <a:avLst/>
              <a:gdLst>
                <a:gd name="T0" fmla="*/ 288 w 305"/>
                <a:gd name="T1" fmla="*/ 20 h 20"/>
                <a:gd name="T2" fmla="*/ 305 w 305"/>
                <a:gd name="T3" fmla="*/ 10 h 20"/>
                <a:gd name="T4" fmla="*/ 288 w 305"/>
                <a:gd name="T5" fmla="*/ 0 h 20"/>
                <a:gd name="T6" fmla="*/ 18 w 305"/>
                <a:gd name="T7" fmla="*/ 0 h 20"/>
                <a:gd name="T8" fmla="*/ 0 w 305"/>
                <a:gd name="T9" fmla="*/ 10 h 20"/>
                <a:gd name="T10" fmla="*/ 18 w 305"/>
                <a:gd name="T11" fmla="*/ 20 h 20"/>
                <a:gd name="T12" fmla="*/ 288 w 305"/>
                <a:gd name="T13" fmla="*/ 20 h 20"/>
              </a:gdLst>
              <a:ahLst/>
              <a:cxnLst>
                <a:cxn ang="0">
                  <a:pos x="T0" y="T1"/>
                </a:cxn>
                <a:cxn ang="0">
                  <a:pos x="T2" y="T3"/>
                </a:cxn>
                <a:cxn ang="0">
                  <a:pos x="T4" y="T5"/>
                </a:cxn>
                <a:cxn ang="0">
                  <a:pos x="T6" y="T7"/>
                </a:cxn>
                <a:cxn ang="0">
                  <a:pos x="T8" y="T9"/>
                </a:cxn>
                <a:cxn ang="0">
                  <a:pos x="T10" y="T11"/>
                </a:cxn>
                <a:cxn ang="0">
                  <a:pos x="T12" y="T13"/>
                </a:cxn>
              </a:cxnLst>
              <a:rect l="0" t="0" r="r" b="b"/>
              <a:pathLst>
                <a:path w="305" h="20">
                  <a:moveTo>
                    <a:pt x="288" y="20"/>
                  </a:moveTo>
                  <a:cubicBezTo>
                    <a:pt x="296" y="20"/>
                    <a:pt x="305" y="20"/>
                    <a:pt x="305" y="10"/>
                  </a:cubicBezTo>
                  <a:cubicBezTo>
                    <a:pt x="305" y="0"/>
                    <a:pt x="296" y="0"/>
                    <a:pt x="288" y="0"/>
                  </a:cubicBezTo>
                  <a:lnTo>
                    <a:pt x="18" y="0"/>
                  </a:lnTo>
                  <a:cubicBezTo>
                    <a:pt x="9" y="0"/>
                    <a:pt x="0" y="0"/>
                    <a:pt x="0" y="10"/>
                  </a:cubicBezTo>
                  <a:cubicBezTo>
                    <a:pt x="0" y="20"/>
                    <a:pt x="9" y="20"/>
                    <a:pt x="18" y="20"/>
                  </a:cubicBezTo>
                  <a:lnTo>
                    <a:pt x="288" y="2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Freeform 33">
              <a:extLst>
                <a:ext uri="{FF2B5EF4-FFF2-40B4-BE49-F238E27FC236}">
                  <a16:creationId xmlns:a16="http://schemas.microsoft.com/office/drawing/2014/main" id="{73BC9311-CB8C-415C-84EC-B8789DC6F612}"/>
                </a:ext>
              </a:extLst>
            </p:cNvPr>
            <p:cNvSpPr>
              <a:spLocks noEditPoints="1"/>
            </p:cNvSpPr>
            <p:nvPr>
              <p:custDataLst>
                <p:tags r:id="rId45"/>
              </p:custDataLst>
            </p:nvPr>
          </p:nvSpPr>
          <p:spPr bwMode="auto">
            <a:xfrm>
              <a:off x="5561013" y="1079500"/>
              <a:ext cx="161925" cy="244475"/>
            </a:xfrm>
            <a:custGeom>
              <a:avLst/>
              <a:gdLst>
                <a:gd name="T0" fmla="*/ 250 w 250"/>
                <a:gd name="T1" fmla="*/ 106 h 354"/>
                <a:gd name="T2" fmla="*/ 168 w 250"/>
                <a:gd name="T3" fmla="*/ 0 h 354"/>
                <a:gd name="T4" fmla="*/ 41 w 250"/>
                <a:gd name="T5" fmla="*/ 94 h 354"/>
                <a:gd name="T6" fmla="*/ 0 w 250"/>
                <a:gd name="T7" fmla="*/ 249 h 354"/>
                <a:gd name="T8" fmla="*/ 83 w 250"/>
                <a:gd name="T9" fmla="*/ 354 h 354"/>
                <a:gd name="T10" fmla="*/ 195 w 250"/>
                <a:gd name="T11" fmla="*/ 284 h 354"/>
                <a:gd name="T12" fmla="*/ 250 w 250"/>
                <a:gd name="T13" fmla="*/ 106 h 354"/>
                <a:gd name="T14" fmla="*/ 76 w 250"/>
                <a:gd name="T15" fmla="*/ 165 h 354"/>
                <a:gd name="T16" fmla="*/ 111 w 250"/>
                <a:gd name="T17" fmla="*/ 65 h 354"/>
                <a:gd name="T18" fmla="*/ 167 w 250"/>
                <a:gd name="T19" fmla="*/ 18 h 354"/>
                <a:gd name="T20" fmla="*/ 197 w 250"/>
                <a:gd name="T21" fmla="*/ 69 h 354"/>
                <a:gd name="T22" fmla="*/ 180 w 250"/>
                <a:gd name="T23" fmla="*/ 165 h 354"/>
                <a:gd name="T24" fmla="*/ 76 w 250"/>
                <a:gd name="T25" fmla="*/ 165 h 354"/>
                <a:gd name="T26" fmla="*/ 174 w 250"/>
                <a:gd name="T27" fmla="*/ 189 h 354"/>
                <a:gd name="T28" fmla="*/ 84 w 250"/>
                <a:gd name="T29" fmla="*/ 336 h 354"/>
                <a:gd name="T30" fmla="*/ 59 w 250"/>
                <a:gd name="T31" fmla="*/ 319 h 354"/>
                <a:gd name="T32" fmla="*/ 53 w 250"/>
                <a:gd name="T33" fmla="*/ 285 h 354"/>
                <a:gd name="T34" fmla="*/ 70 w 250"/>
                <a:gd name="T35" fmla="*/ 189 h 354"/>
                <a:gd name="T36" fmla="*/ 174 w 250"/>
                <a:gd name="T37" fmla="*/ 189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0" h="354">
                  <a:moveTo>
                    <a:pt x="250" y="106"/>
                  </a:moveTo>
                  <a:cubicBezTo>
                    <a:pt x="250" y="18"/>
                    <a:pt x="198" y="0"/>
                    <a:pt x="168" y="0"/>
                  </a:cubicBezTo>
                  <a:cubicBezTo>
                    <a:pt x="128" y="0"/>
                    <a:pt x="78" y="26"/>
                    <a:pt x="41" y="94"/>
                  </a:cubicBezTo>
                  <a:cubicBezTo>
                    <a:pt x="16" y="141"/>
                    <a:pt x="0" y="209"/>
                    <a:pt x="0" y="249"/>
                  </a:cubicBezTo>
                  <a:cubicBezTo>
                    <a:pt x="0" y="321"/>
                    <a:pt x="38" y="354"/>
                    <a:pt x="83" y="354"/>
                  </a:cubicBezTo>
                  <a:cubicBezTo>
                    <a:pt x="116" y="354"/>
                    <a:pt x="160" y="335"/>
                    <a:pt x="195" y="284"/>
                  </a:cubicBezTo>
                  <a:cubicBezTo>
                    <a:pt x="236" y="223"/>
                    <a:pt x="250" y="143"/>
                    <a:pt x="250" y="106"/>
                  </a:cubicBezTo>
                  <a:close/>
                  <a:moveTo>
                    <a:pt x="76" y="165"/>
                  </a:moveTo>
                  <a:cubicBezTo>
                    <a:pt x="83" y="136"/>
                    <a:pt x="96" y="91"/>
                    <a:pt x="111" y="65"/>
                  </a:cubicBezTo>
                  <a:cubicBezTo>
                    <a:pt x="122" y="44"/>
                    <a:pt x="143" y="18"/>
                    <a:pt x="167" y="18"/>
                  </a:cubicBezTo>
                  <a:cubicBezTo>
                    <a:pt x="188" y="18"/>
                    <a:pt x="197" y="40"/>
                    <a:pt x="197" y="69"/>
                  </a:cubicBezTo>
                  <a:cubicBezTo>
                    <a:pt x="197" y="101"/>
                    <a:pt x="186" y="144"/>
                    <a:pt x="180" y="165"/>
                  </a:cubicBezTo>
                  <a:lnTo>
                    <a:pt x="76" y="165"/>
                  </a:lnTo>
                  <a:close/>
                  <a:moveTo>
                    <a:pt x="174" y="189"/>
                  </a:moveTo>
                  <a:cubicBezTo>
                    <a:pt x="143" y="323"/>
                    <a:pt x="101" y="336"/>
                    <a:pt x="84" y="336"/>
                  </a:cubicBezTo>
                  <a:cubicBezTo>
                    <a:pt x="77" y="336"/>
                    <a:pt x="66" y="334"/>
                    <a:pt x="59" y="319"/>
                  </a:cubicBezTo>
                  <a:cubicBezTo>
                    <a:pt x="53" y="305"/>
                    <a:pt x="53" y="286"/>
                    <a:pt x="53" y="285"/>
                  </a:cubicBezTo>
                  <a:cubicBezTo>
                    <a:pt x="53" y="257"/>
                    <a:pt x="64" y="211"/>
                    <a:pt x="70" y="189"/>
                  </a:cubicBezTo>
                  <a:lnTo>
                    <a:pt x="174" y="189"/>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Freeform 34">
              <a:extLst>
                <a:ext uri="{FF2B5EF4-FFF2-40B4-BE49-F238E27FC236}">
                  <a16:creationId xmlns:a16="http://schemas.microsoft.com/office/drawing/2014/main" id="{9F411A19-9845-4057-8BF7-0830B619620A}"/>
                </a:ext>
              </a:extLst>
            </p:cNvPr>
            <p:cNvSpPr>
              <a:spLocks/>
            </p:cNvSpPr>
            <p:nvPr>
              <p:custDataLst>
                <p:tags r:id="rId46"/>
              </p:custDataLst>
            </p:nvPr>
          </p:nvSpPr>
          <p:spPr bwMode="auto">
            <a:xfrm>
              <a:off x="5756275" y="1062037"/>
              <a:ext cx="74613" cy="346075"/>
            </a:xfrm>
            <a:custGeom>
              <a:avLst/>
              <a:gdLst>
                <a:gd name="T0" fmla="*/ 116 w 116"/>
                <a:gd name="T1" fmla="*/ 250 h 499"/>
                <a:gd name="T2" fmla="*/ 83 w 116"/>
                <a:gd name="T3" fmla="*/ 94 h 499"/>
                <a:gd name="T4" fmla="*/ 5 w 116"/>
                <a:gd name="T5" fmla="*/ 0 h 499"/>
                <a:gd name="T6" fmla="*/ 0 w 116"/>
                <a:gd name="T7" fmla="*/ 5 h 499"/>
                <a:gd name="T8" fmla="*/ 10 w 116"/>
                <a:gd name="T9" fmla="*/ 17 h 499"/>
                <a:gd name="T10" fmla="*/ 87 w 116"/>
                <a:gd name="T11" fmla="*/ 250 h 499"/>
                <a:gd name="T12" fmla="*/ 7 w 116"/>
                <a:gd name="T13" fmla="*/ 485 h 499"/>
                <a:gd name="T14" fmla="*/ 0 w 116"/>
                <a:gd name="T15" fmla="*/ 494 h 499"/>
                <a:gd name="T16" fmla="*/ 5 w 116"/>
                <a:gd name="T17" fmla="*/ 499 h 499"/>
                <a:gd name="T18" fmla="*/ 85 w 116"/>
                <a:gd name="T19" fmla="*/ 402 h 499"/>
                <a:gd name="T20" fmla="*/ 116 w 116"/>
                <a:gd name="T21" fmla="*/ 250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6" h="499">
                  <a:moveTo>
                    <a:pt x="116" y="250"/>
                  </a:moveTo>
                  <a:cubicBezTo>
                    <a:pt x="116" y="211"/>
                    <a:pt x="111" y="150"/>
                    <a:pt x="83" y="94"/>
                  </a:cubicBezTo>
                  <a:cubicBezTo>
                    <a:pt x="53" y="33"/>
                    <a:pt x="10" y="0"/>
                    <a:pt x="5" y="0"/>
                  </a:cubicBezTo>
                  <a:cubicBezTo>
                    <a:pt x="2" y="0"/>
                    <a:pt x="0" y="2"/>
                    <a:pt x="0" y="5"/>
                  </a:cubicBezTo>
                  <a:cubicBezTo>
                    <a:pt x="0" y="7"/>
                    <a:pt x="0" y="8"/>
                    <a:pt x="10" y="17"/>
                  </a:cubicBezTo>
                  <a:cubicBezTo>
                    <a:pt x="59" y="66"/>
                    <a:pt x="87" y="145"/>
                    <a:pt x="87" y="250"/>
                  </a:cubicBezTo>
                  <a:cubicBezTo>
                    <a:pt x="87" y="335"/>
                    <a:pt x="69" y="423"/>
                    <a:pt x="7" y="485"/>
                  </a:cubicBezTo>
                  <a:cubicBezTo>
                    <a:pt x="0" y="491"/>
                    <a:pt x="0" y="492"/>
                    <a:pt x="0" y="494"/>
                  </a:cubicBezTo>
                  <a:cubicBezTo>
                    <a:pt x="0" y="497"/>
                    <a:pt x="2" y="499"/>
                    <a:pt x="5" y="499"/>
                  </a:cubicBezTo>
                  <a:cubicBezTo>
                    <a:pt x="10" y="499"/>
                    <a:pt x="55" y="465"/>
                    <a:pt x="85" y="402"/>
                  </a:cubicBezTo>
                  <a:cubicBezTo>
                    <a:pt x="110" y="347"/>
                    <a:pt x="116" y="291"/>
                    <a:pt x="116" y="250"/>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Freeform 35">
              <a:extLst>
                <a:ext uri="{FF2B5EF4-FFF2-40B4-BE49-F238E27FC236}">
                  <a16:creationId xmlns:a16="http://schemas.microsoft.com/office/drawing/2014/main" id="{C9ECCE22-D633-46DF-9D3B-010D8F0D7DC4}"/>
                </a:ext>
              </a:extLst>
            </p:cNvPr>
            <p:cNvSpPr>
              <a:spLocks/>
            </p:cNvSpPr>
            <p:nvPr>
              <p:custDataLst>
                <p:tags r:id="rId47"/>
              </p:custDataLst>
            </p:nvPr>
          </p:nvSpPr>
          <p:spPr bwMode="auto">
            <a:xfrm>
              <a:off x="5954713" y="1119187"/>
              <a:ext cx="215900" cy="231775"/>
            </a:xfrm>
            <a:custGeom>
              <a:avLst/>
              <a:gdLst>
                <a:gd name="T0" fmla="*/ 176 w 332"/>
                <a:gd name="T1" fmla="*/ 177 h 333"/>
                <a:gd name="T2" fmla="*/ 315 w 332"/>
                <a:gd name="T3" fmla="*/ 177 h 333"/>
                <a:gd name="T4" fmla="*/ 332 w 332"/>
                <a:gd name="T5" fmla="*/ 167 h 333"/>
                <a:gd name="T6" fmla="*/ 315 w 332"/>
                <a:gd name="T7" fmla="*/ 157 h 333"/>
                <a:gd name="T8" fmla="*/ 176 w 332"/>
                <a:gd name="T9" fmla="*/ 157 h 333"/>
                <a:gd name="T10" fmla="*/ 176 w 332"/>
                <a:gd name="T11" fmla="*/ 17 h 333"/>
                <a:gd name="T12" fmla="*/ 166 w 332"/>
                <a:gd name="T13" fmla="*/ 0 h 333"/>
                <a:gd name="T14" fmla="*/ 156 w 332"/>
                <a:gd name="T15" fmla="*/ 17 h 333"/>
                <a:gd name="T16" fmla="*/ 156 w 332"/>
                <a:gd name="T17" fmla="*/ 157 h 333"/>
                <a:gd name="T18" fmla="*/ 17 w 332"/>
                <a:gd name="T19" fmla="*/ 157 h 333"/>
                <a:gd name="T20" fmla="*/ 0 w 332"/>
                <a:gd name="T21" fmla="*/ 167 h 333"/>
                <a:gd name="T22" fmla="*/ 17 w 332"/>
                <a:gd name="T23" fmla="*/ 177 h 333"/>
                <a:gd name="T24" fmla="*/ 156 w 332"/>
                <a:gd name="T25" fmla="*/ 177 h 333"/>
                <a:gd name="T26" fmla="*/ 156 w 332"/>
                <a:gd name="T27" fmla="*/ 316 h 333"/>
                <a:gd name="T28" fmla="*/ 166 w 332"/>
                <a:gd name="T29" fmla="*/ 333 h 333"/>
                <a:gd name="T30" fmla="*/ 176 w 332"/>
                <a:gd name="T31" fmla="*/ 316 h 333"/>
                <a:gd name="T32" fmla="*/ 176 w 332"/>
                <a:gd name="T33" fmla="*/ 177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32" h="333">
                  <a:moveTo>
                    <a:pt x="176" y="177"/>
                  </a:moveTo>
                  <a:lnTo>
                    <a:pt x="315" y="177"/>
                  </a:lnTo>
                  <a:cubicBezTo>
                    <a:pt x="322" y="177"/>
                    <a:pt x="332" y="177"/>
                    <a:pt x="332" y="167"/>
                  </a:cubicBezTo>
                  <a:cubicBezTo>
                    <a:pt x="332" y="157"/>
                    <a:pt x="322" y="157"/>
                    <a:pt x="315" y="157"/>
                  </a:cubicBezTo>
                  <a:lnTo>
                    <a:pt x="176" y="157"/>
                  </a:lnTo>
                  <a:lnTo>
                    <a:pt x="176" y="17"/>
                  </a:lnTo>
                  <a:cubicBezTo>
                    <a:pt x="176" y="10"/>
                    <a:pt x="176" y="0"/>
                    <a:pt x="166" y="0"/>
                  </a:cubicBezTo>
                  <a:cubicBezTo>
                    <a:pt x="156" y="0"/>
                    <a:pt x="156" y="10"/>
                    <a:pt x="156" y="17"/>
                  </a:cubicBezTo>
                  <a:lnTo>
                    <a:pt x="156" y="157"/>
                  </a:lnTo>
                  <a:lnTo>
                    <a:pt x="17" y="157"/>
                  </a:lnTo>
                  <a:cubicBezTo>
                    <a:pt x="10" y="157"/>
                    <a:pt x="0" y="157"/>
                    <a:pt x="0" y="167"/>
                  </a:cubicBezTo>
                  <a:cubicBezTo>
                    <a:pt x="0" y="177"/>
                    <a:pt x="10" y="177"/>
                    <a:pt x="17" y="177"/>
                  </a:cubicBezTo>
                  <a:lnTo>
                    <a:pt x="156" y="177"/>
                  </a:lnTo>
                  <a:lnTo>
                    <a:pt x="156" y="316"/>
                  </a:lnTo>
                  <a:cubicBezTo>
                    <a:pt x="156" y="323"/>
                    <a:pt x="156" y="333"/>
                    <a:pt x="166" y="333"/>
                  </a:cubicBezTo>
                  <a:cubicBezTo>
                    <a:pt x="176" y="333"/>
                    <a:pt x="176" y="323"/>
                    <a:pt x="176" y="316"/>
                  </a:cubicBezTo>
                  <a:lnTo>
                    <a:pt x="176" y="177"/>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Freeform 36">
              <a:extLst>
                <a:ext uri="{FF2B5EF4-FFF2-40B4-BE49-F238E27FC236}">
                  <a16:creationId xmlns:a16="http://schemas.microsoft.com/office/drawing/2014/main" id="{C27CB716-94FA-4883-8232-7F2F530602E2}"/>
                </a:ext>
              </a:extLst>
            </p:cNvPr>
            <p:cNvSpPr>
              <a:spLocks noEditPoints="1"/>
            </p:cNvSpPr>
            <p:nvPr>
              <p:custDataLst>
                <p:tags r:id="rId48"/>
              </p:custDataLst>
            </p:nvPr>
          </p:nvSpPr>
          <p:spPr bwMode="auto">
            <a:xfrm>
              <a:off x="6272213" y="1084262"/>
              <a:ext cx="252413" cy="238125"/>
            </a:xfrm>
            <a:custGeom>
              <a:avLst/>
              <a:gdLst>
                <a:gd name="T0" fmla="*/ 54 w 388"/>
                <a:gd name="T1" fmla="*/ 24 h 342"/>
                <a:gd name="T2" fmla="*/ 54 w 388"/>
                <a:gd name="T3" fmla="*/ 319 h 342"/>
                <a:gd name="T4" fmla="*/ 0 w 388"/>
                <a:gd name="T5" fmla="*/ 319 h 342"/>
                <a:gd name="T6" fmla="*/ 0 w 388"/>
                <a:gd name="T7" fmla="*/ 342 h 342"/>
                <a:gd name="T8" fmla="*/ 215 w 388"/>
                <a:gd name="T9" fmla="*/ 342 h 342"/>
                <a:gd name="T10" fmla="*/ 388 w 388"/>
                <a:gd name="T11" fmla="*/ 174 h 342"/>
                <a:gd name="T12" fmla="*/ 215 w 388"/>
                <a:gd name="T13" fmla="*/ 0 h 342"/>
                <a:gd name="T14" fmla="*/ 0 w 388"/>
                <a:gd name="T15" fmla="*/ 0 h 342"/>
                <a:gd name="T16" fmla="*/ 0 w 388"/>
                <a:gd name="T17" fmla="*/ 24 h 342"/>
                <a:gd name="T18" fmla="*/ 54 w 388"/>
                <a:gd name="T19" fmla="*/ 24 h 342"/>
                <a:gd name="T20" fmla="*/ 122 w 388"/>
                <a:gd name="T21" fmla="*/ 319 h 342"/>
                <a:gd name="T22" fmla="*/ 122 w 388"/>
                <a:gd name="T23" fmla="*/ 24 h 342"/>
                <a:gd name="T24" fmla="*/ 195 w 388"/>
                <a:gd name="T25" fmla="*/ 24 h 342"/>
                <a:gd name="T26" fmla="*/ 293 w 388"/>
                <a:gd name="T27" fmla="*/ 68 h 342"/>
                <a:gd name="T28" fmla="*/ 315 w 388"/>
                <a:gd name="T29" fmla="*/ 174 h 342"/>
                <a:gd name="T30" fmla="*/ 293 w 388"/>
                <a:gd name="T31" fmla="*/ 277 h 342"/>
                <a:gd name="T32" fmla="*/ 195 w 388"/>
                <a:gd name="T33" fmla="*/ 319 h 342"/>
                <a:gd name="T34" fmla="*/ 122 w 388"/>
                <a:gd name="T35" fmla="*/ 319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8" h="342">
                  <a:moveTo>
                    <a:pt x="54" y="24"/>
                  </a:moveTo>
                  <a:lnTo>
                    <a:pt x="54" y="319"/>
                  </a:lnTo>
                  <a:lnTo>
                    <a:pt x="0" y="319"/>
                  </a:lnTo>
                  <a:lnTo>
                    <a:pt x="0" y="342"/>
                  </a:lnTo>
                  <a:lnTo>
                    <a:pt x="215" y="342"/>
                  </a:lnTo>
                  <a:cubicBezTo>
                    <a:pt x="313" y="342"/>
                    <a:pt x="388" y="281"/>
                    <a:pt x="388" y="174"/>
                  </a:cubicBezTo>
                  <a:cubicBezTo>
                    <a:pt x="388" y="64"/>
                    <a:pt x="313" y="0"/>
                    <a:pt x="215" y="0"/>
                  </a:cubicBezTo>
                  <a:lnTo>
                    <a:pt x="0" y="0"/>
                  </a:lnTo>
                  <a:lnTo>
                    <a:pt x="0" y="24"/>
                  </a:lnTo>
                  <a:lnTo>
                    <a:pt x="54" y="24"/>
                  </a:lnTo>
                  <a:close/>
                  <a:moveTo>
                    <a:pt x="122" y="319"/>
                  </a:moveTo>
                  <a:lnTo>
                    <a:pt x="122" y="24"/>
                  </a:lnTo>
                  <a:lnTo>
                    <a:pt x="195" y="24"/>
                  </a:lnTo>
                  <a:cubicBezTo>
                    <a:pt x="228" y="24"/>
                    <a:pt x="269" y="33"/>
                    <a:pt x="293" y="68"/>
                  </a:cubicBezTo>
                  <a:cubicBezTo>
                    <a:pt x="311" y="93"/>
                    <a:pt x="315" y="127"/>
                    <a:pt x="315" y="174"/>
                  </a:cubicBezTo>
                  <a:cubicBezTo>
                    <a:pt x="315" y="228"/>
                    <a:pt x="309" y="254"/>
                    <a:pt x="293" y="277"/>
                  </a:cubicBezTo>
                  <a:cubicBezTo>
                    <a:pt x="269" y="311"/>
                    <a:pt x="225" y="319"/>
                    <a:pt x="195" y="319"/>
                  </a:cubicBezTo>
                  <a:lnTo>
                    <a:pt x="122" y="319"/>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Oval 37">
              <a:extLst>
                <a:ext uri="{FF2B5EF4-FFF2-40B4-BE49-F238E27FC236}">
                  <a16:creationId xmlns:a16="http://schemas.microsoft.com/office/drawing/2014/main" id="{9873BCBE-0291-4000-A008-4200CD5886A6}"/>
                </a:ext>
              </a:extLst>
            </p:cNvPr>
            <p:cNvSpPr>
              <a:spLocks noChangeArrowheads="1"/>
            </p:cNvSpPr>
            <p:nvPr>
              <p:custDataLst>
                <p:tags r:id="rId49"/>
              </p:custDataLst>
            </p:nvPr>
          </p:nvSpPr>
          <p:spPr bwMode="auto">
            <a:xfrm>
              <a:off x="6618288" y="1081087"/>
              <a:ext cx="50800" cy="53975"/>
            </a:xfrm>
            <a:prstGeom prst="ellipse">
              <a:avLst/>
            </a:pr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 name="Freeform 38">
              <a:extLst>
                <a:ext uri="{FF2B5EF4-FFF2-40B4-BE49-F238E27FC236}">
                  <a16:creationId xmlns:a16="http://schemas.microsoft.com/office/drawing/2014/main" id="{65F424F6-AB7B-4AEF-921B-90B12FD46E07}"/>
                </a:ext>
              </a:extLst>
            </p:cNvPr>
            <p:cNvSpPr>
              <a:spLocks noEditPoints="1"/>
            </p:cNvSpPr>
            <p:nvPr>
              <p:custDataLst>
                <p:tags r:id="rId50"/>
              </p:custDataLst>
            </p:nvPr>
          </p:nvSpPr>
          <p:spPr bwMode="auto">
            <a:xfrm>
              <a:off x="6557963" y="1166812"/>
              <a:ext cx="184150" cy="222250"/>
            </a:xfrm>
            <a:custGeom>
              <a:avLst/>
              <a:gdLst>
                <a:gd name="T0" fmla="*/ 192 w 281"/>
                <a:gd name="T1" fmla="*/ 153 h 321"/>
                <a:gd name="T2" fmla="*/ 185 w 281"/>
                <a:gd name="T3" fmla="*/ 174 h 321"/>
                <a:gd name="T4" fmla="*/ 125 w 281"/>
                <a:gd name="T5" fmla="*/ 209 h 321"/>
                <a:gd name="T6" fmla="*/ 64 w 281"/>
                <a:gd name="T7" fmla="*/ 114 h 321"/>
                <a:gd name="T8" fmla="*/ 131 w 281"/>
                <a:gd name="T9" fmla="*/ 20 h 321"/>
                <a:gd name="T10" fmla="*/ 192 w 281"/>
                <a:gd name="T11" fmla="*/ 84 h 321"/>
                <a:gd name="T12" fmla="*/ 192 w 281"/>
                <a:gd name="T13" fmla="*/ 153 h 321"/>
                <a:gd name="T14" fmla="*/ 199 w 281"/>
                <a:gd name="T15" fmla="*/ 39 h 321"/>
                <a:gd name="T16" fmla="*/ 124 w 281"/>
                <a:gd name="T17" fmla="*/ 0 h 321"/>
                <a:gd name="T18" fmla="*/ 0 w 281"/>
                <a:gd name="T19" fmla="*/ 114 h 321"/>
                <a:gd name="T20" fmla="*/ 120 w 281"/>
                <a:gd name="T21" fmla="*/ 227 h 321"/>
                <a:gd name="T22" fmla="*/ 189 w 281"/>
                <a:gd name="T23" fmla="*/ 200 h 321"/>
                <a:gd name="T24" fmla="*/ 189 w 281"/>
                <a:gd name="T25" fmla="*/ 298 h 321"/>
                <a:gd name="T26" fmla="*/ 155 w 281"/>
                <a:gd name="T27" fmla="*/ 298 h 321"/>
                <a:gd name="T28" fmla="*/ 155 w 281"/>
                <a:gd name="T29" fmla="*/ 321 h 321"/>
                <a:gd name="T30" fmla="*/ 218 w 281"/>
                <a:gd name="T31" fmla="*/ 320 h 321"/>
                <a:gd name="T32" fmla="*/ 281 w 281"/>
                <a:gd name="T33" fmla="*/ 321 h 321"/>
                <a:gd name="T34" fmla="*/ 281 w 281"/>
                <a:gd name="T35" fmla="*/ 298 h 321"/>
                <a:gd name="T36" fmla="*/ 246 w 281"/>
                <a:gd name="T37" fmla="*/ 298 h 321"/>
                <a:gd name="T38" fmla="*/ 246 w 281"/>
                <a:gd name="T39" fmla="*/ 0 h 321"/>
                <a:gd name="T40" fmla="*/ 226 w 281"/>
                <a:gd name="T41" fmla="*/ 0 h 321"/>
                <a:gd name="T42" fmla="*/ 199 w 281"/>
                <a:gd name="T43" fmla="*/ 39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1" h="321">
                  <a:moveTo>
                    <a:pt x="192" y="153"/>
                  </a:moveTo>
                  <a:cubicBezTo>
                    <a:pt x="192" y="162"/>
                    <a:pt x="192" y="164"/>
                    <a:pt x="185" y="174"/>
                  </a:cubicBezTo>
                  <a:cubicBezTo>
                    <a:pt x="165" y="204"/>
                    <a:pt x="140" y="209"/>
                    <a:pt x="125" y="209"/>
                  </a:cubicBezTo>
                  <a:cubicBezTo>
                    <a:pt x="94" y="209"/>
                    <a:pt x="64" y="180"/>
                    <a:pt x="64" y="114"/>
                  </a:cubicBezTo>
                  <a:cubicBezTo>
                    <a:pt x="64" y="43"/>
                    <a:pt x="101" y="20"/>
                    <a:pt x="131" y="20"/>
                  </a:cubicBezTo>
                  <a:cubicBezTo>
                    <a:pt x="169" y="20"/>
                    <a:pt x="192" y="59"/>
                    <a:pt x="192" y="84"/>
                  </a:cubicBezTo>
                  <a:lnTo>
                    <a:pt x="192" y="153"/>
                  </a:lnTo>
                  <a:close/>
                  <a:moveTo>
                    <a:pt x="199" y="39"/>
                  </a:moveTo>
                  <a:cubicBezTo>
                    <a:pt x="182" y="15"/>
                    <a:pt x="154" y="0"/>
                    <a:pt x="124" y="0"/>
                  </a:cubicBezTo>
                  <a:cubicBezTo>
                    <a:pt x="51" y="0"/>
                    <a:pt x="0" y="44"/>
                    <a:pt x="0" y="114"/>
                  </a:cubicBezTo>
                  <a:cubicBezTo>
                    <a:pt x="0" y="184"/>
                    <a:pt x="50" y="227"/>
                    <a:pt x="120" y="227"/>
                  </a:cubicBezTo>
                  <a:cubicBezTo>
                    <a:pt x="144" y="227"/>
                    <a:pt x="167" y="220"/>
                    <a:pt x="189" y="200"/>
                  </a:cubicBezTo>
                  <a:lnTo>
                    <a:pt x="189" y="298"/>
                  </a:lnTo>
                  <a:lnTo>
                    <a:pt x="155" y="298"/>
                  </a:lnTo>
                  <a:lnTo>
                    <a:pt x="155" y="321"/>
                  </a:lnTo>
                  <a:cubicBezTo>
                    <a:pt x="169" y="321"/>
                    <a:pt x="199" y="320"/>
                    <a:pt x="218" y="320"/>
                  </a:cubicBezTo>
                  <a:cubicBezTo>
                    <a:pt x="237" y="320"/>
                    <a:pt x="267" y="321"/>
                    <a:pt x="281" y="321"/>
                  </a:cubicBezTo>
                  <a:lnTo>
                    <a:pt x="281" y="298"/>
                  </a:lnTo>
                  <a:lnTo>
                    <a:pt x="246" y="298"/>
                  </a:lnTo>
                  <a:lnTo>
                    <a:pt x="246" y="0"/>
                  </a:lnTo>
                  <a:lnTo>
                    <a:pt x="226" y="0"/>
                  </a:lnTo>
                  <a:lnTo>
                    <a:pt x="199" y="39"/>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 name="Freeform 39">
              <a:extLst>
                <a:ext uri="{FF2B5EF4-FFF2-40B4-BE49-F238E27FC236}">
                  <a16:creationId xmlns:a16="http://schemas.microsoft.com/office/drawing/2014/main" id="{C6BDC039-9EA7-477C-8FAE-08BB16FB36D5}"/>
                </a:ext>
              </a:extLst>
            </p:cNvPr>
            <p:cNvSpPr>
              <a:spLocks noEditPoints="1"/>
            </p:cNvSpPr>
            <p:nvPr>
              <p:custDataLst>
                <p:tags r:id="rId51"/>
              </p:custDataLst>
            </p:nvPr>
          </p:nvSpPr>
          <p:spPr bwMode="auto">
            <a:xfrm>
              <a:off x="6851650" y="1195387"/>
              <a:ext cx="214313" cy="80963"/>
            </a:xfrm>
            <a:custGeom>
              <a:avLst/>
              <a:gdLst>
                <a:gd name="T0" fmla="*/ 314 w 331"/>
                <a:gd name="T1" fmla="*/ 20 h 117"/>
                <a:gd name="T2" fmla="*/ 331 w 331"/>
                <a:gd name="T3" fmla="*/ 10 h 117"/>
                <a:gd name="T4" fmla="*/ 315 w 331"/>
                <a:gd name="T5" fmla="*/ 0 h 117"/>
                <a:gd name="T6" fmla="*/ 16 w 331"/>
                <a:gd name="T7" fmla="*/ 0 h 117"/>
                <a:gd name="T8" fmla="*/ 0 w 331"/>
                <a:gd name="T9" fmla="*/ 10 h 117"/>
                <a:gd name="T10" fmla="*/ 17 w 331"/>
                <a:gd name="T11" fmla="*/ 20 h 117"/>
                <a:gd name="T12" fmla="*/ 314 w 331"/>
                <a:gd name="T13" fmla="*/ 20 h 117"/>
                <a:gd name="T14" fmla="*/ 315 w 331"/>
                <a:gd name="T15" fmla="*/ 117 h 117"/>
                <a:gd name="T16" fmla="*/ 331 w 331"/>
                <a:gd name="T17" fmla="*/ 107 h 117"/>
                <a:gd name="T18" fmla="*/ 314 w 331"/>
                <a:gd name="T19" fmla="*/ 97 h 117"/>
                <a:gd name="T20" fmla="*/ 17 w 331"/>
                <a:gd name="T21" fmla="*/ 97 h 117"/>
                <a:gd name="T22" fmla="*/ 0 w 331"/>
                <a:gd name="T23" fmla="*/ 107 h 117"/>
                <a:gd name="T24" fmla="*/ 16 w 331"/>
                <a:gd name="T25" fmla="*/ 117 h 117"/>
                <a:gd name="T26" fmla="*/ 315 w 331"/>
                <a:gd name="T27" fmla="*/ 117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1" h="117">
                  <a:moveTo>
                    <a:pt x="314" y="20"/>
                  </a:moveTo>
                  <a:cubicBezTo>
                    <a:pt x="322" y="20"/>
                    <a:pt x="331" y="20"/>
                    <a:pt x="331" y="10"/>
                  </a:cubicBezTo>
                  <a:cubicBezTo>
                    <a:pt x="331" y="0"/>
                    <a:pt x="322" y="0"/>
                    <a:pt x="315" y="0"/>
                  </a:cubicBezTo>
                  <a:lnTo>
                    <a:pt x="16" y="0"/>
                  </a:lnTo>
                  <a:cubicBezTo>
                    <a:pt x="9" y="0"/>
                    <a:pt x="0" y="0"/>
                    <a:pt x="0" y="10"/>
                  </a:cubicBezTo>
                  <a:cubicBezTo>
                    <a:pt x="0" y="20"/>
                    <a:pt x="9" y="20"/>
                    <a:pt x="17" y="20"/>
                  </a:cubicBezTo>
                  <a:lnTo>
                    <a:pt x="314" y="20"/>
                  </a:lnTo>
                  <a:close/>
                  <a:moveTo>
                    <a:pt x="315" y="117"/>
                  </a:moveTo>
                  <a:cubicBezTo>
                    <a:pt x="322" y="117"/>
                    <a:pt x="331" y="117"/>
                    <a:pt x="331" y="107"/>
                  </a:cubicBezTo>
                  <a:cubicBezTo>
                    <a:pt x="331" y="97"/>
                    <a:pt x="322" y="97"/>
                    <a:pt x="314" y="97"/>
                  </a:cubicBezTo>
                  <a:lnTo>
                    <a:pt x="17" y="97"/>
                  </a:lnTo>
                  <a:cubicBezTo>
                    <a:pt x="9" y="97"/>
                    <a:pt x="0" y="97"/>
                    <a:pt x="0" y="107"/>
                  </a:cubicBezTo>
                  <a:cubicBezTo>
                    <a:pt x="0" y="117"/>
                    <a:pt x="9" y="117"/>
                    <a:pt x="16" y="117"/>
                  </a:cubicBezTo>
                  <a:lnTo>
                    <a:pt x="315" y="117"/>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Freeform 40">
              <a:extLst>
                <a:ext uri="{FF2B5EF4-FFF2-40B4-BE49-F238E27FC236}">
                  <a16:creationId xmlns:a16="http://schemas.microsoft.com/office/drawing/2014/main" id="{A11740E1-83F8-4DB0-B754-CACE1D213899}"/>
                </a:ext>
              </a:extLst>
            </p:cNvPr>
            <p:cNvSpPr>
              <a:spLocks noEditPoints="1"/>
            </p:cNvSpPr>
            <p:nvPr>
              <p:custDataLst>
                <p:tags r:id="rId52"/>
              </p:custDataLst>
            </p:nvPr>
          </p:nvSpPr>
          <p:spPr bwMode="auto">
            <a:xfrm>
              <a:off x="7189788" y="1095375"/>
              <a:ext cx="157163" cy="230188"/>
            </a:xfrm>
            <a:custGeom>
              <a:avLst/>
              <a:gdLst>
                <a:gd name="T0" fmla="*/ 241 w 241"/>
                <a:gd name="T1" fmla="*/ 167 h 332"/>
                <a:gd name="T2" fmla="*/ 121 w 241"/>
                <a:gd name="T3" fmla="*/ 0 h 332"/>
                <a:gd name="T4" fmla="*/ 0 w 241"/>
                <a:gd name="T5" fmla="*/ 167 h 332"/>
                <a:gd name="T6" fmla="*/ 121 w 241"/>
                <a:gd name="T7" fmla="*/ 332 h 332"/>
                <a:gd name="T8" fmla="*/ 241 w 241"/>
                <a:gd name="T9" fmla="*/ 167 h 332"/>
                <a:gd name="T10" fmla="*/ 121 w 241"/>
                <a:gd name="T11" fmla="*/ 314 h 332"/>
                <a:gd name="T12" fmla="*/ 68 w 241"/>
                <a:gd name="T13" fmla="*/ 266 h 332"/>
                <a:gd name="T14" fmla="*/ 64 w 241"/>
                <a:gd name="T15" fmla="*/ 161 h 332"/>
                <a:gd name="T16" fmla="*/ 68 w 241"/>
                <a:gd name="T17" fmla="*/ 67 h 332"/>
                <a:gd name="T18" fmla="*/ 121 w 241"/>
                <a:gd name="T19" fmla="*/ 18 h 332"/>
                <a:gd name="T20" fmla="*/ 169 w 241"/>
                <a:gd name="T21" fmla="*/ 49 h 332"/>
                <a:gd name="T22" fmla="*/ 177 w 241"/>
                <a:gd name="T23" fmla="*/ 161 h 332"/>
                <a:gd name="T24" fmla="*/ 174 w 241"/>
                <a:gd name="T25" fmla="*/ 260 h 332"/>
                <a:gd name="T26" fmla="*/ 121 w 241"/>
                <a:gd name="T27" fmla="*/ 314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1" h="332">
                  <a:moveTo>
                    <a:pt x="241" y="167"/>
                  </a:moveTo>
                  <a:cubicBezTo>
                    <a:pt x="241" y="119"/>
                    <a:pt x="241" y="0"/>
                    <a:pt x="121" y="0"/>
                  </a:cubicBezTo>
                  <a:cubicBezTo>
                    <a:pt x="0" y="0"/>
                    <a:pt x="0" y="118"/>
                    <a:pt x="0" y="167"/>
                  </a:cubicBezTo>
                  <a:cubicBezTo>
                    <a:pt x="0" y="217"/>
                    <a:pt x="0" y="332"/>
                    <a:pt x="121" y="332"/>
                  </a:cubicBezTo>
                  <a:cubicBezTo>
                    <a:pt x="240" y="332"/>
                    <a:pt x="241" y="217"/>
                    <a:pt x="241" y="167"/>
                  </a:cubicBezTo>
                  <a:close/>
                  <a:moveTo>
                    <a:pt x="121" y="314"/>
                  </a:moveTo>
                  <a:cubicBezTo>
                    <a:pt x="103" y="314"/>
                    <a:pt x="75" y="303"/>
                    <a:pt x="68" y="266"/>
                  </a:cubicBezTo>
                  <a:cubicBezTo>
                    <a:pt x="64" y="240"/>
                    <a:pt x="64" y="189"/>
                    <a:pt x="64" y="161"/>
                  </a:cubicBezTo>
                  <a:cubicBezTo>
                    <a:pt x="64" y="125"/>
                    <a:pt x="64" y="93"/>
                    <a:pt x="68" y="67"/>
                  </a:cubicBezTo>
                  <a:cubicBezTo>
                    <a:pt x="74" y="22"/>
                    <a:pt x="109" y="18"/>
                    <a:pt x="121" y="18"/>
                  </a:cubicBezTo>
                  <a:cubicBezTo>
                    <a:pt x="139" y="18"/>
                    <a:pt x="160" y="27"/>
                    <a:pt x="169" y="49"/>
                  </a:cubicBezTo>
                  <a:cubicBezTo>
                    <a:pt x="177" y="67"/>
                    <a:pt x="177" y="120"/>
                    <a:pt x="177" y="161"/>
                  </a:cubicBezTo>
                  <a:cubicBezTo>
                    <a:pt x="177" y="189"/>
                    <a:pt x="177" y="234"/>
                    <a:pt x="174" y="260"/>
                  </a:cubicBezTo>
                  <a:cubicBezTo>
                    <a:pt x="167" y="307"/>
                    <a:pt x="136" y="314"/>
                    <a:pt x="121" y="314"/>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 name="Freeform 41">
              <a:extLst>
                <a:ext uri="{FF2B5EF4-FFF2-40B4-BE49-F238E27FC236}">
                  <a16:creationId xmlns:a16="http://schemas.microsoft.com/office/drawing/2014/main" id="{E330A815-1841-40AB-AC43-F840C4DC9157}"/>
                </a:ext>
              </a:extLst>
            </p:cNvPr>
            <p:cNvSpPr>
              <a:spLocks noEditPoints="1"/>
            </p:cNvSpPr>
            <p:nvPr>
              <p:custDataLst>
                <p:tags r:id="rId53"/>
              </p:custDataLst>
            </p:nvPr>
          </p:nvSpPr>
          <p:spPr bwMode="auto">
            <a:xfrm>
              <a:off x="3732213" y="1673225"/>
              <a:ext cx="231775" cy="238125"/>
            </a:xfrm>
            <a:custGeom>
              <a:avLst/>
              <a:gdLst>
                <a:gd name="T0" fmla="*/ 119 w 356"/>
                <a:gd name="T1" fmla="*/ 156 h 343"/>
                <a:gd name="T2" fmla="*/ 119 w 356"/>
                <a:gd name="T3" fmla="*/ 24 h 343"/>
                <a:gd name="T4" fmla="*/ 210 w 356"/>
                <a:gd name="T5" fmla="*/ 24 h 343"/>
                <a:gd name="T6" fmla="*/ 269 w 356"/>
                <a:gd name="T7" fmla="*/ 86 h 343"/>
                <a:gd name="T8" fmla="*/ 197 w 356"/>
                <a:gd name="T9" fmla="*/ 156 h 343"/>
                <a:gd name="T10" fmla="*/ 119 w 356"/>
                <a:gd name="T11" fmla="*/ 156 h 343"/>
                <a:gd name="T12" fmla="*/ 254 w 356"/>
                <a:gd name="T13" fmla="*/ 164 h 343"/>
                <a:gd name="T14" fmla="*/ 340 w 356"/>
                <a:gd name="T15" fmla="*/ 86 h 343"/>
                <a:gd name="T16" fmla="*/ 216 w 356"/>
                <a:gd name="T17" fmla="*/ 0 h 343"/>
                <a:gd name="T18" fmla="*/ 0 w 356"/>
                <a:gd name="T19" fmla="*/ 0 h 343"/>
                <a:gd name="T20" fmla="*/ 0 w 356"/>
                <a:gd name="T21" fmla="*/ 24 h 343"/>
                <a:gd name="T22" fmla="*/ 54 w 356"/>
                <a:gd name="T23" fmla="*/ 24 h 343"/>
                <a:gd name="T24" fmla="*/ 54 w 356"/>
                <a:gd name="T25" fmla="*/ 319 h 343"/>
                <a:gd name="T26" fmla="*/ 0 w 356"/>
                <a:gd name="T27" fmla="*/ 319 h 343"/>
                <a:gd name="T28" fmla="*/ 0 w 356"/>
                <a:gd name="T29" fmla="*/ 343 h 343"/>
                <a:gd name="T30" fmla="*/ 231 w 356"/>
                <a:gd name="T31" fmla="*/ 343 h 343"/>
                <a:gd name="T32" fmla="*/ 356 w 356"/>
                <a:gd name="T33" fmla="*/ 250 h 343"/>
                <a:gd name="T34" fmla="*/ 254 w 356"/>
                <a:gd name="T35" fmla="*/ 164 h 343"/>
                <a:gd name="T36" fmla="*/ 211 w 356"/>
                <a:gd name="T37" fmla="*/ 319 h 343"/>
                <a:gd name="T38" fmla="*/ 119 w 356"/>
                <a:gd name="T39" fmla="*/ 319 h 343"/>
                <a:gd name="T40" fmla="*/ 119 w 356"/>
                <a:gd name="T41" fmla="*/ 174 h 343"/>
                <a:gd name="T42" fmla="*/ 216 w 356"/>
                <a:gd name="T43" fmla="*/ 174 h 343"/>
                <a:gd name="T44" fmla="*/ 266 w 356"/>
                <a:gd name="T45" fmla="*/ 195 h 343"/>
                <a:gd name="T46" fmla="*/ 283 w 356"/>
                <a:gd name="T47" fmla="*/ 249 h 343"/>
                <a:gd name="T48" fmla="*/ 211 w 356"/>
                <a:gd name="T49" fmla="*/ 319 h 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56" h="343">
                  <a:moveTo>
                    <a:pt x="119" y="156"/>
                  </a:moveTo>
                  <a:lnTo>
                    <a:pt x="119" y="24"/>
                  </a:lnTo>
                  <a:lnTo>
                    <a:pt x="210" y="24"/>
                  </a:lnTo>
                  <a:cubicBezTo>
                    <a:pt x="260" y="24"/>
                    <a:pt x="269" y="63"/>
                    <a:pt x="269" y="86"/>
                  </a:cubicBezTo>
                  <a:cubicBezTo>
                    <a:pt x="269" y="125"/>
                    <a:pt x="245" y="156"/>
                    <a:pt x="197" y="156"/>
                  </a:cubicBezTo>
                  <a:lnTo>
                    <a:pt x="119" y="156"/>
                  </a:lnTo>
                  <a:close/>
                  <a:moveTo>
                    <a:pt x="254" y="164"/>
                  </a:moveTo>
                  <a:cubicBezTo>
                    <a:pt x="308" y="155"/>
                    <a:pt x="340" y="125"/>
                    <a:pt x="340" y="86"/>
                  </a:cubicBezTo>
                  <a:cubicBezTo>
                    <a:pt x="340" y="40"/>
                    <a:pt x="297" y="0"/>
                    <a:pt x="216" y="0"/>
                  </a:cubicBezTo>
                  <a:lnTo>
                    <a:pt x="0" y="0"/>
                  </a:lnTo>
                  <a:lnTo>
                    <a:pt x="0" y="24"/>
                  </a:lnTo>
                  <a:lnTo>
                    <a:pt x="54" y="24"/>
                  </a:lnTo>
                  <a:lnTo>
                    <a:pt x="54" y="319"/>
                  </a:lnTo>
                  <a:lnTo>
                    <a:pt x="0" y="319"/>
                  </a:lnTo>
                  <a:lnTo>
                    <a:pt x="0" y="343"/>
                  </a:lnTo>
                  <a:lnTo>
                    <a:pt x="231" y="343"/>
                  </a:lnTo>
                  <a:cubicBezTo>
                    <a:pt x="314" y="343"/>
                    <a:pt x="356" y="299"/>
                    <a:pt x="356" y="250"/>
                  </a:cubicBezTo>
                  <a:cubicBezTo>
                    <a:pt x="356" y="202"/>
                    <a:pt x="313" y="169"/>
                    <a:pt x="254" y="164"/>
                  </a:cubicBezTo>
                  <a:close/>
                  <a:moveTo>
                    <a:pt x="211" y="319"/>
                  </a:moveTo>
                  <a:lnTo>
                    <a:pt x="119" y="319"/>
                  </a:lnTo>
                  <a:lnTo>
                    <a:pt x="119" y="174"/>
                  </a:lnTo>
                  <a:lnTo>
                    <a:pt x="216" y="174"/>
                  </a:lnTo>
                  <a:cubicBezTo>
                    <a:pt x="226" y="174"/>
                    <a:pt x="249" y="174"/>
                    <a:pt x="266" y="195"/>
                  </a:cubicBezTo>
                  <a:cubicBezTo>
                    <a:pt x="283" y="216"/>
                    <a:pt x="283" y="244"/>
                    <a:pt x="283" y="249"/>
                  </a:cubicBezTo>
                  <a:cubicBezTo>
                    <a:pt x="283" y="255"/>
                    <a:pt x="283" y="319"/>
                    <a:pt x="211" y="319"/>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 name="Freeform 42">
              <a:extLst>
                <a:ext uri="{FF2B5EF4-FFF2-40B4-BE49-F238E27FC236}">
                  <a16:creationId xmlns:a16="http://schemas.microsoft.com/office/drawing/2014/main" id="{9252C639-3D8A-4FEA-ACBC-CE98C2FF4C29}"/>
                </a:ext>
              </a:extLst>
            </p:cNvPr>
            <p:cNvSpPr>
              <a:spLocks noEditPoints="1"/>
            </p:cNvSpPr>
            <p:nvPr>
              <p:custDataLst>
                <p:tags r:id="rId54"/>
              </p:custDataLst>
            </p:nvPr>
          </p:nvSpPr>
          <p:spPr bwMode="auto">
            <a:xfrm>
              <a:off x="4051300" y="1584325"/>
              <a:ext cx="119063" cy="50800"/>
            </a:xfrm>
            <a:custGeom>
              <a:avLst/>
              <a:gdLst>
                <a:gd name="T0" fmla="*/ 72 w 183"/>
                <a:gd name="T1" fmla="*/ 36 h 72"/>
                <a:gd name="T2" fmla="*/ 36 w 183"/>
                <a:gd name="T3" fmla="*/ 0 h 72"/>
                <a:gd name="T4" fmla="*/ 0 w 183"/>
                <a:gd name="T5" fmla="*/ 35 h 72"/>
                <a:gd name="T6" fmla="*/ 36 w 183"/>
                <a:gd name="T7" fmla="*/ 72 h 72"/>
                <a:gd name="T8" fmla="*/ 72 w 183"/>
                <a:gd name="T9" fmla="*/ 36 h 72"/>
                <a:gd name="T10" fmla="*/ 183 w 183"/>
                <a:gd name="T11" fmla="*/ 36 h 72"/>
                <a:gd name="T12" fmla="*/ 147 w 183"/>
                <a:gd name="T13" fmla="*/ 0 h 72"/>
                <a:gd name="T14" fmla="*/ 111 w 183"/>
                <a:gd name="T15" fmla="*/ 35 h 72"/>
                <a:gd name="T16" fmla="*/ 147 w 183"/>
                <a:gd name="T17" fmla="*/ 72 h 72"/>
                <a:gd name="T18" fmla="*/ 183 w 183"/>
                <a:gd name="T19" fmla="*/ 3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3" h="72">
                  <a:moveTo>
                    <a:pt x="72" y="36"/>
                  </a:moveTo>
                  <a:cubicBezTo>
                    <a:pt x="72" y="13"/>
                    <a:pt x="54" y="0"/>
                    <a:pt x="36" y="0"/>
                  </a:cubicBezTo>
                  <a:cubicBezTo>
                    <a:pt x="14" y="0"/>
                    <a:pt x="0" y="18"/>
                    <a:pt x="0" y="35"/>
                  </a:cubicBezTo>
                  <a:cubicBezTo>
                    <a:pt x="0" y="54"/>
                    <a:pt x="15" y="72"/>
                    <a:pt x="36" y="72"/>
                  </a:cubicBezTo>
                  <a:cubicBezTo>
                    <a:pt x="55" y="72"/>
                    <a:pt x="72" y="56"/>
                    <a:pt x="72" y="36"/>
                  </a:cubicBezTo>
                  <a:close/>
                  <a:moveTo>
                    <a:pt x="183" y="36"/>
                  </a:moveTo>
                  <a:cubicBezTo>
                    <a:pt x="183" y="17"/>
                    <a:pt x="168" y="0"/>
                    <a:pt x="147" y="0"/>
                  </a:cubicBezTo>
                  <a:cubicBezTo>
                    <a:pt x="128" y="0"/>
                    <a:pt x="111" y="15"/>
                    <a:pt x="111" y="35"/>
                  </a:cubicBezTo>
                  <a:cubicBezTo>
                    <a:pt x="111" y="58"/>
                    <a:pt x="129" y="72"/>
                    <a:pt x="147" y="72"/>
                  </a:cubicBezTo>
                  <a:cubicBezTo>
                    <a:pt x="169" y="72"/>
                    <a:pt x="183" y="53"/>
                    <a:pt x="183" y="36"/>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 name="Freeform 43">
              <a:extLst>
                <a:ext uri="{FF2B5EF4-FFF2-40B4-BE49-F238E27FC236}">
                  <a16:creationId xmlns:a16="http://schemas.microsoft.com/office/drawing/2014/main" id="{BEB27C31-D889-4587-8EDB-BFF65C8E028F}"/>
                </a:ext>
              </a:extLst>
            </p:cNvPr>
            <p:cNvSpPr>
              <a:spLocks noEditPoints="1"/>
            </p:cNvSpPr>
            <p:nvPr>
              <p:custDataLst>
                <p:tags r:id="rId55"/>
              </p:custDataLst>
            </p:nvPr>
          </p:nvSpPr>
          <p:spPr bwMode="auto">
            <a:xfrm>
              <a:off x="3998913" y="1668462"/>
              <a:ext cx="163513" cy="246063"/>
            </a:xfrm>
            <a:custGeom>
              <a:avLst/>
              <a:gdLst>
                <a:gd name="T0" fmla="*/ 250 w 250"/>
                <a:gd name="T1" fmla="*/ 105 h 354"/>
                <a:gd name="T2" fmla="*/ 167 w 250"/>
                <a:gd name="T3" fmla="*/ 0 h 354"/>
                <a:gd name="T4" fmla="*/ 41 w 250"/>
                <a:gd name="T5" fmla="*/ 93 h 354"/>
                <a:gd name="T6" fmla="*/ 0 w 250"/>
                <a:gd name="T7" fmla="*/ 248 h 354"/>
                <a:gd name="T8" fmla="*/ 83 w 250"/>
                <a:gd name="T9" fmla="*/ 354 h 354"/>
                <a:gd name="T10" fmla="*/ 194 w 250"/>
                <a:gd name="T11" fmla="*/ 283 h 354"/>
                <a:gd name="T12" fmla="*/ 250 w 250"/>
                <a:gd name="T13" fmla="*/ 105 h 354"/>
                <a:gd name="T14" fmla="*/ 76 w 250"/>
                <a:gd name="T15" fmla="*/ 165 h 354"/>
                <a:gd name="T16" fmla="*/ 110 w 250"/>
                <a:gd name="T17" fmla="*/ 64 h 354"/>
                <a:gd name="T18" fmla="*/ 166 w 250"/>
                <a:gd name="T19" fmla="*/ 17 h 354"/>
                <a:gd name="T20" fmla="*/ 196 w 250"/>
                <a:gd name="T21" fmla="*/ 69 h 354"/>
                <a:gd name="T22" fmla="*/ 180 w 250"/>
                <a:gd name="T23" fmla="*/ 165 h 354"/>
                <a:gd name="T24" fmla="*/ 76 w 250"/>
                <a:gd name="T25" fmla="*/ 165 h 354"/>
                <a:gd name="T26" fmla="*/ 174 w 250"/>
                <a:gd name="T27" fmla="*/ 189 h 354"/>
                <a:gd name="T28" fmla="*/ 84 w 250"/>
                <a:gd name="T29" fmla="*/ 336 h 354"/>
                <a:gd name="T30" fmla="*/ 59 w 250"/>
                <a:gd name="T31" fmla="*/ 318 h 354"/>
                <a:gd name="T32" fmla="*/ 53 w 250"/>
                <a:gd name="T33" fmla="*/ 285 h 354"/>
                <a:gd name="T34" fmla="*/ 70 w 250"/>
                <a:gd name="T35" fmla="*/ 189 h 354"/>
                <a:gd name="T36" fmla="*/ 174 w 250"/>
                <a:gd name="T37" fmla="*/ 189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0" h="354">
                  <a:moveTo>
                    <a:pt x="250" y="105"/>
                  </a:moveTo>
                  <a:cubicBezTo>
                    <a:pt x="250" y="17"/>
                    <a:pt x="198" y="0"/>
                    <a:pt x="167" y="0"/>
                  </a:cubicBezTo>
                  <a:cubicBezTo>
                    <a:pt x="128" y="0"/>
                    <a:pt x="78" y="25"/>
                    <a:pt x="41" y="93"/>
                  </a:cubicBezTo>
                  <a:cubicBezTo>
                    <a:pt x="15" y="140"/>
                    <a:pt x="0" y="208"/>
                    <a:pt x="0" y="248"/>
                  </a:cubicBezTo>
                  <a:cubicBezTo>
                    <a:pt x="0" y="321"/>
                    <a:pt x="38" y="354"/>
                    <a:pt x="83" y="354"/>
                  </a:cubicBezTo>
                  <a:cubicBezTo>
                    <a:pt x="116" y="354"/>
                    <a:pt x="160" y="334"/>
                    <a:pt x="194" y="283"/>
                  </a:cubicBezTo>
                  <a:cubicBezTo>
                    <a:pt x="236" y="222"/>
                    <a:pt x="250" y="143"/>
                    <a:pt x="250" y="105"/>
                  </a:cubicBezTo>
                  <a:close/>
                  <a:moveTo>
                    <a:pt x="76" y="165"/>
                  </a:moveTo>
                  <a:cubicBezTo>
                    <a:pt x="83" y="136"/>
                    <a:pt x="95" y="90"/>
                    <a:pt x="110" y="64"/>
                  </a:cubicBezTo>
                  <a:cubicBezTo>
                    <a:pt x="122" y="44"/>
                    <a:pt x="142" y="17"/>
                    <a:pt x="166" y="17"/>
                  </a:cubicBezTo>
                  <a:cubicBezTo>
                    <a:pt x="187" y="17"/>
                    <a:pt x="196" y="39"/>
                    <a:pt x="196" y="69"/>
                  </a:cubicBezTo>
                  <a:cubicBezTo>
                    <a:pt x="196" y="100"/>
                    <a:pt x="185" y="144"/>
                    <a:pt x="180" y="165"/>
                  </a:cubicBezTo>
                  <a:lnTo>
                    <a:pt x="76" y="165"/>
                  </a:lnTo>
                  <a:close/>
                  <a:moveTo>
                    <a:pt x="174" y="189"/>
                  </a:moveTo>
                  <a:cubicBezTo>
                    <a:pt x="143" y="322"/>
                    <a:pt x="101" y="336"/>
                    <a:pt x="84" y="336"/>
                  </a:cubicBezTo>
                  <a:cubicBezTo>
                    <a:pt x="77" y="336"/>
                    <a:pt x="66" y="334"/>
                    <a:pt x="59" y="318"/>
                  </a:cubicBezTo>
                  <a:cubicBezTo>
                    <a:pt x="53" y="305"/>
                    <a:pt x="53" y="285"/>
                    <a:pt x="53" y="285"/>
                  </a:cubicBezTo>
                  <a:cubicBezTo>
                    <a:pt x="53" y="256"/>
                    <a:pt x="64" y="210"/>
                    <a:pt x="70" y="189"/>
                  </a:cubicBezTo>
                  <a:lnTo>
                    <a:pt x="174" y="189"/>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Freeform 44">
              <a:extLst>
                <a:ext uri="{FF2B5EF4-FFF2-40B4-BE49-F238E27FC236}">
                  <a16:creationId xmlns:a16="http://schemas.microsoft.com/office/drawing/2014/main" id="{46ACDBD7-1D31-44B9-B464-2370FE670104}"/>
                </a:ext>
              </a:extLst>
            </p:cNvPr>
            <p:cNvSpPr>
              <a:spLocks/>
            </p:cNvSpPr>
            <p:nvPr>
              <p:custDataLst>
                <p:tags r:id="rId56"/>
              </p:custDataLst>
            </p:nvPr>
          </p:nvSpPr>
          <p:spPr bwMode="auto">
            <a:xfrm>
              <a:off x="4275138" y="1817687"/>
              <a:ext cx="198438" cy="14288"/>
            </a:xfrm>
            <a:custGeom>
              <a:avLst/>
              <a:gdLst>
                <a:gd name="T0" fmla="*/ 287 w 304"/>
                <a:gd name="T1" fmla="*/ 20 h 20"/>
                <a:gd name="T2" fmla="*/ 304 w 304"/>
                <a:gd name="T3" fmla="*/ 10 h 20"/>
                <a:gd name="T4" fmla="*/ 287 w 304"/>
                <a:gd name="T5" fmla="*/ 0 h 20"/>
                <a:gd name="T6" fmla="*/ 17 w 304"/>
                <a:gd name="T7" fmla="*/ 0 h 20"/>
                <a:gd name="T8" fmla="*/ 0 w 304"/>
                <a:gd name="T9" fmla="*/ 10 h 20"/>
                <a:gd name="T10" fmla="*/ 17 w 304"/>
                <a:gd name="T11" fmla="*/ 20 h 20"/>
                <a:gd name="T12" fmla="*/ 287 w 304"/>
                <a:gd name="T13" fmla="*/ 20 h 20"/>
              </a:gdLst>
              <a:ahLst/>
              <a:cxnLst>
                <a:cxn ang="0">
                  <a:pos x="T0" y="T1"/>
                </a:cxn>
                <a:cxn ang="0">
                  <a:pos x="T2" y="T3"/>
                </a:cxn>
                <a:cxn ang="0">
                  <a:pos x="T4" y="T5"/>
                </a:cxn>
                <a:cxn ang="0">
                  <a:pos x="T6" y="T7"/>
                </a:cxn>
                <a:cxn ang="0">
                  <a:pos x="T8" y="T9"/>
                </a:cxn>
                <a:cxn ang="0">
                  <a:pos x="T10" y="T11"/>
                </a:cxn>
                <a:cxn ang="0">
                  <a:pos x="T12" y="T13"/>
                </a:cxn>
              </a:cxnLst>
              <a:rect l="0" t="0" r="r" b="b"/>
              <a:pathLst>
                <a:path w="304" h="20">
                  <a:moveTo>
                    <a:pt x="287" y="20"/>
                  </a:moveTo>
                  <a:cubicBezTo>
                    <a:pt x="295" y="20"/>
                    <a:pt x="304" y="20"/>
                    <a:pt x="304" y="10"/>
                  </a:cubicBezTo>
                  <a:cubicBezTo>
                    <a:pt x="304" y="0"/>
                    <a:pt x="295" y="0"/>
                    <a:pt x="287" y="0"/>
                  </a:cubicBezTo>
                  <a:lnTo>
                    <a:pt x="17" y="0"/>
                  </a:lnTo>
                  <a:cubicBezTo>
                    <a:pt x="9" y="0"/>
                    <a:pt x="0" y="0"/>
                    <a:pt x="0" y="10"/>
                  </a:cubicBezTo>
                  <a:cubicBezTo>
                    <a:pt x="0" y="20"/>
                    <a:pt x="9" y="20"/>
                    <a:pt x="17" y="20"/>
                  </a:cubicBezTo>
                  <a:lnTo>
                    <a:pt x="287" y="2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45">
              <a:extLst>
                <a:ext uri="{FF2B5EF4-FFF2-40B4-BE49-F238E27FC236}">
                  <a16:creationId xmlns:a16="http://schemas.microsoft.com/office/drawing/2014/main" id="{1D8089D9-F416-4AC8-A607-652AA02EC69B}"/>
                </a:ext>
              </a:extLst>
            </p:cNvPr>
            <p:cNvSpPr>
              <a:spLocks/>
            </p:cNvSpPr>
            <p:nvPr>
              <p:custDataLst>
                <p:tags r:id="rId57"/>
              </p:custDataLst>
            </p:nvPr>
          </p:nvSpPr>
          <p:spPr bwMode="auto">
            <a:xfrm>
              <a:off x="4583113" y="1671637"/>
              <a:ext cx="227013" cy="309563"/>
            </a:xfrm>
            <a:custGeom>
              <a:avLst/>
              <a:gdLst>
                <a:gd name="T0" fmla="*/ 259 w 349"/>
                <a:gd name="T1" fmla="*/ 17 h 446"/>
                <a:gd name="T2" fmla="*/ 261 w 349"/>
                <a:gd name="T3" fmla="*/ 7 h 446"/>
                <a:gd name="T4" fmla="*/ 250 w 349"/>
                <a:gd name="T5" fmla="*/ 0 h 446"/>
                <a:gd name="T6" fmla="*/ 237 w 349"/>
                <a:gd name="T7" fmla="*/ 11 h 446"/>
                <a:gd name="T8" fmla="*/ 157 w 349"/>
                <a:gd name="T9" fmla="*/ 330 h 446"/>
                <a:gd name="T10" fmla="*/ 101 w 349"/>
                <a:gd name="T11" fmla="*/ 279 h 446"/>
                <a:gd name="T12" fmla="*/ 125 w 349"/>
                <a:gd name="T13" fmla="*/ 195 h 446"/>
                <a:gd name="T14" fmla="*/ 134 w 349"/>
                <a:gd name="T15" fmla="*/ 165 h 446"/>
                <a:gd name="T16" fmla="*/ 77 w 349"/>
                <a:gd name="T17" fmla="*/ 120 h 446"/>
                <a:gd name="T18" fmla="*/ 0 w 349"/>
                <a:gd name="T19" fmla="*/ 198 h 446"/>
                <a:gd name="T20" fmla="*/ 12 w 349"/>
                <a:gd name="T21" fmla="*/ 205 h 446"/>
                <a:gd name="T22" fmla="*/ 23 w 349"/>
                <a:gd name="T23" fmla="*/ 199 h 446"/>
                <a:gd name="T24" fmla="*/ 74 w 349"/>
                <a:gd name="T25" fmla="*/ 138 h 446"/>
                <a:gd name="T26" fmla="*/ 83 w 349"/>
                <a:gd name="T27" fmla="*/ 149 h 446"/>
                <a:gd name="T28" fmla="*/ 72 w 349"/>
                <a:gd name="T29" fmla="*/ 188 h 446"/>
                <a:gd name="T30" fmla="*/ 46 w 349"/>
                <a:gd name="T31" fmla="*/ 274 h 446"/>
                <a:gd name="T32" fmla="*/ 147 w 349"/>
                <a:gd name="T33" fmla="*/ 349 h 446"/>
                <a:gd name="T34" fmla="*/ 152 w 349"/>
                <a:gd name="T35" fmla="*/ 351 h 446"/>
                <a:gd name="T36" fmla="*/ 142 w 349"/>
                <a:gd name="T37" fmla="*/ 392 h 446"/>
                <a:gd name="T38" fmla="*/ 130 w 349"/>
                <a:gd name="T39" fmla="*/ 439 h 446"/>
                <a:gd name="T40" fmla="*/ 142 w 349"/>
                <a:gd name="T41" fmla="*/ 446 h 446"/>
                <a:gd name="T42" fmla="*/ 154 w 349"/>
                <a:gd name="T43" fmla="*/ 436 h 446"/>
                <a:gd name="T44" fmla="*/ 176 w 349"/>
                <a:gd name="T45" fmla="*/ 350 h 446"/>
                <a:gd name="T46" fmla="*/ 332 w 349"/>
                <a:gd name="T47" fmla="*/ 244 h 446"/>
                <a:gd name="T48" fmla="*/ 349 w 349"/>
                <a:gd name="T49" fmla="*/ 165 h 446"/>
                <a:gd name="T50" fmla="*/ 315 w 349"/>
                <a:gd name="T51" fmla="*/ 120 h 446"/>
                <a:gd name="T52" fmla="*/ 277 w 349"/>
                <a:gd name="T53" fmla="*/ 158 h 446"/>
                <a:gd name="T54" fmla="*/ 292 w 349"/>
                <a:gd name="T55" fmla="*/ 180 h 446"/>
                <a:gd name="T56" fmla="*/ 317 w 349"/>
                <a:gd name="T57" fmla="*/ 212 h 446"/>
                <a:gd name="T58" fmla="*/ 181 w 349"/>
                <a:gd name="T59" fmla="*/ 332 h 446"/>
                <a:gd name="T60" fmla="*/ 259 w 349"/>
                <a:gd name="T61" fmla="*/ 17 h 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49" h="446">
                  <a:moveTo>
                    <a:pt x="259" y="17"/>
                  </a:moveTo>
                  <a:cubicBezTo>
                    <a:pt x="261" y="10"/>
                    <a:pt x="261" y="9"/>
                    <a:pt x="261" y="7"/>
                  </a:cubicBezTo>
                  <a:cubicBezTo>
                    <a:pt x="261" y="0"/>
                    <a:pt x="255" y="0"/>
                    <a:pt x="250" y="0"/>
                  </a:cubicBezTo>
                  <a:cubicBezTo>
                    <a:pt x="240" y="0"/>
                    <a:pt x="239" y="1"/>
                    <a:pt x="237" y="11"/>
                  </a:cubicBezTo>
                  <a:lnTo>
                    <a:pt x="157" y="330"/>
                  </a:lnTo>
                  <a:cubicBezTo>
                    <a:pt x="106" y="325"/>
                    <a:pt x="101" y="298"/>
                    <a:pt x="101" y="279"/>
                  </a:cubicBezTo>
                  <a:cubicBezTo>
                    <a:pt x="101" y="267"/>
                    <a:pt x="102" y="253"/>
                    <a:pt x="125" y="195"/>
                  </a:cubicBezTo>
                  <a:cubicBezTo>
                    <a:pt x="133" y="177"/>
                    <a:pt x="134" y="174"/>
                    <a:pt x="134" y="165"/>
                  </a:cubicBezTo>
                  <a:cubicBezTo>
                    <a:pt x="134" y="136"/>
                    <a:pt x="105" y="120"/>
                    <a:pt x="77" y="120"/>
                  </a:cubicBezTo>
                  <a:cubicBezTo>
                    <a:pt x="24" y="120"/>
                    <a:pt x="0" y="188"/>
                    <a:pt x="0" y="198"/>
                  </a:cubicBezTo>
                  <a:cubicBezTo>
                    <a:pt x="0" y="205"/>
                    <a:pt x="7" y="205"/>
                    <a:pt x="12" y="205"/>
                  </a:cubicBezTo>
                  <a:cubicBezTo>
                    <a:pt x="17" y="205"/>
                    <a:pt x="21" y="205"/>
                    <a:pt x="23" y="199"/>
                  </a:cubicBezTo>
                  <a:cubicBezTo>
                    <a:pt x="39" y="143"/>
                    <a:pt x="66" y="138"/>
                    <a:pt x="74" y="138"/>
                  </a:cubicBezTo>
                  <a:cubicBezTo>
                    <a:pt x="77" y="138"/>
                    <a:pt x="83" y="138"/>
                    <a:pt x="83" y="149"/>
                  </a:cubicBezTo>
                  <a:cubicBezTo>
                    <a:pt x="83" y="160"/>
                    <a:pt x="78" y="173"/>
                    <a:pt x="72" y="188"/>
                  </a:cubicBezTo>
                  <a:cubicBezTo>
                    <a:pt x="54" y="232"/>
                    <a:pt x="46" y="257"/>
                    <a:pt x="46" y="274"/>
                  </a:cubicBezTo>
                  <a:cubicBezTo>
                    <a:pt x="46" y="340"/>
                    <a:pt x="124" y="347"/>
                    <a:pt x="147" y="349"/>
                  </a:cubicBezTo>
                  <a:cubicBezTo>
                    <a:pt x="151" y="349"/>
                    <a:pt x="152" y="350"/>
                    <a:pt x="152" y="351"/>
                  </a:cubicBezTo>
                  <a:cubicBezTo>
                    <a:pt x="152" y="352"/>
                    <a:pt x="143" y="387"/>
                    <a:pt x="142" y="392"/>
                  </a:cubicBezTo>
                  <a:cubicBezTo>
                    <a:pt x="138" y="408"/>
                    <a:pt x="130" y="437"/>
                    <a:pt x="130" y="439"/>
                  </a:cubicBezTo>
                  <a:cubicBezTo>
                    <a:pt x="130" y="446"/>
                    <a:pt x="137" y="446"/>
                    <a:pt x="142" y="446"/>
                  </a:cubicBezTo>
                  <a:cubicBezTo>
                    <a:pt x="151" y="446"/>
                    <a:pt x="152" y="446"/>
                    <a:pt x="154" y="436"/>
                  </a:cubicBezTo>
                  <a:lnTo>
                    <a:pt x="176" y="350"/>
                  </a:lnTo>
                  <a:cubicBezTo>
                    <a:pt x="251" y="350"/>
                    <a:pt x="308" y="295"/>
                    <a:pt x="332" y="244"/>
                  </a:cubicBezTo>
                  <a:cubicBezTo>
                    <a:pt x="337" y="231"/>
                    <a:pt x="349" y="191"/>
                    <a:pt x="349" y="165"/>
                  </a:cubicBezTo>
                  <a:cubicBezTo>
                    <a:pt x="349" y="120"/>
                    <a:pt x="316" y="120"/>
                    <a:pt x="315" y="120"/>
                  </a:cubicBezTo>
                  <a:cubicBezTo>
                    <a:pt x="296" y="120"/>
                    <a:pt x="277" y="140"/>
                    <a:pt x="277" y="158"/>
                  </a:cubicBezTo>
                  <a:cubicBezTo>
                    <a:pt x="277" y="172"/>
                    <a:pt x="288" y="178"/>
                    <a:pt x="292" y="180"/>
                  </a:cubicBezTo>
                  <a:cubicBezTo>
                    <a:pt x="312" y="192"/>
                    <a:pt x="317" y="201"/>
                    <a:pt x="317" y="212"/>
                  </a:cubicBezTo>
                  <a:cubicBezTo>
                    <a:pt x="317" y="242"/>
                    <a:pt x="262" y="331"/>
                    <a:pt x="181" y="332"/>
                  </a:cubicBezTo>
                  <a:lnTo>
                    <a:pt x="259" y="17"/>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46">
              <a:extLst>
                <a:ext uri="{FF2B5EF4-FFF2-40B4-BE49-F238E27FC236}">
                  <a16:creationId xmlns:a16="http://schemas.microsoft.com/office/drawing/2014/main" id="{56E55FB9-982D-42BB-A901-16A13C4B49F9}"/>
                </a:ext>
              </a:extLst>
            </p:cNvPr>
            <p:cNvSpPr>
              <a:spLocks/>
            </p:cNvSpPr>
            <p:nvPr>
              <p:custDataLst>
                <p:tags r:id="rId58"/>
              </p:custDataLst>
            </p:nvPr>
          </p:nvSpPr>
          <p:spPr bwMode="auto">
            <a:xfrm>
              <a:off x="4862513" y="1652587"/>
              <a:ext cx="76200" cy="344488"/>
            </a:xfrm>
            <a:custGeom>
              <a:avLst/>
              <a:gdLst>
                <a:gd name="T0" fmla="*/ 116 w 116"/>
                <a:gd name="T1" fmla="*/ 493 h 498"/>
                <a:gd name="T2" fmla="*/ 107 w 116"/>
                <a:gd name="T3" fmla="*/ 482 h 498"/>
                <a:gd name="T4" fmla="*/ 29 w 116"/>
                <a:gd name="T5" fmla="*/ 249 h 498"/>
                <a:gd name="T6" fmla="*/ 109 w 116"/>
                <a:gd name="T7" fmla="*/ 13 h 498"/>
                <a:gd name="T8" fmla="*/ 116 w 116"/>
                <a:gd name="T9" fmla="*/ 5 h 498"/>
                <a:gd name="T10" fmla="*/ 111 w 116"/>
                <a:gd name="T11" fmla="*/ 0 h 498"/>
                <a:gd name="T12" fmla="*/ 32 w 116"/>
                <a:gd name="T13" fmla="*/ 97 h 498"/>
                <a:gd name="T14" fmla="*/ 0 w 116"/>
                <a:gd name="T15" fmla="*/ 249 h 498"/>
                <a:gd name="T16" fmla="*/ 33 w 116"/>
                <a:gd name="T17" fmla="*/ 405 h 498"/>
                <a:gd name="T18" fmla="*/ 111 w 116"/>
                <a:gd name="T19" fmla="*/ 498 h 498"/>
                <a:gd name="T20" fmla="*/ 116 w 116"/>
                <a:gd name="T21" fmla="*/ 493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6" h="498">
                  <a:moveTo>
                    <a:pt x="116" y="493"/>
                  </a:moveTo>
                  <a:cubicBezTo>
                    <a:pt x="116" y="492"/>
                    <a:pt x="116" y="491"/>
                    <a:pt x="107" y="482"/>
                  </a:cubicBezTo>
                  <a:cubicBezTo>
                    <a:pt x="45" y="420"/>
                    <a:pt x="29" y="325"/>
                    <a:pt x="29" y="249"/>
                  </a:cubicBezTo>
                  <a:cubicBezTo>
                    <a:pt x="29" y="162"/>
                    <a:pt x="48" y="75"/>
                    <a:pt x="109" y="13"/>
                  </a:cubicBezTo>
                  <a:cubicBezTo>
                    <a:pt x="116" y="7"/>
                    <a:pt x="116" y="6"/>
                    <a:pt x="116" y="5"/>
                  </a:cubicBezTo>
                  <a:cubicBezTo>
                    <a:pt x="116" y="1"/>
                    <a:pt x="114" y="0"/>
                    <a:pt x="111" y="0"/>
                  </a:cubicBezTo>
                  <a:cubicBezTo>
                    <a:pt x="106" y="0"/>
                    <a:pt x="61" y="33"/>
                    <a:pt x="32" y="97"/>
                  </a:cubicBezTo>
                  <a:cubicBezTo>
                    <a:pt x="6" y="152"/>
                    <a:pt x="0" y="207"/>
                    <a:pt x="0" y="249"/>
                  </a:cubicBezTo>
                  <a:cubicBezTo>
                    <a:pt x="0" y="288"/>
                    <a:pt x="6" y="348"/>
                    <a:pt x="33" y="405"/>
                  </a:cubicBezTo>
                  <a:cubicBezTo>
                    <a:pt x="63" y="466"/>
                    <a:pt x="106" y="498"/>
                    <a:pt x="111" y="498"/>
                  </a:cubicBezTo>
                  <a:cubicBezTo>
                    <a:pt x="114" y="498"/>
                    <a:pt x="116" y="497"/>
                    <a:pt x="116" y="493"/>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47">
              <a:extLst>
                <a:ext uri="{FF2B5EF4-FFF2-40B4-BE49-F238E27FC236}">
                  <a16:creationId xmlns:a16="http://schemas.microsoft.com/office/drawing/2014/main" id="{40A91BB7-EAA9-47EF-B1C3-EFFB83FC0186}"/>
                </a:ext>
              </a:extLst>
            </p:cNvPr>
            <p:cNvSpPr>
              <a:spLocks noEditPoints="1"/>
            </p:cNvSpPr>
            <p:nvPr>
              <p:custDataLst>
                <p:tags r:id="rId59"/>
              </p:custDataLst>
            </p:nvPr>
          </p:nvSpPr>
          <p:spPr bwMode="auto">
            <a:xfrm>
              <a:off x="4968875" y="1755775"/>
              <a:ext cx="182563" cy="222250"/>
            </a:xfrm>
            <a:custGeom>
              <a:avLst/>
              <a:gdLst>
                <a:gd name="T0" fmla="*/ 192 w 280"/>
                <a:gd name="T1" fmla="*/ 154 h 321"/>
                <a:gd name="T2" fmla="*/ 185 w 280"/>
                <a:gd name="T3" fmla="*/ 175 h 321"/>
                <a:gd name="T4" fmla="*/ 124 w 280"/>
                <a:gd name="T5" fmla="*/ 210 h 321"/>
                <a:gd name="T6" fmla="*/ 63 w 280"/>
                <a:gd name="T7" fmla="*/ 114 h 321"/>
                <a:gd name="T8" fmla="*/ 130 w 280"/>
                <a:gd name="T9" fmla="*/ 20 h 321"/>
                <a:gd name="T10" fmla="*/ 192 w 280"/>
                <a:gd name="T11" fmla="*/ 85 h 321"/>
                <a:gd name="T12" fmla="*/ 192 w 280"/>
                <a:gd name="T13" fmla="*/ 154 h 321"/>
                <a:gd name="T14" fmla="*/ 199 w 280"/>
                <a:gd name="T15" fmla="*/ 40 h 321"/>
                <a:gd name="T16" fmla="*/ 124 w 280"/>
                <a:gd name="T17" fmla="*/ 0 h 321"/>
                <a:gd name="T18" fmla="*/ 0 w 280"/>
                <a:gd name="T19" fmla="*/ 114 h 321"/>
                <a:gd name="T20" fmla="*/ 119 w 280"/>
                <a:gd name="T21" fmla="*/ 228 h 321"/>
                <a:gd name="T22" fmla="*/ 189 w 280"/>
                <a:gd name="T23" fmla="*/ 201 h 321"/>
                <a:gd name="T24" fmla="*/ 189 w 280"/>
                <a:gd name="T25" fmla="*/ 298 h 321"/>
                <a:gd name="T26" fmla="*/ 155 w 280"/>
                <a:gd name="T27" fmla="*/ 298 h 321"/>
                <a:gd name="T28" fmla="*/ 155 w 280"/>
                <a:gd name="T29" fmla="*/ 321 h 321"/>
                <a:gd name="T30" fmla="*/ 217 w 280"/>
                <a:gd name="T31" fmla="*/ 320 h 321"/>
                <a:gd name="T32" fmla="*/ 280 w 280"/>
                <a:gd name="T33" fmla="*/ 321 h 321"/>
                <a:gd name="T34" fmla="*/ 280 w 280"/>
                <a:gd name="T35" fmla="*/ 298 h 321"/>
                <a:gd name="T36" fmla="*/ 246 w 280"/>
                <a:gd name="T37" fmla="*/ 298 h 321"/>
                <a:gd name="T38" fmla="*/ 246 w 280"/>
                <a:gd name="T39" fmla="*/ 0 h 321"/>
                <a:gd name="T40" fmla="*/ 225 w 280"/>
                <a:gd name="T41" fmla="*/ 0 h 321"/>
                <a:gd name="T42" fmla="*/ 199 w 280"/>
                <a:gd name="T43" fmla="*/ 40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0" h="321">
                  <a:moveTo>
                    <a:pt x="192" y="154"/>
                  </a:moveTo>
                  <a:cubicBezTo>
                    <a:pt x="192" y="163"/>
                    <a:pt x="192" y="164"/>
                    <a:pt x="185" y="175"/>
                  </a:cubicBezTo>
                  <a:cubicBezTo>
                    <a:pt x="165" y="204"/>
                    <a:pt x="139" y="210"/>
                    <a:pt x="124" y="210"/>
                  </a:cubicBezTo>
                  <a:cubicBezTo>
                    <a:pt x="93" y="210"/>
                    <a:pt x="63" y="181"/>
                    <a:pt x="63" y="114"/>
                  </a:cubicBezTo>
                  <a:cubicBezTo>
                    <a:pt x="63" y="44"/>
                    <a:pt x="100" y="20"/>
                    <a:pt x="130" y="20"/>
                  </a:cubicBezTo>
                  <a:cubicBezTo>
                    <a:pt x="168" y="20"/>
                    <a:pt x="192" y="60"/>
                    <a:pt x="192" y="85"/>
                  </a:cubicBezTo>
                  <a:lnTo>
                    <a:pt x="192" y="154"/>
                  </a:lnTo>
                  <a:close/>
                  <a:moveTo>
                    <a:pt x="199" y="40"/>
                  </a:moveTo>
                  <a:cubicBezTo>
                    <a:pt x="182" y="15"/>
                    <a:pt x="154" y="0"/>
                    <a:pt x="124" y="0"/>
                  </a:cubicBezTo>
                  <a:cubicBezTo>
                    <a:pt x="51" y="0"/>
                    <a:pt x="0" y="45"/>
                    <a:pt x="0" y="114"/>
                  </a:cubicBezTo>
                  <a:cubicBezTo>
                    <a:pt x="0" y="184"/>
                    <a:pt x="50" y="228"/>
                    <a:pt x="119" y="228"/>
                  </a:cubicBezTo>
                  <a:cubicBezTo>
                    <a:pt x="144" y="228"/>
                    <a:pt x="166" y="221"/>
                    <a:pt x="189" y="201"/>
                  </a:cubicBezTo>
                  <a:lnTo>
                    <a:pt x="189" y="298"/>
                  </a:lnTo>
                  <a:lnTo>
                    <a:pt x="155" y="298"/>
                  </a:lnTo>
                  <a:lnTo>
                    <a:pt x="155" y="321"/>
                  </a:lnTo>
                  <a:cubicBezTo>
                    <a:pt x="169" y="321"/>
                    <a:pt x="199" y="320"/>
                    <a:pt x="217" y="320"/>
                  </a:cubicBezTo>
                  <a:cubicBezTo>
                    <a:pt x="237" y="320"/>
                    <a:pt x="266" y="321"/>
                    <a:pt x="280" y="321"/>
                  </a:cubicBezTo>
                  <a:lnTo>
                    <a:pt x="280" y="298"/>
                  </a:lnTo>
                  <a:lnTo>
                    <a:pt x="246" y="298"/>
                  </a:lnTo>
                  <a:lnTo>
                    <a:pt x="246" y="0"/>
                  </a:lnTo>
                  <a:lnTo>
                    <a:pt x="225" y="0"/>
                  </a:lnTo>
                  <a:lnTo>
                    <a:pt x="199" y="4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48">
              <a:extLst>
                <a:ext uri="{FF2B5EF4-FFF2-40B4-BE49-F238E27FC236}">
                  <a16:creationId xmlns:a16="http://schemas.microsoft.com/office/drawing/2014/main" id="{C5C25A57-335D-4787-9F35-2FFA552E0692}"/>
                </a:ext>
              </a:extLst>
            </p:cNvPr>
            <p:cNvSpPr>
              <a:spLocks/>
            </p:cNvSpPr>
            <p:nvPr>
              <p:custDataLst>
                <p:tags r:id="rId60"/>
              </p:custDataLst>
            </p:nvPr>
          </p:nvSpPr>
          <p:spPr bwMode="auto">
            <a:xfrm>
              <a:off x="5253038" y="1817687"/>
              <a:ext cx="198438" cy="14288"/>
            </a:xfrm>
            <a:custGeom>
              <a:avLst/>
              <a:gdLst>
                <a:gd name="T0" fmla="*/ 287 w 305"/>
                <a:gd name="T1" fmla="*/ 20 h 20"/>
                <a:gd name="T2" fmla="*/ 305 w 305"/>
                <a:gd name="T3" fmla="*/ 10 h 20"/>
                <a:gd name="T4" fmla="*/ 287 w 305"/>
                <a:gd name="T5" fmla="*/ 0 h 20"/>
                <a:gd name="T6" fmla="*/ 17 w 305"/>
                <a:gd name="T7" fmla="*/ 0 h 20"/>
                <a:gd name="T8" fmla="*/ 0 w 305"/>
                <a:gd name="T9" fmla="*/ 10 h 20"/>
                <a:gd name="T10" fmla="*/ 17 w 305"/>
                <a:gd name="T11" fmla="*/ 20 h 20"/>
                <a:gd name="T12" fmla="*/ 287 w 305"/>
                <a:gd name="T13" fmla="*/ 20 h 20"/>
              </a:gdLst>
              <a:ahLst/>
              <a:cxnLst>
                <a:cxn ang="0">
                  <a:pos x="T0" y="T1"/>
                </a:cxn>
                <a:cxn ang="0">
                  <a:pos x="T2" y="T3"/>
                </a:cxn>
                <a:cxn ang="0">
                  <a:pos x="T4" y="T5"/>
                </a:cxn>
                <a:cxn ang="0">
                  <a:pos x="T6" y="T7"/>
                </a:cxn>
                <a:cxn ang="0">
                  <a:pos x="T8" y="T9"/>
                </a:cxn>
                <a:cxn ang="0">
                  <a:pos x="T10" y="T11"/>
                </a:cxn>
                <a:cxn ang="0">
                  <a:pos x="T12" y="T13"/>
                </a:cxn>
              </a:cxnLst>
              <a:rect l="0" t="0" r="r" b="b"/>
              <a:pathLst>
                <a:path w="305" h="20">
                  <a:moveTo>
                    <a:pt x="287" y="20"/>
                  </a:moveTo>
                  <a:cubicBezTo>
                    <a:pt x="296" y="20"/>
                    <a:pt x="305" y="20"/>
                    <a:pt x="305" y="10"/>
                  </a:cubicBezTo>
                  <a:cubicBezTo>
                    <a:pt x="305" y="0"/>
                    <a:pt x="296" y="0"/>
                    <a:pt x="287" y="0"/>
                  </a:cubicBezTo>
                  <a:lnTo>
                    <a:pt x="17" y="0"/>
                  </a:lnTo>
                  <a:cubicBezTo>
                    <a:pt x="9" y="0"/>
                    <a:pt x="0" y="0"/>
                    <a:pt x="0" y="10"/>
                  </a:cubicBezTo>
                  <a:cubicBezTo>
                    <a:pt x="0" y="20"/>
                    <a:pt x="9" y="20"/>
                    <a:pt x="17" y="20"/>
                  </a:cubicBezTo>
                  <a:lnTo>
                    <a:pt x="287" y="2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49">
              <a:extLst>
                <a:ext uri="{FF2B5EF4-FFF2-40B4-BE49-F238E27FC236}">
                  <a16:creationId xmlns:a16="http://schemas.microsoft.com/office/drawing/2014/main" id="{02133C2B-6880-4AE1-A2DC-1F826A964B8B}"/>
                </a:ext>
              </a:extLst>
            </p:cNvPr>
            <p:cNvSpPr>
              <a:spLocks noEditPoints="1"/>
            </p:cNvSpPr>
            <p:nvPr>
              <p:custDataLst>
                <p:tags r:id="rId61"/>
              </p:custDataLst>
            </p:nvPr>
          </p:nvSpPr>
          <p:spPr bwMode="auto">
            <a:xfrm>
              <a:off x="5564188" y="1668462"/>
              <a:ext cx="163513" cy="246063"/>
            </a:xfrm>
            <a:custGeom>
              <a:avLst/>
              <a:gdLst>
                <a:gd name="T0" fmla="*/ 250 w 250"/>
                <a:gd name="T1" fmla="*/ 105 h 354"/>
                <a:gd name="T2" fmla="*/ 167 w 250"/>
                <a:gd name="T3" fmla="*/ 0 h 354"/>
                <a:gd name="T4" fmla="*/ 41 w 250"/>
                <a:gd name="T5" fmla="*/ 93 h 354"/>
                <a:gd name="T6" fmla="*/ 0 w 250"/>
                <a:gd name="T7" fmla="*/ 248 h 354"/>
                <a:gd name="T8" fmla="*/ 83 w 250"/>
                <a:gd name="T9" fmla="*/ 354 h 354"/>
                <a:gd name="T10" fmla="*/ 194 w 250"/>
                <a:gd name="T11" fmla="*/ 283 h 354"/>
                <a:gd name="T12" fmla="*/ 250 w 250"/>
                <a:gd name="T13" fmla="*/ 105 h 354"/>
                <a:gd name="T14" fmla="*/ 76 w 250"/>
                <a:gd name="T15" fmla="*/ 165 h 354"/>
                <a:gd name="T16" fmla="*/ 110 w 250"/>
                <a:gd name="T17" fmla="*/ 64 h 354"/>
                <a:gd name="T18" fmla="*/ 166 w 250"/>
                <a:gd name="T19" fmla="*/ 17 h 354"/>
                <a:gd name="T20" fmla="*/ 196 w 250"/>
                <a:gd name="T21" fmla="*/ 69 h 354"/>
                <a:gd name="T22" fmla="*/ 180 w 250"/>
                <a:gd name="T23" fmla="*/ 165 h 354"/>
                <a:gd name="T24" fmla="*/ 76 w 250"/>
                <a:gd name="T25" fmla="*/ 165 h 354"/>
                <a:gd name="T26" fmla="*/ 174 w 250"/>
                <a:gd name="T27" fmla="*/ 189 h 354"/>
                <a:gd name="T28" fmla="*/ 84 w 250"/>
                <a:gd name="T29" fmla="*/ 336 h 354"/>
                <a:gd name="T30" fmla="*/ 59 w 250"/>
                <a:gd name="T31" fmla="*/ 318 h 354"/>
                <a:gd name="T32" fmla="*/ 53 w 250"/>
                <a:gd name="T33" fmla="*/ 285 h 354"/>
                <a:gd name="T34" fmla="*/ 70 w 250"/>
                <a:gd name="T35" fmla="*/ 189 h 354"/>
                <a:gd name="T36" fmla="*/ 174 w 250"/>
                <a:gd name="T37" fmla="*/ 189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0" h="354">
                  <a:moveTo>
                    <a:pt x="250" y="105"/>
                  </a:moveTo>
                  <a:cubicBezTo>
                    <a:pt x="250" y="17"/>
                    <a:pt x="198" y="0"/>
                    <a:pt x="167" y="0"/>
                  </a:cubicBezTo>
                  <a:cubicBezTo>
                    <a:pt x="128" y="0"/>
                    <a:pt x="78" y="25"/>
                    <a:pt x="41" y="93"/>
                  </a:cubicBezTo>
                  <a:cubicBezTo>
                    <a:pt x="15" y="140"/>
                    <a:pt x="0" y="208"/>
                    <a:pt x="0" y="248"/>
                  </a:cubicBezTo>
                  <a:cubicBezTo>
                    <a:pt x="0" y="321"/>
                    <a:pt x="38" y="354"/>
                    <a:pt x="83" y="354"/>
                  </a:cubicBezTo>
                  <a:cubicBezTo>
                    <a:pt x="116" y="354"/>
                    <a:pt x="160" y="334"/>
                    <a:pt x="194" y="283"/>
                  </a:cubicBezTo>
                  <a:cubicBezTo>
                    <a:pt x="236" y="222"/>
                    <a:pt x="250" y="143"/>
                    <a:pt x="250" y="105"/>
                  </a:cubicBezTo>
                  <a:close/>
                  <a:moveTo>
                    <a:pt x="76" y="165"/>
                  </a:moveTo>
                  <a:cubicBezTo>
                    <a:pt x="83" y="136"/>
                    <a:pt x="95" y="90"/>
                    <a:pt x="110" y="64"/>
                  </a:cubicBezTo>
                  <a:cubicBezTo>
                    <a:pt x="122" y="44"/>
                    <a:pt x="142" y="17"/>
                    <a:pt x="166" y="17"/>
                  </a:cubicBezTo>
                  <a:cubicBezTo>
                    <a:pt x="187" y="17"/>
                    <a:pt x="196" y="39"/>
                    <a:pt x="196" y="69"/>
                  </a:cubicBezTo>
                  <a:cubicBezTo>
                    <a:pt x="196" y="100"/>
                    <a:pt x="185" y="144"/>
                    <a:pt x="180" y="165"/>
                  </a:cubicBezTo>
                  <a:lnTo>
                    <a:pt x="76" y="165"/>
                  </a:lnTo>
                  <a:close/>
                  <a:moveTo>
                    <a:pt x="174" y="189"/>
                  </a:moveTo>
                  <a:cubicBezTo>
                    <a:pt x="143" y="322"/>
                    <a:pt x="101" y="336"/>
                    <a:pt x="84" y="336"/>
                  </a:cubicBezTo>
                  <a:cubicBezTo>
                    <a:pt x="77" y="336"/>
                    <a:pt x="66" y="334"/>
                    <a:pt x="59" y="318"/>
                  </a:cubicBezTo>
                  <a:cubicBezTo>
                    <a:pt x="53" y="305"/>
                    <a:pt x="53" y="285"/>
                    <a:pt x="53" y="285"/>
                  </a:cubicBezTo>
                  <a:cubicBezTo>
                    <a:pt x="53" y="256"/>
                    <a:pt x="64" y="210"/>
                    <a:pt x="70" y="189"/>
                  </a:cubicBezTo>
                  <a:lnTo>
                    <a:pt x="174" y="189"/>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50">
              <a:extLst>
                <a:ext uri="{FF2B5EF4-FFF2-40B4-BE49-F238E27FC236}">
                  <a16:creationId xmlns:a16="http://schemas.microsoft.com/office/drawing/2014/main" id="{C42D1952-CB14-450A-B924-207D4DB6E4BC}"/>
                </a:ext>
              </a:extLst>
            </p:cNvPr>
            <p:cNvSpPr>
              <a:spLocks/>
            </p:cNvSpPr>
            <p:nvPr>
              <p:custDataLst>
                <p:tags r:id="rId62"/>
              </p:custDataLst>
            </p:nvPr>
          </p:nvSpPr>
          <p:spPr bwMode="auto">
            <a:xfrm>
              <a:off x="5761038" y="1652587"/>
              <a:ext cx="74613" cy="344488"/>
            </a:xfrm>
            <a:custGeom>
              <a:avLst/>
              <a:gdLst>
                <a:gd name="T0" fmla="*/ 116 w 116"/>
                <a:gd name="T1" fmla="*/ 249 h 498"/>
                <a:gd name="T2" fmla="*/ 83 w 116"/>
                <a:gd name="T3" fmla="*/ 93 h 498"/>
                <a:gd name="T4" fmla="*/ 5 w 116"/>
                <a:gd name="T5" fmla="*/ 0 h 498"/>
                <a:gd name="T6" fmla="*/ 0 w 116"/>
                <a:gd name="T7" fmla="*/ 5 h 498"/>
                <a:gd name="T8" fmla="*/ 9 w 116"/>
                <a:gd name="T9" fmla="*/ 16 h 498"/>
                <a:gd name="T10" fmla="*/ 87 w 116"/>
                <a:gd name="T11" fmla="*/ 249 h 498"/>
                <a:gd name="T12" fmla="*/ 6 w 116"/>
                <a:gd name="T13" fmla="*/ 485 h 498"/>
                <a:gd name="T14" fmla="*/ 0 w 116"/>
                <a:gd name="T15" fmla="*/ 493 h 498"/>
                <a:gd name="T16" fmla="*/ 5 w 116"/>
                <a:gd name="T17" fmla="*/ 498 h 498"/>
                <a:gd name="T18" fmla="*/ 84 w 116"/>
                <a:gd name="T19" fmla="*/ 401 h 498"/>
                <a:gd name="T20" fmla="*/ 116 w 116"/>
                <a:gd name="T21" fmla="*/ 249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6" h="498">
                  <a:moveTo>
                    <a:pt x="116" y="249"/>
                  </a:moveTo>
                  <a:cubicBezTo>
                    <a:pt x="116" y="210"/>
                    <a:pt x="110" y="150"/>
                    <a:pt x="83" y="93"/>
                  </a:cubicBezTo>
                  <a:cubicBezTo>
                    <a:pt x="53" y="32"/>
                    <a:pt x="10" y="0"/>
                    <a:pt x="5" y="0"/>
                  </a:cubicBezTo>
                  <a:cubicBezTo>
                    <a:pt x="2" y="0"/>
                    <a:pt x="0" y="2"/>
                    <a:pt x="0" y="5"/>
                  </a:cubicBezTo>
                  <a:cubicBezTo>
                    <a:pt x="0" y="6"/>
                    <a:pt x="0" y="7"/>
                    <a:pt x="9" y="16"/>
                  </a:cubicBezTo>
                  <a:cubicBezTo>
                    <a:pt x="58" y="65"/>
                    <a:pt x="87" y="145"/>
                    <a:pt x="87" y="249"/>
                  </a:cubicBezTo>
                  <a:cubicBezTo>
                    <a:pt x="87" y="334"/>
                    <a:pt x="68" y="422"/>
                    <a:pt x="6" y="485"/>
                  </a:cubicBezTo>
                  <a:cubicBezTo>
                    <a:pt x="0" y="491"/>
                    <a:pt x="0" y="492"/>
                    <a:pt x="0" y="493"/>
                  </a:cubicBezTo>
                  <a:cubicBezTo>
                    <a:pt x="0" y="496"/>
                    <a:pt x="2" y="498"/>
                    <a:pt x="5" y="498"/>
                  </a:cubicBezTo>
                  <a:cubicBezTo>
                    <a:pt x="10" y="498"/>
                    <a:pt x="55" y="464"/>
                    <a:pt x="84" y="401"/>
                  </a:cubicBezTo>
                  <a:cubicBezTo>
                    <a:pt x="110" y="346"/>
                    <a:pt x="116" y="291"/>
                    <a:pt x="116" y="249"/>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51">
              <a:extLst>
                <a:ext uri="{FF2B5EF4-FFF2-40B4-BE49-F238E27FC236}">
                  <a16:creationId xmlns:a16="http://schemas.microsoft.com/office/drawing/2014/main" id="{E29FF3F8-9B36-4520-B790-F5DDF88F8D32}"/>
                </a:ext>
              </a:extLst>
            </p:cNvPr>
            <p:cNvSpPr>
              <a:spLocks/>
            </p:cNvSpPr>
            <p:nvPr>
              <p:custDataLst>
                <p:tags r:id="rId63"/>
              </p:custDataLst>
            </p:nvPr>
          </p:nvSpPr>
          <p:spPr bwMode="auto">
            <a:xfrm>
              <a:off x="5957888" y="1709737"/>
              <a:ext cx="215900" cy="230188"/>
            </a:xfrm>
            <a:custGeom>
              <a:avLst/>
              <a:gdLst>
                <a:gd name="T0" fmla="*/ 176 w 331"/>
                <a:gd name="T1" fmla="*/ 176 h 332"/>
                <a:gd name="T2" fmla="*/ 315 w 331"/>
                <a:gd name="T3" fmla="*/ 176 h 332"/>
                <a:gd name="T4" fmla="*/ 331 w 331"/>
                <a:gd name="T5" fmla="*/ 166 h 332"/>
                <a:gd name="T6" fmla="*/ 315 w 331"/>
                <a:gd name="T7" fmla="*/ 156 h 332"/>
                <a:gd name="T8" fmla="*/ 176 w 331"/>
                <a:gd name="T9" fmla="*/ 156 h 332"/>
                <a:gd name="T10" fmla="*/ 176 w 331"/>
                <a:gd name="T11" fmla="*/ 16 h 332"/>
                <a:gd name="T12" fmla="*/ 166 w 331"/>
                <a:gd name="T13" fmla="*/ 0 h 332"/>
                <a:gd name="T14" fmla="*/ 156 w 331"/>
                <a:gd name="T15" fmla="*/ 16 h 332"/>
                <a:gd name="T16" fmla="*/ 156 w 331"/>
                <a:gd name="T17" fmla="*/ 156 h 332"/>
                <a:gd name="T18" fmla="*/ 16 w 331"/>
                <a:gd name="T19" fmla="*/ 156 h 332"/>
                <a:gd name="T20" fmla="*/ 0 w 331"/>
                <a:gd name="T21" fmla="*/ 166 h 332"/>
                <a:gd name="T22" fmla="*/ 16 w 331"/>
                <a:gd name="T23" fmla="*/ 176 h 332"/>
                <a:gd name="T24" fmla="*/ 156 w 331"/>
                <a:gd name="T25" fmla="*/ 176 h 332"/>
                <a:gd name="T26" fmla="*/ 156 w 331"/>
                <a:gd name="T27" fmla="*/ 316 h 332"/>
                <a:gd name="T28" fmla="*/ 166 w 331"/>
                <a:gd name="T29" fmla="*/ 332 h 332"/>
                <a:gd name="T30" fmla="*/ 176 w 331"/>
                <a:gd name="T31" fmla="*/ 316 h 332"/>
                <a:gd name="T32" fmla="*/ 176 w 331"/>
                <a:gd name="T33" fmla="*/ 176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31" h="332">
                  <a:moveTo>
                    <a:pt x="176" y="176"/>
                  </a:moveTo>
                  <a:lnTo>
                    <a:pt x="315" y="176"/>
                  </a:lnTo>
                  <a:cubicBezTo>
                    <a:pt x="322" y="176"/>
                    <a:pt x="331" y="176"/>
                    <a:pt x="331" y="166"/>
                  </a:cubicBezTo>
                  <a:cubicBezTo>
                    <a:pt x="331" y="156"/>
                    <a:pt x="322" y="156"/>
                    <a:pt x="315" y="156"/>
                  </a:cubicBezTo>
                  <a:lnTo>
                    <a:pt x="176" y="156"/>
                  </a:lnTo>
                  <a:lnTo>
                    <a:pt x="176" y="16"/>
                  </a:lnTo>
                  <a:cubicBezTo>
                    <a:pt x="176" y="9"/>
                    <a:pt x="176" y="0"/>
                    <a:pt x="166" y="0"/>
                  </a:cubicBezTo>
                  <a:cubicBezTo>
                    <a:pt x="156" y="0"/>
                    <a:pt x="156" y="9"/>
                    <a:pt x="156" y="16"/>
                  </a:cubicBezTo>
                  <a:lnTo>
                    <a:pt x="156" y="156"/>
                  </a:lnTo>
                  <a:lnTo>
                    <a:pt x="16" y="156"/>
                  </a:lnTo>
                  <a:cubicBezTo>
                    <a:pt x="9" y="156"/>
                    <a:pt x="0" y="156"/>
                    <a:pt x="0" y="166"/>
                  </a:cubicBezTo>
                  <a:cubicBezTo>
                    <a:pt x="0" y="176"/>
                    <a:pt x="9" y="176"/>
                    <a:pt x="16" y="176"/>
                  </a:cubicBezTo>
                  <a:lnTo>
                    <a:pt x="156" y="176"/>
                  </a:lnTo>
                  <a:lnTo>
                    <a:pt x="156" y="316"/>
                  </a:lnTo>
                  <a:cubicBezTo>
                    <a:pt x="156" y="323"/>
                    <a:pt x="156" y="332"/>
                    <a:pt x="166" y="332"/>
                  </a:cubicBezTo>
                  <a:cubicBezTo>
                    <a:pt x="176" y="332"/>
                    <a:pt x="176" y="323"/>
                    <a:pt x="176" y="316"/>
                  </a:cubicBezTo>
                  <a:lnTo>
                    <a:pt x="176" y="176"/>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52">
              <a:extLst>
                <a:ext uri="{FF2B5EF4-FFF2-40B4-BE49-F238E27FC236}">
                  <a16:creationId xmlns:a16="http://schemas.microsoft.com/office/drawing/2014/main" id="{A54BEB3C-6A20-4E27-8337-E346BF929805}"/>
                </a:ext>
              </a:extLst>
            </p:cNvPr>
            <p:cNvSpPr>
              <a:spLocks noEditPoints="1"/>
            </p:cNvSpPr>
            <p:nvPr>
              <p:custDataLst>
                <p:tags r:id="rId64"/>
              </p:custDataLst>
            </p:nvPr>
          </p:nvSpPr>
          <p:spPr bwMode="auto">
            <a:xfrm>
              <a:off x="6276975" y="1673225"/>
              <a:ext cx="252413" cy="238125"/>
            </a:xfrm>
            <a:custGeom>
              <a:avLst/>
              <a:gdLst>
                <a:gd name="T0" fmla="*/ 54 w 388"/>
                <a:gd name="T1" fmla="*/ 24 h 343"/>
                <a:gd name="T2" fmla="*/ 54 w 388"/>
                <a:gd name="T3" fmla="*/ 319 h 343"/>
                <a:gd name="T4" fmla="*/ 0 w 388"/>
                <a:gd name="T5" fmla="*/ 319 h 343"/>
                <a:gd name="T6" fmla="*/ 0 w 388"/>
                <a:gd name="T7" fmla="*/ 343 h 343"/>
                <a:gd name="T8" fmla="*/ 215 w 388"/>
                <a:gd name="T9" fmla="*/ 343 h 343"/>
                <a:gd name="T10" fmla="*/ 388 w 388"/>
                <a:gd name="T11" fmla="*/ 175 h 343"/>
                <a:gd name="T12" fmla="*/ 214 w 388"/>
                <a:gd name="T13" fmla="*/ 0 h 343"/>
                <a:gd name="T14" fmla="*/ 0 w 388"/>
                <a:gd name="T15" fmla="*/ 0 h 343"/>
                <a:gd name="T16" fmla="*/ 0 w 388"/>
                <a:gd name="T17" fmla="*/ 24 h 343"/>
                <a:gd name="T18" fmla="*/ 54 w 388"/>
                <a:gd name="T19" fmla="*/ 24 h 343"/>
                <a:gd name="T20" fmla="*/ 121 w 388"/>
                <a:gd name="T21" fmla="*/ 319 h 343"/>
                <a:gd name="T22" fmla="*/ 121 w 388"/>
                <a:gd name="T23" fmla="*/ 24 h 343"/>
                <a:gd name="T24" fmla="*/ 194 w 388"/>
                <a:gd name="T25" fmla="*/ 24 h 343"/>
                <a:gd name="T26" fmla="*/ 293 w 388"/>
                <a:gd name="T27" fmla="*/ 68 h 343"/>
                <a:gd name="T28" fmla="*/ 314 w 388"/>
                <a:gd name="T29" fmla="*/ 174 h 343"/>
                <a:gd name="T30" fmla="*/ 292 w 388"/>
                <a:gd name="T31" fmla="*/ 277 h 343"/>
                <a:gd name="T32" fmla="*/ 194 w 388"/>
                <a:gd name="T33" fmla="*/ 319 h 343"/>
                <a:gd name="T34" fmla="*/ 121 w 388"/>
                <a:gd name="T35" fmla="*/ 319 h 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8" h="343">
                  <a:moveTo>
                    <a:pt x="54" y="24"/>
                  </a:moveTo>
                  <a:lnTo>
                    <a:pt x="54" y="319"/>
                  </a:lnTo>
                  <a:lnTo>
                    <a:pt x="0" y="319"/>
                  </a:lnTo>
                  <a:lnTo>
                    <a:pt x="0" y="343"/>
                  </a:lnTo>
                  <a:lnTo>
                    <a:pt x="215" y="343"/>
                  </a:lnTo>
                  <a:cubicBezTo>
                    <a:pt x="313" y="343"/>
                    <a:pt x="388" y="281"/>
                    <a:pt x="388" y="175"/>
                  </a:cubicBezTo>
                  <a:cubicBezTo>
                    <a:pt x="388" y="65"/>
                    <a:pt x="313" y="0"/>
                    <a:pt x="214" y="0"/>
                  </a:cubicBezTo>
                  <a:lnTo>
                    <a:pt x="0" y="0"/>
                  </a:lnTo>
                  <a:lnTo>
                    <a:pt x="0" y="24"/>
                  </a:lnTo>
                  <a:lnTo>
                    <a:pt x="54" y="24"/>
                  </a:lnTo>
                  <a:close/>
                  <a:moveTo>
                    <a:pt x="121" y="319"/>
                  </a:moveTo>
                  <a:lnTo>
                    <a:pt x="121" y="24"/>
                  </a:lnTo>
                  <a:lnTo>
                    <a:pt x="194" y="24"/>
                  </a:lnTo>
                  <a:cubicBezTo>
                    <a:pt x="227" y="24"/>
                    <a:pt x="269" y="33"/>
                    <a:pt x="293" y="68"/>
                  </a:cubicBezTo>
                  <a:cubicBezTo>
                    <a:pt x="310" y="94"/>
                    <a:pt x="314" y="128"/>
                    <a:pt x="314" y="174"/>
                  </a:cubicBezTo>
                  <a:cubicBezTo>
                    <a:pt x="314" y="228"/>
                    <a:pt x="308" y="255"/>
                    <a:pt x="292" y="277"/>
                  </a:cubicBezTo>
                  <a:cubicBezTo>
                    <a:pt x="269" y="311"/>
                    <a:pt x="225" y="319"/>
                    <a:pt x="194" y="319"/>
                  </a:cubicBezTo>
                  <a:lnTo>
                    <a:pt x="121" y="319"/>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Oval 53">
              <a:extLst>
                <a:ext uri="{FF2B5EF4-FFF2-40B4-BE49-F238E27FC236}">
                  <a16:creationId xmlns:a16="http://schemas.microsoft.com/office/drawing/2014/main" id="{63FFD242-05E1-4FCA-8CF8-CC86BF8386BC}"/>
                </a:ext>
              </a:extLst>
            </p:cNvPr>
            <p:cNvSpPr>
              <a:spLocks noChangeArrowheads="1"/>
            </p:cNvSpPr>
            <p:nvPr>
              <p:custDataLst>
                <p:tags r:id="rId65"/>
              </p:custDataLst>
            </p:nvPr>
          </p:nvSpPr>
          <p:spPr bwMode="auto">
            <a:xfrm>
              <a:off x="6651625" y="1584325"/>
              <a:ext cx="50800" cy="53975"/>
            </a:xfrm>
            <a:prstGeom prst="ellipse">
              <a:avLst/>
            </a:pr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54">
              <a:extLst>
                <a:ext uri="{FF2B5EF4-FFF2-40B4-BE49-F238E27FC236}">
                  <a16:creationId xmlns:a16="http://schemas.microsoft.com/office/drawing/2014/main" id="{C7311430-851A-484F-A98F-67551026459C}"/>
                </a:ext>
              </a:extLst>
            </p:cNvPr>
            <p:cNvSpPr>
              <a:spLocks noEditPoints="1"/>
            </p:cNvSpPr>
            <p:nvPr>
              <p:custDataLst>
                <p:tags r:id="rId66"/>
              </p:custDataLst>
            </p:nvPr>
          </p:nvSpPr>
          <p:spPr bwMode="auto">
            <a:xfrm>
              <a:off x="6564313" y="1668462"/>
              <a:ext cx="163513" cy="246063"/>
            </a:xfrm>
            <a:custGeom>
              <a:avLst/>
              <a:gdLst>
                <a:gd name="T0" fmla="*/ 250 w 250"/>
                <a:gd name="T1" fmla="*/ 105 h 354"/>
                <a:gd name="T2" fmla="*/ 168 w 250"/>
                <a:gd name="T3" fmla="*/ 0 h 354"/>
                <a:gd name="T4" fmla="*/ 41 w 250"/>
                <a:gd name="T5" fmla="*/ 93 h 354"/>
                <a:gd name="T6" fmla="*/ 0 w 250"/>
                <a:gd name="T7" fmla="*/ 248 h 354"/>
                <a:gd name="T8" fmla="*/ 83 w 250"/>
                <a:gd name="T9" fmla="*/ 354 h 354"/>
                <a:gd name="T10" fmla="*/ 195 w 250"/>
                <a:gd name="T11" fmla="*/ 283 h 354"/>
                <a:gd name="T12" fmla="*/ 250 w 250"/>
                <a:gd name="T13" fmla="*/ 105 h 354"/>
                <a:gd name="T14" fmla="*/ 76 w 250"/>
                <a:gd name="T15" fmla="*/ 165 h 354"/>
                <a:gd name="T16" fmla="*/ 111 w 250"/>
                <a:gd name="T17" fmla="*/ 64 h 354"/>
                <a:gd name="T18" fmla="*/ 167 w 250"/>
                <a:gd name="T19" fmla="*/ 17 h 354"/>
                <a:gd name="T20" fmla="*/ 197 w 250"/>
                <a:gd name="T21" fmla="*/ 69 h 354"/>
                <a:gd name="T22" fmla="*/ 180 w 250"/>
                <a:gd name="T23" fmla="*/ 165 h 354"/>
                <a:gd name="T24" fmla="*/ 76 w 250"/>
                <a:gd name="T25" fmla="*/ 165 h 354"/>
                <a:gd name="T26" fmla="*/ 174 w 250"/>
                <a:gd name="T27" fmla="*/ 189 h 354"/>
                <a:gd name="T28" fmla="*/ 84 w 250"/>
                <a:gd name="T29" fmla="*/ 336 h 354"/>
                <a:gd name="T30" fmla="*/ 60 w 250"/>
                <a:gd name="T31" fmla="*/ 318 h 354"/>
                <a:gd name="T32" fmla="*/ 54 w 250"/>
                <a:gd name="T33" fmla="*/ 285 h 354"/>
                <a:gd name="T34" fmla="*/ 70 w 250"/>
                <a:gd name="T35" fmla="*/ 189 h 354"/>
                <a:gd name="T36" fmla="*/ 174 w 250"/>
                <a:gd name="T37" fmla="*/ 189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0" h="354">
                  <a:moveTo>
                    <a:pt x="250" y="105"/>
                  </a:moveTo>
                  <a:cubicBezTo>
                    <a:pt x="250" y="17"/>
                    <a:pt x="198" y="0"/>
                    <a:pt x="168" y="0"/>
                  </a:cubicBezTo>
                  <a:cubicBezTo>
                    <a:pt x="129" y="0"/>
                    <a:pt x="79" y="25"/>
                    <a:pt x="41" y="93"/>
                  </a:cubicBezTo>
                  <a:cubicBezTo>
                    <a:pt x="16" y="140"/>
                    <a:pt x="0" y="208"/>
                    <a:pt x="0" y="248"/>
                  </a:cubicBezTo>
                  <a:cubicBezTo>
                    <a:pt x="0" y="321"/>
                    <a:pt x="38" y="354"/>
                    <a:pt x="83" y="354"/>
                  </a:cubicBezTo>
                  <a:cubicBezTo>
                    <a:pt x="117" y="354"/>
                    <a:pt x="161" y="334"/>
                    <a:pt x="195" y="283"/>
                  </a:cubicBezTo>
                  <a:cubicBezTo>
                    <a:pt x="237" y="222"/>
                    <a:pt x="250" y="143"/>
                    <a:pt x="250" y="105"/>
                  </a:cubicBezTo>
                  <a:close/>
                  <a:moveTo>
                    <a:pt x="76" y="165"/>
                  </a:moveTo>
                  <a:cubicBezTo>
                    <a:pt x="83" y="136"/>
                    <a:pt x="96" y="90"/>
                    <a:pt x="111" y="64"/>
                  </a:cubicBezTo>
                  <a:cubicBezTo>
                    <a:pt x="123" y="44"/>
                    <a:pt x="143" y="17"/>
                    <a:pt x="167" y="17"/>
                  </a:cubicBezTo>
                  <a:cubicBezTo>
                    <a:pt x="188" y="17"/>
                    <a:pt x="197" y="39"/>
                    <a:pt x="197" y="69"/>
                  </a:cubicBezTo>
                  <a:cubicBezTo>
                    <a:pt x="197" y="100"/>
                    <a:pt x="186" y="144"/>
                    <a:pt x="180" y="165"/>
                  </a:cubicBezTo>
                  <a:lnTo>
                    <a:pt x="76" y="165"/>
                  </a:lnTo>
                  <a:close/>
                  <a:moveTo>
                    <a:pt x="174" y="189"/>
                  </a:moveTo>
                  <a:cubicBezTo>
                    <a:pt x="144" y="322"/>
                    <a:pt x="102" y="336"/>
                    <a:pt x="84" y="336"/>
                  </a:cubicBezTo>
                  <a:cubicBezTo>
                    <a:pt x="77" y="336"/>
                    <a:pt x="67" y="334"/>
                    <a:pt x="60" y="318"/>
                  </a:cubicBezTo>
                  <a:cubicBezTo>
                    <a:pt x="54" y="305"/>
                    <a:pt x="54" y="285"/>
                    <a:pt x="54" y="285"/>
                  </a:cubicBezTo>
                  <a:cubicBezTo>
                    <a:pt x="54" y="256"/>
                    <a:pt x="65" y="210"/>
                    <a:pt x="70" y="189"/>
                  </a:cubicBezTo>
                  <a:lnTo>
                    <a:pt x="174" y="189"/>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55">
              <a:extLst>
                <a:ext uri="{FF2B5EF4-FFF2-40B4-BE49-F238E27FC236}">
                  <a16:creationId xmlns:a16="http://schemas.microsoft.com/office/drawing/2014/main" id="{C35EC281-DB0D-4457-8106-E5E57C438185}"/>
                </a:ext>
              </a:extLst>
            </p:cNvPr>
            <p:cNvSpPr>
              <a:spLocks noEditPoints="1"/>
            </p:cNvSpPr>
            <p:nvPr>
              <p:custDataLst>
                <p:tags r:id="rId67"/>
              </p:custDataLst>
            </p:nvPr>
          </p:nvSpPr>
          <p:spPr bwMode="auto">
            <a:xfrm>
              <a:off x="6851650" y="1784350"/>
              <a:ext cx="214313" cy="80963"/>
            </a:xfrm>
            <a:custGeom>
              <a:avLst/>
              <a:gdLst>
                <a:gd name="T0" fmla="*/ 314 w 331"/>
                <a:gd name="T1" fmla="*/ 20 h 116"/>
                <a:gd name="T2" fmla="*/ 331 w 331"/>
                <a:gd name="T3" fmla="*/ 10 h 116"/>
                <a:gd name="T4" fmla="*/ 315 w 331"/>
                <a:gd name="T5" fmla="*/ 0 h 116"/>
                <a:gd name="T6" fmla="*/ 16 w 331"/>
                <a:gd name="T7" fmla="*/ 0 h 116"/>
                <a:gd name="T8" fmla="*/ 0 w 331"/>
                <a:gd name="T9" fmla="*/ 10 h 116"/>
                <a:gd name="T10" fmla="*/ 17 w 331"/>
                <a:gd name="T11" fmla="*/ 20 h 116"/>
                <a:gd name="T12" fmla="*/ 314 w 331"/>
                <a:gd name="T13" fmla="*/ 20 h 116"/>
                <a:gd name="T14" fmla="*/ 315 w 331"/>
                <a:gd name="T15" fmla="*/ 116 h 116"/>
                <a:gd name="T16" fmla="*/ 331 w 331"/>
                <a:gd name="T17" fmla="*/ 106 h 116"/>
                <a:gd name="T18" fmla="*/ 314 w 331"/>
                <a:gd name="T19" fmla="*/ 96 h 116"/>
                <a:gd name="T20" fmla="*/ 17 w 331"/>
                <a:gd name="T21" fmla="*/ 96 h 116"/>
                <a:gd name="T22" fmla="*/ 0 w 331"/>
                <a:gd name="T23" fmla="*/ 106 h 116"/>
                <a:gd name="T24" fmla="*/ 16 w 331"/>
                <a:gd name="T25" fmla="*/ 116 h 116"/>
                <a:gd name="T26" fmla="*/ 315 w 331"/>
                <a:gd name="T27" fmla="*/ 1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1" h="116">
                  <a:moveTo>
                    <a:pt x="314" y="20"/>
                  </a:moveTo>
                  <a:cubicBezTo>
                    <a:pt x="322" y="20"/>
                    <a:pt x="331" y="20"/>
                    <a:pt x="331" y="10"/>
                  </a:cubicBezTo>
                  <a:cubicBezTo>
                    <a:pt x="331" y="0"/>
                    <a:pt x="322" y="0"/>
                    <a:pt x="315" y="0"/>
                  </a:cubicBezTo>
                  <a:lnTo>
                    <a:pt x="16" y="0"/>
                  </a:lnTo>
                  <a:cubicBezTo>
                    <a:pt x="9" y="0"/>
                    <a:pt x="0" y="0"/>
                    <a:pt x="0" y="10"/>
                  </a:cubicBezTo>
                  <a:cubicBezTo>
                    <a:pt x="0" y="20"/>
                    <a:pt x="9" y="20"/>
                    <a:pt x="17" y="20"/>
                  </a:cubicBezTo>
                  <a:lnTo>
                    <a:pt x="314" y="20"/>
                  </a:lnTo>
                  <a:close/>
                  <a:moveTo>
                    <a:pt x="315" y="116"/>
                  </a:moveTo>
                  <a:cubicBezTo>
                    <a:pt x="322" y="116"/>
                    <a:pt x="331" y="116"/>
                    <a:pt x="331" y="106"/>
                  </a:cubicBezTo>
                  <a:cubicBezTo>
                    <a:pt x="331" y="96"/>
                    <a:pt x="322" y="96"/>
                    <a:pt x="314" y="96"/>
                  </a:cubicBezTo>
                  <a:lnTo>
                    <a:pt x="17" y="96"/>
                  </a:lnTo>
                  <a:cubicBezTo>
                    <a:pt x="9" y="96"/>
                    <a:pt x="0" y="96"/>
                    <a:pt x="0" y="106"/>
                  </a:cubicBezTo>
                  <a:cubicBezTo>
                    <a:pt x="0" y="116"/>
                    <a:pt x="9" y="116"/>
                    <a:pt x="16" y="116"/>
                  </a:cubicBezTo>
                  <a:lnTo>
                    <a:pt x="315" y="116"/>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56">
              <a:extLst>
                <a:ext uri="{FF2B5EF4-FFF2-40B4-BE49-F238E27FC236}">
                  <a16:creationId xmlns:a16="http://schemas.microsoft.com/office/drawing/2014/main" id="{9EB84B75-84C5-4E9F-827A-F860235A9314}"/>
                </a:ext>
              </a:extLst>
            </p:cNvPr>
            <p:cNvSpPr>
              <a:spLocks/>
            </p:cNvSpPr>
            <p:nvPr>
              <p:custDataLst>
                <p:tags r:id="rId68"/>
              </p:custDataLst>
            </p:nvPr>
          </p:nvSpPr>
          <p:spPr bwMode="auto">
            <a:xfrm>
              <a:off x="7185025" y="1757362"/>
              <a:ext cx="185738" cy="158750"/>
            </a:xfrm>
            <a:custGeom>
              <a:avLst/>
              <a:gdLst>
                <a:gd name="T0" fmla="*/ 159 w 286"/>
                <a:gd name="T1" fmla="*/ 48 h 228"/>
                <a:gd name="T2" fmla="*/ 251 w 286"/>
                <a:gd name="T3" fmla="*/ 48 h 228"/>
                <a:gd name="T4" fmla="*/ 276 w 286"/>
                <a:gd name="T5" fmla="*/ 41 h 228"/>
                <a:gd name="T6" fmla="*/ 286 w 286"/>
                <a:gd name="T7" fmla="*/ 20 h 228"/>
                <a:gd name="T8" fmla="*/ 259 w 286"/>
                <a:gd name="T9" fmla="*/ 0 h 228"/>
                <a:gd name="T10" fmla="*/ 95 w 286"/>
                <a:gd name="T11" fmla="*/ 0 h 228"/>
                <a:gd name="T12" fmla="*/ 37 w 286"/>
                <a:gd name="T13" fmla="*/ 24 h 228"/>
                <a:gd name="T14" fmla="*/ 0 w 286"/>
                <a:gd name="T15" fmla="*/ 71 h 228"/>
                <a:gd name="T16" fmla="*/ 11 w 286"/>
                <a:gd name="T17" fmla="*/ 78 h 228"/>
                <a:gd name="T18" fmla="*/ 24 w 286"/>
                <a:gd name="T19" fmla="*/ 72 h 228"/>
                <a:gd name="T20" fmla="*/ 85 w 286"/>
                <a:gd name="T21" fmla="*/ 48 h 228"/>
                <a:gd name="T22" fmla="*/ 130 w 286"/>
                <a:gd name="T23" fmla="*/ 48 h 228"/>
                <a:gd name="T24" fmla="*/ 112 w 286"/>
                <a:gd name="T25" fmla="*/ 101 h 228"/>
                <a:gd name="T26" fmla="*/ 93 w 286"/>
                <a:gd name="T27" fmla="*/ 158 h 228"/>
                <a:gd name="T28" fmla="*/ 78 w 286"/>
                <a:gd name="T29" fmla="*/ 206 h 228"/>
                <a:gd name="T30" fmla="*/ 101 w 286"/>
                <a:gd name="T31" fmla="*/ 228 h 228"/>
                <a:gd name="T32" fmla="*/ 135 w 286"/>
                <a:gd name="T33" fmla="*/ 195 h 228"/>
                <a:gd name="T34" fmla="*/ 159 w 286"/>
                <a:gd name="T35" fmla="*/ 48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6" h="228">
                  <a:moveTo>
                    <a:pt x="159" y="48"/>
                  </a:moveTo>
                  <a:lnTo>
                    <a:pt x="251" y="48"/>
                  </a:lnTo>
                  <a:cubicBezTo>
                    <a:pt x="261" y="48"/>
                    <a:pt x="268" y="48"/>
                    <a:pt x="276" y="41"/>
                  </a:cubicBezTo>
                  <a:cubicBezTo>
                    <a:pt x="286" y="32"/>
                    <a:pt x="286" y="21"/>
                    <a:pt x="286" y="20"/>
                  </a:cubicBezTo>
                  <a:cubicBezTo>
                    <a:pt x="286" y="0"/>
                    <a:pt x="268" y="0"/>
                    <a:pt x="259" y="0"/>
                  </a:cubicBezTo>
                  <a:lnTo>
                    <a:pt x="95" y="0"/>
                  </a:lnTo>
                  <a:cubicBezTo>
                    <a:pt x="85" y="0"/>
                    <a:pt x="63" y="0"/>
                    <a:pt x="37" y="24"/>
                  </a:cubicBezTo>
                  <a:cubicBezTo>
                    <a:pt x="19" y="40"/>
                    <a:pt x="0" y="66"/>
                    <a:pt x="0" y="71"/>
                  </a:cubicBezTo>
                  <a:cubicBezTo>
                    <a:pt x="0" y="78"/>
                    <a:pt x="6" y="78"/>
                    <a:pt x="11" y="78"/>
                  </a:cubicBezTo>
                  <a:cubicBezTo>
                    <a:pt x="19" y="78"/>
                    <a:pt x="19" y="77"/>
                    <a:pt x="24" y="72"/>
                  </a:cubicBezTo>
                  <a:cubicBezTo>
                    <a:pt x="43" y="48"/>
                    <a:pt x="76" y="48"/>
                    <a:pt x="85" y="48"/>
                  </a:cubicBezTo>
                  <a:lnTo>
                    <a:pt x="130" y="48"/>
                  </a:lnTo>
                  <a:lnTo>
                    <a:pt x="112" y="101"/>
                  </a:lnTo>
                  <a:cubicBezTo>
                    <a:pt x="108" y="113"/>
                    <a:pt x="97" y="145"/>
                    <a:pt x="93" y="158"/>
                  </a:cubicBezTo>
                  <a:cubicBezTo>
                    <a:pt x="87" y="174"/>
                    <a:pt x="78" y="200"/>
                    <a:pt x="78" y="206"/>
                  </a:cubicBezTo>
                  <a:cubicBezTo>
                    <a:pt x="78" y="220"/>
                    <a:pt x="89" y="228"/>
                    <a:pt x="101" y="228"/>
                  </a:cubicBezTo>
                  <a:cubicBezTo>
                    <a:pt x="105" y="228"/>
                    <a:pt x="130" y="228"/>
                    <a:pt x="135" y="195"/>
                  </a:cubicBezTo>
                  <a:lnTo>
                    <a:pt x="159" y="48"/>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352" name="Group 1351" descr="\documentclass{article}&#10;\usepackage{amsmath}&#10;\usepackage{amsfonts}&#10;\usepackage{amssymb}&#10;\usepackage{mathtools}&#10;\usepackage{physics} &#10;&#10;&#10;\pagestyle{empty}&#10;\begin{document}&#10;&#10;\begin{equation*}&#10;\vb*{\Theta} = \mqty(\vb{q}^T &amp; \vb*{\theta}^T)^T \in \mathbb{R}^{2N}&#10;\end{equation*}&#10;&#10;&#10;\end{document}" title="IguanaTex Vector Display">
            <a:extLst>
              <a:ext uri="{FF2B5EF4-FFF2-40B4-BE49-F238E27FC236}">
                <a16:creationId xmlns:a16="http://schemas.microsoft.com/office/drawing/2014/main" id="{9AA616A2-6941-4034-BD19-5F7A7E6F9633}"/>
              </a:ext>
            </a:extLst>
          </p:cNvPr>
          <p:cNvGrpSpPr>
            <a:grpSpLocks noChangeAspect="1"/>
          </p:cNvGrpSpPr>
          <p:nvPr>
            <p:custDataLst>
              <p:tags r:id="rId2"/>
            </p:custDataLst>
          </p:nvPr>
        </p:nvGrpSpPr>
        <p:grpSpPr>
          <a:xfrm>
            <a:off x="2919802" y="3536950"/>
            <a:ext cx="3316288" cy="522288"/>
            <a:chOff x="2541588" y="2540000"/>
            <a:chExt cx="3316288" cy="522288"/>
          </a:xfrm>
        </p:grpSpPr>
        <p:sp>
          <p:nvSpPr>
            <p:cNvPr id="1338" name="Freeform 480 1">
              <a:extLst>
                <a:ext uri="{FF2B5EF4-FFF2-40B4-BE49-F238E27FC236}">
                  <a16:creationId xmlns:a16="http://schemas.microsoft.com/office/drawing/2014/main" id="{0EFCD18C-FF9B-493E-9719-E6AC769ED9A5}"/>
                </a:ext>
              </a:extLst>
            </p:cNvPr>
            <p:cNvSpPr>
              <a:spLocks noEditPoints="1"/>
            </p:cNvSpPr>
            <p:nvPr>
              <p:custDataLst>
                <p:tags r:id="rId8"/>
              </p:custDataLst>
            </p:nvPr>
          </p:nvSpPr>
          <p:spPr bwMode="auto">
            <a:xfrm>
              <a:off x="2541588" y="2689225"/>
              <a:ext cx="249238" cy="252413"/>
            </a:xfrm>
            <a:custGeom>
              <a:avLst/>
              <a:gdLst>
                <a:gd name="T0" fmla="*/ 381 w 381"/>
                <a:gd name="T1" fmla="*/ 178 h 353"/>
                <a:gd name="T2" fmla="*/ 191 w 381"/>
                <a:gd name="T3" fmla="*/ 0 h 353"/>
                <a:gd name="T4" fmla="*/ 0 w 381"/>
                <a:gd name="T5" fmla="*/ 178 h 353"/>
                <a:gd name="T6" fmla="*/ 190 w 381"/>
                <a:gd name="T7" fmla="*/ 353 h 353"/>
                <a:gd name="T8" fmla="*/ 381 w 381"/>
                <a:gd name="T9" fmla="*/ 178 h 353"/>
                <a:gd name="T10" fmla="*/ 190 w 381"/>
                <a:gd name="T11" fmla="*/ 334 h 353"/>
                <a:gd name="T12" fmla="*/ 92 w 381"/>
                <a:gd name="T13" fmla="*/ 280 h 353"/>
                <a:gd name="T14" fmla="*/ 71 w 381"/>
                <a:gd name="T15" fmla="*/ 178 h 353"/>
                <a:gd name="T16" fmla="*/ 95 w 381"/>
                <a:gd name="T17" fmla="*/ 69 h 353"/>
                <a:gd name="T18" fmla="*/ 190 w 381"/>
                <a:gd name="T19" fmla="*/ 18 h 353"/>
                <a:gd name="T20" fmla="*/ 287 w 381"/>
                <a:gd name="T21" fmla="*/ 70 h 353"/>
                <a:gd name="T22" fmla="*/ 310 w 381"/>
                <a:gd name="T23" fmla="*/ 178 h 353"/>
                <a:gd name="T24" fmla="*/ 284 w 381"/>
                <a:gd name="T25" fmla="*/ 288 h 353"/>
                <a:gd name="T26" fmla="*/ 190 w 381"/>
                <a:gd name="T27" fmla="*/ 334 h 353"/>
                <a:gd name="T28" fmla="*/ 278 w 381"/>
                <a:gd name="T29" fmla="*/ 128 h 353"/>
                <a:gd name="T30" fmla="*/ 255 w 381"/>
                <a:gd name="T31" fmla="*/ 128 h 353"/>
                <a:gd name="T32" fmla="*/ 255 w 381"/>
                <a:gd name="T33" fmla="*/ 145 h 353"/>
                <a:gd name="T34" fmla="*/ 126 w 381"/>
                <a:gd name="T35" fmla="*/ 145 h 353"/>
                <a:gd name="T36" fmla="*/ 126 w 381"/>
                <a:gd name="T37" fmla="*/ 128 h 353"/>
                <a:gd name="T38" fmla="*/ 103 w 381"/>
                <a:gd name="T39" fmla="*/ 128 h 353"/>
                <a:gd name="T40" fmla="*/ 103 w 381"/>
                <a:gd name="T41" fmla="*/ 223 h 353"/>
                <a:gd name="T42" fmla="*/ 126 w 381"/>
                <a:gd name="T43" fmla="*/ 223 h 353"/>
                <a:gd name="T44" fmla="*/ 126 w 381"/>
                <a:gd name="T45" fmla="*/ 206 h 353"/>
                <a:gd name="T46" fmla="*/ 255 w 381"/>
                <a:gd name="T47" fmla="*/ 206 h 353"/>
                <a:gd name="T48" fmla="*/ 255 w 381"/>
                <a:gd name="T49" fmla="*/ 223 h 353"/>
                <a:gd name="T50" fmla="*/ 278 w 381"/>
                <a:gd name="T51" fmla="*/ 223 h 353"/>
                <a:gd name="T52" fmla="*/ 278 w 381"/>
                <a:gd name="T53" fmla="*/ 128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81" h="353">
                  <a:moveTo>
                    <a:pt x="381" y="178"/>
                  </a:moveTo>
                  <a:cubicBezTo>
                    <a:pt x="381" y="77"/>
                    <a:pt x="312" y="0"/>
                    <a:pt x="191" y="0"/>
                  </a:cubicBezTo>
                  <a:cubicBezTo>
                    <a:pt x="66" y="0"/>
                    <a:pt x="0" y="80"/>
                    <a:pt x="0" y="178"/>
                  </a:cubicBezTo>
                  <a:cubicBezTo>
                    <a:pt x="0" y="281"/>
                    <a:pt x="71" y="353"/>
                    <a:pt x="190" y="353"/>
                  </a:cubicBezTo>
                  <a:cubicBezTo>
                    <a:pt x="312" y="353"/>
                    <a:pt x="381" y="279"/>
                    <a:pt x="381" y="178"/>
                  </a:cubicBezTo>
                  <a:close/>
                  <a:moveTo>
                    <a:pt x="190" y="334"/>
                  </a:moveTo>
                  <a:cubicBezTo>
                    <a:pt x="162" y="334"/>
                    <a:pt x="118" y="324"/>
                    <a:pt x="92" y="280"/>
                  </a:cubicBezTo>
                  <a:cubicBezTo>
                    <a:pt x="73" y="248"/>
                    <a:pt x="71" y="209"/>
                    <a:pt x="71" y="178"/>
                  </a:cubicBezTo>
                  <a:cubicBezTo>
                    <a:pt x="71" y="141"/>
                    <a:pt x="75" y="101"/>
                    <a:pt x="95" y="69"/>
                  </a:cubicBezTo>
                  <a:cubicBezTo>
                    <a:pt x="118" y="31"/>
                    <a:pt x="157" y="18"/>
                    <a:pt x="190" y="18"/>
                  </a:cubicBezTo>
                  <a:cubicBezTo>
                    <a:pt x="227" y="18"/>
                    <a:pt x="265" y="34"/>
                    <a:pt x="287" y="70"/>
                  </a:cubicBezTo>
                  <a:cubicBezTo>
                    <a:pt x="305" y="100"/>
                    <a:pt x="310" y="137"/>
                    <a:pt x="310" y="178"/>
                  </a:cubicBezTo>
                  <a:cubicBezTo>
                    <a:pt x="310" y="210"/>
                    <a:pt x="308" y="254"/>
                    <a:pt x="284" y="288"/>
                  </a:cubicBezTo>
                  <a:cubicBezTo>
                    <a:pt x="261" y="322"/>
                    <a:pt x="223" y="334"/>
                    <a:pt x="190" y="334"/>
                  </a:cubicBezTo>
                  <a:close/>
                  <a:moveTo>
                    <a:pt x="278" y="128"/>
                  </a:moveTo>
                  <a:lnTo>
                    <a:pt x="255" y="128"/>
                  </a:lnTo>
                  <a:lnTo>
                    <a:pt x="255" y="145"/>
                  </a:lnTo>
                  <a:lnTo>
                    <a:pt x="126" y="145"/>
                  </a:lnTo>
                  <a:lnTo>
                    <a:pt x="126" y="128"/>
                  </a:lnTo>
                  <a:lnTo>
                    <a:pt x="103" y="128"/>
                  </a:lnTo>
                  <a:lnTo>
                    <a:pt x="103" y="223"/>
                  </a:lnTo>
                  <a:lnTo>
                    <a:pt x="126" y="223"/>
                  </a:lnTo>
                  <a:lnTo>
                    <a:pt x="126" y="206"/>
                  </a:lnTo>
                  <a:lnTo>
                    <a:pt x="255" y="206"/>
                  </a:lnTo>
                  <a:lnTo>
                    <a:pt x="255" y="223"/>
                  </a:lnTo>
                  <a:lnTo>
                    <a:pt x="278" y="223"/>
                  </a:lnTo>
                  <a:lnTo>
                    <a:pt x="278" y="128"/>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9" name="Freeform 481 1">
              <a:extLst>
                <a:ext uri="{FF2B5EF4-FFF2-40B4-BE49-F238E27FC236}">
                  <a16:creationId xmlns:a16="http://schemas.microsoft.com/office/drawing/2014/main" id="{00B7451F-7DB4-4467-B5E3-58DDD1F686EE}"/>
                </a:ext>
              </a:extLst>
            </p:cNvPr>
            <p:cNvSpPr>
              <a:spLocks noEditPoints="1"/>
            </p:cNvSpPr>
            <p:nvPr>
              <p:custDataLst>
                <p:tags r:id="rId9"/>
              </p:custDataLst>
            </p:nvPr>
          </p:nvSpPr>
          <p:spPr bwMode="auto">
            <a:xfrm>
              <a:off x="2921001" y="2806700"/>
              <a:ext cx="215900" cy="84138"/>
            </a:xfrm>
            <a:custGeom>
              <a:avLst/>
              <a:gdLst>
                <a:gd name="T0" fmla="*/ 314 w 331"/>
                <a:gd name="T1" fmla="*/ 20 h 117"/>
                <a:gd name="T2" fmla="*/ 331 w 331"/>
                <a:gd name="T3" fmla="*/ 10 h 117"/>
                <a:gd name="T4" fmla="*/ 315 w 331"/>
                <a:gd name="T5" fmla="*/ 0 h 117"/>
                <a:gd name="T6" fmla="*/ 16 w 331"/>
                <a:gd name="T7" fmla="*/ 0 h 117"/>
                <a:gd name="T8" fmla="*/ 0 w 331"/>
                <a:gd name="T9" fmla="*/ 10 h 117"/>
                <a:gd name="T10" fmla="*/ 17 w 331"/>
                <a:gd name="T11" fmla="*/ 20 h 117"/>
                <a:gd name="T12" fmla="*/ 314 w 331"/>
                <a:gd name="T13" fmla="*/ 20 h 117"/>
                <a:gd name="T14" fmla="*/ 315 w 331"/>
                <a:gd name="T15" fmla="*/ 117 h 117"/>
                <a:gd name="T16" fmla="*/ 331 w 331"/>
                <a:gd name="T17" fmla="*/ 107 h 117"/>
                <a:gd name="T18" fmla="*/ 314 w 331"/>
                <a:gd name="T19" fmla="*/ 97 h 117"/>
                <a:gd name="T20" fmla="*/ 17 w 331"/>
                <a:gd name="T21" fmla="*/ 97 h 117"/>
                <a:gd name="T22" fmla="*/ 0 w 331"/>
                <a:gd name="T23" fmla="*/ 107 h 117"/>
                <a:gd name="T24" fmla="*/ 16 w 331"/>
                <a:gd name="T25" fmla="*/ 117 h 117"/>
                <a:gd name="T26" fmla="*/ 315 w 331"/>
                <a:gd name="T27" fmla="*/ 117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1" h="117">
                  <a:moveTo>
                    <a:pt x="314" y="20"/>
                  </a:moveTo>
                  <a:cubicBezTo>
                    <a:pt x="322" y="20"/>
                    <a:pt x="331" y="20"/>
                    <a:pt x="331" y="10"/>
                  </a:cubicBezTo>
                  <a:cubicBezTo>
                    <a:pt x="331" y="0"/>
                    <a:pt x="322" y="0"/>
                    <a:pt x="315" y="0"/>
                  </a:cubicBezTo>
                  <a:lnTo>
                    <a:pt x="16" y="0"/>
                  </a:lnTo>
                  <a:cubicBezTo>
                    <a:pt x="9" y="0"/>
                    <a:pt x="0" y="0"/>
                    <a:pt x="0" y="10"/>
                  </a:cubicBezTo>
                  <a:cubicBezTo>
                    <a:pt x="0" y="20"/>
                    <a:pt x="9" y="20"/>
                    <a:pt x="17" y="20"/>
                  </a:cubicBezTo>
                  <a:lnTo>
                    <a:pt x="314" y="20"/>
                  </a:lnTo>
                  <a:close/>
                  <a:moveTo>
                    <a:pt x="315" y="117"/>
                  </a:moveTo>
                  <a:cubicBezTo>
                    <a:pt x="322" y="117"/>
                    <a:pt x="331" y="117"/>
                    <a:pt x="331" y="107"/>
                  </a:cubicBezTo>
                  <a:cubicBezTo>
                    <a:pt x="331" y="97"/>
                    <a:pt x="322" y="97"/>
                    <a:pt x="314" y="97"/>
                  </a:cubicBezTo>
                  <a:lnTo>
                    <a:pt x="17" y="97"/>
                  </a:lnTo>
                  <a:cubicBezTo>
                    <a:pt x="9" y="97"/>
                    <a:pt x="0" y="97"/>
                    <a:pt x="0" y="107"/>
                  </a:cubicBezTo>
                  <a:cubicBezTo>
                    <a:pt x="0" y="117"/>
                    <a:pt x="9" y="117"/>
                    <a:pt x="16" y="117"/>
                  </a:cubicBezTo>
                  <a:lnTo>
                    <a:pt x="315" y="117"/>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0" name="Freeform 482 1">
              <a:extLst>
                <a:ext uri="{FF2B5EF4-FFF2-40B4-BE49-F238E27FC236}">
                  <a16:creationId xmlns:a16="http://schemas.microsoft.com/office/drawing/2014/main" id="{B1AAFB10-E5C9-4634-8543-185C3FA9DCED}"/>
                </a:ext>
              </a:extLst>
            </p:cNvPr>
            <p:cNvSpPr>
              <a:spLocks/>
            </p:cNvSpPr>
            <p:nvPr>
              <p:custDataLst>
                <p:tags r:id="rId10"/>
              </p:custDataLst>
            </p:nvPr>
          </p:nvSpPr>
          <p:spPr bwMode="auto">
            <a:xfrm>
              <a:off x="3295651" y="2635250"/>
              <a:ext cx="85725" cy="427038"/>
            </a:xfrm>
            <a:custGeom>
              <a:avLst/>
              <a:gdLst>
                <a:gd name="T0" fmla="*/ 131 w 131"/>
                <a:gd name="T1" fmla="*/ 593 h 598"/>
                <a:gd name="T2" fmla="*/ 129 w 131"/>
                <a:gd name="T3" fmla="*/ 588 h 598"/>
                <a:gd name="T4" fmla="*/ 51 w 131"/>
                <a:gd name="T5" fmla="*/ 442 h 598"/>
                <a:gd name="T6" fmla="*/ 35 w 131"/>
                <a:gd name="T7" fmla="*/ 299 h 598"/>
                <a:gd name="T8" fmla="*/ 126 w 131"/>
                <a:gd name="T9" fmla="*/ 11 h 598"/>
                <a:gd name="T10" fmla="*/ 131 w 131"/>
                <a:gd name="T11" fmla="*/ 5 h 598"/>
                <a:gd name="T12" fmla="*/ 125 w 131"/>
                <a:gd name="T13" fmla="*/ 0 h 598"/>
                <a:gd name="T14" fmla="*/ 84 w 131"/>
                <a:gd name="T15" fmla="*/ 37 h 598"/>
                <a:gd name="T16" fmla="*/ 0 w 131"/>
                <a:gd name="T17" fmla="*/ 298 h 598"/>
                <a:gd name="T18" fmla="*/ 78 w 131"/>
                <a:gd name="T19" fmla="*/ 554 h 598"/>
                <a:gd name="T20" fmla="*/ 125 w 131"/>
                <a:gd name="T21" fmla="*/ 598 h 598"/>
                <a:gd name="T22" fmla="*/ 131 w 131"/>
                <a:gd name="T23" fmla="*/ 593 h 5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1" h="598">
                  <a:moveTo>
                    <a:pt x="131" y="593"/>
                  </a:moveTo>
                  <a:cubicBezTo>
                    <a:pt x="131" y="591"/>
                    <a:pt x="130" y="590"/>
                    <a:pt x="129" y="588"/>
                  </a:cubicBezTo>
                  <a:cubicBezTo>
                    <a:pt x="106" y="564"/>
                    <a:pt x="72" y="523"/>
                    <a:pt x="51" y="442"/>
                  </a:cubicBezTo>
                  <a:cubicBezTo>
                    <a:pt x="39" y="397"/>
                    <a:pt x="35" y="345"/>
                    <a:pt x="35" y="299"/>
                  </a:cubicBezTo>
                  <a:cubicBezTo>
                    <a:pt x="35" y="168"/>
                    <a:pt x="66" y="76"/>
                    <a:pt x="126" y="11"/>
                  </a:cubicBezTo>
                  <a:cubicBezTo>
                    <a:pt x="131" y="7"/>
                    <a:pt x="131" y="6"/>
                    <a:pt x="131" y="5"/>
                  </a:cubicBezTo>
                  <a:cubicBezTo>
                    <a:pt x="131" y="0"/>
                    <a:pt x="127" y="0"/>
                    <a:pt x="125" y="0"/>
                  </a:cubicBezTo>
                  <a:cubicBezTo>
                    <a:pt x="117" y="0"/>
                    <a:pt x="90" y="30"/>
                    <a:pt x="84" y="37"/>
                  </a:cubicBezTo>
                  <a:cubicBezTo>
                    <a:pt x="33" y="98"/>
                    <a:pt x="0" y="187"/>
                    <a:pt x="0" y="298"/>
                  </a:cubicBezTo>
                  <a:cubicBezTo>
                    <a:pt x="0" y="369"/>
                    <a:pt x="13" y="469"/>
                    <a:pt x="78" y="554"/>
                  </a:cubicBezTo>
                  <a:cubicBezTo>
                    <a:pt x="83" y="560"/>
                    <a:pt x="116" y="598"/>
                    <a:pt x="125" y="598"/>
                  </a:cubicBezTo>
                  <a:cubicBezTo>
                    <a:pt x="127" y="598"/>
                    <a:pt x="131" y="598"/>
                    <a:pt x="131" y="593"/>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1" name="Freeform 483 1">
              <a:extLst>
                <a:ext uri="{FF2B5EF4-FFF2-40B4-BE49-F238E27FC236}">
                  <a16:creationId xmlns:a16="http://schemas.microsoft.com/office/drawing/2014/main" id="{9296DB12-0228-47FD-BBB7-BB7D10D1506E}"/>
                </a:ext>
              </a:extLst>
            </p:cNvPr>
            <p:cNvSpPr>
              <a:spLocks noEditPoints="1"/>
            </p:cNvSpPr>
            <p:nvPr>
              <p:custDataLst>
                <p:tags r:id="rId11"/>
              </p:custDataLst>
            </p:nvPr>
          </p:nvSpPr>
          <p:spPr bwMode="auto">
            <a:xfrm>
              <a:off x="3408363" y="2789238"/>
              <a:ext cx="182563" cy="228600"/>
            </a:xfrm>
            <a:custGeom>
              <a:avLst/>
              <a:gdLst>
                <a:gd name="T0" fmla="*/ 192 w 280"/>
                <a:gd name="T1" fmla="*/ 154 h 321"/>
                <a:gd name="T2" fmla="*/ 185 w 280"/>
                <a:gd name="T3" fmla="*/ 175 h 321"/>
                <a:gd name="T4" fmla="*/ 124 w 280"/>
                <a:gd name="T5" fmla="*/ 210 h 321"/>
                <a:gd name="T6" fmla="*/ 64 w 280"/>
                <a:gd name="T7" fmla="*/ 114 h 321"/>
                <a:gd name="T8" fmla="*/ 130 w 280"/>
                <a:gd name="T9" fmla="*/ 20 h 321"/>
                <a:gd name="T10" fmla="*/ 192 w 280"/>
                <a:gd name="T11" fmla="*/ 84 h 321"/>
                <a:gd name="T12" fmla="*/ 192 w 280"/>
                <a:gd name="T13" fmla="*/ 154 h 321"/>
                <a:gd name="T14" fmla="*/ 199 w 280"/>
                <a:gd name="T15" fmla="*/ 40 h 321"/>
                <a:gd name="T16" fmla="*/ 124 w 280"/>
                <a:gd name="T17" fmla="*/ 0 h 321"/>
                <a:gd name="T18" fmla="*/ 0 w 280"/>
                <a:gd name="T19" fmla="*/ 114 h 321"/>
                <a:gd name="T20" fmla="*/ 119 w 280"/>
                <a:gd name="T21" fmla="*/ 228 h 321"/>
                <a:gd name="T22" fmla="*/ 189 w 280"/>
                <a:gd name="T23" fmla="*/ 201 h 321"/>
                <a:gd name="T24" fmla="*/ 189 w 280"/>
                <a:gd name="T25" fmla="*/ 298 h 321"/>
                <a:gd name="T26" fmla="*/ 155 w 280"/>
                <a:gd name="T27" fmla="*/ 298 h 321"/>
                <a:gd name="T28" fmla="*/ 155 w 280"/>
                <a:gd name="T29" fmla="*/ 321 h 321"/>
                <a:gd name="T30" fmla="*/ 218 w 280"/>
                <a:gd name="T31" fmla="*/ 320 h 321"/>
                <a:gd name="T32" fmla="*/ 280 w 280"/>
                <a:gd name="T33" fmla="*/ 321 h 321"/>
                <a:gd name="T34" fmla="*/ 280 w 280"/>
                <a:gd name="T35" fmla="*/ 298 h 321"/>
                <a:gd name="T36" fmla="*/ 246 w 280"/>
                <a:gd name="T37" fmla="*/ 298 h 321"/>
                <a:gd name="T38" fmla="*/ 246 w 280"/>
                <a:gd name="T39" fmla="*/ 0 h 321"/>
                <a:gd name="T40" fmla="*/ 226 w 280"/>
                <a:gd name="T41" fmla="*/ 0 h 321"/>
                <a:gd name="T42" fmla="*/ 199 w 280"/>
                <a:gd name="T43" fmla="*/ 40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0" h="321">
                  <a:moveTo>
                    <a:pt x="192" y="154"/>
                  </a:moveTo>
                  <a:cubicBezTo>
                    <a:pt x="192" y="163"/>
                    <a:pt x="192" y="164"/>
                    <a:pt x="185" y="175"/>
                  </a:cubicBezTo>
                  <a:cubicBezTo>
                    <a:pt x="165" y="204"/>
                    <a:pt x="139" y="210"/>
                    <a:pt x="124" y="210"/>
                  </a:cubicBezTo>
                  <a:cubicBezTo>
                    <a:pt x="94" y="210"/>
                    <a:pt x="64" y="181"/>
                    <a:pt x="64" y="114"/>
                  </a:cubicBezTo>
                  <a:cubicBezTo>
                    <a:pt x="64" y="44"/>
                    <a:pt x="100" y="20"/>
                    <a:pt x="130" y="20"/>
                  </a:cubicBezTo>
                  <a:cubicBezTo>
                    <a:pt x="168" y="20"/>
                    <a:pt x="192" y="59"/>
                    <a:pt x="192" y="84"/>
                  </a:cubicBezTo>
                  <a:lnTo>
                    <a:pt x="192" y="154"/>
                  </a:lnTo>
                  <a:close/>
                  <a:moveTo>
                    <a:pt x="199" y="40"/>
                  </a:moveTo>
                  <a:cubicBezTo>
                    <a:pt x="182" y="15"/>
                    <a:pt x="154" y="0"/>
                    <a:pt x="124" y="0"/>
                  </a:cubicBezTo>
                  <a:cubicBezTo>
                    <a:pt x="51" y="0"/>
                    <a:pt x="0" y="45"/>
                    <a:pt x="0" y="114"/>
                  </a:cubicBezTo>
                  <a:cubicBezTo>
                    <a:pt x="0" y="184"/>
                    <a:pt x="50" y="228"/>
                    <a:pt x="119" y="228"/>
                  </a:cubicBezTo>
                  <a:cubicBezTo>
                    <a:pt x="144" y="228"/>
                    <a:pt x="166" y="221"/>
                    <a:pt x="189" y="201"/>
                  </a:cubicBezTo>
                  <a:lnTo>
                    <a:pt x="189" y="298"/>
                  </a:lnTo>
                  <a:lnTo>
                    <a:pt x="155" y="298"/>
                  </a:lnTo>
                  <a:lnTo>
                    <a:pt x="155" y="321"/>
                  </a:lnTo>
                  <a:cubicBezTo>
                    <a:pt x="169" y="321"/>
                    <a:pt x="199" y="320"/>
                    <a:pt x="218" y="320"/>
                  </a:cubicBezTo>
                  <a:cubicBezTo>
                    <a:pt x="237" y="320"/>
                    <a:pt x="267" y="321"/>
                    <a:pt x="280" y="321"/>
                  </a:cubicBezTo>
                  <a:lnTo>
                    <a:pt x="280" y="298"/>
                  </a:lnTo>
                  <a:lnTo>
                    <a:pt x="246" y="298"/>
                  </a:lnTo>
                  <a:lnTo>
                    <a:pt x="246" y="0"/>
                  </a:lnTo>
                  <a:lnTo>
                    <a:pt x="226" y="0"/>
                  </a:lnTo>
                  <a:lnTo>
                    <a:pt x="199" y="4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2" name="Freeform 484 1">
              <a:extLst>
                <a:ext uri="{FF2B5EF4-FFF2-40B4-BE49-F238E27FC236}">
                  <a16:creationId xmlns:a16="http://schemas.microsoft.com/office/drawing/2014/main" id="{2DEAEEFA-0544-4CD0-A188-9C73712ACB5F}"/>
                </a:ext>
              </a:extLst>
            </p:cNvPr>
            <p:cNvSpPr>
              <a:spLocks/>
            </p:cNvSpPr>
            <p:nvPr>
              <p:custDataLst>
                <p:tags r:id="rId12"/>
              </p:custDataLst>
            </p:nvPr>
          </p:nvSpPr>
          <p:spPr bwMode="auto">
            <a:xfrm>
              <a:off x="3602038" y="2651125"/>
              <a:ext cx="171450" cy="169863"/>
            </a:xfrm>
            <a:custGeom>
              <a:avLst/>
              <a:gdLst>
                <a:gd name="T0" fmla="*/ 155 w 261"/>
                <a:gd name="T1" fmla="*/ 25 h 236"/>
                <a:gd name="T2" fmla="*/ 165 w 261"/>
                <a:gd name="T3" fmla="*/ 13 h 236"/>
                <a:gd name="T4" fmla="*/ 186 w 261"/>
                <a:gd name="T5" fmla="*/ 13 h 236"/>
                <a:gd name="T6" fmla="*/ 225 w 261"/>
                <a:gd name="T7" fmla="*/ 15 h 236"/>
                <a:gd name="T8" fmla="*/ 242 w 261"/>
                <a:gd name="T9" fmla="*/ 43 h 236"/>
                <a:gd name="T10" fmla="*/ 239 w 261"/>
                <a:gd name="T11" fmla="*/ 71 h 236"/>
                <a:gd name="T12" fmla="*/ 239 w 261"/>
                <a:gd name="T13" fmla="*/ 75 h 236"/>
                <a:gd name="T14" fmla="*/ 245 w 261"/>
                <a:gd name="T15" fmla="*/ 80 h 236"/>
                <a:gd name="T16" fmla="*/ 251 w 261"/>
                <a:gd name="T17" fmla="*/ 72 h 236"/>
                <a:gd name="T18" fmla="*/ 261 w 261"/>
                <a:gd name="T19" fmla="*/ 5 h 236"/>
                <a:gd name="T20" fmla="*/ 250 w 261"/>
                <a:gd name="T21" fmla="*/ 0 h 236"/>
                <a:gd name="T22" fmla="*/ 36 w 261"/>
                <a:gd name="T23" fmla="*/ 0 h 236"/>
                <a:gd name="T24" fmla="*/ 24 w 261"/>
                <a:gd name="T25" fmla="*/ 7 h 236"/>
                <a:gd name="T26" fmla="*/ 2 w 261"/>
                <a:gd name="T27" fmla="*/ 69 h 236"/>
                <a:gd name="T28" fmla="*/ 0 w 261"/>
                <a:gd name="T29" fmla="*/ 75 h 236"/>
                <a:gd name="T30" fmla="*/ 6 w 261"/>
                <a:gd name="T31" fmla="*/ 80 h 236"/>
                <a:gd name="T32" fmla="*/ 13 w 261"/>
                <a:gd name="T33" fmla="*/ 72 h 236"/>
                <a:gd name="T34" fmla="*/ 98 w 261"/>
                <a:gd name="T35" fmla="*/ 13 h 236"/>
                <a:gd name="T36" fmla="*/ 113 w 261"/>
                <a:gd name="T37" fmla="*/ 13 h 236"/>
                <a:gd name="T38" fmla="*/ 124 w 261"/>
                <a:gd name="T39" fmla="*/ 16 h 236"/>
                <a:gd name="T40" fmla="*/ 122 w 261"/>
                <a:gd name="T41" fmla="*/ 23 h 236"/>
                <a:gd name="T42" fmla="*/ 76 w 261"/>
                <a:gd name="T43" fmla="*/ 207 h 236"/>
                <a:gd name="T44" fmla="*/ 35 w 261"/>
                <a:gd name="T45" fmla="*/ 223 h 236"/>
                <a:gd name="T46" fmla="*/ 20 w 261"/>
                <a:gd name="T47" fmla="*/ 231 h 236"/>
                <a:gd name="T48" fmla="*/ 26 w 261"/>
                <a:gd name="T49" fmla="*/ 236 h 236"/>
                <a:gd name="T50" fmla="*/ 56 w 261"/>
                <a:gd name="T51" fmla="*/ 235 h 236"/>
                <a:gd name="T52" fmla="*/ 86 w 261"/>
                <a:gd name="T53" fmla="*/ 234 h 236"/>
                <a:gd name="T54" fmla="*/ 117 w 261"/>
                <a:gd name="T55" fmla="*/ 235 h 236"/>
                <a:gd name="T56" fmla="*/ 146 w 261"/>
                <a:gd name="T57" fmla="*/ 236 h 236"/>
                <a:gd name="T58" fmla="*/ 154 w 261"/>
                <a:gd name="T59" fmla="*/ 228 h 236"/>
                <a:gd name="T60" fmla="*/ 140 w 261"/>
                <a:gd name="T61" fmla="*/ 223 h 236"/>
                <a:gd name="T62" fmla="*/ 120 w 261"/>
                <a:gd name="T63" fmla="*/ 223 h 236"/>
                <a:gd name="T64" fmla="*/ 107 w 261"/>
                <a:gd name="T65" fmla="*/ 216 h 236"/>
                <a:gd name="T66" fmla="*/ 109 w 261"/>
                <a:gd name="T67" fmla="*/ 208 h 236"/>
                <a:gd name="T68" fmla="*/ 155 w 261"/>
                <a:gd name="T69" fmla="*/ 25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61" h="236">
                  <a:moveTo>
                    <a:pt x="155" y="25"/>
                  </a:moveTo>
                  <a:cubicBezTo>
                    <a:pt x="157" y="15"/>
                    <a:pt x="158" y="14"/>
                    <a:pt x="165" y="13"/>
                  </a:cubicBezTo>
                  <a:cubicBezTo>
                    <a:pt x="167" y="13"/>
                    <a:pt x="179" y="13"/>
                    <a:pt x="186" y="13"/>
                  </a:cubicBezTo>
                  <a:cubicBezTo>
                    <a:pt x="208" y="13"/>
                    <a:pt x="217" y="13"/>
                    <a:pt x="225" y="15"/>
                  </a:cubicBezTo>
                  <a:cubicBezTo>
                    <a:pt x="241" y="20"/>
                    <a:pt x="242" y="30"/>
                    <a:pt x="242" y="43"/>
                  </a:cubicBezTo>
                  <a:cubicBezTo>
                    <a:pt x="242" y="49"/>
                    <a:pt x="242" y="53"/>
                    <a:pt x="239" y="71"/>
                  </a:cubicBezTo>
                  <a:lnTo>
                    <a:pt x="239" y="75"/>
                  </a:lnTo>
                  <a:cubicBezTo>
                    <a:pt x="239" y="79"/>
                    <a:pt x="241" y="80"/>
                    <a:pt x="245" y="80"/>
                  </a:cubicBezTo>
                  <a:cubicBezTo>
                    <a:pt x="250" y="80"/>
                    <a:pt x="250" y="77"/>
                    <a:pt x="251" y="72"/>
                  </a:cubicBezTo>
                  <a:lnTo>
                    <a:pt x="261" y="5"/>
                  </a:lnTo>
                  <a:cubicBezTo>
                    <a:pt x="261" y="0"/>
                    <a:pt x="256" y="0"/>
                    <a:pt x="250" y="0"/>
                  </a:cubicBezTo>
                  <a:lnTo>
                    <a:pt x="36" y="0"/>
                  </a:lnTo>
                  <a:cubicBezTo>
                    <a:pt x="27" y="0"/>
                    <a:pt x="26" y="0"/>
                    <a:pt x="24" y="7"/>
                  </a:cubicBezTo>
                  <a:lnTo>
                    <a:pt x="2" y="69"/>
                  </a:lnTo>
                  <a:cubicBezTo>
                    <a:pt x="2" y="71"/>
                    <a:pt x="0" y="74"/>
                    <a:pt x="0" y="75"/>
                  </a:cubicBezTo>
                  <a:cubicBezTo>
                    <a:pt x="0" y="77"/>
                    <a:pt x="1" y="80"/>
                    <a:pt x="6" y="80"/>
                  </a:cubicBezTo>
                  <a:cubicBezTo>
                    <a:pt x="11" y="80"/>
                    <a:pt x="11" y="79"/>
                    <a:pt x="13" y="72"/>
                  </a:cubicBezTo>
                  <a:cubicBezTo>
                    <a:pt x="34" y="16"/>
                    <a:pt x="45" y="13"/>
                    <a:pt x="98" y="13"/>
                  </a:cubicBezTo>
                  <a:lnTo>
                    <a:pt x="113" y="13"/>
                  </a:lnTo>
                  <a:cubicBezTo>
                    <a:pt x="123" y="13"/>
                    <a:pt x="124" y="13"/>
                    <a:pt x="124" y="16"/>
                  </a:cubicBezTo>
                  <a:cubicBezTo>
                    <a:pt x="124" y="16"/>
                    <a:pt x="124" y="18"/>
                    <a:pt x="122" y="23"/>
                  </a:cubicBezTo>
                  <a:lnTo>
                    <a:pt x="76" y="207"/>
                  </a:lnTo>
                  <a:cubicBezTo>
                    <a:pt x="73" y="220"/>
                    <a:pt x="72" y="223"/>
                    <a:pt x="35" y="223"/>
                  </a:cubicBezTo>
                  <a:cubicBezTo>
                    <a:pt x="23" y="223"/>
                    <a:pt x="20" y="223"/>
                    <a:pt x="20" y="231"/>
                  </a:cubicBezTo>
                  <a:cubicBezTo>
                    <a:pt x="20" y="232"/>
                    <a:pt x="20" y="236"/>
                    <a:pt x="26" y="236"/>
                  </a:cubicBezTo>
                  <a:cubicBezTo>
                    <a:pt x="35" y="236"/>
                    <a:pt x="46" y="235"/>
                    <a:pt x="56" y="235"/>
                  </a:cubicBezTo>
                  <a:cubicBezTo>
                    <a:pt x="65" y="235"/>
                    <a:pt x="76" y="234"/>
                    <a:pt x="86" y="234"/>
                  </a:cubicBezTo>
                  <a:cubicBezTo>
                    <a:pt x="95" y="234"/>
                    <a:pt x="107" y="234"/>
                    <a:pt x="117" y="235"/>
                  </a:cubicBezTo>
                  <a:cubicBezTo>
                    <a:pt x="126" y="235"/>
                    <a:pt x="137" y="236"/>
                    <a:pt x="146" y="236"/>
                  </a:cubicBezTo>
                  <a:cubicBezTo>
                    <a:pt x="149" y="236"/>
                    <a:pt x="154" y="236"/>
                    <a:pt x="154" y="228"/>
                  </a:cubicBezTo>
                  <a:cubicBezTo>
                    <a:pt x="154" y="223"/>
                    <a:pt x="151" y="223"/>
                    <a:pt x="140" y="223"/>
                  </a:cubicBezTo>
                  <a:cubicBezTo>
                    <a:pt x="133" y="223"/>
                    <a:pt x="126" y="223"/>
                    <a:pt x="120" y="223"/>
                  </a:cubicBezTo>
                  <a:cubicBezTo>
                    <a:pt x="108" y="221"/>
                    <a:pt x="107" y="220"/>
                    <a:pt x="107" y="216"/>
                  </a:cubicBezTo>
                  <a:cubicBezTo>
                    <a:pt x="107" y="213"/>
                    <a:pt x="107" y="213"/>
                    <a:pt x="109" y="208"/>
                  </a:cubicBezTo>
                  <a:lnTo>
                    <a:pt x="155" y="25"/>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3" name="Freeform 485 1">
              <a:extLst>
                <a:ext uri="{FF2B5EF4-FFF2-40B4-BE49-F238E27FC236}">
                  <a16:creationId xmlns:a16="http://schemas.microsoft.com/office/drawing/2014/main" id="{4834D348-E97A-4285-91EE-2EC1A95B778E}"/>
                </a:ext>
              </a:extLst>
            </p:cNvPr>
            <p:cNvSpPr>
              <a:spLocks noEditPoints="1"/>
            </p:cNvSpPr>
            <p:nvPr>
              <p:custDataLst>
                <p:tags r:id="rId13"/>
              </p:custDataLst>
            </p:nvPr>
          </p:nvSpPr>
          <p:spPr bwMode="auto">
            <a:xfrm>
              <a:off x="4138613" y="2698750"/>
              <a:ext cx="163513" cy="254000"/>
            </a:xfrm>
            <a:custGeom>
              <a:avLst/>
              <a:gdLst>
                <a:gd name="T0" fmla="*/ 250 w 250"/>
                <a:gd name="T1" fmla="*/ 105 h 354"/>
                <a:gd name="T2" fmla="*/ 167 w 250"/>
                <a:gd name="T3" fmla="*/ 0 h 354"/>
                <a:gd name="T4" fmla="*/ 41 w 250"/>
                <a:gd name="T5" fmla="*/ 93 h 354"/>
                <a:gd name="T6" fmla="*/ 0 w 250"/>
                <a:gd name="T7" fmla="*/ 248 h 354"/>
                <a:gd name="T8" fmla="*/ 83 w 250"/>
                <a:gd name="T9" fmla="*/ 354 h 354"/>
                <a:gd name="T10" fmla="*/ 194 w 250"/>
                <a:gd name="T11" fmla="*/ 283 h 354"/>
                <a:gd name="T12" fmla="*/ 250 w 250"/>
                <a:gd name="T13" fmla="*/ 105 h 354"/>
                <a:gd name="T14" fmla="*/ 76 w 250"/>
                <a:gd name="T15" fmla="*/ 165 h 354"/>
                <a:gd name="T16" fmla="*/ 111 w 250"/>
                <a:gd name="T17" fmla="*/ 64 h 354"/>
                <a:gd name="T18" fmla="*/ 166 w 250"/>
                <a:gd name="T19" fmla="*/ 17 h 354"/>
                <a:gd name="T20" fmla="*/ 196 w 250"/>
                <a:gd name="T21" fmla="*/ 69 h 354"/>
                <a:gd name="T22" fmla="*/ 180 w 250"/>
                <a:gd name="T23" fmla="*/ 165 h 354"/>
                <a:gd name="T24" fmla="*/ 76 w 250"/>
                <a:gd name="T25" fmla="*/ 165 h 354"/>
                <a:gd name="T26" fmla="*/ 174 w 250"/>
                <a:gd name="T27" fmla="*/ 188 h 354"/>
                <a:gd name="T28" fmla="*/ 84 w 250"/>
                <a:gd name="T29" fmla="*/ 336 h 354"/>
                <a:gd name="T30" fmla="*/ 59 w 250"/>
                <a:gd name="T31" fmla="*/ 318 h 354"/>
                <a:gd name="T32" fmla="*/ 53 w 250"/>
                <a:gd name="T33" fmla="*/ 285 h 354"/>
                <a:gd name="T34" fmla="*/ 70 w 250"/>
                <a:gd name="T35" fmla="*/ 188 h 354"/>
                <a:gd name="T36" fmla="*/ 174 w 250"/>
                <a:gd name="T37" fmla="*/ 188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0" h="354">
                  <a:moveTo>
                    <a:pt x="250" y="105"/>
                  </a:moveTo>
                  <a:cubicBezTo>
                    <a:pt x="250" y="17"/>
                    <a:pt x="198" y="0"/>
                    <a:pt x="167" y="0"/>
                  </a:cubicBezTo>
                  <a:cubicBezTo>
                    <a:pt x="128" y="0"/>
                    <a:pt x="78" y="25"/>
                    <a:pt x="41" y="93"/>
                  </a:cubicBezTo>
                  <a:cubicBezTo>
                    <a:pt x="15" y="140"/>
                    <a:pt x="0" y="208"/>
                    <a:pt x="0" y="248"/>
                  </a:cubicBezTo>
                  <a:cubicBezTo>
                    <a:pt x="0" y="321"/>
                    <a:pt x="38" y="354"/>
                    <a:pt x="83" y="354"/>
                  </a:cubicBezTo>
                  <a:cubicBezTo>
                    <a:pt x="116" y="354"/>
                    <a:pt x="160" y="334"/>
                    <a:pt x="194" y="283"/>
                  </a:cubicBezTo>
                  <a:cubicBezTo>
                    <a:pt x="236" y="222"/>
                    <a:pt x="250" y="143"/>
                    <a:pt x="250" y="105"/>
                  </a:cubicBezTo>
                  <a:close/>
                  <a:moveTo>
                    <a:pt x="76" y="165"/>
                  </a:moveTo>
                  <a:cubicBezTo>
                    <a:pt x="83" y="136"/>
                    <a:pt x="96" y="90"/>
                    <a:pt x="111" y="64"/>
                  </a:cubicBezTo>
                  <a:cubicBezTo>
                    <a:pt x="122" y="44"/>
                    <a:pt x="143" y="17"/>
                    <a:pt x="166" y="17"/>
                  </a:cubicBezTo>
                  <a:cubicBezTo>
                    <a:pt x="187" y="17"/>
                    <a:pt x="196" y="39"/>
                    <a:pt x="196" y="69"/>
                  </a:cubicBezTo>
                  <a:cubicBezTo>
                    <a:pt x="196" y="100"/>
                    <a:pt x="185" y="144"/>
                    <a:pt x="180" y="165"/>
                  </a:cubicBezTo>
                  <a:lnTo>
                    <a:pt x="76" y="165"/>
                  </a:lnTo>
                  <a:close/>
                  <a:moveTo>
                    <a:pt x="174" y="188"/>
                  </a:moveTo>
                  <a:cubicBezTo>
                    <a:pt x="143" y="322"/>
                    <a:pt x="101" y="336"/>
                    <a:pt x="84" y="336"/>
                  </a:cubicBezTo>
                  <a:cubicBezTo>
                    <a:pt x="77" y="336"/>
                    <a:pt x="66" y="334"/>
                    <a:pt x="59" y="318"/>
                  </a:cubicBezTo>
                  <a:cubicBezTo>
                    <a:pt x="53" y="305"/>
                    <a:pt x="53" y="285"/>
                    <a:pt x="53" y="285"/>
                  </a:cubicBezTo>
                  <a:cubicBezTo>
                    <a:pt x="53" y="256"/>
                    <a:pt x="64" y="210"/>
                    <a:pt x="70" y="188"/>
                  </a:cubicBezTo>
                  <a:lnTo>
                    <a:pt x="174" y="188"/>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4" name="Freeform 486 1">
              <a:extLst>
                <a:ext uri="{FF2B5EF4-FFF2-40B4-BE49-F238E27FC236}">
                  <a16:creationId xmlns:a16="http://schemas.microsoft.com/office/drawing/2014/main" id="{3F46E4C3-490E-4780-B420-700EE9D8BB80}"/>
                </a:ext>
              </a:extLst>
            </p:cNvPr>
            <p:cNvSpPr>
              <a:spLocks/>
            </p:cNvSpPr>
            <p:nvPr>
              <p:custDataLst>
                <p:tags r:id="rId14"/>
              </p:custDataLst>
            </p:nvPr>
          </p:nvSpPr>
          <p:spPr bwMode="auto">
            <a:xfrm>
              <a:off x="4325938" y="2620963"/>
              <a:ext cx="169863" cy="169863"/>
            </a:xfrm>
            <a:custGeom>
              <a:avLst/>
              <a:gdLst>
                <a:gd name="T0" fmla="*/ 154 w 260"/>
                <a:gd name="T1" fmla="*/ 25 h 236"/>
                <a:gd name="T2" fmla="*/ 165 w 260"/>
                <a:gd name="T3" fmla="*/ 13 h 236"/>
                <a:gd name="T4" fmla="*/ 186 w 260"/>
                <a:gd name="T5" fmla="*/ 13 h 236"/>
                <a:gd name="T6" fmla="*/ 225 w 260"/>
                <a:gd name="T7" fmla="*/ 16 h 236"/>
                <a:gd name="T8" fmla="*/ 241 w 260"/>
                <a:gd name="T9" fmla="*/ 43 h 236"/>
                <a:gd name="T10" fmla="*/ 239 w 260"/>
                <a:gd name="T11" fmla="*/ 71 h 236"/>
                <a:gd name="T12" fmla="*/ 238 w 260"/>
                <a:gd name="T13" fmla="*/ 75 h 236"/>
                <a:gd name="T14" fmla="*/ 244 w 260"/>
                <a:gd name="T15" fmla="*/ 80 h 236"/>
                <a:gd name="T16" fmla="*/ 251 w 260"/>
                <a:gd name="T17" fmla="*/ 72 h 236"/>
                <a:gd name="T18" fmla="*/ 260 w 260"/>
                <a:gd name="T19" fmla="*/ 5 h 236"/>
                <a:gd name="T20" fmla="*/ 250 w 260"/>
                <a:gd name="T21" fmla="*/ 0 h 236"/>
                <a:gd name="T22" fmla="*/ 35 w 260"/>
                <a:gd name="T23" fmla="*/ 0 h 236"/>
                <a:gd name="T24" fmla="*/ 24 w 260"/>
                <a:gd name="T25" fmla="*/ 8 h 236"/>
                <a:gd name="T26" fmla="*/ 2 w 260"/>
                <a:gd name="T27" fmla="*/ 69 h 236"/>
                <a:gd name="T28" fmla="*/ 0 w 260"/>
                <a:gd name="T29" fmla="*/ 75 h 236"/>
                <a:gd name="T30" fmla="*/ 6 w 260"/>
                <a:gd name="T31" fmla="*/ 80 h 236"/>
                <a:gd name="T32" fmla="*/ 13 w 260"/>
                <a:gd name="T33" fmla="*/ 72 h 236"/>
                <a:gd name="T34" fmla="*/ 98 w 260"/>
                <a:gd name="T35" fmla="*/ 13 h 236"/>
                <a:gd name="T36" fmla="*/ 112 w 260"/>
                <a:gd name="T37" fmla="*/ 13 h 236"/>
                <a:gd name="T38" fmla="*/ 123 w 260"/>
                <a:gd name="T39" fmla="*/ 16 h 236"/>
                <a:gd name="T40" fmla="*/ 122 w 260"/>
                <a:gd name="T41" fmla="*/ 24 h 236"/>
                <a:gd name="T42" fmla="*/ 76 w 260"/>
                <a:gd name="T43" fmla="*/ 207 h 236"/>
                <a:gd name="T44" fmla="*/ 35 w 260"/>
                <a:gd name="T45" fmla="*/ 223 h 236"/>
                <a:gd name="T46" fmla="*/ 19 w 260"/>
                <a:gd name="T47" fmla="*/ 231 h 236"/>
                <a:gd name="T48" fmla="*/ 25 w 260"/>
                <a:gd name="T49" fmla="*/ 236 h 236"/>
                <a:gd name="T50" fmla="*/ 55 w 260"/>
                <a:gd name="T51" fmla="*/ 235 h 236"/>
                <a:gd name="T52" fmla="*/ 85 w 260"/>
                <a:gd name="T53" fmla="*/ 234 h 236"/>
                <a:gd name="T54" fmla="*/ 117 w 260"/>
                <a:gd name="T55" fmla="*/ 235 h 236"/>
                <a:gd name="T56" fmla="*/ 146 w 260"/>
                <a:gd name="T57" fmla="*/ 236 h 236"/>
                <a:gd name="T58" fmla="*/ 154 w 260"/>
                <a:gd name="T59" fmla="*/ 228 h 236"/>
                <a:gd name="T60" fmla="*/ 140 w 260"/>
                <a:gd name="T61" fmla="*/ 223 h 236"/>
                <a:gd name="T62" fmla="*/ 119 w 260"/>
                <a:gd name="T63" fmla="*/ 223 h 236"/>
                <a:gd name="T64" fmla="*/ 107 w 260"/>
                <a:gd name="T65" fmla="*/ 216 h 236"/>
                <a:gd name="T66" fmla="*/ 108 w 260"/>
                <a:gd name="T67" fmla="*/ 208 h 236"/>
                <a:gd name="T68" fmla="*/ 154 w 260"/>
                <a:gd name="T69" fmla="*/ 25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60" h="236">
                  <a:moveTo>
                    <a:pt x="154" y="25"/>
                  </a:moveTo>
                  <a:cubicBezTo>
                    <a:pt x="157" y="15"/>
                    <a:pt x="157" y="14"/>
                    <a:pt x="165" y="13"/>
                  </a:cubicBezTo>
                  <a:cubicBezTo>
                    <a:pt x="167" y="13"/>
                    <a:pt x="179" y="13"/>
                    <a:pt x="186" y="13"/>
                  </a:cubicBezTo>
                  <a:cubicBezTo>
                    <a:pt x="207" y="13"/>
                    <a:pt x="216" y="13"/>
                    <a:pt x="225" y="16"/>
                  </a:cubicBezTo>
                  <a:cubicBezTo>
                    <a:pt x="241" y="20"/>
                    <a:pt x="241" y="31"/>
                    <a:pt x="241" y="43"/>
                  </a:cubicBezTo>
                  <a:cubicBezTo>
                    <a:pt x="241" y="49"/>
                    <a:pt x="241" y="53"/>
                    <a:pt x="239" y="71"/>
                  </a:cubicBezTo>
                  <a:lnTo>
                    <a:pt x="238" y="75"/>
                  </a:lnTo>
                  <a:cubicBezTo>
                    <a:pt x="238" y="79"/>
                    <a:pt x="241" y="80"/>
                    <a:pt x="244" y="80"/>
                  </a:cubicBezTo>
                  <a:cubicBezTo>
                    <a:pt x="249" y="80"/>
                    <a:pt x="250" y="77"/>
                    <a:pt x="251" y="72"/>
                  </a:cubicBezTo>
                  <a:lnTo>
                    <a:pt x="260" y="5"/>
                  </a:lnTo>
                  <a:cubicBezTo>
                    <a:pt x="260" y="0"/>
                    <a:pt x="256" y="0"/>
                    <a:pt x="250" y="0"/>
                  </a:cubicBezTo>
                  <a:lnTo>
                    <a:pt x="35" y="0"/>
                  </a:lnTo>
                  <a:cubicBezTo>
                    <a:pt x="27" y="0"/>
                    <a:pt x="26" y="0"/>
                    <a:pt x="24" y="8"/>
                  </a:cubicBezTo>
                  <a:lnTo>
                    <a:pt x="2" y="69"/>
                  </a:lnTo>
                  <a:cubicBezTo>
                    <a:pt x="1" y="71"/>
                    <a:pt x="0" y="74"/>
                    <a:pt x="0" y="75"/>
                  </a:cubicBezTo>
                  <a:cubicBezTo>
                    <a:pt x="0" y="77"/>
                    <a:pt x="1" y="80"/>
                    <a:pt x="6" y="80"/>
                  </a:cubicBezTo>
                  <a:cubicBezTo>
                    <a:pt x="10" y="80"/>
                    <a:pt x="11" y="79"/>
                    <a:pt x="13" y="72"/>
                  </a:cubicBezTo>
                  <a:cubicBezTo>
                    <a:pt x="33" y="16"/>
                    <a:pt x="45" y="13"/>
                    <a:pt x="98" y="13"/>
                  </a:cubicBezTo>
                  <a:lnTo>
                    <a:pt x="112" y="13"/>
                  </a:lnTo>
                  <a:cubicBezTo>
                    <a:pt x="123" y="13"/>
                    <a:pt x="123" y="13"/>
                    <a:pt x="123" y="16"/>
                  </a:cubicBezTo>
                  <a:cubicBezTo>
                    <a:pt x="123" y="17"/>
                    <a:pt x="123" y="18"/>
                    <a:pt x="122" y="24"/>
                  </a:cubicBezTo>
                  <a:lnTo>
                    <a:pt x="76" y="207"/>
                  </a:lnTo>
                  <a:cubicBezTo>
                    <a:pt x="73" y="220"/>
                    <a:pt x="72" y="223"/>
                    <a:pt x="35" y="223"/>
                  </a:cubicBezTo>
                  <a:cubicBezTo>
                    <a:pt x="23" y="223"/>
                    <a:pt x="19" y="223"/>
                    <a:pt x="19" y="231"/>
                  </a:cubicBezTo>
                  <a:cubicBezTo>
                    <a:pt x="19" y="232"/>
                    <a:pt x="20" y="236"/>
                    <a:pt x="25" y="236"/>
                  </a:cubicBezTo>
                  <a:cubicBezTo>
                    <a:pt x="35" y="236"/>
                    <a:pt x="46" y="235"/>
                    <a:pt x="55" y="235"/>
                  </a:cubicBezTo>
                  <a:cubicBezTo>
                    <a:pt x="65" y="235"/>
                    <a:pt x="76" y="234"/>
                    <a:pt x="85" y="234"/>
                  </a:cubicBezTo>
                  <a:cubicBezTo>
                    <a:pt x="95" y="234"/>
                    <a:pt x="107" y="234"/>
                    <a:pt x="117" y="235"/>
                  </a:cubicBezTo>
                  <a:cubicBezTo>
                    <a:pt x="126" y="235"/>
                    <a:pt x="137" y="236"/>
                    <a:pt x="146" y="236"/>
                  </a:cubicBezTo>
                  <a:cubicBezTo>
                    <a:pt x="149" y="236"/>
                    <a:pt x="154" y="236"/>
                    <a:pt x="154" y="228"/>
                  </a:cubicBezTo>
                  <a:cubicBezTo>
                    <a:pt x="154" y="223"/>
                    <a:pt x="150" y="223"/>
                    <a:pt x="140" y="223"/>
                  </a:cubicBezTo>
                  <a:cubicBezTo>
                    <a:pt x="133" y="223"/>
                    <a:pt x="126" y="223"/>
                    <a:pt x="119" y="223"/>
                  </a:cubicBezTo>
                  <a:cubicBezTo>
                    <a:pt x="108" y="222"/>
                    <a:pt x="107" y="220"/>
                    <a:pt x="107" y="216"/>
                  </a:cubicBezTo>
                  <a:cubicBezTo>
                    <a:pt x="107" y="214"/>
                    <a:pt x="107" y="213"/>
                    <a:pt x="108" y="208"/>
                  </a:cubicBezTo>
                  <a:lnTo>
                    <a:pt x="154" y="25"/>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5" name="Freeform 487 1">
              <a:extLst>
                <a:ext uri="{FF2B5EF4-FFF2-40B4-BE49-F238E27FC236}">
                  <a16:creationId xmlns:a16="http://schemas.microsoft.com/office/drawing/2014/main" id="{A99BC7D5-273F-456A-8D73-25FFE75BC80F}"/>
                </a:ext>
              </a:extLst>
            </p:cNvPr>
            <p:cNvSpPr>
              <a:spLocks/>
            </p:cNvSpPr>
            <p:nvPr>
              <p:custDataLst>
                <p:tags r:id="rId15"/>
              </p:custDataLst>
            </p:nvPr>
          </p:nvSpPr>
          <p:spPr bwMode="auto">
            <a:xfrm>
              <a:off x="4535488" y="2635250"/>
              <a:ext cx="85725" cy="427038"/>
            </a:xfrm>
            <a:custGeom>
              <a:avLst/>
              <a:gdLst>
                <a:gd name="T0" fmla="*/ 130 w 130"/>
                <a:gd name="T1" fmla="*/ 299 h 598"/>
                <a:gd name="T2" fmla="*/ 52 w 130"/>
                <a:gd name="T3" fmla="*/ 44 h 598"/>
                <a:gd name="T4" fmla="*/ 6 w 130"/>
                <a:gd name="T5" fmla="*/ 0 h 598"/>
                <a:gd name="T6" fmla="*/ 0 w 130"/>
                <a:gd name="T7" fmla="*/ 5 h 598"/>
                <a:gd name="T8" fmla="*/ 3 w 130"/>
                <a:gd name="T9" fmla="*/ 10 h 598"/>
                <a:gd name="T10" fmla="*/ 79 w 130"/>
                <a:gd name="T11" fmla="*/ 155 h 598"/>
                <a:gd name="T12" fmla="*/ 95 w 130"/>
                <a:gd name="T13" fmla="*/ 298 h 598"/>
                <a:gd name="T14" fmla="*/ 78 w 130"/>
                <a:gd name="T15" fmla="*/ 449 h 598"/>
                <a:gd name="T16" fmla="*/ 4 w 130"/>
                <a:gd name="T17" fmla="*/ 586 h 598"/>
                <a:gd name="T18" fmla="*/ 0 w 130"/>
                <a:gd name="T19" fmla="*/ 593 h 598"/>
                <a:gd name="T20" fmla="*/ 6 w 130"/>
                <a:gd name="T21" fmla="*/ 598 h 598"/>
                <a:gd name="T22" fmla="*/ 47 w 130"/>
                <a:gd name="T23" fmla="*/ 560 h 598"/>
                <a:gd name="T24" fmla="*/ 130 w 130"/>
                <a:gd name="T25" fmla="*/ 299 h 5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0" h="598">
                  <a:moveTo>
                    <a:pt x="130" y="299"/>
                  </a:moveTo>
                  <a:cubicBezTo>
                    <a:pt x="130" y="228"/>
                    <a:pt x="117" y="128"/>
                    <a:pt x="52" y="44"/>
                  </a:cubicBezTo>
                  <a:cubicBezTo>
                    <a:pt x="47" y="38"/>
                    <a:pt x="15" y="0"/>
                    <a:pt x="6" y="0"/>
                  </a:cubicBezTo>
                  <a:cubicBezTo>
                    <a:pt x="3" y="0"/>
                    <a:pt x="0" y="1"/>
                    <a:pt x="0" y="5"/>
                  </a:cubicBezTo>
                  <a:cubicBezTo>
                    <a:pt x="0" y="7"/>
                    <a:pt x="1" y="8"/>
                    <a:pt x="3" y="10"/>
                  </a:cubicBezTo>
                  <a:cubicBezTo>
                    <a:pt x="27" y="36"/>
                    <a:pt x="59" y="76"/>
                    <a:pt x="79" y="155"/>
                  </a:cubicBezTo>
                  <a:cubicBezTo>
                    <a:pt x="91" y="201"/>
                    <a:pt x="95" y="252"/>
                    <a:pt x="95" y="298"/>
                  </a:cubicBezTo>
                  <a:cubicBezTo>
                    <a:pt x="95" y="349"/>
                    <a:pt x="91" y="400"/>
                    <a:pt x="78" y="449"/>
                  </a:cubicBezTo>
                  <a:cubicBezTo>
                    <a:pt x="59" y="518"/>
                    <a:pt x="30" y="558"/>
                    <a:pt x="4" y="586"/>
                  </a:cubicBezTo>
                  <a:cubicBezTo>
                    <a:pt x="0" y="591"/>
                    <a:pt x="0" y="592"/>
                    <a:pt x="0" y="593"/>
                  </a:cubicBezTo>
                  <a:cubicBezTo>
                    <a:pt x="0" y="597"/>
                    <a:pt x="3" y="598"/>
                    <a:pt x="6" y="598"/>
                  </a:cubicBezTo>
                  <a:cubicBezTo>
                    <a:pt x="13" y="598"/>
                    <a:pt x="41" y="567"/>
                    <a:pt x="47" y="560"/>
                  </a:cubicBezTo>
                  <a:cubicBezTo>
                    <a:pt x="97" y="500"/>
                    <a:pt x="130" y="410"/>
                    <a:pt x="130" y="299"/>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6" name="Freeform 488 1">
              <a:extLst>
                <a:ext uri="{FF2B5EF4-FFF2-40B4-BE49-F238E27FC236}">
                  <a16:creationId xmlns:a16="http://schemas.microsoft.com/office/drawing/2014/main" id="{267BEBBE-E107-48DF-8121-C7F775B8FC21}"/>
                </a:ext>
              </a:extLst>
            </p:cNvPr>
            <p:cNvSpPr>
              <a:spLocks/>
            </p:cNvSpPr>
            <p:nvPr>
              <p:custDataLst>
                <p:tags r:id="rId16"/>
              </p:custDataLst>
            </p:nvPr>
          </p:nvSpPr>
          <p:spPr bwMode="auto">
            <a:xfrm>
              <a:off x="4679951" y="2540000"/>
              <a:ext cx="169863" cy="168275"/>
            </a:xfrm>
            <a:custGeom>
              <a:avLst/>
              <a:gdLst>
                <a:gd name="T0" fmla="*/ 154 w 260"/>
                <a:gd name="T1" fmla="*/ 25 h 236"/>
                <a:gd name="T2" fmla="*/ 165 w 260"/>
                <a:gd name="T3" fmla="*/ 13 h 236"/>
                <a:gd name="T4" fmla="*/ 186 w 260"/>
                <a:gd name="T5" fmla="*/ 13 h 236"/>
                <a:gd name="T6" fmla="*/ 225 w 260"/>
                <a:gd name="T7" fmla="*/ 15 h 236"/>
                <a:gd name="T8" fmla="*/ 242 w 260"/>
                <a:gd name="T9" fmla="*/ 43 h 236"/>
                <a:gd name="T10" fmla="*/ 239 w 260"/>
                <a:gd name="T11" fmla="*/ 71 h 236"/>
                <a:gd name="T12" fmla="*/ 238 w 260"/>
                <a:gd name="T13" fmla="*/ 75 h 236"/>
                <a:gd name="T14" fmla="*/ 244 w 260"/>
                <a:gd name="T15" fmla="*/ 80 h 236"/>
                <a:gd name="T16" fmla="*/ 251 w 260"/>
                <a:gd name="T17" fmla="*/ 72 h 236"/>
                <a:gd name="T18" fmla="*/ 260 w 260"/>
                <a:gd name="T19" fmla="*/ 5 h 236"/>
                <a:gd name="T20" fmla="*/ 250 w 260"/>
                <a:gd name="T21" fmla="*/ 0 h 236"/>
                <a:gd name="T22" fmla="*/ 36 w 260"/>
                <a:gd name="T23" fmla="*/ 0 h 236"/>
                <a:gd name="T24" fmla="*/ 24 w 260"/>
                <a:gd name="T25" fmla="*/ 7 h 236"/>
                <a:gd name="T26" fmla="*/ 2 w 260"/>
                <a:gd name="T27" fmla="*/ 69 h 236"/>
                <a:gd name="T28" fmla="*/ 0 w 260"/>
                <a:gd name="T29" fmla="*/ 75 h 236"/>
                <a:gd name="T30" fmla="*/ 6 w 260"/>
                <a:gd name="T31" fmla="*/ 80 h 236"/>
                <a:gd name="T32" fmla="*/ 13 w 260"/>
                <a:gd name="T33" fmla="*/ 72 h 236"/>
                <a:gd name="T34" fmla="*/ 98 w 260"/>
                <a:gd name="T35" fmla="*/ 13 h 236"/>
                <a:gd name="T36" fmla="*/ 113 w 260"/>
                <a:gd name="T37" fmla="*/ 13 h 236"/>
                <a:gd name="T38" fmla="*/ 123 w 260"/>
                <a:gd name="T39" fmla="*/ 16 h 236"/>
                <a:gd name="T40" fmla="*/ 122 w 260"/>
                <a:gd name="T41" fmla="*/ 23 h 236"/>
                <a:gd name="T42" fmla="*/ 76 w 260"/>
                <a:gd name="T43" fmla="*/ 207 h 236"/>
                <a:gd name="T44" fmla="*/ 35 w 260"/>
                <a:gd name="T45" fmla="*/ 223 h 236"/>
                <a:gd name="T46" fmla="*/ 19 w 260"/>
                <a:gd name="T47" fmla="*/ 231 h 236"/>
                <a:gd name="T48" fmla="*/ 25 w 260"/>
                <a:gd name="T49" fmla="*/ 236 h 236"/>
                <a:gd name="T50" fmla="*/ 55 w 260"/>
                <a:gd name="T51" fmla="*/ 235 h 236"/>
                <a:gd name="T52" fmla="*/ 85 w 260"/>
                <a:gd name="T53" fmla="*/ 234 h 236"/>
                <a:gd name="T54" fmla="*/ 117 w 260"/>
                <a:gd name="T55" fmla="*/ 235 h 236"/>
                <a:gd name="T56" fmla="*/ 146 w 260"/>
                <a:gd name="T57" fmla="*/ 236 h 236"/>
                <a:gd name="T58" fmla="*/ 154 w 260"/>
                <a:gd name="T59" fmla="*/ 228 h 236"/>
                <a:gd name="T60" fmla="*/ 140 w 260"/>
                <a:gd name="T61" fmla="*/ 223 h 236"/>
                <a:gd name="T62" fmla="*/ 120 w 260"/>
                <a:gd name="T63" fmla="*/ 223 h 236"/>
                <a:gd name="T64" fmla="*/ 107 w 260"/>
                <a:gd name="T65" fmla="*/ 216 h 236"/>
                <a:gd name="T66" fmla="*/ 108 w 260"/>
                <a:gd name="T67" fmla="*/ 208 h 236"/>
                <a:gd name="T68" fmla="*/ 154 w 260"/>
                <a:gd name="T69" fmla="*/ 25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60" h="236">
                  <a:moveTo>
                    <a:pt x="154" y="25"/>
                  </a:moveTo>
                  <a:cubicBezTo>
                    <a:pt x="157" y="15"/>
                    <a:pt x="158" y="14"/>
                    <a:pt x="165" y="13"/>
                  </a:cubicBezTo>
                  <a:cubicBezTo>
                    <a:pt x="167" y="13"/>
                    <a:pt x="179" y="13"/>
                    <a:pt x="186" y="13"/>
                  </a:cubicBezTo>
                  <a:cubicBezTo>
                    <a:pt x="207" y="13"/>
                    <a:pt x="216" y="13"/>
                    <a:pt x="225" y="15"/>
                  </a:cubicBezTo>
                  <a:cubicBezTo>
                    <a:pt x="241" y="20"/>
                    <a:pt x="242" y="30"/>
                    <a:pt x="242" y="43"/>
                  </a:cubicBezTo>
                  <a:cubicBezTo>
                    <a:pt x="242" y="49"/>
                    <a:pt x="242" y="53"/>
                    <a:pt x="239" y="71"/>
                  </a:cubicBezTo>
                  <a:lnTo>
                    <a:pt x="238" y="75"/>
                  </a:lnTo>
                  <a:cubicBezTo>
                    <a:pt x="238" y="79"/>
                    <a:pt x="241" y="80"/>
                    <a:pt x="244" y="80"/>
                  </a:cubicBezTo>
                  <a:cubicBezTo>
                    <a:pt x="250" y="80"/>
                    <a:pt x="250" y="77"/>
                    <a:pt x="251" y="72"/>
                  </a:cubicBezTo>
                  <a:lnTo>
                    <a:pt x="260" y="5"/>
                  </a:lnTo>
                  <a:cubicBezTo>
                    <a:pt x="260" y="0"/>
                    <a:pt x="256" y="0"/>
                    <a:pt x="250" y="0"/>
                  </a:cubicBezTo>
                  <a:lnTo>
                    <a:pt x="36" y="0"/>
                  </a:lnTo>
                  <a:cubicBezTo>
                    <a:pt x="27" y="0"/>
                    <a:pt x="26" y="0"/>
                    <a:pt x="24" y="7"/>
                  </a:cubicBezTo>
                  <a:lnTo>
                    <a:pt x="2" y="69"/>
                  </a:lnTo>
                  <a:cubicBezTo>
                    <a:pt x="1" y="71"/>
                    <a:pt x="0" y="74"/>
                    <a:pt x="0" y="75"/>
                  </a:cubicBezTo>
                  <a:cubicBezTo>
                    <a:pt x="0" y="77"/>
                    <a:pt x="1" y="80"/>
                    <a:pt x="6" y="80"/>
                  </a:cubicBezTo>
                  <a:cubicBezTo>
                    <a:pt x="10" y="80"/>
                    <a:pt x="11" y="79"/>
                    <a:pt x="13" y="72"/>
                  </a:cubicBezTo>
                  <a:cubicBezTo>
                    <a:pt x="33" y="16"/>
                    <a:pt x="45" y="13"/>
                    <a:pt x="98" y="13"/>
                  </a:cubicBezTo>
                  <a:lnTo>
                    <a:pt x="113" y="13"/>
                  </a:lnTo>
                  <a:cubicBezTo>
                    <a:pt x="123" y="13"/>
                    <a:pt x="123" y="13"/>
                    <a:pt x="123" y="16"/>
                  </a:cubicBezTo>
                  <a:cubicBezTo>
                    <a:pt x="123" y="16"/>
                    <a:pt x="123" y="18"/>
                    <a:pt x="122" y="23"/>
                  </a:cubicBezTo>
                  <a:lnTo>
                    <a:pt x="76" y="207"/>
                  </a:lnTo>
                  <a:cubicBezTo>
                    <a:pt x="73" y="220"/>
                    <a:pt x="72" y="223"/>
                    <a:pt x="35" y="223"/>
                  </a:cubicBezTo>
                  <a:cubicBezTo>
                    <a:pt x="23" y="223"/>
                    <a:pt x="19" y="223"/>
                    <a:pt x="19" y="231"/>
                  </a:cubicBezTo>
                  <a:cubicBezTo>
                    <a:pt x="19" y="232"/>
                    <a:pt x="20" y="236"/>
                    <a:pt x="25" y="236"/>
                  </a:cubicBezTo>
                  <a:cubicBezTo>
                    <a:pt x="35" y="236"/>
                    <a:pt x="46" y="235"/>
                    <a:pt x="55" y="235"/>
                  </a:cubicBezTo>
                  <a:cubicBezTo>
                    <a:pt x="65" y="235"/>
                    <a:pt x="76" y="234"/>
                    <a:pt x="85" y="234"/>
                  </a:cubicBezTo>
                  <a:cubicBezTo>
                    <a:pt x="95" y="234"/>
                    <a:pt x="107" y="234"/>
                    <a:pt x="117" y="235"/>
                  </a:cubicBezTo>
                  <a:cubicBezTo>
                    <a:pt x="126" y="235"/>
                    <a:pt x="137" y="236"/>
                    <a:pt x="146" y="236"/>
                  </a:cubicBezTo>
                  <a:cubicBezTo>
                    <a:pt x="149" y="236"/>
                    <a:pt x="154" y="236"/>
                    <a:pt x="154" y="228"/>
                  </a:cubicBezTo>
                  <a:cubicBezTo>
                    <a:pt x="154" y="223"/>
                    <a:pt x="151" y="223"/>
                    <a:pt x="140" y="223"/>
                  </a:cubicBezTo>
                  <a:cubicBezTo>
                    <a:pt x="133" y="223"/>
                    <a:pt x="126" y="223"/>
                    <a:pt x="120" y="223"/>
                  </a:cubicBezTo>
                  <a:cubicBezTo>
                    <a:pt x="108" y="221"/>
                    <a:pt x="107" y="220"/>
                    <a:pt x="107" y="216"/>
                  </a:cubicBezTo>
                  <a:cubicBezTo>
                    <a:pt x="107" y="213"/>
                    <a:pt x="107" y="213"/>
                    <a:pt x="108" y="208"/>
                  </a:cubicBezTo>
                  <a:lnTo>
                    <a:pt x="154" y="25"/>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7" name="Freeform 489 1">
              <a:extLst>
                <a:ext uri="{FF2B5EF4-FFF2-40B4-BE49-F238E27FC236}">
                  <a16:creationId xmlns:a16="http://schemas.microsoft.com/office/drawing/2014/main" id="{C720B63C-4268-47F1-B229-19F331079701}"/>
                </a:ext>
              </a:extLst>
            </p:cNvPr>
            <p:cNvSpPr>
              <a:spLocks/>
            </p:cNvSpPr>
            <p:nvPr>
              <p:custDataLst>
                <p:tags r:id="rId17"/>
              </p:custDataLst>
            </p:nvPr>
          </p:nvSpPr>
          <p:spPr bwMode="auto">
            <a:xfrm>
              <a:off x="4994276" y="2744788"/>
              <a:ext cx="161925" cy="206375"/>
            </a:xfrm>
            <a:custGeom>
              <a:avLst/>
              <a:gdLst>
                <a:gd name="T0" fmla="*/ 231 w 249"/>
                <a:gd name="T1" fmla="*/ 155 h 289"/>
                <a:gd name="T2" fmla="*/ 249 w 249"/>
                <a:gd name="T3" fmla="*/ 145 h 289"/>
                <a:gd name="T4" fmla="*/ 231 w 249"/>
                <a:gd name="T5" fmla="*/ 135 h 289"/>
                <a:gd name="T6" fmla="*/ 20 w 249"/>
                <a:gd name="T7" fmla="*/ 135 h 289"/>
                <a:gd name="T8" fmla="*/ 154 w 249"/>
                <a:gd name="T9" fmla="*/ 20 h 289"/>
                <a:gd name="T10" fmla="*/ 231 w 249"/>
                <a:gd name="T11" fmla="*/ 20 h 289"/>
                <a:gd name="T12" fmla="*/ 249 w 249"/>
                <a:gd name="T13" fmla="*/ 10 h 289"/>
                <a:gd name="T14" fmla="*/ 231 w 249"/>
                <a:gd name="T15" fmla="*/ 0 h 289"/>
                <a:gd name="T16" fmla="*/ 153 w 249"/>
                <a:gd name="T17" fmla="*/ 0 h 289"/>
                <a:gd name="T18" fmla="*/ 0 w 249"/>
                <a:gd name="T19" fmla="*/ 145 h 289"/>
                <a:gd name="T20" fmla="*/ 153 w 249"/>
                <a:gd name="T21" fmla="*/ 289 h 289"/>
                <a:gd name="T22" fmla="*/ 231 w 249"/>
                <a:gd name="T23" fmla="*/ 289 h 289"/>
                <a:gd name="T24" fmla="*/ 249 w 249"/>
                <a:gd name="T25" fmla="*/ 279 h 289"/>
                <a:gd name="T26" fmla="*/ 231 w 249"/>
                <a:gd name="T27" fmla="*/ 269 h 289"/>
                <a:gd name="T28" fmla="*/ 154 w 249"/>
                <a:gd name="T29" fmla="*/ 269 h 289"/>
                <a:gd name="T30" fmla="*/ 20 w 249"/>
                <a:gd name="T31" fmla="*/ 155 h 289"/>
                <a:gd name="T32" fmla="*/ 231 w 249"/>
                <a:gd name="T33" fmla="*/ 155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9" h="289">
                  <a:moveTo>
                    <a:pt x="231" y="155"/>
                  </a:moveTo>
                  <a:cubicBezTo>
                    <a:pt x="240" y="155"/>
                    <a:pt x="249" y="155"/>
                    <a:pt x="249" y="145"/>
                  </a:cubicBezTo>
                  <a:cubicBezTo>
                    <a:pt x="249" y="135"/>
                    <a:pt x="240" y="135"/>
                    <a:pt x="231" y="135"/>
                  </a:cubicBezTo>
                  <a:lnTo>
                    <a:pt x="20" y="135"/>
                  </a:lnTo>
                  <a:cubicBezTo>
                    <a:pt x="26" y="68"/>
                    <a:pt x="83" y="20"/>
                    <a:pt x="154" y="20"/>
                  </a:cubicBezTo>
                  <a:lnTo>
                    <a:pt x="231" y="20"/>
                  </a:lnTo>
                  <a:cubicBezTo>
                    <a:pt x="240" y="20"/>
                    <a:pt x="249" y="20"/>
                    <a:pt x="249" y="10"/>
                  </a:cubicBezTo>
                  <a:cubicBezTo>
                    <a:pt x="249" y="0"/>
                    <a:pt x="240" y="0"/>
                    <a:pt x="231" y="0"/>
                  </a:cubicBezTo>
                  <a:lnTo>
                    <a:pt x="153" y="0"/>
                  </a:lnTo>
                  <a:cubicBezTo>
                    <a:pt x="67" y="0"/>
                    <a:pt x="0" y="65"/>
                    <a:pt x="0" y="145"/>
                  </a:cubicBezTo>
                  <a:cubicBezTo>
                    <a:pt x="0" y="224"/>
                    <a:pt x="67" y="289"/>
                    <a:pt x="153" y="289"/>
                  </a:cubicBezTo>
                  <a:lnTo>
                    <a:pt x="231" y="289"/>
                  </a:lnTo>
                  <a:cubicBezTo>
                    <a:pt x="240" y="289"/>
                    <a:pt x="249" y="289"/>
                    <a:pt x="249" y="279"/>
                  </a:cubicBezTo>
                  <a:cubicBezTo>
                    <a:pt x="249" y="269"/>
                    <a:pt x="240" y="269"/>
                    <a:pt x="231" y="269"/>
                  </a:cubicBezTo>
                  <a:lnTo>
                    <a:pt x="154" y="269"/>
                  </a:lnTo>
                  <a:cubicBezTo>
                    <a:pt x="83" y="269"/>
                    <a:pt x="26" y="221"/>
                    <a:pt x="20" y="155"/>
                  </a:cubicBezTo>
                  <a:lnTo>
                    <a:pt x="231" y="155"/>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8" name="Freeform 490 1">
              <a:extLst>
                <a:ext uri="{FF2B5EF4-FFF2-40B4-BE49-F238E27FC236}">
                  <a16:creationId xmlns:a16="http://schemas.microsoft.com/office/drawing/2014/main" id="{99C68B91-044D-4864-A11E-1AC410B8DF3D}"/>
                </a:ext>
              </a:extLst>
            </p:cNvPr>
            <p:cNvSpPr>
              <a:spLocks noEditPoints="1"/>
            </p:cNvSpPr>
            <p:nvPr>
              <p:custDataLst>
                <p:tags r:id="rId18"/>
              </p:custDataLst>
            </p:nvPr>
          </p:nvSpPr>
          <p:spPr bwMode="auto">
            <a:xfrm>
              <a:off x="5278438" y="2693988"/>
              <a:ext cx="223838" cy="242888"/>
            </a:xfrm>
            <a:custGeom>
              <a:avLst/>
              <a:gdLst>
                <a:gd name="T0" fmla="*/ 125 w 342"/>
                <a:gd name="T1" fmla="*/ 185 h 341"/>
                <a:gd name="T2" fmla="*/ 143 w 342"/>
                <a:gd name="T3" fmla="*/ 185 h 341"/>
                <a:gd name="T4" fmla="*/ 218 w 342"/>
                <a:gd name="T5" fmla="*/ 300 h 341"/>
                <a:gd name="T6" fmla="*/ 240 w 342"/>
                <a:gd name="T7" fmla="*/ 335 h 341"/>
                <a:gd name="T8" fmla="*/ 257 w 342"/>
                <a:gd name="T9" fmla="*/ 341 h 341"/>
                <a:gd name="T10" fmla="*/ 326 w 342"/>
                <a:gd name="T11" fmla="*/ 341 h 341"/>
                <a:gd name="T12" fmla="*/ 342 w 342"/>
                <a:gd name="T13" fmla="*/ 332 h 341"/>
                <a:gd name="T14" fmla="*/ 335 w 342"/>
                <a:gd name="T15" fmla="*/ 324 h 341"/>
                <a:gd name="T16" fmla="*/ 280 w 342"/>
                <a:gd name="T17" fmla="*/ 271 h 341"/>
                <a:gd name="T18" fmla="*/ 218 w 342"/>
                <a:gd name="T19" fmla="*/ 179 h 341"/>
                <a:gd name="T20" fmla="*/ 305 w 342"/>
                <a:gd name="T21" fmla="*/ 93 h 341"/>
                <a:gd name="T22" fmla="*/ 173 w 342"/>
                <a:gd name="T23" fmla="*/ 0 h 341"/>
                <a:gd name="T24" fmla="*/ 17 w 342"/>
                <a:gd name="T25" fmla="*/ 0 h 341"/>
                <a:gd name="T26" fmla="*/ 0 w 342"/>
                <a:gd name="T27" fmla="*/ 9 h 341"/>
                <a:gd name="T28" fmla="*/ 13 w 342"/>
                <a:gd name="T29" fmla="*/ 17 h 341"/>
                <a:gd name="T30" fmla="*/ 44 w 342"/>
                <a:gd name="T31" fmla="*/ 46 h 341"/>
                <a:gd name="T32" fmla="*/ 44 w 342"/>
                <a:gd name="T33" fmla="*/ 295 h 341"/>
                <a:gd name="T34" fmla="*/ 13 w 342"/>
                <a:gd name="T35" fmla="*/ 324 h 341"/>
                <a:gd name="T36" fmla="*/ 0 w 342"/>
                <a:gd name="T37" fmla="*/ 332 h 341"/>
                <a:gd name="T38" fmla="*/ 17 w 342"/>
                <a:gd name="T39" fmla="*/ 341 h 341"/>
                <a:gd name="T40" fmla="*/ 153 w 342"/>
                <a:gd name="T41" fmla="*/ 341 h 341"/>
                <a:gd name="T42" fmla="*/ 170 w 342"/>
                <a:gd name="T43" fmla="*/ 332 h 341"/>
                <a:gd name="T44" fmla="*/ 156 w 342"/>
                <a:gd name="T45" fmla="*/ 324 h 341"/>
                <a:gd name="T46" fmla="*/ 125 w 342"/>
                <a:gd name="T47" fmla="*/ 295 h 341"/>
                <a:gd name="T48" fmla="*/ 125 w 342"/>
                <a:gd name="T49" fmla="*/ 185 h 341"/>
                <a:gd name="T50" fmla="*/ 221 w 342"/>
                <a:gd name="T51" fmla="*/ 160 h 341"/>
                <a:gd name="T52" fmla="*/ 237 w 342"/>
                <a:gd name="T53" fmla="*/ 94 h 341"/>
                <a:gd name="T54" fmla="*/ 218 w 342"/>
                <a:gd name="T55" fmla="*/ 23 h 341"/>
                <a:gd name="T56" fmla="*/ 288 w 342"/>
                <a:gd name="T57" fmla="*/ 93 h 341"/>
                <a:gd name="T58" fmla="*/ 221 w 342"/>
                <a:gd name="T59" fmla="*/ 160 h 341"/>
                <a:gd name="T60" fmla="*/ 125 w 342"/>
                <a:gd name="T61" fmla="*/ 44 h 341"/>
                <a:gd name="T62" fmla="*/ 156 w 342"/>
                <a:gd name="T63" fmla="*/ 17 h 341"/>
                <a:gd name="T64" fmla="*/ 219 w 342"/>
                <a:gd name="T65" fmla="*/ 94 h 341"/>
                <a:gd name="T66" fmla="*/ 125 w 342"/>
                <a:gd name="T67" fmla="*/ 167 h 341"/>
                <a:gd name="T68" fmla="*/ 125 w 342"/>
                <a:gd name="T69" fmla="*/ 44 h 341"/>
                <a:gd name="T70" fmla="*/ 57 w 342"/>
                <a:gd name="T71" fmla="*/ 324 h 341"/>
                <a:gd name="T72" fmla="*/ 61 w 342"/>
                <a:gd name="T73" fmla="*/ 296 h 341"/>
                <a:gd name="T74" fmla="*/ 61 w 342"/>
                <a:gd name="T75" fmla="*/ 45 h 341"/>
                <a:gd name="T76" fmla="*/ 57 w 342"/>
                <a:gd name="T77" fmla="*/ 17 h 341"/>
                <a:gd name="T78" fmla="*/ 114 w 342"/>
                <a:gd name="T79" fmla="*/ 17 h 341"/>
                <a:gd name="T80" fmla="*/ 108 w 342"/>
                <a:gd name="T81" fmla="*/ 43 h 341"/>
                <a:gd name="T82" fmla="*/ 108 w 342"/>
                <a:gd name="T83" fmla="*/ 296 h 341"/>
                <a:gd name="T84" fmla="*/ 112 w 342"/>
                <a:gd name="T85" fmla="*/ 324 h 341"/>
                <a:gd name="T86" fmla="*/ 57 w 342"/>
                <a:gd name="T87" fmla="*/ 324 h 341"/>
                <a:gd name="T88" fmla="*/ 164 w 342"/>
                <a:gd name="T89" fmla="*/ 185 h 341"/>
                <a:gd name="T90" fmla="*/ 173 w 342"/>
                <a:gd name="T91" fmla="*/ 184 h 341"/>
                <a:gd name="T92" fmla="*/ 199 w 342"/>
                <a:gd name="T93" fmla="*/ 182 h 341"/>
                <a:gd name="T94" fmla="*/ 302 w 342"/>
                <a:gd name="T95" fmla="*/ 324 h 341"/>
                <a:gd name="T96" fmla="*/ 253 w 342"/>
                <a:gd name="T97" fmla="*/ 324 h 341"/>
                <a:gd name="T98" fmla="*/ 164 w 342"/>
                <a:gd name="T99" fmla="*/ 185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42" h="341">
                  <a:moveTo>
                    <a:pt x="125" y="185"/>
                  </a:moveTo>
                  <a:lnTo>
                    <a:pt x="143" y="185"/>
                  </a:lnTo>
                  <a:lnTo>
                    <a:pt x="218" y="300"/>
                  </a:lnTo>
                  <a:cubicBezTo>
                    <a:pt x="223" y="308"/>
                    <a:pt x="235" y="328"/>
                    <a:pt x="240" y="335"/>
                  </a:cubicBezTo>
                  <a:cubicBezTo>
                    <a:pt x="244" y="341"/>
                    <a:pt x="245" y="341"/>
                    <a:pt x="257" y="341"/>
                  </a:cubicBezTo>
                  <a:lnTo>
                    <a:pt x="326" y="341"/>
                  </a:lnTo>
                  <a:cubicBezTo>
                    <a:pt x="335" y="341"/>
                    <a:pt x="342" y="341"/>
                    <a:pt x="342" y="332"/>
                  </a:cubicBezTo>
                  <a:cubicBezTo>
                    <a:pt x="342" y="328"/>
                    <a:pt x="339" y="325"/>
                    <a:pt x="335" y="324"/>
                  </a:cubicBezTo>
                  <a:cubicBezTo>
                    <a:pt x="316" y="320"/>
                    <a:pt x="292" y="287"/>
                    <a:pt x="280" y="271"/>
                  </a:cubicBezTo>
                  <a:cubicBezTo>
                    <a:pt x="276" y="266"/>
                    <a:pt x="251" y="233"/>
                    <a:pt x="218" y="179"/>
                  </a:cubicBezTo>
                  <a:cubicBezTo>
                    <a:pt x="262" y="171"/>
                    <a:pt x="305" y="152"/>
                    <a:pt x="305" y="93"/>
                  </a:cubicBezTo>
                  <a:cubicBezTo>
                    <a:pt x="305" y="24"/>
                    <a:pt x="232" y="0"/>
                    <a:pt x="173" y="0"/>
                  </a:cubicBezTo>
                  <a:lnTo>
                    <a:pt x="17" y="0"/>
                  </a:lnTo>
                  <a:cubicBezTo>
                    <a:pt x="8" y="0"/>
                    <a:pt x="0" y="0"/>
                    <a:pt x="0" y="9"/>
                  </a:cubicBezTo>
                  <a:cubicBezTo>
                    <a:pt x="0" y="17"/>
                    <a:pt x="9" y="17"/>
                    <a:pt x="13" y="17"/>
                  </a:cubicBezTo>
                  <a:cubicBezTo>
                    <a:pt x="41" y="17"/>
                    <a:pt x="44" y="21"/>
                    <a:pt x="44" y="46"/>
                  </a:cubicBezTo>
                  <a:lnTo>
                    <a:pt x="44" y="295"/>
                  </a:lnTo>
                  <a:cubicBezTo>
                    <a:pt x="44" y="320"/>
                    <a:pt x="41" y="324"/>
                    <a:pt x="13" y="324"/>
                  </a:cubicBezTo>
                  <a:cubicBezTo>
                    <a:pt x="9" y="324"/>
                    <a:pt x="0" y="324"/>
                    <a:pt x="0" y="332"/>
                  </a:cubicBezTo>
                  <a:cubicBezTo>
                    <a:pt x="0" y="341"/>
                    <a:pt x="8" y="341"/>
                    <a:pt x="17" y="341"/>
                  </a:cubicBezTo>
                  <a:lnTo>
                    <a:pt x="153" y="341"/>
                  </a:lnTo>
                  <a:cubicBezTo>
                    <a:pt x="162" y="341"/>
                    <a:pt x="170" y="341"/>
                    <a:pt x="170" y="332"/>
                  </a:cubicBezTo>
                  <a:cubicBezTo>
                    <a:pt x="170" y="324"/>
                    <a:pt x="161" y="324"/>
                    <a:pt x="156" y="324"/>
                  </a:cubicBezTo>
                  <a:cubicBezTo>
                    <a:pt x="127" y="324"/>
                    <a:pt x="125" y="320"/>
                    <a:pt x="125" y="295"/>
                  </a:cubicBezTo>
                  <a:lnTo>
                    <a:pt x="125" y="185"/>
                  </a:lnTo>
                  <a:close/>
                  <a:moveTo>
                    <a:pt x="221" y="160"/>
                  </a:moveTo>
                  <a:cubicBezTo>
                    <a:pt x="235" y="142"/>
                    <a:pt x="237" y="115"/>
                    <a:pt x="237" y="94"/>
                  </a:cubicBezTo>
                  <a:cubicBezTo>
                    <a:pt x="237" y="70"/>
                    <a:pt x="234" y="43"/>
                    <a:pt x="218" y="23"/>
                  </a:cubicBezTo>
                  <a:cubicBezTo>
                    <a:pt x="238" y="27"/>
                    <a:pt x="288" y="43"/>
                    <a:pt x="288" y="93"/>
                  </a:cubicBezTo>
                  <a:cubicBezTo>
                    <a:pt x="288" y="125"/>
                    <a:pt x="273" y="151"/>
                    <a:pt x="221" y="160"/>
                  </a:cubicBezTo>
                  <a:close/>
                  <a:moveTo>
                    <a:pt x="125" y="44"/>
                  </a:moveTo>
                  <a:cubicBezTo>
                    <a:pt x="125" y="34"/>
                    <a:pt x="125" y="17"/>
                    <a:pt x="156" y="17"/>
                  </a:cubicBezTo>
                  <a:cubicBezTo>
                    <a:pt x="199" y="17"/>
                    <a:pt x="219" y="35"/>
                    <a:pt x="219" y="94"/>
                  </a:cubicBezTo>
                  <a:cubicBezTo>
                    <a:pt x="219" y="158"/>
                    <a:pt x="204" y="167"/>
                    <a:pt x="125" y="167"/>
                  </a:cubicBezTo>
                  <a:lnTo>
                    <a:pt x="125" y="44"/>
                  </a:lnTo>
                  <a:close/>
                  <a:moveTo>
                    <a:pt x="57" y="324"/>
                  </a:moveTo>
                  <a:cubicBezTo>
                    <a:pt x="61" y="315"/>
                    <a:pt x="61" y="301"/>
                    <a:pt x="61" y="296"/>
                  </a:cubicBezTo>
                  <a:lnTo>
                    <a:pt x="61" y="45"/>
                  </a:lnTo>
                  <a:cubicBezTo>
                    <a:pt x="61" y="40"/>
                    <a:pt x="61" y="26"/>
                    <a:pt x="57" y="17"/>
                  </a:cubicBezTo>
                  <a:lnTo>
                    <a:pt x="114" y="17"/>
                  </a:lnTo>
                  <a:cubicBezTo>
                    <a:pt x="108" y="25"/>
                    <a:pt x="108" y="35"/>
                    <a:pt x="108" y="43"/>
                  </a:cubicBezTo>
                  <a:lnTo>
                    <a:pt x="108" y="296"/>
                  </a:lnTo>
                  <a:cubicBezTo>
                    <a:pt x="108" y="301"/>
                    <a:pt x="108" y="315"/>
                    <a:pt x="112" y="324"/>
                  </a:cubicBezTo>
                  <a:lnTo>
                    <a:pt x="57" y="324"/>
                  </a:lnTo>
                  <a:close/>
                  <a:moveTo>
                    <a:pt x="164" y="185"/>
                  </a:moveTo>
                  <a:cubicBezTo>
                    <a:pt x="167" y="184"/>
                    <a:pt x="169" y="184"/>
                    <a:pt x="173" y="184"/>
                  </a:cubicBezTo>
                  <a:cubicBezTo>
                    <a:pt x="181" y="184"/>
                    <a:pt x="192" y="183"/>
                    <a:pt x="199" y="182"/>
                  </a:cubicBezTo>
                  <a:cubicBezTo>
                    <a:pt x="207" y="194"/>
                    <a:pt x="260" y="282"/>
                    <a:pt x="302" y="324"/>
                  </a:cubicBezTo>
                  <a:lnTo>
                    <a:pt x="253" y="324"/>
                  </a:lnTo>
                  <a:lnTo>
                    <a:pt x="164" y="185"/>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9" name="Freeform 491 1">
              <a:extLst>
                <a:ext uri="{FF2B5EF4-FFF2-40B4-BE49-F238E27FC236}">
                  <a16:creationId xmlns:a16="http://schemas.microsoft.com/office/drawing/2014/main" id="{0EED024C-5D4F-4DA2-9932-A4853FE6B4E4}"/>
                </a:ext>
              </a:extLst>
            </p:cNvPr>
            <p:cNvSpPr>
              <a:spLocks/>
            </p:cNvSpPr>
            <p:nvPr>
              <p:custDataLst>
                <p:tags r:id="rId19"/>
              </p:custDataLst>
            </p:nvPr>
          </p:nvSpPr>
          <p:spPr bwMode="auto">
            <a:xfrm>
              <a:off x="5522913" y="2625725"/>
              <a:ext cx="100013" cy="165100"/>
            </a:xfrm>
            <a:custGeom>
              <a:avLst/>
              <a:gdLst>
                <a:gd name="T0" fmla="*/ 154 w 154"/>
                <a:gd name="T1" fmla="*/ 168 h 232"/>
                <a:gd name="T2" fmla="*/ 143 w 154"/>
                <a:gd name="T3" fmla="*/ 168 h 232"/>
                <a:gd name="T4" fmla="*/ 133 w 154"/>
                <a:gd name="T5" fmla="*/ 200 h 232"/>
                <a:gd name="T6" fmla="*/ 99 w 154"/>
                <a:gd name="T7" fmla="*/ 202 h 232"/>
                <a:gd name="T8" fmla="*/ 35 w 154"/>
                <a:gd name="T9" fmla="*/ 202 h 232"/>
                <a:gd name="T10" fmla="*/ 105 w 154"/>
                <a:gd name="T11" fmla="*/ 143 h 232"/>
                <a:gd name="T12" fmla="*/ 154 w 154"/>
                <a:gd name="T13" fmla="*/ 68 h 232"/>
                <a:gd name="T14" fmla="*/ 73 w 154"/>
                <a:gd name="T15" fmla="*/ 0 h 232"/>
                <a:gd name="T16" fmla="*/ 0 w 154"/>
                <a:gd name="T17" fmla="*/ 63 h 232"/>
                <a:gd name="T18" fmla="*/ 19 w 154"/>
                <a:gd name="T19" fmla="*/ 82 h 232"/>
                <a:gd name="T20" fmla="*/ 37 w 154"/>
                <a:gd name="T21" fmla="*/ 64 h 232"/>
                <a:gd name="T22" fmla="*/ 17 w 154"/>
                <a:gd name="T23" fmla="*/ 45 h 232"/>
                <a:gd name="T24" fmla="*/ 68 w 154"/>
                <a:gd name="T25" fmla="*/ 13 h 232"/>
                <a:gd name="T26" fmla="*/ 121 w 154"/>
                <a:gd name="T27" fmla="*/ 68 h 232"/>
                <a:gd name="T28" fmla="*/ 88 w 154"/>
                <a:gd name="T29" fmla="*/ 135 h 232"/>
                <a:gd name="T30" fmla="*/ 4 w 154"/>
                <a:gd name="T31" fmla="*/ 218 h 232"/>
                <a:gd name="T32" fmla="*/ 0 w 154"/>
                <a:gd name="T33" fmla="*/ 232 h 232"/>
                <a:gd name="T34" fmla="*/ 144 w 154"/>
                <a:gd name="T35" fmla="*/ 232 h 232"/>
                <a:gd name="T36" fmla="*/ 154 w 154"/>
                <a:gd name="T37" fmla="*/ 168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4" h="232">
                  <a:moveTo>
                    <a:pt x="154" y="168"/>
                  </a:moveTo>
                  <a:lnTo>
                    <a:pt x="143" y="168"/>
                  </a:lnTo>
                  <a:cubicBezTo>
                    <a:pt x="142" y="176"/>
                    <a:pt x="138" y="196"/>
                    <a:pt x="133" y="200"/>
                  </a:cubicBezTo>
                  <a:cubicBezTo>
                    <a:pt x="131" y="202"/>
                    <a:pt x="104" y="202"/>
                    <a:pt x="99" y="202"/>
                  </a:cubicBezTo>
                  <a:lnTo>
                    <a:pt x="35" y="202"/>
                  </a:lnTo>
                  <a:cubicBezTo>
                    <a:pt x="71" y="170"/>
                    <a:pt x="84" y="160"/>
                    <a:pt x="105" y="143"/>
                  </a:cubicBezTo>
                  <a:cubicBezTo>
                    <a:pt x="130" y="123"/>
                    <a:pt x="154" y="101"/>
                    <a:pt x="154" y="68"/>
                  </a:cubicBezTo>
                  <a:cubicBezTo>
                    <a:pt x="154" y="26"/>
                    <a:pt x="117" y="0"/>
                    <a:pt x="73" y="0"/>
                  </a:cubicBezTo>
                  <a:cubicBezTo>
                    <a:pt x="30" y="0"/>
                    <a:pt x="0" y="30"/>
                    <a:pt x="0" y="63"/>
                  </a:cubicBezTo>
                  <a:cubicBezTo>
                    <a:pt x="0" y="80"/>
                    <a:pt x="15" y="82"/>
                    <a:pt x="19" y="82"/>
                  </a:cubicBezTo>
                  <a:cubicBezTo>
                    <a:pt x="27" y="82"/>
                    <a:pt x="37" y="76"/>
                    <a:pt x="37" y="64"/>
                  </a:cubicBezTo>
                  <a:cubicBezTo>
                    <a:pt x="37" y="57"/>
                    <a:pt x="35" y="45"/>
                    <a:pt x="17" y="45"/>
                  </a:cubicBezTo>
                  <a:cubicBezTo>
                    <a:pt x="28" y="20"/>
                    <a:pt x="51" y="13"/>
                    <a:pt x="68" y="13"/>
                  </a:cubicBezTo>
                  <a:cubicBezTo>
                    <a:pt x="102" y="13"/>
                    <a:pt x="121" y="40"/>
                    <a:pt x="121" y="68"/>
                  </a:cubicBezTo>
                  <a:cubicBezTo>
                    <a:pt x="121" y="98"/>
                    <a:pt x="99" y="122"/>
                    <a:pt x="88" y="135"/>
                  </a:cubicBezTo>
                  <a:lnTo>
                    <a:pt x="4" y="218"/>
                  </a:lnTo>
                  <a:cubicBezTo>
                    <a:pt x="0" y="221"/>
                    <a:pt x="0" y="222"/>
                    <a:pt x="0" y="232"/>
                  </a:cubicBezTo>
                  <a:lnTo>
                    <a:pt x="144" y="232"/>
                  </a:lnTo>
                  <a:lnTo>
                    <a:pt x="154" y="168"/>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0" name="Freeform 492 1">
              <a:extLst>
                <a:ext uri="{FF2B5EF4-FFF2-40B4-BE49-F238E27FC236}">
                  <a16:creationId xmlns:a16="http://schemas.microsoft.com/office/drawing/2014/main" id="{4A882110-CE28-462C-B6E0-3713C0C35C36}"/>
                </a:ext>
              </a:extLst>
            </p:cNvPr>
            <p:cNvSpPr>
              <a:spLocks/>
            </p:cNvSpPr>
            <p:nvPr>
              <p:custDataLst>
                <p:tags r:id="rId20"/>
              </p:custDataLst>
            </p:nvPr>
          </p:nvSpPr>
          <p:spPr bwMode="auto">
            <a:xfrm>
              <a:off x="5654676" y="2619375"/>
              <a:ext cx="203200" cy="171450"/>
            </a:xfrm>
            <a:custGeom>
              <a:avLst/>
              <a:gdLst>
                <a:gd name="T0" fmla="*/ 267 w 311"/>
                <a:gd name="T1" fmla="*/ 38 h 239"/>
                <a:gd name="T2" fmla="*/ 304 w 311"/>
                <a:gd name="T3" fmla="*/ 13 h 239"/>
                <a:gd name="T4" fmla="*/ 311 w 311"/>
                <a:gd name="T5" fmla="*/ 5 h 239"/>
                <a:gd name="T6" fmla="*/ 305 w 311"/>
                <a:gd name="T7" fmla="*/ 0 h 239"/>
                <a:gd name="T8" fmla="*/ 269 w 311"/>
                <a:gd name="T9" fmla="*/ 2 h 239"/>
                <a:gd name="T10" fmla="*/ 232 w 311"/>
                <a:gd name="T11" fmla="*/ 0 h 239"/>
                <a:gd name="T12" fmla="*/ 225 w 311"/>
                <a:gd name="T13" fmla="*/ 8 h 239"/>
                <a:gd name="T14" fmla="*/ 233 w 311"/>
                <a:gd name="T15" fmla="*/ 13 h 239"/>
                <a:gd name="T16" fmla="*/ 255 w 311"/>
                <a:gd name="T17" fmla="*/ 27 h 239"/>
                <a:gd name="T18" fmla="*/ 254 w 311"/>
                <a:gd name="T19" fmla="*/ 36 h 239"/>
                <a:gd name="T20" fmla="*/ 216 w 311"/>
                <a:gd name="T21" fmla="*/ 188 h 239"/>
                <a:gd name="T22" fmla="*/ 127 w 311"/>
                <a:gd name="T23" fmla="*/ 6 h 239"/>
                <a:gd name="T24" fmla="*/ 115 w 311"/>
                <a:gd name="T25" fmla="*/ 0 h 239"/>
                <a:gd name="T26" fmla="*/ 68 w 311"/>
                <a:gd name="T27" fmla="*/ 0 h 239"/>
                <a:gd name="T28" fmla="*/ 56 w 311"/>
                <a:gd name="T29" fmla="*/ 8 h 239"/>
                <a:gd name="T30" fmla="*/ 68 w 311"/>
                <a:gd name="T31" fmla="*/ 13 h 239"/>
                <a:gd name="T32" fmla="*/ 90 w 311"/>
                <a:gd name="T33" fmla="*/ 15 h 239"/>
                <a:gd name="T34" fmla="*/ 44 w 311"/>
                <a:gd name="T35" fmla="*/ 201 h 239"/>
                <a:gd name="T36" fmla="*/ 7 w 311"/>
                <a:gd name="T37" fmla="*/ 226 h 239"/>
                <a:gd name="T38" fmla="*/ 0 w 311"/>
                <a:gd name="T39" fmla="*/ 233 h 239"/>
                <a:gd name="T40" fmla="*/ 5 w 311"/>
                <a:gd name="T41" fmla="*/ 239 h 239"/>
                <a:gd name="T42" fmla="*/ 41 w 311"/>
                <a:gd name="T43" fmla="*/ 237 h 239"/>
                <a:gd name="T44" fmla="*/ 78 w 311"/>
                <a:gd name="T45" fmla="*/ 239 h 239"/>
                <a:gd name="T46" fmla="*/ 85 w 311"/>
                <a:gd name="T47" fmla="*/ 231 h 239"/>
                <a:gd name="T48" fmla="*/ 77 w 311"/>
                <a:gd name="T49" fmla="*/ 226 h 239"/>
                <a:gd name="T50" fmla="*/ 55 w 311"/>
                <a:gd name="T51" fmla="*/ 211 h 239"/>
                <a:gd name="T52" fmla="*/ 57 w 311"/>
                <a:gd name="T53" fmla="*/ 203 h 239"/>
                <a:gd name="T54" fmla="*/ 101 w 311"/>
                <a:gd name="T55" fmla="*/ 24 h 239"/>
                <a:gd name="T56" fmla="*/ 203 w 311"/>
                <a:gd name="T57" fmla="*/ 233 h 239"/>
                <a:gd name="T58" fmla="*/ 211 w 311"/>
                <a:gd name="T59" fmla="*/ 239 h 239"/>
                <a:gd name="T60" fmla="*/ 218 w 311"/>
                <a:gd name="T61" fmla="*/ 231 h 239"/>
                <a:gd name="T62" fmla="*/ 267 w 311"/>
                <a:gd name="T63" fmla="*/ 38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11" h="239">
                  <a:moveTo>
                    <a:pt x="267" y="38"/>
                  </a:moveTo>
                  <a:cubicBezTo>
                    <a:pt x="270" y="25"/>
                    <a:pt x="276" y="14"/>
                    <a:pt x="304" y="13"/>
                  </a:cubicBezTo>
                  <a:cubicBezTo>
                    <a:pt x="305" y="13"/>
                    <a:pt x="311" y="13"/>
                    <a:pt x="311" y="5"/>
                  </a:cubicBezTo>
                  <a:cubicBezTo>
                    <a:pt x="311" y="3"/>
                    <a:pt x="309" y="0"/>
                    <a:pt x="305" y="0"/>
                  </a:cubicBezTo>
                  <a:cubicBezTo>
                    <a:pt x="294" y="0"/>
                    <a:pt x="281" y="2"/>
                    <a:pt x="269" y="2"/>
                  </a:cubicBezTo>
                  <a:cubicBezTo>
                    <a:pt x="261" y="2"/>
                    <a:pt x="241" y="0"/>
                    <a:pt x="232" y="0"/>
                  </a:cubicBezTo>
                  <a:cubicBezTo>
                    <a:pt x="230" y="0"/>
                    <a:pt x="225" y="0"/>
                    <a:pt x="225" y="8"/>
                  </a:cubicBezTo>
                  <a:cubicBezTo>
                    <a:pt x="225" y="13"/>
                    <a:pt x="230" y="13"/>
                    <a:pt x="233" y="13"/>
                  </a:cubicBezTo>
                  <a:cubicBezTo>
                    <a:pt x="249" y="13"/>
                    <a:pt x="255" y="19"/>
                    <a:pt x="255" y="27"/>
                  </a:cubicBezTo>
                  <a:cubicBezTo>
                    <a:pt x="255" y="30"/>
                    <a:pt x="255" y="32"/>
                    <a:pt x="254" y="36"/>
                  </a:cubicBezTo>
                  <a:lnTo>
                    <a:pt x="216" y="188"/>
                  </a:lnTo>
                  <a:lnTo>
                    <a:pt x="127" y="6"/>
                  </a:lnTo>
                  <a:cubicBezTo>
                    <a:pt x="124" y="0"/>
                    <a:pt x="124" y="0"/>
                    <a:pt x="115" y="0"/>
                  </a:cubicBezTo>
                  <a:lnTo>
                    <a:pt x="68" y="0"/>
                  </a:lnTo>
                  <a:cubicBezTo>
                    <a:pt x="61" y="0"/>
                    <a:pt x="56" y="0"/>
                    <a:pt x="56" y="8"/>
                  </a:cubicBezTo>
                  <a:cubicBezTo>
                    <a:pt x="56" y="13"/>
                    <a:pt x="61" y="13"/>
                    <a:pt x="68" y="13"/>
                  </a:cubicBezTo>
                  <a:cubicBezTo>
                    <a:pt x="75" y="13"/>
                    <a:pt x="83" y="13"/>
                    <a:pt x="90" y="15"/>
                  </a:cubicBezTo>
                  <a:lnTo>
                    <a:pt x="44" y="201"/>
                  </a:lnTo>
                  <a:cubicBezTo>
                    <a:pt x="40" y="215"/>
                    <a:pt x="34" y="225"/>
                    <a:pt x="7" y="226"/>
                  </a:cubicBezTo>
                  <a:cubicBezTo>
                    <a:pt x="5" y="226"/>
                    <a:pt x="0" y="226"/>
                    <a:pt x="0" y="233"/>
                  </a:cubicBezTo>
                  <a:cubicBezTo>
                    <a:pt x="0" y="237"/>
                    <a:pt x="3" y="239"/>
                    <a:pt x="5" y="239"/>
                  </a:cubicBezTo>
                  <a:cubicBezTo>
                    <a:pt x="17" y="239"/>
                    <a:pt x="30" y="237"/>
                    <a:pt x="41" y="237"/>
                  </a:cubicBezTo>
                  <a:cubicBezTo>
                    <a:pt x="50" y="237"/>
                    <a:pt x="70" y="239"/>
                    <a:pt x="78" y="239"/>
                  </a:cubicBezTo>
                  <a:cubicBezTo>
                    <a:pt x="82" y="239"/>
                    <a:pt x="85" y="237"/>
                    <a:pt x="85" y="231"/>
                  </a:cubicBezTo>
                  <a:cubicBezTo>
                    <a:pt x="85" y="226"/>
                    <a:pt x="81" y="226"/>
                    <a:pt x="77" y="226"/>
                  </a:cubicBezTo>
                  <a:cubicBezTo>
                    <a:pt x="55" y="225"/>
                    <a:pt x="55" y="216"/>
                    <a:pt x="55" y="211"/>
                  </a:cubicBezTo>
                  <a:cubicBezTo>
                    <a:pt x="55" y="210"/>
                    <a:pt x="55" y="208"/>
                    <a:pt x="57" y="203"/>
                  </a:cubicBezTo>
                  <a:lnTo>
                    <a:pt x="101" y="24"/>
                  </a:lnTo>
                  <a:lnTo>
                    <a:pt x="203" y="233"/>
                  </a:lnTo>
                  <a:cubicBezTo>
                    <a:pt x="206" y="238"/>
                    <a:pt x="207" y="239"/>
                    <a:pt x="211" y="239"/>
                  </a:cubicBezTo>
                  <a:cubicBezTo>
                    <a:pt x="216" y="239"/>
                    <a:pt x="216" y="238"/>
                    <a:pt x="218" y="231"/>
                  </a:cubicBezTo>
                  <a:lnTo>
                    <a:pt x="267" y="38"/>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353" name="TextBox 1352">
            <a:extLst>
              <a:ext uri="{FF2B5EF4-FFF2-40B4-BE49-F238E27FC236}">
                <a16:creationId xmlns:a16="http://schemas.microsoft.com/office/drawing/2014/main" id="{F0A6A7A3-73C2-4738-B379-4A277E006460}"/>
              </a:ext>
            </a:extLst>
          </p:cNvPr>
          <p:cNvSpPr txBox="1"/>
          <p:nvPr/>
        </p:nvSpPr>
        <p:spPr>
          <a:xfrm>
            <a:off x="6751116" y="3430826"/>
            <a:ext cx="1907937" cy="738664"/>
          </a:xfrm>
          <a:prstGeom prst="rect">
            <a:avLst/>
          </a:prstGeom>
          <a:noFill/>
        </p:spPr>
        <p:txBody>
          <a:bodyPr wrap="square" rtlCol="0">
            <a:spAutoFit/>
          </a:bodyPr>
          <a:lstStyle/>
          <a:p>
            <a:r>
              <a:rPr lang="en-US" sz="1400" dirty="0">
                <a:solidFill>
                  <a:srgbClr val="0070C0"/>
                </a:solidFill>
              </a:rPr>
              <a:t>System is unconstrained </a:t>
            </a:r>
          </a:p>
          <a:p>
            <a:r>
              <a:rPr lang="en-US" sz="1400" dirty="0">
                <a:solidFill>
                  <a:srgbClr val="0070C0"/>
                </a:solidFill>
              </a:rPr>
              <a:t>therefore 2N </a:t>
            </a:r>
            <a:r>
              <a:rPr lang="en-US" sz="1400" dirty="0" err="1">
                <a:solidFill>
                  <a:srgbClr val="0070C0"/>
                </a:solidFill>
              </a:rPr>
              <a:t>dof’s</a:t>
            </a:r>
            <a:endParaRPr lang="en-US" sz="2800" dirty="0">
              <a:solidFill>
                <a:srgbClr val="0070C0"/>
              </a:solidFill>
            </a:endParaRPr>
          </a:p>
        </p:txBody>
      </p:sp>
      <p:grpSp>
        <p:nvGrpSpPr>
          <p:cNvPr id="1380" name="Group 1379" descr="\documentclass{article}&#10;\usepackage{amsmath}&#10;\usepackage{amsfonts}&#10;\usepackage{amssymb}&#10;\usepackage{mathtools}&#10;\usepackage{physics} &#10;&#10;&#10;\pagestyle{empty}&#10;\begin{document}&#10;&#10;\begin{equation*}&#10;\vb*{\tau} \in \mathbb{R}^{N}&#10;\end{equation*}&#10;&#10;&#10;\end{document}" title="IguanaTex Vector Display">
            <a:extLst>
              <a:ext uri="{FF2B5EF4-FFF2-40B4-BE49-F238E27FC236}">
                <a16:creationId xmlns:a16="http://schemas.microsoft.com/office/drawing/2014/main" id="{D2423452-8D54-4BB8-89F9-A21D2D2878AF}"/>
              </a:ext>
            </a:extLst>
          </p:cNvPr>
          <p:cNvGrpSpPr>
            <a:grpSpLocks noChangeAspect="1"/>
          </p:cNvGrpSpPr>
          <p:nvPr>
            <p:custDataLst>
              <p:tags r:id="rId3"/>
            </p:custDataLst>
          </p:nvPr>
        </p:nvGrpSpPr>
        <p:grpSpPr>
          <a:xfrm>
            <a:off x="4085060" y="4623713"/>
            <a:ext cx="1120776" cy="385762"/>
            <a:chOff x="2965452" y="4567238"/>
            <a:chExt cx="1120776" cy="385762"/>
          </a:xfrm>
        </p:grpSpPr>
        <p:sp>
          <p:nvSpPr>
            <p:cNvPr id="1375" name="Freeform 499">
              <a:extLst>
                <a:ext uri="{FF2B5EF4-FFF2-40B4-BE49-F238E27FC236}">
                  <a16:creationId xmlns:a16="http://schemas.microsoft.com/office/drawing/2014/main" id="{F42E4327-B613-4989-987F-DAFDA22833CC}"/>
                </a:ext>
              </a:extLst>
            </p:cNvPr>
            <p:cNvSpPr>
              <a:spLocks/>
            </p:cNvSpPr>
            <p:nvPr>
              <p:custDataLst>
                <p:tags r:id="rId4"/>
              </p:custDataLst>
            </p:nvPr>
          </p:nvSpPr>
          <p:spPr bwMode="auto">
            <a:xfrm>
              <a:off x="2965452" y="4751388"/>
              <a:ext cx="198438" cy="190500"/>
            </a:xfrm>
            <a:custGeom>
              <a:avLst/>
              <a:gdLst>
                <a:gd name="T0" fmla="*/ 158 w 285"/>
                <a:gd name="T1" fmla="*/ 47 h 227"/>
                <a:gd name="T2" fmla="*/ 250 w 285"/>
                <a:gd name="T3" fmla="*/ 47 h 227"/>
                <a:gd name="T4" fmla="*/ 275 w 285"/>
                <a:gd name="T5" fmla="*/ 40 h 227"/>
                <a:gd name="T6" fmla="*/ 285 w 285"/>
                <a:gd name="T7" fmla="*/ 19 h 227"/>
                <a:gd name="T8" fmla="*/ 259 w 285"/>
                <a:gd name="T9" fmla="*/ 0 h 227"/>
                <a:gd name="T10" fmla="*/ 95 w 285"/>
                <a:gd name="T11" fmla="*/ 0 h 227"/>
                <a:gd name="T12" fmla="*/ 36 w 285"/>
                <a:gd name="T13" fmla="*/ 24 h 227"/>
                <a:gd name="T14" fmla="*/ 0 w 285"/>
                <a:gd name="T15" fmla="*/ 70 h 227"/>
                <a:gd name="T16" fmla="*/ 11 w 285"/>
                <a:gd name="T17" fmla="*/ 77 h 227"/>
                <a:gd name="T18" fmla="*/ 23 w 285"/>
                <a:gd name="T19" fmla="*/ 71 h 227"/>
                <a:gd name="T20" fmla="*/ 85 w 285"/>
                <a:gd name="T21" fmla="*/ 47 h 227"/>
                <a:gd name="T22" fmla="*/ 130 w 285"/>
                <a:gd name="T23" fmla="*/ 47 h 227"/>
                <a:gd name="T24" fmla="*/ 112 w 285"/>
                <a:gd name="T25" fmla="*/ 100 h 227"/>
                <a:gd name="T26" fmla="*/ 92 w 285"/>
                <a:gd name="T27" fmla="*/ 158 h 227"/>
                <a:gd name="T28" fmla="*/ 77 w 285"/>
                <a:gd name="T29" fmla="*/ 205 h 227"/>
                <a:gd name="T30" fmla="*/ 101 w 285"/>
                <a:gd name="T31" fmla="*/ 227 h 227"/>
                <a:gd name="T32" fmla="*/ 135 w 285"/>
                <a:gd name="T33" fmla="*/ 194 h 227"/>
                <a:gd name="T34" fmla="*/ 158 w 285"/>
                <a:gd name="T35" fmla="*/ 47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5" h="227">
                  <a:moveTo>
                    <a:pt x="158" y="47"/>
                  </a:moveTo>
                  <a:lnTo>
                    <a:pt x="250" y="47"/>
                  </a:lnTo>
                  <a:cubicBezTo>
                    <a:pt x="261" y="47"/>
                    <a:pt x="267" y="47"/>
                    <a:pt x="275" y="40"/>
                  </a:cubicBezTo>
                  <a:cubicBezTo>
                    <a:pt x="285" y="32"/>
                    <a:pt x="285" y="20"/>
                    <a:pt x="285" y="19"/>
                  </a:cubicBezTo>
                  <a:cubicBezTo>
                    <a:pt x="285" y="0"/>
                    <a:pt x="267" y="0"/>
                    <a:pt x="259" y="0"/>
                  </a:cubicBezTo>
                  <a:lnTo>
                    <a:pt x="95" y="0"/>
                  </a:lnTo>
                  <a:cubicBezTo>
                    <a:pt x="84" y="0"/>
                    <a:pt x="63" y="0"/>
                    <a:pt x="36" y="24"/>
                  </a:cubicBezTo>
                  <a:cubicBezTo>
                    <a:pt x="19" y="40"/>
                    <a:pt x="0" y="65"/>
                    <a:pt x="0" y="70"/>
                  </a:cubicBezTo>
                  <a:cubicBezTo>
                    <a:pt x="0" y="77"/>
                    <a:pt x="5" y="77"/>
                    <a:pt x="11" y="77"/>
                  </a:cubicBezTo>
                  <a:cubicBezTo>
                    <a:pt x="18" y="77"/>
                    <a:pt x="19" y="76"/>
                    <a:pt x="23" y="71"/>
                  </a:cubicBezTo>
                  <a:cubicBezTo>
                    <a:pt x="42" y="47"/>
                    <a:pt x="75" y="47"/>
                    <a:pt x="85" y="47"/>
                  </a:cubicBezTo>
                  <a:lnTo>
                    <a:pt x="130" y="47"/>
                  </a:lnTo>
                  <a:lnTo>
                    <a:pt x="112" y="100"/>
                  </a:lnTo>
                  <a:cubicBezTo>
                    <a:pt x="107" y="113"/>
                    <a:pt x="96" y="145"/>
                    <a:pt x="92" y="158"/>
                  </a:cubicBezTo>
                  <a:cubicBezTo>
                    <a:pt x="87" y="173"/>
                    <a:pt x="77" y="200"/>
                    <a:pt x="77" y="205"/>
                  </a:cubicBezTo>
                  <a:cubicBezTo>
                    <a:pt x="77" y="219"/>
                    <a:pt x="88" y="227"/>
                    <a:pt x="101" y="227"/>
                  </a:cubicBezTo>
                  <a:cubicBezTo>
                    <a:pt x="104" y="227"/>
                    <a:pt x="130" y="227"/>
                    <a:pt x="135" y="194"/>
                  </a:cubicBezTo>
                  <a:lnTo>
                    <a:pt x="158" y="47"/>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6" name="Freeform 500">
              <a:extLst>
                <a:ext uri="{FF2B5EF4-FFF2-40B4-BE49-F238E27FC236}">
                  <a16:creationId xmlns:a16="http://schemas.microsoft.com/office/drawing/2014/main" id="{D87F21FA-6515-4428-924A-D076B1DA39B2}"/>
                </a:ext>
              </a:extLst>
            </p:cNvPr>
            <p:cNvSpPr>
              <a:spLocks/>
            </p:cNvSpPr>
            <p:nvPr>
              <p:custDataLst>
                <p:tags r:id="rId5"/>
              </p:custDataLst>
            </p:nvPr>
          </p:nvSpPr>
          <p:spPr bwMode="auto">
            <a:xfrm>
              <a:off x="3306765" y="4711700"/>
              <a:ext cx="173038" cy="241300"/>
            </a:xfrm>
            <a:custGeom>
              <a:avLst/>
              <a:gdLst>
                <a:gd name="T0" fmla="*/ 231 w 249"/>
                <a:gd name="T1" fmla="*/ 154 h 289"/>
                <a:gd name="T2" fmla="*/ 249 w 249"/>
                <a:gd name="T3" fmla="*/ 144 h 289"/>
                <a:gd name="T4" fmla="*/ 231 w 249"/>
                <a:gd name="T5" fmla="*/ 134 h 289"/>
                <a:gd name="T6" fmla="*/ 20 w 249"/>
                <a:gd name="T7" fmla="*/ 134 h 289"/>
                <a:gd name="T8" fmla="*/ 154 w 249"/>
                <a:gd name="T9" fmla="*/ 20 h 289"/>
                <a:gd name="T10" fmla="*/ 231 w 249"/>
                <a:gd name="T11" fmla="*/ 20 h 289"/>
                <a:gd name="T12" fmla="*/ 249 w 249"/>
                <a:gd name="T13" fmla="*/ 10 h 289"/>
                <a:gd name="T14" fmla="*/ 231 w 249"/>
                <a:gd name="T15" fmla="*/ 0 h 289"/>
                <a:gd name="T16" fmla="*/ 153 w 249"/>
                <a:gd name="T17" fmla="*/ 0 h 289"/>
                <a:gd name="T18" fmla="*/ 0 w 249"/>
                <a:gd name="T19" fmla="*/ 144 h 289"/>
                <a:gd name="T20" fmla="*/ 153 w 249"/>
                <a:gd name="T21" fmla="*/ 289 h 289"/>
                <a:gd name="T22" fmla="*/ 231 w 249"/>
                <a:gd name="T23" fmla="*/ 289 h 289"/>
                <a:gd name="T24" fmla="*/ 249 w 249"/>
                <a:gd name="T25" fmla="*/ 279 h 289"/>
                <a:gd name="T26" fmla="*/ 231 w 249"/>
                <a:gd name="T27" fmla="*/ 269 h 289"/>
                <a:gd name="T28" fmla="*/ 154 w 249"/>
                <a:gd name="T29" fmla="*/ 269 h 289"/>
                <a:gd name="T30" fmla="*/ 20 w 249"/>
                <a:gd name="T31" fmla="*/ 154 h 289"/>
                <a:gd name="T32" fmla="*/ 231 w 249"/>
                <a:gd name="T33" fmla="*/ 154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9" h="289">
                  <a:moveTo>
                    <a:pt x="231" y="154"/>
                  </a:moveTo>
                  <a:cubicBezTo>
                    <a:pt x="240" y="154"/>
                    <a:pt x="249" y="154"/>
                    <a:pt x="249" y="144"/>
                  </a:cubicBezTo>
                  <a:cubicBezTo>
                    <a:pt x="249" y="134"/>
                    <a:pt x="240" y="134"/>
                    <a:pt x="231" y="134"/>
                  </a:cubicBezTo>
                  <a:lnTo>
                    <a:pt x="20" y="134"/>
                  </a:lnTo>
                  <a:cubicBezTo>
                    <a:pt x="26" y="68"/>
                    <a:pt x="83" y="20"/>
                    <a:pt x="154" y="20"/>
                  </a:cubicBezTo>
                  <a:lnTo>
                    <a:pt x="231" y="20"/>
                  </a:lnTo>
                  <a:cubicBezTo>
                    <a:pt x="240" y="20"/>
                    <a:pt x="249" y="20"/>
                    <a:pt x="249" y="10"/>
                  </a:cubicBezTo>
                  <a:cubicBezTo>
                    <a:pt x="249" y="0"/>
                    <a:pt x="240" y="0"/>
                    <a:pt x="231" y="0"/>
                  </a:cubicBezTo>
                  <a:lnTo>
                    <a:pt x="153" y="0"/>
                  </a:lnTo>
                  <a:cubicBezTo>
                    <a:pt x="67" y="0"/>
                    <a:pt x="0" y="65"/>
                    <a:pt x="0" y="144"/>
                  </a:cubicBezTo>
                  <a:cubicBezTo>
                    <a:pt x="0" y="224"/>
                    <a:pt x="67" y="289"/>
                    <a:pt x="153" y="289"/>
                  </a:cubicBezTo>
                  <a:lnTo>
                    <a:pt x="231" y="289"/>
                  </a:lnTo>
                  <a:cubicBezTo>
                    <a:pt x="240" y="289"/>
                    <a:pt x="249" y="289"/>
                    <a:pt x="249" y="279"/>
                  </a:cubicBezTo>
                  <a:cubicBezTo>
                    <a:pt x="249" y="269"/>
                    <a:pt x="240" y="269"/>
                    <a:pt x="231" y="269"/>
                  </a:cubicBezTo>
                  <a:lnTo>
                    <a:pt x="154" y="269"/>
                  </a:lnTo>
                  <a:cubicBezTo>
                    <a:pt x="83" y="269"/>
                    <a:pt x="26" y="221"/>
                    <a:pt x="20" y="154"/>
                  </a:cubicBezTo>
                  <a:lnTo>
                    <a:pt x="231" y="154"/>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7" name="Freeform 501">
              <a:extLst>
                <a:ext uri="{FF2B5EF4-FFF2-40B4-BE49-F238E27FC236}">
                  <a16:creationId xmlns:a16="http://schemas.microsoft.com/office/drawing/2014/main" id="{B5E79F7A-013C-4757-9955-BE618872D7D3}"/>
                </a:ext>
              </a:extLst>
            </p:cNvPr>
            <p:cNvSpPr>
              <a:spLocks noEditPoints="1"/>
            </p:cNvSpPr>
            <p:nvPr>
              <p:custDataLst>
                <p:tags r:id="rId6"/>
              </p:custDataLst>
            </p:nvPr>
          </p:nvSpPr>
          <p:spPr bwMode="auto">
            <a:xfrm>
              <a:off x="3609977" y="4651375"/>
              <a:ext cx="238125" cy="284162"/>
            </a:xfrm>
            <a:custGeom>
              <a:avLst/>
              <a:gdLst>
                <a:gd name="T0" fmla="*/ 125 w 342"/>
                <a:gd name="T1" fmla="*/ 185 h 342"/>
                <a:gd name="T2" fmla="*/ 143 w 342"/>
                <a:gd name="T3" fmla="*/ 185 h 342"/>
                <a:gd name="T4" fmla="*/ 218 w 342"/>
                <a:gd name="T5" fmla="*/ 301 h 342"/>
                <a:gd name="T6" fmla="*/ 241 w 342"/>
                <a:gd name="T7" fmla="*/ 336 h 342"/>
                <a:gd name="T8" fmla="*/ 257 w 342"/>
                <a:gd name="T9" fmla="*/ 342 h 342"/>
                <a:gd name="T10" fmla="*/ 326 w 342"/>
                <a:gd name="T11" fmla="*/ 342 h 342"/>
                <a:gd name="T12" fmla="*/ 342 w 342"/>
                <a:gd name="T13" fmla="*/ 333 h 342"/>
                <a:gd name="T14" fmla="*/ 335 w 342"/>
                <a:gd name="T15" fmla="*/ 325 h 342"/>
                <a:gd name="T16" fmla="*/ 280 w 342"/>
                <a:gd name="T17" fmla="*/ 272 h 342"/>
                <a:gd name="T18" fmla="*/ 218 w 342"/>
                <a:gd name="T19" fmla="*/ 180 h 342"/>
                <a:gd name="T20" fmla="*/ 305 w 342"/>
                <a:gd name="T21" fmla="*/ 94 h 342"/>
                <a:gd name="T22" fmla="*/ 173 w 342"/>
                <a:gd name="T23" fmla="*/ 0 h 342"/>
                <a:gd name="T24" fmla="*/ 17 w 342"/>
                <a:gd name="T25" fmla="*/ 0 h 342"/>
                <a:gd name="T26" fmla="*/ 0 w 342"/>
                <a:gd name="T27" fmla="*/ 9 h 342"/>
                <a:gd name="T28" fmla="*/ 13 w 342"/>
                <a:gd name="T29" fmla="*/ 18 h 342"/>
                <a:gd name="T30" fmla="*/ 44 w 342"/>
                <a:gd name="T31" fmla="*/ 46 h 342"/>
                <a:gd name="T32" fmla="*/ 44 w 342"/>
                <a:gd name="T33" fmla="*/ 296 h 342"/>
                <a:gd name="T34" fmla="*/ 13 w 342"/>
                <a:gd name="T35" fmla="*/ 325 h 342"/>
                <a:gd name="T36" fmla="*/ 0 w 342"/>
                <a:gd name="T37" fmla="*/ 333 h 342"/>
                <a:gd name="T38" fmla="*/ 17 w 342"/>
                <a:gd name="T39" fmla="*/ 342 h 342"/>
                <a:gd name="T40" fmla="*/ 153 w 342"/>
                <a:gd name="T41" fmla="*/ 342 h 342"/>
                <a:gd name="T42" fmla="*/ 170 w 342"/>
                <a:gd name="T43" fmla="*/ 333 h 342"/>
                <a:gd name="T44" fmla="*/ 156 w 342"/>
                <a:gd name="T45" fmla="*/ 325 h 342"/>
                <a:gd name="T46" fmla="*/ 125 w 342"/>
                <a:gd name="T47" fmla="*/ 296 h 342"/>
                <a:gd name="T48" fmla="*/ 125 w 342"/>
                <a:gd name="T49" fmla="*/ 185 h 342"/>
                <a:gd name="T50" fmla="*/ 222 w 342"/>
                <a:gd name="T51" fmla="*/ 161 h 342"/>
                <a:gd name="T52" fmla="*/ 237 w 342"/>
                <a:gd name="T53" fmla="*/ 94 h 342"/>
                <a:gd name="T54" fmla="*/ 218 w 342"/>
                <a:gd name="T55" fmla="*/ 23 h 342"/>
                <a:gd name="T56" fmla="*/ 288 w 342"/>
                <a:gd name="T57" fmla="*/ 94 h 342"/>
                <a:gd name="T58" fmla="*/ 222 w 342"/>
                <a:gd name="T59" fmla="*/ 161 h 342"/>
                <a:gd name="T60" fmla="*/ 125 w 342"/>
                <a:gd name="T61" fmla="*/ 45 h 342"/>
                <a:gd name="T62" fmla="*/ 156 w 342"/>
                <a:gd name="T63" fmla="*/ 18 h 342"/>
                <a:gd name="T64" fmla="*/ 220 w 342"/>
                <a:gd name="T65" fmla="*/ 94 h 342"/>
                <a:gd name="T66" fmla="*/ 125 w 342"/>
                <a:gd name="T67" fmla="*/ 168 h 342"/>
                <a:gd name="T68" fmla="*/ 125 w 342"/>
                <a:gd name="T69" fmla="*/ 45 h 342"/>
                <a:gd name="T70" fmla="*/ 58 w 342"/>
                <a:gd name="T71" fmla="*/ 325 h 342"/>
                <a:gd name="T72" fmla="*/ 62 w 342"/>
                <a:gd name="T73" fmla="*/ 297 h 342"/>
                <a:gd name="T74" fmla="*/ 62 w 342"/>
                <a:gd name="T75" fmla="*/ 45 h 342"/>
                <a:gd name="T76" fmla="*/ 58 w 342"/>
                <a:gd name="T77" fmla="*/ 18 h 342"/>
                <a:gd name="T78" fmla="*/ 114 w 342"/>
                <a:gd name="T79" fmla="*/ 18 h 342"/>
                <a:gd name="T80" fmla="*/ 108 w 342"/>
                <a:gd name="T81" fmla="*/ 43 h 342"/>
                <a:gd name="T82" fmla="*/ 108 w 342"/>
                <a:gd name="T83" fmla="*/ 297 h 342"/>
                <a:gd name="T84" fmla="*/ 112 w 342"/>
                <a:gd name="T85" fmla="*/ 325 h 342"/>
                <a:gd name="T86" fmla="*/ 58 w 342"/>
                <a:gd name="T87" fmla="*/ 325 h 342"/>
                <a:gd name="T88" fmla="*/ 164 w 342"/>
                <a:gd name="T89" fmla="*/ 185 h 342"/>
                <a:gd name="T90" fmla="*/ 173 w 342"/>
                <a:gd name="T91" fmla="*/ 184 h 342"/>
                <a:gd name="T92" fmla="*/ 199 w 342"/>
                <a:gd name="T93" fmla="*/ 182 h 342"/>
                <a:gd name="T94" fmla="*/ 302 w 342"/>
                <a:gd name="T95" fmla="*/ 325 h 342"/>
                <a:gd name="T96" fmla="*/ 254 w 342"/>
                <a:gd name="T97" fmla="*/ 325 h 342"/>
                <a:gd name="T98" fmla="*/ 164 w 342"/>
                <a:gd name="T99" fmla="*/ 185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42" h="342">
                  <a:moveTo>
                    <a:pt x="125" y="185"/>
                  </a:moveTo>
                  <a:lnTo>
                    <a:pt x="143" y="185"/>
                  </a:lnTo>
                  <a:lnTo>
                    <a:pt x="218" y="301"/>
                  </a:lnTo>
                  <a:cubicBezTo>
                    <a:pt x="223" y="309"/>
                    <a:pt x="235" y="329"/>
                    <a:pt x="241" y="336"/>
                  </a:cubicBezTo>
                  <a:cubicBezTo>
                    <a:pt x="244" y="342"/>
                    <a:pt x="246" y="342"/>
                    <a:pt x="257" y="342"/>
                  </a:cubicBezTo>
                  <a:lnTo>
                    <a:pt x="326" y="342"/>
                  </a:lnTo>
                  <a:cubicBezTo>
                    <a:pt x="335" y="342"/>
                    <a:pt x="342" y="342"/>
                    <a:pt x="342" y="333"/>
                  </a:cubicBezTo>
                  <a:cubicBezTo>
                    <a:pt x="342" y="329"/>
                    <a:pt x="339" y="326"/>
                    <a:pt x="335" y="325"/>
                  </a:cubicBezTo>
                  <a:cubicBezTo>
                    <a:pt x="316" y="321"/>
                    <a:pt x="292" y="288"/>
                    <a:pt x="280" y="272"/>
                  </a:cubicBezTo>
                  <a:cubicBezTo>
                    <a:pt x="277" y="267"/>
                    <a:pt x="252" y="234"/>
                    <a:pt x="218" y="180"/>
                  </a:cubicBezTo>
                  <a:cubicBezTo>
                    <a:pt x="263" y="172"/>
                    <a:pt x="305" y="153"/>
                    <a:pt x="305" y="94"/>
                  </a:cubicBezTo>
                  <a:cubicBezTo>
                    <a:pt x="305" y="24"/>
                    <a:pt x="232" y="0"/>
                    <a:pt x="173" y="0"/>
                  </a:cubicBezTo>
                  <a:lnTo>
                    <a:pt x="17" y="0"/>
                  </a:lnTo>
                  <a:cubicBezTo>
                    <a:pt x="8" y="0"/>
                    <a:pt x="0" y="0"/>
                    <a:pt x="0" y="9"/>
                  </a:cubicBezTo>
                  <a:cubicBezTo>
                    <a:pt x="0" y="18"/>
                    <a:pt x="9" y="18"/>
                    <a:pt x="13" y="18"/>
                  </a:cubicBezTo>
                  <a:cubicBezTo>
                    <a:pt x="42" y="18"/>
                    <a:pt x="44" y="21"/>
                    <a:pt x="44" y="46"/>
                  </a:cubicBezTo>
                  <a:lnTo>
                    <a:pt x="44" y="296"/>
                  </a:lnTo>
                  <a:cubicBezTo>
                    <a:pt x="44" y="321"/>
                    <a:pt x="42" y="325"/>
                    <a:pt x="13" y="325"/>
                  </a:cubicBezTo>
                  <a:cubicBezTo>
                    <a:pt x="9" y="325"/>
                    <a:pt x="0" y="325"/>
                    <a:pt x="0" y="333"/>
                  </a:cubicBezTo>
                  <a:cubicBezTo>
                    <a:pt x="0" y="342"/>
                    <a:pt x="8" y="342"/>
                    <a:pt x="17" y="342"/>
                  </a:cubicBezTo>
                  <a:lnTo>
                    <a:pt x="153" y="342"/>
                  </a:lnTo>
                  <a:cubicBezTo>
                    <a:pt x="162" y="342"/>
                    <a:pt x="170" y="342"/>
                    <a:pt x="170" y="333"/>
                  </a:cubicBezTo>
                  <a:cubicBezTo>
                    <a:pt x="170" y="325"/>
                    <a:pt x="161" y="325"/>
                    <a:pt x="156" y="325"/>
                  </a:cubicBezTo>
                  <a:cubicBezTo>
                    <a:pt x="127" y="325"/>
                    <a:pt x="125" y="321"/>
                    <a:pt x="125" y="296"/>
                  </a:cubicBezTo>
                  <a:lnTo>
                    <a:pt x="125" y="185"/>
                  </a:lnTo>
                  <a:close/>
                  <a:moveTo>
                    <a:pt x="222" y="161"/>
                  </a:moveTo>
                  <a:cubicBezTo>
                    <a:pt x="236" y="143"/>
                    <a:pt x="237" y="116"/>
                    <a:pt x="237" y="94"/>
                  </a:cubicBezTo>
                  <a:cubicBezTo>
                    <a:pt x="237" y="70"/>
                    <a:pt x="234" y="44"/>
                    <a:pt x="218" y="23"/>
                  </a:cubicBezTo>
                  <a:cubicBezTo>
                    <a:pt x="239" y="28"/>
                    <a:pt x="288" y="43"/>
                    <a:pt x="288" y="94"/>
                  </a:cubicBezTo>
                  <a:cubicBezTo>
                    <a:pt x="288" y="126"/>
                    <a:pt x="273" y="152"/>
                    <a:pt x="222" y="161"/>
                  </a:cubicBezTo>
                  <a:close/>
                  <a:moveTo>
                    <a:pt x="125" y="45"/>
                  </a:moveTo>
                  <a:cubicBezTo>
                    <a:pt x="125" y="34"/>
                    <a:pt x="125" y="18"/>
                    <a:pt x="156" y="18"/>
                  </a:cubicBezTo>
                  <a:cubicBezTo>
                    <a:pt x="199" y="18"/>
                    <a:pt x="220" y="35"/>
                    <a:pt x="220" y="94"/>
                  </a:cubicBezTo>
                  <a:cubicBezTo>
                    <a:pt x="220" y="159"/>
                    <a:pt x="204" y="168"/>
                    <a:pt x="125" y="168"/>
                  </a:cubicBezTo>
                  <a:lnTo>
                    <a:pt x="125" y="45"/>
                  </a:lnTo>
                  <a:close/>
                  <a:moveTo>
                    <a:pt x="58" y="325"/>
                  </a:moveTo>
                  <a:cubicBezTo>
                    <a:pt x="62" y="316"/>
                    <a:pt x="62" y="302"/>
                    <a:pt x="62" y="297"/>
                  </a:cubicBezTo>
                  <a:lnTo>
                    <a:pt x="62" y="45"/>
                  </a:lnTo>
                  <a:cubicBezTo>
                    <a:pt x="62" y="40"/>
                    <a:pt x="62" y="27"/>
                    <a:pt x="58" y="18"/>
                  </a:cubicBezTo>
                  <a:lnTo>
                    <a:pt x="114" y="18"/>
                  </a:lnTo>
                  <a:cubicBezTo>
                    <a:pt x="108" y="26"/>
                    <a:pt x="108" y="36"/>
                    <a:pt x="108" y="43"/>
                  </a:cubicBezTo>
                  <a:lnTo>
                    <a:pt x="108" y="297"/>
                  </a:lnTo>
                  <a:cubicBezTo>
                    <a:pt x="108" y="302"/>
                    <a:pt x="108" y="316"/>
                    <a:pt x="112" y="325"/>
                  </a:cubicBezTo>
                  <a:lnTo>
                    <a:pt x="58" y="325"/>
                  </a:lnTo>
                  <a:close/>
                  <a:moveTo>
                    <a:pt x="164" y="185"/>
                  </a:moveTo>
                  <a:cubicBezTo>
                    <a:pt x="167" y="185"/>
                    <a:pt x="169" y="184"/>
                    <a:pt x="173" y="184"/>
                  </a:cubicBezTo>
                  <a:cubicBezTo>
                    <a:pt x="181" y="184"/>
                    <a:pt x="192" y="183"/>
                    <a:pt x="199" y="182"/>
                  </a:cubicBezTo>
                  <a:cubicBezTo>
                    <a:pt x="207" y="194"/>
                    <a:pt x="261" y="283"/>
                    <a:pt x="302" y="325"/>
                  </a:cubicBezTo>
                  <a:lnTo>
                    <a:pt x="254" y="325"/>
                  </a:lnTo>
                  <a:lnTo>
                    <a:pt x="164" y="185"/>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8" name="Freeform 502">
              <a:extLst>
                <a:ext uri="{FF2B5EF4-FFF2-40B4-BE49-F238E27FC236}">
                  <a16:creationId xmlns:a16="http://schemas.microsoft.com/office/drawing/2014/main" id="{B08E0F3A-075A-47AF-9979-0484BA5B1643}"/>
                </a:ext>
              </a:extLst>
            </p:cNvPr>
            <p:cNvSpPr>
              <a:spLocks/>
            </p:cNvSpPr>
            <p:nvPr>
              <p:custDataLst>
                <p:tags r:id="rId7"/>
              </p:custDataLst>
            </p:nvPr>
          </p:nvSpPr>
          <p:spPr bwMode="auto">
            <a:xfrm>
              <a:off x="3871915" y="4567238"/>
              <a:ext cx="214313" cy="196850"/>
            </a:xfrm>
            <a:custGeom>
              <a:avLst/>
              <a:gdLst>
                <a:gd name="T0" fmla="*/ 266 w 310"/>
                <a:gd name="T1" fmla="*/ 38 h 238"/>
                <a:gd name="T2" fmla="*/ 303 w 310"/>
                <a:gd name="T3" fmla="*/ 13 h 238"/>
                <a:gd name="T4" fmla="*/ 310 w 310"/>
                <a:gd name="T5" fmla="*/ 5 h 238"/>
                <a:gd name="T6" fmla="*/ 305 w 310"/>
                <a:gd name="T7" fmla="*/ 0 h 238"/>
                <a:gd name="T8" fmla="*/ 269 w 310"/>
                <a:gd name="T9" fmla="*/ 1 h 238"/>
                <a:gd name="T10" fmla="*/ 232 w 310"/>
                <a:gd name="T11" fmla="*/ 0 h 238"/>
                <a:gd name="T12" fmla="*/ 225 w 310"/>
                <a:gd name="T13" fmla="*/ 8 h 238"/>
                <a:gd name="T14" fmla="*/ 233 w 310"/>
                <a:gd name="T15" fmla="*/ 13 h 238"/>
                <a:gd name="T16" fmla="*/ 255 w 310"/>
                <a:gd name="T17" fmla="*/ 27 h 238"/>
                <a:gd name="T18" fmla="*/ 254 w 310"/>
                <a:gd name="T19" fmla="*/ 35 h 238"/>
                <a:gd name="T20" fmla="*/ 216 w 310"/>
                <a:gd name="T21" fmla="*/ 187 h 238"/>
                <a:gd name="T22" fmla="*/ 127 w 310"/>
                <a:gd name="T23" fmla="*/ 6 h 238"/>
                <a:gd name="T24" fmla="*/ 115 w 310"/>
                <a:gd name="T25" fmla="*/ 0 h 238"/>
                <a:gd name="T26" fmla="*/ 67 w 310"/>
                <a:gd name="T27" fmla="*/ 0 h 238"/>
                <a:gd name="T28" fmla="*/ 56 w 310"/>
                <a:gd name="T29" fmla="*/ 8 h 238"/>
                <a:gd name="T30" fmla="*/ 68 w 310"/>
                <a:gd name="T31" fmla="*/ 13 h 238"/>
                <a:gd name="T32" fmla="*/ 90 w 310"/>
                <a:gd name="T33" fmla="*/ 14 h 238"/>
                <a:gd name="T34" fmla="*/ 43 w 310"/>
                <a:gd name="T35" fmla="*/ 201 h 238"/>
                <a:gd name="T36" fmla="*/ 7 w 310"/>
                <a:gd name="T37" fmla="*/ 226 h 238"/>
                <a:gd name="T38" fmla="*/ 0 w 310"/>
                <a:gd name="T39" fmla="*/ 233 h 238"/>
                <a:gd name="T40" fmla="*/ 5 w 310"/>
                <a:gd name="T41" fmla="*/ 238 h 238"/>
                <a:gd name="T42" fmla="*/ 41 w 310"/>
                <a:gd name="T43" fmla="*/ 237 h 238"/>
                <a:gd name="T44" fmla="*/ 78 w 310"/>
                <a:gd name="T45" fmla="*/ 238 h 238"/>
                <a:gd name="T46" fmla="*/ 85 w 310"/>
                <a:gd name="T47" fmla="*/ 231 h 238"/>
                <a:gd name="T48" fmla="*/ 77 w 310"/>
                <a:gd name="T49" fmla="*/ 226 h 238"/>
                <a:gd name="T50" fmla="*/ 55 w 310"/>
                <a:gd name="T51" fmla="*/ 211 h 238"/>
                <a:gd name="T52" fmla="*/ 57 w 310"/>
                <a:gd name="T53" fmla="*/ 202 h 238"/>
                <a:gd name="T54" fmla="*/ 101 w 310"/>
                <a:gd name="T55" fmla="*/ 24 h 238"/>
                <a:gd name="T56" fmla="*/ 203 w 310"/>
                <a:gd name="T57" fmla="*/ 232 h 238"/>
                <a:gd name="T58" fmla="*/ 211 w 310"/>
                <a:gd name="T59" fmla="*/ 238 h 238"/>
                <a:gd name="T60" fmla="*/ 218 w 310"/>
                <a:gd name="T61" fmla="*/ 231 h 238"/>
                <a:gd name="T62" fmla="*/ 266 w 310"/>
                <a:gd name="T63" fmla="*/ 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10" h="238">
                  <a:moveTo>
                    <a:pt x="266" y="38"/>
                  </a:moveTo>
                  <a:cubicBezTo>
                    <a:pt x="270" y="25"/>
                    <a:pt x="276" y="13"/>
                    <a:pt x="303" y="13"/>
                  </a:cubicBezTo>
                  <a:cubicBezTo>
                    <a:pt x="305" y="13"/>
                    <a:pt x="310" y="12"/>
                    <a:pt x="310" y="5"/>
                  </a:cubicBezTo>
                  <a:cubicBezTo>
                    <a:pt x="310" y="3"/>
                    <a:pt x="309" y="0"/>
                    <a:pt x="305" y="0"/>
                  </a:cubicBezTo>
                  <a:cubicBezTo>
                    <a:pt x="294" y="0"/>
                    <a:pt x="281" y="1"/>
                    <a:pt x="269" y="1"/>
                  </a:cubicBezTo>
                  <a:cubicBezTo>
                    <a:pt x="261" y="1"/>
                    <a:pt x="240" y="0"/>
                    <a:pt x="232" y="0"/>
                  </a:cubicBezTo>
                  <a:cubicBezTo>
                    <a:pt x="230" y="0"/>
                    <a:pt x="225" y="0"/>
                    <a:pt x="225" y="8"/>
                  </a:cubicBezTo>
                  <a:cubicBezTo>
                    <a:pt x="225" y="12"/>
                    <a:pt x="229" y="13"/>
                    <a:pt x="233" y="13"/>
                  </a:cubicBezTo>
                  <a:cubicBezTo>
                    <a:pt x="249" y="13"/>
                    <a:pt x="255" y="18"/>
                    <a:pt x="255" y="27"/>
                  </a:cubicBezTo>
                  <a:cubicBezTo>
                    <a:pt x="255" y="30"/>
                    <a:pt x="255" y="31"/>
                    <a:pt x="254" y="35"/>
                  </a:cubicBezTo>
                  <a:lnTo>
                    <a:pt x="216" y="187"/>
                  </a:lnTo>
                  <a:lnTo>
                    <a:pt x="127" y="6"/>
                  </a:lnTo>
                  <a:cubicBezTo>
                    <a:pt x="124" y="0"/>
                    <a:pt x="123" y="0"/>
                    <a:pt x="115" y="0"/>
                  </a:cubicBezTo>
                  <a:lnTo>
                    <a:pt x="67" y="0"/>
                  </a:lnTo>
                  <a:cubicBezTo>
                    <a:pt x="61" y="0"/>
                    <a:pt x="56" y="0"/>
                    <a:pt x="56" y="8"/>
                  </a:cubicBezTo>
                  <a:cubicBezTo>
                    <a:pt x="56" y="13"/>
                    <a:pt x="60" y="13"/>
                    <a:pt x="68" y="13"/>
                  </a:cubicBezTo>
                  <a:cubicBezTo>
                    <a:pt x="75" y="13"/>
                    <a:pt x="83" y="13"/>
                    <a:pt x="90" y="14"/>
                  </a:cubicBezTo>
                  <a:lnTo>
                    <a:pt x="43" y="201"/>
                  </a:lnTo>
                  <a:cubicBezTo>
                    <a:pt x="40" y="214"/>
                    <a:pt x="34" y="225"/>
                    <a:pt x="7" y="226"/>
                  </a:cubicBezTo>
                  <a:cubicBezTo>
                    <a:pt x="5" y="226"/>
                    <a:pt x="0" y="226"/>
                    <a:pt x="0" y="233"/>
                  </a:cubicBezTo>
                  <a:cubicBezTo>
                    <a:pt x="0" y="237"/>
                    <a:pt x="2" y="238"/>
                    <a:pt x="5" y="238"/>
                  </a:cubicBezTo>
                  <a:cubicBezTo>
                    <a:pt x="16" y="238"/>
                    <a:pt x="29" y="237"/>
                    <a:pt x="41" y="237"/>
                  </a:cubicBezTo>
                  <a:cubicBezTo>
                    <a:pt x="50" y="237"/>
                    <a:pt x="70" y="238"/>
                    <a:pt x="78" y="238"/>
                  </a:cubicBezTo>
                  <a:cubicBezTo>
                    <a:pt x="82" y="238"/>
                    <a:pt x="85" y="237"/>
                    <a:pt x="85" y="231"/>
                  </a:cubicBezTo>
                  <a:cubicBezTo>
                    <a:pt x="85" y="226"/>
                    <a:pt x="81" y="226"/>
                    <a:pt x="77" y="226"/>
                  </a:cubicBezTo>
                  <a:cubicBezTo>
                    <a:pt x="55" y="225"/>
                    <a:pt x="55" y="216"/>
                    <a:pt x="55" y="211"/>
                  </a:cubicBezTo>
                  <a:cubicBezTo>
                    <a:pt x="55" y="210"/>
                    <a:pt x="55" y="208"/>
                    <a:pt x="57" y="202"/>
                  </a:cubicBezTo>
                  <a:lnTo>
                    <a:pt x="101" y="24"/>
                  </a:lnTo>
                  <a:lnTo>
                    <a:pt x="203" y="232"/>
                  </a:lnTo>
                  <a:cubicBezTo>
                    <a:pt x="206" y="238"/>
                    <a:pt x="207" y="238"/>
                    <a:pt x="211" y="238"/>
                  </a:cubicBezTo>
                  <a:cubicBezTo>
                    <a:pt x="216" y="238"/>
                    <a:pt x="216" y="237"/>
                    <a:pt x="218" y="231"/>
                  </a:cubicBezTo>
                  <a:lnTo>
                    <a:pt x="266" y="38"/>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398" name="Arrow: Right 1397">
            <a:extLst>
              <a:ext uri="{FF2B5EF4-FFF2-40B4-BE49-F238E27FC236}">
                <a16:creationId xmlns:a16="http://schemas.microsoft.com/office/drawing/2014/main" id="{E435ADD2-B154-49C4-9AD3-6A4B25FEA942}"/>
              </a:ext>
            </a:extLst>
          </p:cNvPr>
          <p:cNvSpPr/>
          <p:nvPr/>
        </p:nvSpPr>
        <p:spPr bwMode="auto">
          <a:xfrm>
            <a:off x="5075986" y="5330825"/>
            <a:ext cx="502790" cy="207748"/>
          </a:xfrm>
          <a:prstGeom prst="rightArrow">
            <a:avLst/>
          </a:prstGeom>
          <a:noFill/>
          <a:ln w="9525"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900" b="0" i="0" u="none" strike="noStrike" cap="none" normalizeH="0" baseline="0">
              <a:ln>
                <a:noFill/>
              </a:ln>
              <a:solidFill>
                <a:schemeClr val="bg1"/>
              </a:solidFill>
              <a:effectLst/>
              <a:latin typeface="Arial" panose="020B0604020202020204" pitchFamily="34" charset="0"/>
              <a:ea typeface="ＭＳ Ｐゴシック" panose="020B0600070205080204" pitchFamily="34" charset="-128"/>
            </a:endParaRPr>
          </a:p>
        </p:txBody>
      </p:sp>
      <p:sp>
        <p:nvSpPr>
          <p:cNvPr id="77" name="TextBox 76">
            <a:extLst>
              <a:ext uri="{FF2B5EF4-FFF2-40B4-BE49-F238E27FC236}">
                <a16:creationId xmlns:a16="http://schemas.microsoft.com/office/drawing/2014/main" id="{FCADBAD7-AF81-495A-9B52-3828DD11D06E}"/>
              </a:ext>
            </a:extLst>
          </p:cNvPr>
          <p:cNvSpPr txBox="1"/>
          <p:nvPr/>
        </p:nvSpPr>
        <p:spPr>
          <a:xfrm>
            <a:off x="6757505" y="4574557"/>
            <a:ext cx="1907937" cy="523220"/>
          </a:xfrm>
          <a:prstGeom prst="rect">
            <a:avLst/>
          </a:prstGeom>
          <a:noFill/>
        </p:spPr>
        <p:txBody>
          <a:bodyPr wrap="square" rtlCol="0">
            <a:spAutoFit/>
          </a:bodyPr>
          <a:lstStyle/>
          <a:p>
            <a:r>
              <a:rPr lang="en-US" sz="1400" dirty="0">
                <a:solidFill>
                  <a:srgbClr val="0070C0"/>
                </a:solidFill>
              </a:rPr>
              <a:t>Each elastic joint is actuated</a:t>
            </a:r>
            <a:endParaRPr lang="en-US" sz="2800" dirty="0">
              <a:solidFill>
                <a:srgbClr val="0070C0"/>
              </a:solidFill>
            </a:endParaRPr>
          </a:p>
        </p:txBody>
      </p:sp>
    </p:spTree>
    <p:extLst>
      <p:ext uri="{BB962C8B-B14F-4D97-AF65-F5344CB8AC3E}">
        <p14:creationId xmlns:p14="http://schemas.microsoft.com/office/powerpoint/2010/main" val="37603041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9772957-3FC9-4224-A5A4-7538FE7780D8}"/>
              </a:ext>
            </a:extLst>
          </p:cNvPr>
          <p:cNvSpPr>
            <a:spLocks noGrp="1"/>
          </p:cNvSpPr>
          <p:nvPr>
            <p:ph type="title"/>
          </p:nvPr>
        </p:nvSpPr>
        <p:spPr>
          <a:xfrm>
            <a:off x="984068" y="0"/>
            <a:ext cx="7175863" cy="966385"/>
          </a:xfrm>
        </p:spPr>
        <p:txBody>
          <a:bodyPr vert="horz" lIns="91440" tIns="45720" rIns="91440" bIns="45720" rtlCol="0" anchor="ctr">
            <a:normAutofit fontScale="90000"/>
          </a:bodyPr>
          <a:lstStyle/>
          <a:p>
            <a:pPr algn="ctr" eaLnBrk="1" hangingPunct="1">
              <a:lnSpc>
                <a:spcPct val="90000"/>
              </a:lnSpc>
            </a:pPr>
            <a:r>
              <a:rPr lang="en-US" sz="3600" kern="1200" dirty="0">
                <a:solidFill>
                  <a:schemeClr val="tx1"/>
                </a:solidFill>
                <a:effectLst>
                  <a:outerShdw blurRad="38100" dist="38100" dir="2700000" algn="tl">
                    <a:srgbClr val="000000">
                      <a:alpha val="43137"/>
                    </a:srgbClr>
                  </a:outerShdw>
                </a:effectLst>
                <a:latin typeface="+mj-lt"/>
                <a:ea typeface="+mj-ea"/>
                <a:cs typeface="+mj-cs"/>
              </a:rPr>
              <a:t>Nonlinear Model Predictive Control</a:t>
            </a:r>
            <a:br>
              <a:rPr lang="en-US" sz="3600" kern="1200" dirty="0">
                <a:solidFill>
                  <a:schemeClr val="tx1"/>
                </a:solidFill>
                <a:effectLst>
                  <a:outerShdw blurRad="38100" dist="38100" dir="2700000" algn="tl">
                    <a:srgbClr val="000000">
                      <a:alpha val="43137"/>
                    </a:srgbClr>
                  </a:outerShdw>
                </a:effectLst>
                <a:latin typeface="+mj-lt"/>
                <a:ea typeface="+mj-ea"/>
                <a:cs typeface="+mj-cs"/>
              </a:rPr>
            </a:br>
            <a:r>
              <a:rPr lang="en-US" sz="3600" kern="1200" dirty="0">
                <a:solidFill>
                  <a:schemeClr val="tx1"/>
                </a:solidFill>
                <a:effectLst>
                  <a:outerShdw blurRad="38100" dist="38100" dir="2700000" algn="tl">
                    <a:srgbClr val="000000">
                      <a:alpha val="43137"/>
                    </a:srgbClr>
                  </a:outerShdw>
                </a:effectLst>
                <a:latin typeface="+mj-lt"/>
                <a:ea typeface="+mj-ea"/>
                <a:cs typeface="+mj-cs"/>
              </a:rPr>
              <a:t>(MPC) </a:t>
            </a:r>
          </a:p>
        </p:txBody>
      </p:sp>
      <p:sp>
        <p:nvSpPr>
          <p:cNvPr id="9" name="CasellaDiTesto 8">
            <a:extLst>
              <a:ext uri="{FF2B5EF4-FFF2-40B4-BE49-F238E27FC236}">
                <a16:creationId xmlns:a16="http://schemas.microsoft.com/office/drawing/2014/main" id="{DC54E62F-8D73-4C9D-BEB4-E1C359E83C55}"/>
              </a:ext>
            </a:extLst>
          </p:cNvPr>
          <p:cNvSpPr txBox="1"/>
          <p:nvPr/>
        </p:nvSpPr>
        <p:spPr>
          <a:xfrm>
            <a:off x="628650" y="481012"/>
            <a:ext cx="8348362" cy="3962682"/>
          </a:xfrm>
          <a:prstGeom prst="rect">
            <a:avLst/>
          </a:prstGeom>
        </p:spPr>
        <p:txBody>
          <a:bodyPr vert="horz" lIns="91440" tIns="45720" rIns="91440" bIns="45720" rtlCol="0" anchor="ctr">
            <a:noAutofit/>
          </a:bodyPr>
          <a:lstStyle/>
          <a:p>
            <a:pPr marL="0" marR="0" lvl="0" indent="-228600" algn="l" defTabSz="914400" rtl="0" eaLnBrk="1" fontAlgn="base" latinLnBrk="0" hangingPunct="1">
              <a:lnSpc>
                <a:spcPct val="90000"/>
              </a:lnSpc>
              <a:spcBef>
                <a:spcPct val="0"/>
              </a:spcBef>
              <a:spcAft>
                <a:spcPts val="600"/>
              </a:spcAft>
              <a:buClr>
                <a:srgbClr val="822433"/>
              </a:buClr>
              <a:buSzPct val="106000"/>
              <a:buFont typeface="Arial" panose="020B0604020202020204" pitchFamily="34" charset="0"/>
              <a:buChar char="•"/>
              <a:tabLst/>
              <a:defRPr/>
            </a:pPr>
            <a:r>
              <a:rPr kumimoji="0" lang="en-US" sz="2000" b="0" i="0" u="none" strike="noStrike" kern="1200" cap="none" spc="0" normalizeH="0" baseline="0" noProof="0" dirty="0">
                <a:ln>
                  <a:noFill/>
                </a:ln>
                <a:solidFill>
                  <a:srgbClr val="000000"/>
                </a:solidFill>
                <a:effectLst/>
                <a:uLnTx/>
                <a:uFillTx/>
                <a:latin typeface="Arial (Corpo)"/>
                <a:ea typeface="ＭＳ Ｐゴシック"/>
                <a:cs typeface="+mn-cs"/>
              </a:rPr>
              <a:t>MPC solves a </a:t>
            </a:r>
            <a:r>
              <a:rPr kumimoji="0" lang="en-US" sz="2000" b="1" u="none" strike="noStrike" kern="1200" cap="none" spc="0" normalizeH="0" baseline="0" noProof="0" dirty="0">
                <a:ln>
                  <a:noFill/>
                </a:ln>
                <a:solidFill>
                  <a:srgbClr val="822433"/>
                </a:solidFill>
                <a:effectLst/>
                <a:uLnTx/>
                <a:uFillTx/>
                <a:latin typeface="Arial (Corpo)"/>
                <a:ea typeface="ＭＳ Ｐゴシック"/>
                <a:cs typeface="+mn-cs"/>
              </a:rPr>
              <a:t>finite horizon </a:t>
            </a:r>
            <a:r>
              <a:rPr kumimoji="0" lang="en-US" sz="2000" b="1" u="none" strike="noStrike" kern="1200" cap="none" spc="0" normalizeH="0" baseline="0" noProof="0" dirty="0">
                <a:ln>
                  <a:noFill/>
                </a:ln>
                <a:solidFill>
                  <a:srgbClr val="790022"/>
                </a:solidFill>
                <a:effectLst/>
                <a:uLnTx/>
                <a:uFillTx/>
                <a:latin typeface="Arial (Corpo)"/>
                <a:ea typeface="ＭＳ Ｐゴシック"/>
                <a:cs typeface="+mn-cs"/>
              </a:rPr>
              <a:t>control problem </a:t>
            </a:r>
            <a:r>
              <a:rPr kumimoji="0" lang="en-US" sz="2000" b="0" i="0" u="none" strike="noStrike" kern="1200" cap="none" spc="0" normalizeH="0" baseline="0" noProof="0" dirty="0">
                <a:ln>
                  <a:noFill/>
                </a:ln>
                <a:solidFill>
                  <a:srgbClr val="000000"/>
                </a:solidFill>
                <a:effectLst/>
                <a:uLnTx/>
                <a:uFillTx/>
                <a:latin typeface="Arial (Corpo)"/>
                <a:ea typeface="ＭＳ Ｐゴシック"/>
                <a:cs typeface="+mn-cs"/>
              </a:rPr>
              <a:t>using the current state of the plant as initial state</a:t>
            </a:r>
          </a:p>
          <a:p>
            <a:pPr marL="0" marR="0" lvl="0" indent="0" algn="l" defTabSz="914400" rtl="0" eaLnBrk="1" fontAlgn="base" latinLnBrk="0" hangingPunct="1">
              <a:lnSpc>
                <a:spcPct val="90000"/>
              </a:lnSpc>
              <a:spcBef>
                <a:spcPct val="0"/>
              </a:spcBef>
              <a:spcAft>
                <a:spcPts val="600"/>
              </a:spcAft>
              <a:buClr>
                <a:srgbClr val="822433"/>
              </a:buClr>
              <a:buSzPct val="106000"/>
              <a:buFontTx/>
              <a:buNone/>
              <a:tabLst/>
              <a:defRPr/>
            </a:pPr>
            <a:endParaRPr kumimoji="0" lang="en-US" sz="800" b="0" i="0" u="none" strike="noStrike" kern="1200" cap="none" spc="0" normalizeH="0" baseline="0" noProof="0" dirty="0">
              <a:ln>
                <a:noFill/>
              </a:ln>
              <a:solidFill>
                <a:srgbClr val="000000"/>
              </a:solidFill>
              <a:effectLst/>
              <a:uLnTx/>
              <a:uFillTx/>
              <a:latin typeface="Arial (Corpo)"/>
              <a:ea typeface="ＭＳ Ｐゴシック"/>
              <a:cs typeface="+mn-cs"/>
            </a:endParaRPr>
          </a:p>
          <a:p>
            <a:pPr marL="0" marR="0" lvl="0" indent="-228600" algn="l" defTabSz="914400" rtl="0" eaLnBrk="1" fontAlgn="base" latinLnBrk="0" hangingPunct="1">
              <a:lnSpc>
                <a:spcPct val="90000"/>
              </a:lnSpc>
              <a:spcBef>
                <a:spcPct val="0"/>
              </a:spcBef>
              <a:spcAft>
                <a:spcPts val="600"/>
              </a:spcAft>
              <a:buClr>
                <a:srgbClr val="822433"/>
              </a:buClr>
              <a:buSzPct val="106000"/>
              <a:buFont typeface="Arial" panose="020B0604020202020204" pitchFamily="34" charset="0"/>
              <a:buChar char="•"/>
              <a:tabLst/>
              <a:defRPr/>
            </a:pPr>
            <a:r>
              <a:rPr kumimoji="0" lang="en-US" sz="2000" b="1" i="0" u="none" strike="noStrike" kern="1200" cap="none" spc="0" normalizeH="0" baseline="0" noProof="0" dirty="0">
                <a:ln>
                  <a:noFill/>
                </a:ln>
                <a:solidFill>
                  <a:srgbClr val="790022"/>
                </a:solidFill>
                <a:effectLst/>
                <a:uLnTx/>
                <a:uFillTx/>
                <a:latin typeface="Arial (Corpo)"/>
                <a:ea typeface="ＭＳ Ｐゴシック" panose="020B0600070205080204" pitchFamily="34" charset="-128"/>
                <a:cs typeface="+mn-cs"/>
              </a:rPr>
              <a:t>Optimal Solution: </a:t>
            </a:r>
            <a:r>
              <a:rPr kumimoji="0" lang="en-US" sz="2000" b="0" i="0" u="none" strike="noStrike" kern="1200" cap="none" spc="0" normalizeH="0" baseline="0" noProof="0" dirty="0">
                <a:ln>
                  <a:noFill/>
                </a:ln>
                <a:solidFill>
                  <a:srgbClr val="000000"/>
                </a:solidFill>
                <a:effectLst/>
                <a:uLnTx/>
                <a:uFillTx/>
                <a:latin typeface="Arial (Corpo)"/>
                <a:ea typeface="ＭＳ Ｐゴシック" panose="020B0600070205080204" pitchFamily="34" charset="-128"/>
                <a:cs typeface="+mn-cs"/>
              </a:rPr>
              <a:t>sequence of control inputs satisfying the </a:t>
            </a:r>
            <a:r>
              <a:rPr kumimoji="0" lang="en-US" sz="2000" b="0" i="0" u="none" strike="noStrike" kern="1200" cap="none" spc="0" normalizeH="0" baseline="0" noProof="0" dirty="0">
                <a:ln>
                  <a:noFill/>
                </a:ln>
                <a:solidFill>
                  <a:schemeClr val="tx1"/>
                </a:solidFill>
                <a:effectLst/>
                <a:uLnTx/>
                <a:uFillTx/>
                <a:latin typeface="Arial (Corpo)"/>
                <a:ea typeface="ＭＳ Ｐゴシック" panose="020B0600070205080204" pitchFamily="34" charset="-128"/>
                <a:cs typeface="+mn-cs"/>
              </a:rPr>
              <a:t>constraints</a:t>
            </a:r>
            <a:r>
              <a:rPr kumimoji="0" lang="en-US" sz="2000" b="0" i="0" u="none" strike="noStrike" kern="1200" cap="none" spc="0" normalizeH="0" baseline="0" noProof="0" dirty="0">
                <a:ln>
                  <a:noFill/>
                </a:ln>
                <a:solidFill>
                  <a:srgbClr val="000000"/>
                </a:solidFill>
                <a:effectLst/>
                <a:uLnTx/>
                <a:uFillTx/>
                <a:latin typeface="Arial (Corpo)"/>
                <a:ea typeface="ＭＳ Ｐゴシック" panose="020B0600070205080204" pitchFamily="34" charset="-128"/>
                <a:cs typeface="+mn-cs"/>
              </a:rPr>
              <a:t> while minimizing the corresponding </a:t>
            </a:r>
            <a:r>
              <a:rPr kumimoji="0" lang="en-US" sz="2000" b="0" i="0" u="none" strike="noStrike" kern="1200" cap="none" spc="0" normalizeH="0" baseline="0" noProof="0" dirty="0">
                <a:ln>
                  <a:noFill/>
                </a:ln>
                <a:solidFill>
                  <a:schemeClr val="tx1"/>
                </a:solidFill>
                <a:effectLst/>
                <a:uLnTx/>
                <a:uFillTx/>
                <a:latin typeface="Arial (Corpo)"/>
                <a:ea typeface="ＭＳ Ｐゴシック" panose="020B0600070205080204" pitchFamily="34" charset="-128"/>
                <a:cs typeface="+mn-cs"/>
              </a:rPr>
              <a:t>cost function </a:t>
            </a:r>
            <a:r>
              <a:rPr kumimoji="0" lang="en-US" sz="2000" b="0" i="0" u="none" strike="noStrike" kern="1200" cap="none" spc="0" normalizeH="0" baseline="0" noProof="0" dirty="0">
                <a:ln>
                  <a:noFill/>
                </a:ln>
                <a:solidFill>
                  <a:srgbClr val="000000"/>
                </a:solidFill>
                <a:effectLst/>
                <a:uLnTx/>
                <a:uFillTx/>
                <a:latin typeface="Arial (Corpo)"/>
                <a:ea typeface="ＭＳ Ｐゴシック" panose="020B0600070205080204" pitchFamily="34" charset="-128"/>
                <a:cs typeface="+mn-cs"/>
              </a:rPr>
              <a:t>over </a:t>
            </a:r>
            <a:r>
              <a:rPr kumimoji="0" lang="en-US" sz="2000" b="0" i="1" u="none" strike="noStrike" kern="1200" cap="none" spc="0" normalizeH="0" baseline="0" noProof="0" dirty="0">
                <a:ln>
                  <a:noFill/>
                </a:ln>
                <a:solidFill>
                  <a:srgbClr val="790022"/>
                </a:solidFill>
                <a:effectLst/>
                <a:uLnTx/>
                <a:uFillTx/>
                <a:latin typeface="Arial (Corpo)"/>
                <a:ea typeface="ＭＳ Ｐゴシック" panose="020B0600070205080204" pitchFamily="34" charset="-128"/>
                <a:cs typeface="+mn-cs"/>
              </a:rPr>
              <a:t>N</a:t>
            </a:r>
            <a:r>
              <a:rPr kumimoji="0" lang="en-US" sz="2000" b="0" i="0" u="none" strike="noStrike" kern="1200" cap="none" spc="0" normalizeH="0" baseline="0" noProof="0" dirty="0">
                <a:ln>
                  <a:noFill/>
                </a:ln>
                <a:solidFill>
                  <a:srgbClr val="000000"/>
                </a:solidFill>
                <a:effectLst/>
                <a:uLnTx/>
                <a:uFillTx/>
                <a:latin typeface="Arial (Corpo)"/>
                <a:ea typeface="ＭＳ Ｐゴシック" panose="020B0600070205080204" pitchFamily="34" charset="-128"/>
                <a:cs typeface="+mn-cs"/>
              </a:rPr>
              <a:t> steps in the future (</a:t>
            </a:r>
            <a:r>
              <a:rPr kumimoji="0" lang="en-US" sz="2000" b="0" u="none" strike="noStrike" kern="1200" cap="none" spc="0" normalizeH="0" baseline="0" noProof="0" dirty="0">
                <a:ln>
                  <a:noFill/>
                </a:ln>
                <a:solidFill>
                  <a:srgbClr val="790022"/>
                </a:solidFill>
                <a:effectLst/>
                <a:uLnTx/>
                <a:uFillTx/>
                <a:latin typeface="Arial (Corpo)"/>
                <a:ea typeface="ＭＳ Ｐゴシック" panose="020B0600070205080204" pitchFamily="34" charset="-128"/>
                <a:cs typeface="+mn-cs"/>
              </a:rPr>
              <a:t>Control Horizon</a:t>
            </a:r>
            <a:r>
              <a:rPr kumimoji="0" lang="en-US" sz="2000" b="0" u="none" strike="noStrike" kern="1200" cap="none" spc="0" normalizeH="0" baseline="0" noProof="0" dirty="0">
                <a:ln>
                  <a:noFill/>
                </a:ln>
                <a:solidFill>
                  <a:srgbClr val="000000"/>
                </a:solidFill>
                <a:effectLst/>
                <a:uLnTx/>
                <a:uFillTx/>
                <a:latin typeface="Arial (Corpo)"/>
                <a:ea typeface="ＭＳ Ｐゴシック" panose="020B0600070205080204" pitchFamily="34" charset="-128"/>
                <a:cs typeface="+mn-cs"/>
              </a:rPr>
              <a:t>)</a:t>
            </a:r>
            <a:r>
              <a:rPr kumimoji="0" lang="en-US" sz="2000" b="0" i="0" u="none" strike="noStrike" kern="1200" cap="none" spc="0" normalizeH="0" baseline="0" noProof="0" dirty="0">
                <a:ln>
                  <a:noFill/>
                </a:ln>
                <a:solidFill>
                  <a:srgbClr val="000000"/>
                </a:solidFill>
                <a:effectLst/>
                <a:uLnTx/>
                <a:uFillTx/>
                <a:latin typeface="Arial (Corpo)"/>
                <a:ea typeface="ＭＳ Ｐゴシック" panose="020B0600070205080204" pitchFamily="34" charset="-128"/>
                <a:cs typeface="+mn-cs"/>
              </a:rPr>
              <a:t>.</a:t>
            </a:r>
            <a:endParaRPr kumimoji="0" lang="en-US" sz="2000" b="0" i="0" u="none" strike="noStrike" kern="1200" cap="none" spc="0" normalizeH="0" baseline="0" noProof="0" dirty="0">
              <a:ln>
                <a:noFill/>
              </a:ln>
              <a:solidFill>
                <a:srgbClr val="000000"/>
              </a:solidFill>
              <a:effectLst/>
              <a:uLnTx/>
              <a:uFillTx/>
              <a:latin typeface="Arial (Corpo)"/>
              <a:ea typeface="ＭＳ Ｐゴシック"/>
              <a:cs typeface="+mn-cs"/>
            </a:endParaRPr>
          </a:p>
          <a:p>
            <a:pPr marL="0" marR="0" lvl="0" indent="-228600" algn="l" defTabSz="914400" rtl="0" eaLnBrk="1" fontAlgn="base" latinLnBrk="0" hangingPunct="1">
              <a:lnSpc>
                <a:spcPct val="90000"/>
              </a:lnSpc>
              <a:spcBef>
                <a:spcPct val="0"/>
              </a:spcBef>
              <a:spcAft>
                <a:spcPts val="600"/>
              </a:spcAft>
              <a:buClr>
                <a:srgbClr val="822433"/>
              </a:buClr>
              <a:buSzPct val="106000"/>
              <a:buFont typeface="Arial" panose="020B0604020202020204" pitchFamily="34" charset="0"/>
              <a:buChar char="•"/>
              <a:tabLst/>
              <a:defRPr/>
            </a:pPr>
            <a:endParaRPr kumimoji="0" lang="en-US" sz="2000" b="0" i="0" u="none" strike="noStrike" kern="1200" cap="none" spc="0" normalizeH="0" baseline="0" noProof="0" dirty="0">
              <a:ln>
                <a:noFill/>
              </a:ln>
              <a:solidFill>
                <a:srgbClr val="000000"/>
              </a:solidFill>
              <a:effectLst/>
              <a:uLnTx/>
              <a:uFillTx/>
              <a:latin typeface="Arial"/>
              <a:ea typeface="ＭＳ Ｐゴシック"/>
              <a:cs typeface="+mn-cs"/>
            </a:endParaRPr>
          </a:p>
          <a:p>
            <a:pPr marL="0" marR="0" lvl="0" indent="-228600" algn="l" defTabSz="914400" rtl="0" eaLnBrk="1" fontAlgn="base" latinLnBrk="0" hangingPunct="1">
              <a:lnSpc>
                <a:spcPct val="90000"/>
              </a:lnSpc>
              <a:spcBef>
                <a:spcPct val="0"/>
              </a:spcBef>
              <a:spcAft>
                <a:spcPts val="600"/>
              </a:spcAft>
              <a:buClr>
                <a:srgbClr val="822433"/>
              </a:buClr>
              <a:buSzPct val="106000"/>
              <a:buFont typeface="Arial" panose="020B0604020202020204" pitchFamily="34" charset="0"/>
              <a:buChar char="•"/>
              <a:tabLst/>
              <a:defRPr/>
            </a:pPr>
            <a:endParaRPr kumimoji="0" lang="en-US" sz="2200" b="0" i="0" u="none" strike="noStrike" kern="1200" cap="none" spc="0" normalizeH="0" baseline="0" noProof="0" dirty="0">
              <a:ln>
                <a:noFill/>
              </a:ln>
              <a:solidFill>
                <a:srgbClr val="000000"/>
              </a:solidFill>
              <a:effectLst/>
              <a:uLnTx/>
              <a:uFillTx/>
              <a:latin typeface="Arial"/>
              <a:ea typeface="ＭＳ Ｐゴシック"/>
              <a:cs typeface="+mn-cs"/>
            </a:endParaRPr>
          </a:p>
        </p:txBody>
      </p:sp>
      <p:pic>
        <p:nvPicPr>
          <p:cNvPr id="8" name="Segnaposto contenuto 7">
            <a:extLst>
              <a:ext uri="{FF2B5EF4-FFF2-40B4-BE49-F238E27FC236}">
                <a16:creationId xmlns:a16="http://schemas.microsoft.com/office/drawing/2014/main" id="{85951542-7FF7-474A-9C07-571967F72047}"/>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905276" y="3021638"/>
            <a:ext cx="5497129" cy="3052554"/>
          </a:xfrm>
          <a:prstGeom prst="rect">
            <a:avLst/>
          </a:prstGeom>
        </p:spPr>
      </p:pic>
      <p:sp>
        <p:nvSpPr>
          <p:cNvPr id="10" name="Segnaposto piè di pagina 4">
            <a:extLst>
              <a:ext uri="{FF2B5EF4-FFF2-40B4-BE49-F238E27FC236}">
                <a16:creationId xmlns:a16="http://schemas.microsoft.com/office/drawing/2014/main" id="{93D372FE-6A51-4010-817C-2492D5AB0AE8}"/>
              </a:ext>
            </a:extLst>
          </p:cNvPr>
          <p:cNvSpPr txBox="1">
            <a:spLocks/>
          </p:cNvSpPr>
          <p:nvPr/>
        </p:nvSpPr>
        <p:spPr bwMode="auto">
          <a:xfrm>
            <a:off x="1219200" y="6148388"/>
            <a:ext cx="2895600" cy="457200"/>
          </a:xfrm>
          <a:prstGeom prst="rect">
            <a:avLst/>
          </a:prstGeom>
          <a:noFill/>
          <a:ln>
            <a:noFill/>
          </a:ln>
        </p:spPr>
        <p:txBody>
          <a:bodyPr vert="horz" wrap="square" lIns="91440" tIns="45720" rIns="91440" bIns="45720" numCol="1" anchor="t" anchorCtr="0" compatLnSpc="1">
            <a:prstTxWarp prst="textNoShape">
              <a:avLst/>
            </a:prstTxWarp>
          </a:bodyPr>
          <a:lstStyle>
            <a:defPPr>
              <a:defRPr lang="it-IT"/>
            </a:defPPr>
            <a:lvl1pPr algn="l" rtl="0" eaLnBrk="0" fontAlgn="base" hangingPunct="0">
              <a:spcBef>
                <a:spcPct val="0"/>
              </a:spcBef>
              <a:spcAft>
                <a:spcPct val="0"/>
              </a:spcAft>
              <a:defRPr sz="1100" kern="1200">
                <a:solidFill>
                  <a:schemeClr val="bg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sz="900" kern="1200">
                <a:solidFill>
                  <a:schemeClr val="bg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900" kern="1200">
                <a:solidFill>
                  <a:schemeClr val="bg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900" kern="1200">
                <a:solidFill>
                  <a:schemeClr val="bg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900" kern="1200">
                <a:solidFill>
                  <a:schemeClr val="bg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900" kern="1200">
                <a:solidFill>
                  <a:schemeClr val="bg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900" kern="1200">
                <a:solidFill>
                  <a:schemeClr val="bg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900" kern="1200">
                <a:solidFill>
                  <a:schemeClr val="bg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900" kern="1200">
                <a:solidFill>
                  <a:schemeClr val="bg1"/>
                </a:solidFill>
                <a:latin typeface="Arial" panose="020B0604020202020204" pitchFamily="34" charset="0"/>
                <a:ea typeface="ＭＳ Ｐゴシック" panose="020B0600070205080204" pitchFamily="34" charset="-128"/>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Arial" panose="020B0604020202020204" pitchFamily="34" charset="0"/>
                <a:ea typeface="ＭＳ Ｐゴシック" panose="020B0600070205080204" pitchFamily="34" charset="-128"/>
                <a:cs typeface="+mn-cs"/>
              </a:rPr>
              <a:t>Control Learning techniques for set point regulation of robots with nonlinear joints flexibility</a:t>
            </a:r>
            <a:endParaRPr kumimoji="0" lang="it-IT" altLang="it-IT" sz="1100" b="0" i="0" u="none" strike="noStrike" kern="1200" cap="none" spc="0" normalizeH="0" baseline="0" noProof="0" dirty="0">
              <a:ln>
                <a:noFill/>
              </a:ln>
              <a:solidFill>
                <a:srgbClr val="FFFFFF"/>
              </a:solidFill>
              <a:effectLst/>
              <a:uLnTx/>
              <a:uFillTx/>
              <a:latin typeface="Arial" panose="020B0604020202020204" pitchFamily="34" charset="0"/>
              <a:ea typeface="ＭＳ Ｐゴシック" panose="020B0600070205080204" pitchFamily="34" charset="-128"/>
              <a:cs typeface="+mn-cs"/>
            </a:endParaRPr>
          </a:p>
        </p:txBody>
      </p:sp>
      <p:sp>
        <p:nvSpPr>
          <p:cNvPr id="3" name="Date Placeholder 2">
            <a:extLst>
              <a:ext uri="{FF2B5EF4-FFF2-40B4-BE49-F238E27FC236}">
                <a16:creationId xmlns:a16="http://schemas.microsoft.com/office/drawing/2014/main" id="{B34296D9-57F0-45DE-9B8A-9D641E84DCE9}"/>
              </a:ext>
            </a:extLst>
          </p:cNvPr>
          <p:cNvSpPr>
            <a:spLocks noGrp="1"/>
          </p:cNvSpPr>
          <p:nvPr>
            <p:ph type="dt" sz="half" idx="10"/>
          </p:nvPr>
        </p:nvSpPr>
        <p:spPr/>
        <p:txBody>
          <a:bodyPr/>
          <a:lstStyle/>
          <a:p>
            <a:pPr>
              <a:defRPr/>
            </a:pPr>
            <a:r>
              <a:rPr lang="en-US" altLang="it-IT"/>
              <a:t>A.Y. 2020/2021</a:t>
            </a:r>
            <a:endParaRPr lang="it-IT" altLang="it-IT"/>
          </a:p>
        </p:txBody>
      </p:sp>
      <p:sp>
        <p:nvSpPr>
          <p:cNvPr id="4" name="Footer Placeholder 3">
            <a:extLst>
              <a:ext uri="{FF2B5EF4-FFF2-40B4-BE49-F238E27FC236}">
                <a16:creationId xmlns:a16="http://schemas.microsoft.com/office/drawing/2014/main" id="{EEC2CCD7-B456-48BB-80E2-6BE5D9B74E61}"/>
              </a:ext>
            </a:extLst>
          </p:cNvPr>
          <p:cNvSpPr>
            <a:spLocks noGrp="1"/>
          </p:cNvSpPr>
          <p:nvPr>
            <p:ph type="ftr" sz="quarter" idx="11"/>
          </p:nvPr>
        </p:nvSpPr>
        <p:spPr/>
        <p:txBody>
          <a:bodyPr/>
          <a:lstStyle/>
          <a:p>
            <a:pPr>
              <a:defRPr/>
            </a:pPr>
            <a:r>
              <a:rPr lang="en-US" altLang="it-IT"/>
              <a:t>Control Learning techniques for set point regulation of robots with nonlinear joints flexibility</a:t>
            </a:r>
            <a:endParaRPr lang="it-IT" altLang="it-IT"/>
          </a:p>
        </p:txBody>
      </p:sp>
      <p:sp>
        <p:nvSpPr>
          <p:cNvPr id="5" name="Slide Number Placeholder 4">
            <a:extLst>
              <a:ext uri="{FF2B5EF4-FFF2-40B4-BE49-F238E27FC236}">
                <a16:creationId xmlns:a16="http://schemas.microsoft.com/office/drawing/2014/main" id="{DB4A9E8C-7D83-46D9-8B1D-7016B2E894EF}"/>
              </a:ext>
            </a:extLst>
          </p:cNvPr>
          <p:cNvSpPr>
            <a:spLocks noGrp="1"/>
          </p:cNvSpPr>
          <p:nvPr>
            <p:ph type="sldNum" sz="quarter" idx="12"/>
          </p:nvPr>
        </p:nvSpPr>
        <p:spPr/>
        <p:txBody>
          <a:bodyPr/>
          <a:lstStyle/>
          <a:p>
            <a:pPr>
              <a:defRPr/>
            </a:pPr>
            <a:r>
              <a:rPr lang="it-IT" altLang="it-IT"/>
              <a:t>Pagina </a:t>
            </a:r>
            <a:fld id="{BA685955-B0BA-445A-8774-01A37A6AC08F}" type="slidenum">
              <a:rPr lang="it-IT" altLang="it-IT" smtClean="0"/>
              <a:pPr>
                <a:defRPr/>
              </a:pPr>
              <a:t>7</a:t>
            </a:fld>
            <a:endParaRPr lang="it-IT" altLang="it-IT"/>
          </a:p>
        </p:txBody>
      </p:sp>
    </p:spTree>
    <p:extLst>
      <p:ext uri="{BB962C8B-B14F-4D97-AF65-F5344CB8AC3E}">
        <p14:creationId xmlns:p14="http://schemas.microsoft.com/office/powerpoint/2010/main" val="24022602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C11C0E3-C524-4250-A859-904BE88EB459}"/>
              </a:ext>
            </a:extLst>
          </p:cNvPr>
          <p:cNvSpPr>
            <a:spLocks noGrp="1"/>
          </p:cNvSpPr>
          <p:nvPr>
            <p:ph type="title"/>
          </p:nvPr>
        </p:nvSpPr>
        <p:spPr>
          <a:xfrm>
            <a:off x="339634" y="0"/>
            <a:ext cx="8548180" cy="587858"/>
          </a:xfrm>
        </p:spPr>
        <p:txBody>
          <a:bodyPr/>
          <a:lstStyle/>
          <a:p>
            <a:pPr algn="ctr"/>
            <a:r>
              <a:rPr lang="en-US" sz="3200" i="0" dirty="0">
                <a:effectLst>
                  <a:outerShdw blurRad="38100" dist="38100" dir="2700000" algn="tl">
                    <a:srgbClr val="000000">
                      <a:alpha val="43137"/>
                    </a:srgbClr>
                  </a:outerShdw>
                </a:effectLst>
                <a:latin typeface="Arial" panose="020B0604020202020204" pitchFamily="34" charset="0"/>
              </a:rPr>
              <a:t>MPC Formulation</a:t>
            </a:r>
            <a:endParaRPr lang="it-IT" sz="3200" dirty="0">
              <a:effectLst>
                <a:outerShdw blurRad="38100" dist="38100" dir="2700000" algn="tl">
                  <a:srgbClr val="000000">
                    <a:alpha val="43137"/>
                  </a:srgbClr>
                </a:outerShdw>
              </a:effectLst>
            </a:endParaRPr>
          </a:p>
        </p:txBody>
      </p:sp>
      <p:sp>
        <p:nvSpPr>
          <p:cNvPr id="3" name="Segnaposto contenuto 2">
            <a:extLst>
              <a:ext uri="{FF2B5EF4-FFF2-40B4-BE49-F238E27FC236}">
                <a16:creationId xmlns:a16="http://schemas.microsoft.com/office/drawing/2014/main" id="{3795287C-9349-4B5E-8094-6D756C3FDDB5}"/>
              </a:ext>
            </a:extLst>
          </p:cNvPr>
          <p:cNvSpPr>
            <a:spLocks noGrp="1"/>
          </p:cNvSpPr>
          <p:nvPr>
            <p:ph idx="1"/>
          </p:nvPr>
        </p:nvSpPr>
        <p:spPr>
          <a:xfrm>
            <a:off x="256186" y="426017"/>
            <a:ext cx="8765266" cy="5494015"/>
          </a:xfrm>
        </p:spPr>
        <p:txBody>
          <a:bodyPr/>
          <a:lstStyle/>
          <a:p>
            <a:pPr marL="0" indent="0">
              <a:buNone/>
            </a:pPr>
            <a:endParaRPr lang="it-IT" b="0" dirty="0">
              <a:latin typeface="Cambria Math" panose="02040503050406030204" pitchFamily="18" charset="0"/>
            </a:endParaRPr>
          </a:p>
          <a:p>
            <a:pPr lvl="0">
              <a:spcBef>
                <a:spcPct val="0"/>
              </a:spcBef>
              <a:buClr>
                <a:srgbClr val="790022"/>
              </a:buClr>
              <a:buFont typeface="Arial" panose="020B0604020202020204" pitchFamily="34" charset="0"/>
              <a:buChar char="•"/>
              <a:defRPr/>
            </a:pPr>
            <a:r>
              <a:rPr lang="it-IT" sz="2000" b="0" dirty="0">
                <a:latin typeface="Arial (Corpo)"/>
              </a:rPr>
              <a:t>MPC </a:t>
            </a:r>
            <a:r>
              <a:rPr lang="it-IT" sz="2000" b="0" dirty="0" err="1">
                <a:latin typeface="Arial (Corpo)"/>
              </a:rPr>
              <a:t>solves</a:t>
            </a:r>
            <a:r>
              <a:rPr lang="it-IT" sz="2000" b="0" dirty="0">
                <a:latin typeface="Arial (Corpo)"/>
              </a:rPr>
              <a:t> the following </a:t>
            </a:r>
            <a:r>
              <a:rPr lang="it-IT" sz="2000" b="0" i="1" dirty="0" err="1">
                <a:solidFill>
                  <a:schemeClr val="tx1"/>
                </a:solidFill>
                <a:latin typeface="Arial (Corpo)"/>
              </a:rPr>
              <a:t>optimal</a:t>
            </a:r>
            <a:r>
              <a:rPr lang="it-IT" sz="2000" b="0" i="1" dirty="0">
                <a:solidFill>
                  <a:schemeClr val="tx1"/>
                </a:solidFill>
                <a:latin typeface="Arial (Corpo)"/>
              </a:rPr>
              <a:t> control </a:t>
            </a:r>
            <a:r>
              <a:rPr lang="it-IT" sz="2000" b="0" i="1" dirty="0" err="1">
                <a:solidFill>
                  <a:schemeClr val="tx1"/>
                </a:solidFill>
                <a:latin typeface="Arial (Corpo)"/>
              </a:rPr>
              <a:t>problem</a:t>
            </a:r>
            <a:br>
              <a:rPr lang="it-IT" sz="2000" b="0" dirty="0">
                <a:latin typeface="Arial (Corpo)"/>
              </a:rPr>
            </a:br>
            <a:br>
              <a:rPr lang="it-IT" sz="2000" b="0" dirty="0">
                <a:latin typeface="Arial (Corpo)"/>
              </a:rPr>
            </a:br>
            <a:br>
              <a:rPr lang="it-IT" sz="2000" b="0" dirty="0">
                <a:latin typeface="Arial (Corpo)"/>
              </a:rPr>
            </a:br>
            <a:br>
              <a:rPr lang="it-IT" sz="2000" b="0" dirty="0">
                <a:latin typeface="Arial (Corpo)"/>
              </a:rPr>
            </a:br>
            <a:br>
              <a:rPr lang="it-IT" sz="2000" b="0" dirty="0">
                <a:latin typeface="Arial (Corpo)"/>
              </a:rPr>
            </a:br>
            <a:br>
              <a:rPr lang="it-IT" sz="2000" b="0" dirty="0">
                <a:latin typeface="Arial (Corpo)"/>
              </a:rPr>
            </a:br>
            <a:br>
              <a:rPr lang="it-IT" sz="2000" b="0" dirty="0">
                <a:latin typeface="Arial (Corpo)"/>
              </a:rPr>
            </a:br>
            <a:br>
              <a:rPr lang="it-IT" sz="2000" b="0" dirty="0">
                <a:latin typeface="Arial (Corpo)"/>
              </a:rPr>
            </a:br>
            <a:endParaRPr lang="it-IT" sz="2000" b="0" dirty="0">
              <a:latin typeface="Arial (Corpo)"/>
            </a:endParaRPr>
          </a:p>
          <a:p>
            <a:pPr lvl="0">
              <a:spcBef>
                <a:spcPct val="0"/>
              </a:spcBef>
              <a:buClr>
                <a:srgbClr val="790022"/>
              </a:buClr>
              <a:buFont typeface="Arial" panose="020B0604020202020204" pitchFamily="34" charset="0"/>
              <a:buChar char="•"/>
              <a:defRPr/>
            </a:pPr>
            <a:r>
              <a:rPr lang="it-IT" sz="2000" dirty="0">
                <a:latin typeface="Arial (Corpo)"/>
                <a:ea typeface="ＭＳ Ｐゴシック" panose="020B0600070205080204" pitchFamily="34" charset="-128"/>
              </a:rPr>
              <a:t>Solution to the control </a:t>
            </a:r>
            <a:r>
              <a:rPr lang="it-IT" sz="2000" dirty="0" err="1">
                <a:latin typeface="Arial (Corpo)"/>
                <a:ea typeface="ＭＳ Ｐゴシック" panose="020B0600070205080204" pitchFamily="34" charset="-128"/>
              </a:rPr>
              <a:t>problem</a:t>
            </a:r>
            <a:r>
              <a:rPr lang="it-IT" sz="2000" dirty="0">
                <a:latin typeface="Arial (Corpo)"/>
                <a:ea typeface="ＭＳ Ｐゴシック" panose="020B0600070205080204" pitchFamily="34" charset="-128"/>
              </a:rPr>
              <a:t> </a:t>
            </a:r>
            <a:r>
              <a:rPr lang="it-IT" sz="2000" dirty="0" err="1">
                <a:latin typeface="Arial (Corpo)"/>
                <a:ea typeface="ＭＳ Ｐゴシック" panose="020B0600070205080204" pitchFamily="34" charset="-128"/>
              </a:rPr>
              <a:t>is</a:t>
            </a:r>
            <a:r>
              <a:rPr lang="it-IT" sz="2000" dirty="0">
                <a:latin typeface="Arial (Corpo)"/>
                <a:ea typeface="ＭＳ Ｐゴシック" panose="020B0600070205080204" pitchFamily="34" charset="-128"/>
              </a:rPr>
              <a:t> the </a:t>
            </a:r>
            <a:r>
              <a:rPr lang="it-IT" sz="2000" i="1" dirty="0" err="1">
                <a:solidFill>
                  <a:srgbClr val="822433"/>
                </a:solidFill>
                <a:latin typeface="Arial (Corpo)"/>
                <a:ea typeface="ＭＳ Ｐゴシック" panose="020B0600070205080204" pitchFamily="34" charset="-128"/>
              </a:rPr>
              <a:t>optimal</a:t>
            </a:r>
            <a:r>
              <a:rPr lang="it-IT" sz="2000" i="1" dirty="0">
                <a:latin typeface="Arial (Corpo)"/>
                <a:ea typeface="ＭＳ Ｐゴシック" panose="020B0600070205080204" pitchFamily="34" charset="-128"/>
              </a:rPr>
              <a:t> </a:t>
            </a:r>
            <a:r>
              <a:rPr lang="it-IT" sz="2000" i="1" dirty="0">
                <a:solidFill>
                  <a:srgbClr val="822433"/>
                </a:solidFill>
                <a:latin typeface="Arial (Corpo)"/>
                <a:ea typeface="ＭＳ Ｐゴシック" panose="020B0600070205080204" pitchFamily="34" charset="-128"/>
              </a:rPr>
              <a:t>control </a:t>
            </a:r>
            <a:r>
              <a:rPr lang="it-IT" sz="2000" i="1" dirty="0" err="1">
                <a:solidFill>
                  <a:srgbClr val="822433"/>
                </a:solidFill>
                <a:latin typeface="Arial (Corpo)"/>
                <a:ea typeface="ＭＳ Ｐゴシック" panose="020B0600070205080204" pitchFamily="34" charset="-128"/>
              </a:rPr>
              <a:t>sequence</a:t>
            </a:r>
            <a:endParaRPr lang="it-IT" sz="2000" i="1" dirty="0">
              <a:solidFill>
                <a:srgbClr val="822433"/>
              </a:solidFill>
              <a:latin typeface="Arial (Corpo)"/>
              <a:ea typeface="ＭＳ Ｐゴシック" panose="020B0600070205080204" pitchFamily="34" charset="-128"/>
            </a:endParaRPr>
          </a:p>
          <a:p>
            <a:pPr marL="0" indent="0">
              <a:buClr>
                <a:srgbClr val="790022"/>
              </a:buClr>
              <a:buNone/>
              <a:defRPr/>
            </a:pPr>
            <a:br>
              <a:rPr lang="en-US" sz="2000" dirty="0">
                <a:latin typeface="Arial" panose="020B0604020202020204" pitchFamily="34" charset="0"/>
                <a:ea typeface="ＭＳ Ｐゴシック" panose="020B0600070205080204" pitchFamily="34" charset="-128"/>
              </a:rPr>
            </a:br>
            <a:endParaRPr lang="en-US" sz="2000" dirty="0">
              <a:latin typeface="Arial" panose="020B0604020202020204" pitchFamily="34" charset="0"/>
              <a:ea typeface="ＭＳ Ｐゴシック" panose="020B0600070205080204" pitchFamily="34" charset="-128"/>
            </a:endParaRPr>
          </a:p>
          <a:p>
            <a:pPr>
              <a:buClr>
                <a:srgbClr val="790022"/>
              </a:buClr>
              <a:buFont typeface="Arial" panose="020B0604020202020204" pitchFamily="34" charset="0"/>
              <a:buChar char="•"/>
              <a:defRPr/>
            </a:pPr>
            <a:r>
              <a:rPr lang="en-US" sz="2000" dirty="0">
                <a:latin typeface="Arial" panose="020B0604020202020204" pitchFamily="34" charset="0"/>
                <a:ea typeface="ＭＳ Ｐゴシック" panose="020B0600070205080204" pitchFamily="34" charset="-128"/>
              </a:rPr>
              <a:t>Only the first control of the sequence is applied to the plant, and then the resulting state of the plant is used as the new initial state for MPC, that accounts for the deviation (</a:t>
            </a:r>
            <a:r>
              <a:rPr lang="en-US" sz="2000" i="1" dirty="0">
                <a:solidFill>
                  <a:schemeClr val="tx1"/>
                </a:solidFill>
                <a:latin typeface="Arial" panose="020B0604020202020204" pitchFamily="34" charset="0"/>
                <a:ea typeface="ＭＳ Ｐゴシック" panose="020B0600070205080204" pitchFamily="34" charset="-128"/>
              </a:rPr>
              <a:t>closed-loop behavior</a:t>
            </a:r>
            <a:r>
              <a:rPr lang="en-US" sz="2000" dirty="0">
                <a:latin typeface="Arial" panose="020B0604020202020204" pitchFamily="34" charset="0"/>
                <a:ea typeface="ＭＳ Ｐゴシック" panose="020B0600070205080204" pitchFamily="34" charset="-128"/>
              </a:rPr>
              <a:t>)</a:t>
            </a:r>
            <a:endParaRPr lang="it-IT" sz="2000" dirty="0">
              <a:latin typeface="Arial" panose="020B0604020202020204" pitchFamily="34" charset="0"/>
              <a:ea typeface="ＭＳ Ｐゴシック" panose="020B0600070205080204" pitchFamily="34" charset="-128"/>
            </a:endParaRPr>
          </a:p>
          <a:p>
            <a:endParaRPr lang="it-IT" sz="2000" b="0" dirty="0">
              <a:latin typeface="Arial (Corpo)"/>
            </a:endParaRPr>
          </a:p>
        </p:txBody>
      </p:sp>
      <p:sp>
        <p:nvSpPr>
          <p:cNvPr id="4" name="Segnaposto data 3">
            <a:extLst>
              <a:ext uri="{FF2B5EF4-FFF2-40B4-BE49-F238E27FC236}">
                <a16:creationId xmlns:a16="http://schemas.microsoft.com/office/drawing/2014/main" id="{DDB8A09F-75BD-471F-B467-581E1C0C1B3C}"/>
              </a:ext>
            </a:extLst>
          </p:cNvPr>
          <p:cNvSpPr>
            <a:spLocks noGrp="1"/>
          </p:cNvSpPr>
          <p:nvPr>
            <p:ph type="dt" sz="half" idx="10"/>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it-IT" sz="1100" b="0" i="0" u="none" strike="noStrike" kern="1200" cap="none" spc="0" normalizeH="0" baseline="0" noProof="0">
                <a:ln>
                  <a:noFill/>
                </a:ln>
                <a:solidFill>
                  <a:srgbClr val="FFFFFF"/>
                </a:solidFill>
                <a:effectLst/>
                <a:uLnTx/>
                <a:uFillTx/>
                <a:latin typeface="Arial" panose="020B0604020202020204" pitchFamily="34" charset="0"/>
                <a:ea typeface="ＭＳ Ｐゴシック" panose="020B0600070205080204" pitchFamily="34" charset="-128"/>
                <a:cs typeface="+mn-cs"/>
              </a:rPr>
              <a:t>A.Y. 2020/2021</a:t>
            </a:r>
            <a:endParaRPr kumimoji="0" lang="it-IT" altLang="it-IT" sz="1100" b="0" i="0" u="none" strike="noStrike" kern="1200" cap="none" spc="0" normalizeH="0" baseline="0" noProof="0" dirty="0">
              <a:ln>
                <a:noFill/>
              </a:ln>
              <a:solidFill>
                <a:srgbClr val="FFFFFF"/>
              </a:solidFill>
              <a:effectLst/>
              <a:uLnTx/>
              <a:uFillTx/>
              <a:latin typeface="Arial" panose="020B0604020202020204" pitchFamily="34" charset="0"/>
              <a:ea typeface="ＭＳ Ｐゴシック" panose="020B0600070205080204" pitchFamily="34" charset="-128"/>
              <a:cs typeface="+mn-cs"/>
            </a:endParaRPr>
          </a:p>
        </p:txBody>
      </p:sp>
      <p:sp>
        <p:nvSpPr>
          <p:cNvPr id="5" name="Segnaposto piè di pagina 4">
            <a:extLst>
              <a:ext uri="{FF2B5EF4-FFF2-40B4-BE49-F238E27FC236}">
                <a16:creationId xmlns:a16="http://schemas.microsoft.com/office/drawing/2014/main" id="{91FC52F1-BCFA-40E2-9166-7C915042BCA3}"/>
              </a:ext>
            </a:extLst>
          </p:cNvPr>
          <p:cNvSpPr>
            <a:spLocks noGrp="1"/>
          </p:cNvSpPr>
          <p:nvPr>
            <p:ph type="ftr" sz="quarter" idx="11"/>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Arial" panose="020B0604020202020204" pitchFamily="34" charset="0"/>
                <a:ea typeface="ＭＳ Ｐゴシック" panose="020B0600070205080204" pitchFamily="34" charset="-128"/>
                <a:cs typeface="+mn-cs"/>
              </a:rPr>
              <a:t>Control Learning techniques for set point regulation of robots with nonlinear joints flexibility</a:t>
            </a:r>
            <a:endParaRPr kumimoji="0" lang="it-IT" altLang="it-IT" sz="1100" b="0" i="0" u="none" strike="noStrike" kern="1200" cap="none" spc="0" normalizeH="0" baseline="0" noProof="0" dirty="0">
              <a:ln>
                <a:noFill/>
              </a:ln>
              <a:solidFill>
                <a:srgbClr val="FFFFFF"/>
              </a:solidFill>
              <a:effectLst/>
              <a:uLnTx/>
              <a:uFillTx/>
              <a:latin typeface="Arial" panose="020B0604020202020204" pitchFamily="34" charset="0"/>
              <a:ea typeface="ＭＳ Ｐゴシック" panose="020B0600070205080204" pitchFamily="34" charset="-128"/>
              <a:cs typeface="+mn-cs"/>
            </a:endParaRPr>
          </a:p>
        </p:txBody>
      </p:sp>
      <p:sp>
        <p:nvSpPr>
          <p:cNvPr id="6" name="Segnaposto numero diapositiva 5">
            <a:extLst>
              <a:ext uri="{FF2B5EF4-FFF2-40B4-BE49-F238E27FC236}">
                <a16:creationId xmlns:a16="http://schemas.microsoft.com/office/drawing/2014/main" id="{D3240A8D-517D-4477-8A59-2548A202DE28}"/>
              </a:ext>
            </a:extLst>
          </p:cNvPr>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it-IT" altLang="it-IT" sz="1100" b="0" i="0" u="none" strike="noStrike" kern="1200" cap="none" spc="0" normalizeH="0" baseline="0" noProof="0" dirty="0">
                <a:ln>
                  <a:noFill/>
                </a:ln>
                <a:solidFill>
                  <a:srgbClr val="FFFFFF"/>
                </a:solidFill>
                <a:effectLst/>
                <a:uLnTx/>
                <a:uFillTx/>
                <a:latin typeface="Arial" panose="020B0604020202020204" pitchFamily="34" charset="0"/>
                <a:ea typeface="ＭＳ Ｐゴシック" panose="020B0600070205080204" pitchFamily="34" charset="-128"/>
                <a:cs typeface="+mn-cs"/>
              </a:rPr>
              <a:t>Pagina </a:t>
            </a:r>
            <a:fld id="{BA685955-B0BA-445A-8774-01A37A6AC08F}" type="slidenum">
              <a:rPr kumimoji="0" lang="it-IT" altLang="it-IT" sz="1100" b="0" i="0" u="none" strike="noStrike" kern="1200" cap="none" spc="0" normalizeH="0" baseline="0" noProof="0" smtClean="0">
                <a:ln>
                  <a:noFill/>
                </a:ln>
                <a:solidFill>
                  <a:srgbClr val="FFFFFF"/>
                </a:solidFill>
                <a:effectLst/>
                <a:uLnTx/>
                <a:uFillTx/>
                <a:latin typeface="Arial" panose="020B0604020202020204" pitchFamily="34" charset="0"/>
                <a:ea typeface="ＭＳ Ｐゴシック" panose="020B0600070205080204" pitchFamily="34"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8</a:t>
            </a:fld>
            <a:endParaRPr kumimoji="0" lang="it-IT" altLang="it-IT" sz="1100" b="0" i="0" u="none" strike="noStrike" kern="1200" cap="none" spc="0" normalizeH="0" baseline="0" noProof="0" dirty="0">
              <a:ln>
                <a:noFill/>
              </a:ln>
              <a:solidFill>
                <a:srgbClr val="FFFFFF"/>
              </a:solidFill>
              <a:effectLst/>
              <a:uLnTx/>
              <a:uFillTx/>
              <a:latin typeface="Arial" panose="020B0604020202020204" pitchFamily="34" charset="0"/>
              <a:ea typeface="ＭＳ Ｐゴシック" panose="020B0600070205080204" pitchFamily="34" charset="-128"/>
              <a:cs typeface="+mn-cs"/>
            </a:endParaRPr>
          </a:p>
        </p:txBody>
      </p:sp>
      <p:grpSp>
        <p:nvGrpSpPr>
          <p:cNvPr id="514" name="Group 513" descr="\documentclass{article}&#10;\usepackage{amsfonts}&#10;\usepackage{amssymb}&#10;\usepackage{amsmath}&#10;\usepackage{mathtools}&#10;\usepackage{physics}&#10;\pagestyle{empty}&#10;\begin{document}&#10;&#10;&#10;&#10;\begin{equation*}&#10;\vb{u}^* = \{ \vb{u}^*(0), \vb{u}^*(1), \dots, \vb{u}^*(N-1)  \}&#10;\end{equation*}&#10;&#10;\end{document}" title="IguanaTex Vector Display">
            <a:extLst>
              <a:ext uri="{FF2B5EF4-FFF2-40B4-BE49-F238E27FC236}">
                <a16:creationId xmlns:a16="http://schemas.microsoft.com/office/drawing/2014/main" id="{9CD9D515-187C-4E60-89C2-1850B274B154}"/>
              </a:ext>
            </a:extLst>
          </p:cNvPr>
          <p:cNvGrpSpPr>
            <a:grpSpLocks noChangeAspect="1"/>
          </p:cNvGrpSpPr>
          <p:nvPr>
            <p:custDataLst>
              <p:tags r:id="rId1"/>
            </p:custDataLst>
          </p:nvPr>
        </p:nvGrpSpPr>
        <p:grpSpPr>
          <a:xfrm>
            <a:off x="2590800" y="4129819"/>
            <a:ext cx="3962400" cy="304800"/>
            <a:chOff x="2835275" y="4818063"/>
            <a:chExt cx="3962400" cy="304800"/>
          </a:xfrm>
        </p:grpSpPr>
        <p:sp>
          <p:nvSpPr>
            <p:cNvPr id="485" name="Freeform 304">
              <a:extLst>
                <a:ext uri="{FF2B5EF4-FFF2-40B4-BE49-F238E27FC236}">
                  <a16:creationId xmlns:a16="http://schemas.microsoft.com/office/drawing/2014/main" id="{D6F170E2-0A8B-47B4-89E9-3C77B9A678DE}"/>
                </a:ext>
              </a:extLst>
            </p:cNvPr>
            <p:cNvSpPr>
              <a:spLocks/>
            </p:cNvSpPr>
            <p:nvPr>
              <p:custDataLst>
                <p:tags r:id="rId73"/>
              </p:custDataLst>
            </p:nvPr>
          </p:nvSpPr>
          <p:spPr bwMode="auto">
            <a:xfrm>
              <a:off x="2835275" y="4910138"/>
              <a:ext cx="149225" cy="138113"/>
            </a:xfrm>
            <a:custGeom>
              <a:avLst/>
              <a:gdLst>
                <a:gd name="T0" fmla="*/ 196 w 284"/>
                <a:gd name="T1" fmla="*/ 188 h 227"/>
                <a:gd name="T2" fmla="*/ 196 w 284"/>
                <a:gd name="T3" fmla="*/ 227 h 227"/>
                <a:gd name="T4" fmla="*/ 284 w 284"/>
                <a:gd name="T5" fmla="*/ 224 h 227"/>
                <a:gd name="T6" fmla="*/ 284 w 284"/>
                <a:gd name="T7" fmla="*/ 200 h 227"/>
                <a:gd name="T8" fmla="*/ 250 w 284"/>
                <a:gd name="T9" fmla="*/ 181 h 227"/>
                <a:gd name="T10" fmla="*/ 250 w 284"/>
                <a:gd name="T11" fmla="*/ 0 h 227"/>
                <a:gd name="T12" fmla="*/ 158 w 284"/>
                <a:gd name="T13" fmla="*/ 4 h 227"/>
                <a:gd name="T14" fmla="*/ 158 w 284"/>
                <a:gd name="T15" fmla="*/ 27 h 227"/>
                <a:gd name="T16" fmla="*/ 193 w 284"/>
                <a:gd name="T17" fmla="*/ 46 h 227"/>
                <a:gd name="T18" fmla="*/ 193 w 284"/>
                <a:gd name="T19" fmla="*/ 142 h 227"/>
                <a:gd name="T20" fmla="*/ 131 w 284"/>
                <a:gd name="T21" fmla="*/ 209 h 227"/>
                <a:gd name="T22" fmla="*/ 91 w 284"/>
                <a:gd name="T23" fmla="*/ 170 h 227"/>
                <a:gd name="T24" fmla="*/ 91 w 284"/>
                <a:gd name="T25" fmla="*/ 0 h 227"/>
                <a:gd name="T26" fmla="*/ 0 w 284"/>
                <a:gd name="T27" fmla="*/ 4 h 227"/>
                <a:gd name="T28" fmla="*/ 0 w 284"/>
                <a:gd name="T29" fmla="*/ 27 h 227"/>
                <a:gd name="T30" fmla="*/ 34 w 284"/>
                <a:gd name="T31" fmla="*/ 46 h 227"/>
                <a:gd name="T32" fmla="*/ 34 w 284"/>
                <a:gd name="T33" fmla="*/ 163 h 227"/>
                <a:gd name="T34" fmla="*/ 124 w 284"/>
                <a:gd name="T35" fmla="*/ 227 h 227"/>
                <a:gd name="T36" fmla="*/ 196 w 284"/>
                <a:gd name="T37" fmla="*/ 188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4" h="227">
                  <a:moveTo>
                    <a:pt x="196" y="188"/>
                  </a:moveTo>
                  <a:lnTo>
                    <a:pt x="196" y="227"/>
                  </a:lnTo>
                  <a:lnTo>
                    <a:pt x="284" y="224"/>
                  </a:lnTo>
                  <a:lnTo>
                    <a:pt x="284" y="200"/>
                  </a:lnTo>
                  <a:cubicBezTo>
                    <a:pt x="253" y="200"/>
                    <a:pt x="250" y="200"/>
                    <a:pt x="250" y="181"/>
                  </a:cubicBezTo>
                  <a:lnTo>
                    <a:pt x="250" y="0"/>
                  </a:lnTo>
                  <a:lnTo>
                    <a:pt x="158" y="4"/>
                  </a:lnTo>
                  <a:lnTo>
                    <a:pt x="158" y="27"/>
                  </a:lnTo>
                  <a:cubicBezTo>
                    <a:pt x="189" y="27"/>
                    <a:pt x="193" y="27"/>
                    <a:pt x="193" y="46"/>
                  </a:cubicBezTo>
                  <a:lnTo>
                    <a:pt x="193" y="142"/>
                  </a:lnTo>
                  <a:cubicBezTo>
                    <a:pt x="193" y="183"/>
                    <a:pt x="167" y="209"/>
                    <a:pt x="131" y="209"/>
                  </a:cubicBezTo>
                  <a:cubicBezTo>
                    <a:pt x="92" y="209"/>
                    <a:pt x="91" y="196"/>
                    <a:pt x="91" y="170"/>
                  </a:cubicBezTo>
                  <a:lnTo>
                    <a:pt x="91" y="0"/>
                  </a:lnTo>
                  <a:lnTo>
                    <a:pt x="0" y="4"/>
                  </a:lnTo>
                  <a:lnTo>
                    <a:pt x="0" y="27"/>
                  </a:lnTo>
                  <a:cubicBezTo>
                    <a:pt x="31" y="27"/>
                    <a:pt x="34" y="27"/>
                    <a:pt x="34" y="46"/>
                  </a:cubicBezTo>
                  <a:lnTo>
                    <a:pt x="34" y="163"/>
                  </a:lnTo>
                  <a:cubicBezTo>
                    <a:pt x="34" y="216"/>
                    <a:pt x="74" y="227"/>
                    <a:pt x="124" y="227"/>
                  </a:cubicBezTo>
                  <a:cubicBezTo>
                    <a:pt x="137" y="227"/>
                    <a:pt x="173" y="227"/>
                    <a:pt x="196" y="188"/>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6" name="Freeform 305">
              <a:extLst>
                <a:ext uri="{FF2B5EF4-FFF2-40B4-BE49-F238E27FC236}">
                  <a16:creationId xmlns:a16="http://schemas.microsoft.com/office/drawing/2014/main" id="{7175255B-2F0F-40A1-99CB-A56999A1E72D}"/>
                </a:ext>
              </a:extLst>
            </p:cNvPr>
            <p:cNvSpPr>
              <a:spLocks/>
            </p:cNvSpPr>
            <p:nvPr>
              <p:custDataLst>
                <p:tags r:id="rId74"/>
              </p:custDataLst>
            </p:nvPr>
          </p:nvSpPr>
          <p:spPr bwMode="auto">
            <a:xfrm>
              <a:off x="3005138" y="4821238"/>
              <a:ext cx="74613" cy="92075"/>
            </a:xfrm>
            <a:custGeom>
              <a:avLst/>
              <a:gdLst>
                <a:gd name="T0" fmla="*/ 82 w 142"/>
                <a:gd name="T1" fmla="*/ 75 h 150"/>
                <a:gd name="T2" fmla="*/ 132 w 142"/>
                <a:gd name="T3" fmla="*/ 54 h 150"/>
                <a:gd name="T4" fmla="*/ 142 w 142"/>
                <a:gd name="T5" fmla="*/ 43 h 150"/>
                <a:gd name="T6" fmla="*/ 131 w 142"/>
                <a:gd name="T7" fmla="*/ 32 h 150"/>
                <a:gd name="T8" fmla="*/ 124 w 142"/>
                <a:gd name="T9" fmla="*/ 35 h 150"/>
                <a:gd name="T10" fmla="*/ 76 w 142"/>
                <a:gd name="T11" fmla="*/ 67 h 150"/>
                <a:gd name="T12" fmla="*/ 82 w 142"/>
                <a:gd name="T13" fmla="*/ 15 h 150"/>
                <a:gd name="T14" fmla="*/ 71 w 142"/>
                <a:gd name="T15" fmla="*/ 0 h 150"/>
                <a:gd name="T16" fmla="*/ 60 w 142"/>
                <a:gd name="T17" fmla="*/ 10 h 150"/>
                <a:gd name="T18" fmla="*/ 62 w 142"/>
                <a:gd name="T19" fmla="*/ 28 h 150"/>
                <a:gd name="T20" fmla="*/ 66 w 142"/>
                <a:gd name="T21" fmla="*/ 67 h 150"/>
                <a:gd name="T22" fmla="*/ 19 w 142"/>
                <a:gd name="T23" fmla="*/ 35 h 150"/>
                <a:gd name="T24" fmla="*/ 11 w 142"/>
                <a:gd name="T25" fmla="*/ 32 h 150"/>
                <a:gd name="T26" fmla="*/ 0 w 142"/>
                <a:gd name="T27" fmla="*/ 43 h 150"/>
                <a:gd name="T28" fmla="*/ 8 w 142"/>
                <a:gd name="T29" fmla="*/ 53 h 150"/>
                <a:gd name="T30" fmla="*/ 60 w 142"/>
                <a:gd name="T31" fmla="*/ 75 h 150"/>
                <a:gd name="T32" fmla="*/ 10 w 142"/>
                <a:gd name="T33" fmla="*/ 97 h 150"/>
                <a:gd name="T34" fmla="*/ 0 w 142"/>
                <a:gd name="T35" fmla="*/ 107 h 150"/>
                <a:gd name="T36" fmla="*/ 11 w 142"/>
                <a:gd name="T37" fmla="*/ 119 h 150"/>
                <a:gd name="T38" fmla="*/ 19 w 142"/>
                <a:gd name="T39" fmla="*/ 115 h 150"/>
                <a:gd name="T40" fmla="*/ 66 w 142"/>
                <a:gd name="T41" fmla="*/ 84 h 150"/>
                <a:gd name="T42" fmla="*/ 60 w 142"/>
                <a:gd name="T43" fmla="*/ 140 h 150"/>
                <a:gd name="T44" fmla="*/ 71 w 142"/>
                <a:gd name="T45" fmla="*/ 150 h 150"/>
                <a:gd name="T46" fmla="*/ 82 w 142"/>
                <a:gd name="T47" fmla="*/ 140 h 150"/>
                <a:gd name="T48" fmla="*/ 80 w 142"/>
                <a:gd name="T49" fmla="*/ 123 h 150"/>
                <a:gd name="T50" fmla="*/ 76 w 142"/>
                <a:gd name="T51" fmla="*/ 84 h 150"/>
                <a:gd name="T52" fmla="*/ 118 w 142"/>
                <a:gd name="T53" fmla="*/ 112 h 150"/>
                <a:gd name="T54" fmla="*/ 131 w 142"/>
                <a:gd name="T55" fmla="*/ 119 h 150"/>
                <a:gd name="T56" fmla="*/ 142 w 142"/>
                <a:gd name="T57" fmla="*/ 107 h 150"/>
                <a:gd name="T58" fmla="*/ 135 w 142"/>
                <a:gd name="T59" fmla="*/ 97 h 150"/>
                <a:gd name="T60" fmla="*/ 82 w 142"/>
                <a:gd name="T61" fmla="*/ 75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42" h="150">
                  <a:moveTo>
                    <a:pt x="82" y="75"/>
                  </a:moveTo>
                  <a:cubicBezTo>
                    <a:pt x="111" y="63"/>
                    <a:pt x="124" y="58"/>
                    <a:pt x="132" y="54"/>
                  </a:cubicBezTo>
                  <a:cubicBezTo>
                    <a:pt x="139" y="51"/>
                    <a:pt x="142" y="50"/>
                    <a:pt x="142" y="43"/>
                  </a:cubicBezTo>
                  <a:cubicBezTo>
                    <a:pt x="142" y="37"/>
                    <a:pt x="138" y="32"/>
                    <a:pt x="131" y="32"/>
                  </a:cubicBezTo>
                  <a:cubicBezTo>
                    <a:pt x="129" y="32"/>
                    <a:pt x="128" y="32"/>
                    <a:pt x="124" y="35"/>
                  </a:cubicBezTo>
                  <a:lnTo>
                    <a:pt x="76" y="67"/>
                  </a:lnTo>
                  <a:lnTo>
                    <a:pt x="82" y="15"/>
                  </a:lnTo>
                  <a:cubicBezTo>
                    <a:pt x="82" y="9"/>
                    <a:pt x="82" y="0"/>
                    <a:pt x="71" y="0"/>
                  </a:cubicBezTo>
                  <a:cubicBezTo>
                    <a:pt x="67" y="0"/>
                    <a:pt x="60" y="3"/>
                    <a:pt x="60" y="10"/>
                  </a:cubicBezTo>
                  <a:cubicBezTo>
                    <a:pt x="60" y="14"/>
                    <a:pt x="62" y="24"/>
                    <a:pt x="62" y="28"/>
                  </a:cubicBezTo>
                  <a:cubicBezTo>
                    <a:pt x="63" y="34"/>
                    <a:pt x="65" y="59"/>
                    <a:pt x="66" y="67"/>
                  </a:cubicBezTo>
                  <a:lnTo>
                    <a:pt x="19" y="35"/>
                  </a:lnTo>
                  <a:cubicBezTo>
                    <a:pt x="15" y="33"/>
                    <a:pt x="14" y="32"/>
                    <a:pt x="11" y="32"/>
                  </a:cubicBezTo>
                  <a:cubicBezTo>
                    <a:pt x="5" y="32"/>
                    <a:pt x="0" y="37"/>
                    <a:pt x="0" y="43"/>
                  </a:cubicBezTo>
                  <a:cubicBezTo>
                    <a:pt x="0" y="50"/>
                    <a:pt x="5" y="52"/>
                    <a:pt x="8" y="53"/>
                  </a:cubicBezTo>
                  <a:lnTo>
                    <a:pt x="60" y="75"/>
                  </a:lnTo>
                  <a:cubicBezTo>
                    <a:pt x="32" y="88"/>
                    <a:pt x="19" y="92"/>
                    <a:pt x="10" y="97"/>
                  </a:cubicBezTo>
                  <a:cubicBezTo>
                    <a:pt x="4" y="99"/>
                    <a:pt x="0" y="101"/>
                    <a:pt x="0" y="107"/>
                  </a:cubicBezTo>
                  <a:cubicBezTo>
                    <a:pt x="0" y="113"/>
                    <a:pt x="5" y="119"/>
                    <a:pt x="11" y="119"/>
                  </a:cubicBezTo>
                  <a:cubicBezTo>
                    <a:pt x="14" y="119"/>
                    <a:pt x="14" y="119"/>
                    <a:pt x="19" y="115"/>
                  </a:cubicBezTo>
                  <a:lnTo>
                    <a:pt x="66" y="84"/>
                  </a:lnTo>
                  <a:lnTo>
                    <a:pt x="60" y="140"/>
                  </a:lnTo>
                  <a:cubicBezTo>
                    <a:pt x="60" y="148"/>
                    <a:pt x="67" y="150"/>
                    <a:pt x="71" y="150"/>
                  </a:cubicBezTo>
                  <a:cubicBezTo>
                    <a:pt x="75" y="150"/>
                    <a:pt x="82" y="148"/>
                    <a:pt x="82" y="140"/>
                  </a:cubicBezTo>
                  <a:cubicBezTo>
                    <a:pt x="82" y="137"/>
                    <a:pt x="81" y="126"/>
                    <a:pt x="80" y="123"/>
                  </a:cubicBezTo>
                  <a:cubicBezTo>
                    <a:pt x="80" y="117"/>
                    <a:pt x="77" y="92"/>
                    <a:pt x="76" y="84"/>
                  </a:cubicBezTo>
                  <a:lnTo>
                    <a:pt x="118" y="112"/>
                  </a:lnTo>
                  <a:cubicBezTo>
                    <a:pt x="127" y="119"/>
                    <a:pt x="128" y="119"/>
                    <a:pt x="131" y="119"/>
                  </a:cubicBezTo>
                  <a:cubicBezTo>
                    <a:pt x="138" y="119"/>
                    <a:pt x="142" y="113"/>
                    <a:pt x="142" y="107"/>
                  </a:cubicBezTo>
                  <a:cubicBezTo>
                    <a:pt x="142" y="100"/>
                    <a:pt x="138" y="99"/>
                    <a:pt x="135" y="97"/>
                  </a:cubicBezTo>
                  <a:lnTo>
                    <a:pt x="82" y="75"/>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7" name="Freeform 306">
              <a:extLst>
                <a:ext uri="{FF2B5EF4-FFF2-40B4-BE49-F238E27FC236}">
                  <a16:creationId xmlns:a16="http://schemas.microsoft.com/office/drawing/2014/main" id="{71C9142A-EC1B-4B94-8C41-58565A6C3E8B}"/>
                </a:ext>
              </a:extLst>
            </p:cNvPr>
            <p:cNvSpPr>
              <a:spLocks noEditPoints="1"/>
            </p:cNvSpPr>
            <p:nvPr>
              <p:custDataLst>
                <p:tags r:id="rId75"/>
              </p:custDataLst>
            </p:nvPr>
          </p:nvSpPr>
          <p:spPr bwMode="auto">
            <a:xfrm>
              <a:off x="3195638" y="4933951"/>
              <a:ext cx="173038" cy="71438"/>
            </a:xfrm>
            <a:custGeom>
              <a:avLst/>
              <a:gdLst>
                <a:gd name="T0" fmla="*/ 314 w 331"/>
                <a:gd name="T1" fmla="*/ 20 h 117"/>
                <a:gd name="T2" fmla="*/ 331 w 331"/>
                <a:gd name="T3" fmla="*/ 10 h 117"/>
                <a:gd name="T4" fmla="*/ 315 w 331"/>
                <a:gd name="T5" fmla="*/ 0 h 117"/>
                <a:gd name="T6" fmla="*/ 16 w 331"/>
                <a:gd name="T7" fmla="*/ 0 h 117"/>
                <a:gd name="T8" fmla="*/ 0 w 331"/>
                <a:gd name="T9" fmla="*/ 10 h 117"/>
                <a:gd name="T10" fmla="*/ 17 w 331"/>
                <a:gd name="T11" fmla="*/ 20 h 117"/>
                <a:gd name="T12" fmla="*/ 314 w 331"/>
                <a:gd name="T13" fmla="*/ 20 h 117"/>
                <a:gd name="T14" fmla="*/ 315 w 331"/>
                <a:gd name="T15" fmla="*/ 117 h 117"/>
                <a:gd name="T16" fmla="*/ 331 w 331"/>
                <a:gd name="T17" fmla="*/ 107 h 117"/>
                <a:gd name="T18" fmla="*/ 314 w 331"/>
                <a:gd name="T19" fmla="*/ 97 h 117"/>
                <a:gd name="T20" fmla="*/ 17 w 331"/>
                <a:gd name="T21" fmla="*/ 97 h 117"/>
                <a:gd name="T22" fmla="*/ 0 w 331"/>
                <a:gd name="T23" fmla="*/ 107 h 117"/>
                <a:gd name="T24" fmla="*/ 16 w 331"/>
                <a:gd name="T25" fmla="*/ 117 h 117"/>
                <a:gd name="T26" fmla="*/ 315 w 331"/>
                <a:gd name="T27" fmla="*/ 117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1" h="117">
                  <a:moveTo>
                    <a:pt x="314" y="20"/>
                  </a:moveTo>
                  <a:cubicBezTo>
                    <a:pt x="322" y="20"/>
                    <a:pt x="331" y="20"/>
                    <a:pt x="331" y="10"/>
                  </a:cubicBezTo>
                  <a:cubicBezTo>
                    <a:pt x="331" y="0"/>
                    <a:pt x="322" y="0"/>
                    <a:pt x="315" y="0"/>
                  </a:cubicBezTo>
                  <a:lnTo>
                    <a:pt x="16" y="0"/>
                  </a:lnTo>
                  <a:cubicBezTo>
                    <a:pt x="9" y="0"/>
                    <a:pt x="0" y="0"/>
                    <a:pt x="0" y="10"/>
                  </a:cubicBezTo>
                  <a:cubicBezTo>
                    <a:pt x="0" y="20"/>
                    <a:pt x="9" y="20"/>
                    <a:pt x="17" y="20"/>
                  </a:cubicBezTo>
                  <a:lnTo>
                    <a:pt x="314" y="20"/>
                  </a:lnTo>
                  <a:close/>
                  <a:moveTo>
                    <a:pt x="315" y="117"/>
                  </a:moveTo>
                  <a:cubicBezTo>
                    <a:pt x="322" y="117"/>
                    <a:pt x="331" y="117"/>
                    <a:pt x="331" y="107"/>
                  </a:cubicBezTo>
                  <a:cubicBezTo>
                    <a:pt x="331" y="97"/>
                    <a:pt x="322" y="97"/>
                    <a:pt x="314" y="97"/>
                  </a:cubicBezTo>
                  <a:lnTo>
                    <a:pt x="17" y="97"/>
                  </a:lnTo>
                  <a:cubicBezTo>
                    <a:pt x="9" y="97"/>
                    <a:pt x="0" y="97"/>
                    <a:pt x="0" y="107"/>
                  </a:cubicBezTo>
                  <a:cubicBezTo>
                    <a:pt x="0" y="117"/>
                    <a:pt x="9" y="117"/>
                    <a:pt x="16" y="117"/>
                  </a:cubicBezTo>
                  <a:lnTo>
                    <a:pt x="315" y="117"/>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8" name="Freeform 307">
              <a:extLst>
                <a:ext uri="{FF2B5EF4-FFF2-40B4-BE49-F238E27FC236}">
                  <a16:creationId xmlns:a16="http://schemas.microsoft.com/office/drawing/2014/main" id="{0CB98CA0-74FC-4445-B7F6-94A351B638D8}"/>
                </a:ext>
              </a:extLst>
            </p:cNvPr>
            <p:cNvSpPr>
              <a:spLocks/>
            </p:cNvSpPr>
            <p:nvPr>
              <p:custDataLst>
                <p:tags r:id="rId76"/>
              </p:custDataLst>
            </p:nvPr>
          </p:nvSpPr>
          <p:spPr bwMode="auto">
            <a:xfrm>
              <a:off x="3475038" y="4818063"/>
              <a:ext cx="92075" cy="304800"/>
            </a:xfrm>
            <a:custGeom>
              <a:avLst/>
              <a:gdLst>
                <a:gd name="T0" fmla="*/ 105 w 177"/>
                <a:gd name="T1" fmla="*/ 66 h 499"/>
                <a:gd name="T2" fmla="*/ 172 w 177"/>
                <a:gd name="T3" fmla="*/ 11 h 499"/>
                <a:gd name="T4" fmla="*/ 177 w 177"/>
                <a:gd name="T5" fmla="*/ 5 h 499"/>
                <a:gd name="T6" fmla="*/ 167 w 177"/>
                <a:gd name="T7" fmla="*/ 0 h 499"/>
                <a:gd name="T8" fmla="*/ 71 w 177"/>
                <a:gd name="T9" fmla="*/ 62 h 499"/>
                <a:gd name="T10" fmla="*/ 71 w 177"/>
                <a:gd name="T11" fmla="*/ 176 h 499"/>
                <a:gd name="T12" fmla="*/ 51 w 177"/>
                <a:gd name="T13" fmla="*/ 228 h 499"/>
                <a:gd name="T14" fmla="*/ 4 w 177"/>
                <a:gd name="T15" fmla="*/ 244 h 499"/>
                <a:gd name="T16" fmla="*/ 0 w 177"/>
                <a:gd name="T17" fmla="*/ 249 h 499"/>
                <a:gd name="T18" fmla="*/ 8 w 177"/>
                <a:gd name="T19" fmla="*/ 255 h 499"/>
                <a:gd name="T20" fmla="*/ 70 w 177"/>
                <a:gd name="T21" fmla="*/ 299 h 499"/>
                <a:gd name="T22" fmla="*/ 71 w 177"/>
                <a:gd name="T23" fmla="*/ 324 h 499"/>
                <a:gd name="T24" fmla="*/ 71 w 177"/>
                <a:gd name="T25" fmla="*/ 422 h 499"/>
                <a:gd name="T26" fmla="*/ 95 w 177"/>
                <a:gd name="T27" fmla="*/ 478 h 499"/>
                <a:gd name="T28" fmla="*/ 167 w 177"/>
                <a:gd name="T29" fmla="*/ 499 h 499"/>
                <a:gd name="T30" fmla="*/ 177 w 177"/>
                <a:gd name="T31" fmla="*/ 493 h 499"/>
                <a:gd name="T32" fmla="*/ 169 w 177"/>
                <a:gd name="T33" fmla="*/ 488 h 499"/>
                <a:gd name="T34" fmla="*/ 106 w 177"/>
                <a:gd name="T35" fmla="*/ 444 h 499"/>
                <a:gd name="T36" fmla="*/ 105 w 177"/>
                <a:gd name="T37" fmla="*/ 421 h 499"/>
                <a:gd name="T38" fmla="*/ 105 w 177"/>
                <a:gd name="T39" fmla="*/ 316 h 499"/>
                <a:gd name="T40" fmla="*/ 85 w 177"/>
                <a:gd name="T41" fmla="*/ 269 h 499"/>
                <a:gd name="T42" fmla="*/ 46 w 177"/>
                <a:gd name="T43" fmla="*/ 249 h 499"/>
                <a:gd name="T44" fmla="*/ 105 w 177"/>
                <a:gd name="T45" fmla="*/ 186 h 499"/>
                <a:gd name="T46" fmla="*/ 105 w 177"/>
                <a:gd name="T47" fmla="*/ 66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7" h="499">
                  <a:moveTo>
                    <a:pt x="105" y="66"/>
                  </a:moveTo>
                  <a:cubicBezTo>
                    <a:pt x="105" y="46"/>
                    <a:pt x="118" y="14"/>
                    <a:pt x="172" y="11"/>
                  </a:cubicBezTo>
                  <a:cubicBezTo>
                    <a:pt x="175" y="10"/>
                    <a:pt x="177" y="8"/>
                    <a:pt x="177" y="5"/>
                  </a:cubicBezTo>
                  <a:cubicBezTo>
                    <a:pt x="177" y="0"/>
                    <a:pt x="173" y="0"/>
                    <a:pt x="167" y="0"/>
                  </a:cubicBezTo>
                  <a:cubicBezTo>
                    <a:pt x="117" y="0"/>
                    <a:pt x="72" y="25"/>
                    <a:pt x="71" y="62"/>
                  </a:cubicBezTo>
                  <a:lnTo>
                    <a:pt x="71" y="176"/>
                  </a:lnTo>
                  <a:cubicBezTo>
                    <a:pt x="71" y="195"/>
                    <a:pt x="71" y="211"/>
                    <a:pt x="51" y="228"/>
                  </a:cubicBezTo>
                  <a:cubicBezTo>
                    <a:pt x="34" y="242"/>
                    <a:pt x="15" y="243"/>
                    <a:pt x="4" y="244"/>
                  </a:cubicBezTo>
                  <a:cubicBezTo>
                    <a:pt x="2" y="244"/>
                    <a:pt x="0" y="246"/>
                    <a:pt x="0" y="249"/>
                  </a:cubicBezTo>
                  <a:cubicBezTo>
                    <a:pt x="0" y="254"/>
                    <a:pt x="3" y="254"/>
                    <a:pt x="8" y="255"/>
                  </a:cubicBezTo>
                  <a:cubicBezTo>
                    <a:pt x="41" y="257"/>
                    <a:pt x="64" y="275"/>
                    <a:pt x="70" y="299"/>
                  </a:cubicBezTo>
                  <a:cubicBezTo>
                    <a:pt x="71" y="305"/>
                    <a:pt x="71" y="306"/>
                    <a:pt x="71" y="324"/>
                  </a:cubicBezTo>
                  <a:lnTo>
                    <a:pt x="71" y="422"/>
                  </a:lnTo>
                  <a:cubicBezTo>
                    <a:pt x="71" y="443"/>
                    <a:pt x="71" y="459"/>
                    <a:pt x="95" y="478"/>
                  </a:cubicBezTo>
                  <a:cubicBezTo>
                    <a:pt x="115" y="493"/>
                    <a:pt x="148" y="499"/>
                    <a:pt x="167" y="499"/>
                  </a:cubicBezTo>
                  <a:cubicBezTo>
                    <a:pt x="173" y="499"/>
                    <a:pt x="177" y="499"/>
                    <a:pt x="177" y="493"/>
                  </a:cubicBezTo>
                  <a:cubicBezTo>
                    <a:pt x="177" y="488"/>
                    <a:pt x="174" y="488"/>
                    <a:pt x="169" y="488"/>
                  </a:cubicBezTo>
                  <a:cubicBezTo>
                    <a:pt x="137" y="486"/>
                    <a:pt x="113" y="470"/>
                    <a:pt x="106" y="444"/>
                  </a:cubicBezTo>
                  <a:cubicBezTo>
                    <a:pt x="105" y="440"/>
                    <a:pt x="105" y="439"/>
                    <a:pt x="105" y="421"/>
                  </a:cubicBezTo>
                  <a:lnTo>
                    <a:pt x="105" y="316"/>
                  </a:lnTo>
                  <a:cubicBezTo>
                    <a:pt x="105" y="293"/>
                    <a:pt x="101" y="285"/>
                    <a:pt x="85" y="269"/>
                  </a:cubicBezTo>
                  <a:cubicBezTo>
                    <a:pt x="74" y="258"/>
                    <a:pt x="60" y="253"/>
                    <a:pt x="46" y="249"/>
                  </a:cubicBezTo>
                  <a:cubicBezTo>
                    <a:pt x="87" y="238"/>
                    <a:pt x="105" y="215"/>
                    <a:pt x="105" y="186"/>
                  </a:cubicBezTo>
                  <a:lnTo>
                    <a:pt x="105" y="66"/>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9" name="Freeform 308">
              <a:extLst>
                <a:ext uri="{FF2B5EF4-FFF2-40B4-BE49-F238E27FC236}">
                  <a16:creationId xmlns:a16="http://schemas.microsoft.com/office/drawing/2014/main" id="{2D8E3FFC-1711-440C-8352-902B5944245D}"/>
                </a:ext>
              </a:extLst>
            </p:cNvPr>
            <p:cNvSpPr>
              <a:spLocks/>
            </p:cNvSpPr>
            <p:nvPr>
              <p:custDataLst>
                <p:tags r:id="rId77"/>
              </p:custDataLst>
            </p:nvPr>
          </p:nvSpPr>
          <p:spPr bwMode="auto">
            <a:xfrm>
              <a:off x="3597275" y="4910138"/>
              <a:ext cx="149225" cy="138113"/>
            </a:xfrm>
            <a:custGeom>
              <a:avLst/>
              <a:gdLst>
                <a:gd name="T0" fmla="*/ 196 w 285"/>
                <a:gd name="T1" fmla="*/ 188 h 227"/>
                <a:gd name="T2" fmla="*/ 196 w 285"/>
                <a:gd name="T3" fmla="*/ 227 h 227"/>
                <a:gd name="T4" fmla="*/ 285 w 285"/>
                <a:gd name="T5" fmla="*/ 224 h 227"/>
                <a:gd name="T6" fmla="*/ 285 w 285"/>
                <a:gd name="T7" fmla="*/ 200 h 227"/>
                <a:gd name="T8" fmla="*/ 250 w 285"/>
                <a:gd name="T9" fmla="*/ 181 h 227"/>
                <a:gd name="T10" fmla="*/ 250 w 285"/>
                <a:gd name="T11" fmla="*/ 0 h 227"/>
                <a:gd name="T12" fmla="*/ 159 w 285"/>
                <a:gd name="T13" fmla="*/ 4 h 227"/>
                <a:gd name="T14" fmla="*/ 159 w 285"/>
                <a:gd name="T15" fmla="*/ 27 h 227"/>
                <a:gd name="T16" fmla="*/ 193 w 285"/>
                <a:gd name="T17" fmla="*/ 46 h 227"/>
                <a:gd name="T18" fmla="*/ 193 w 285"/>
                <a:gd name="T19" fmla="*/ 142 h 227"/>
                <a:gd name="T20" fmla="*/ 131 w 285"/>
                <a:gd name="T21" fmla="*/ 209 h 227"/>
                <a:gd name="T22" fmla="*/ 92 w 285"/>
                <a:gd name="T23" fmla="*/ 170 h 227"/>
                <a:gd name="T24" fmla="*/ 92 w 285"/>
                <a:gd name="T25" fmla="*/ 0 h 227"/>
                <a:gd name="T26" fmla="*/ 0 w 285"/>
                <a:gd name="T27" fmla="*/ 4 h 227"/>
                <a:gd name="T28" fmla="*/ 0 w 285"/>
                <a:gd name="T29" fmla="*/ 27 h 227"/>
                <a:gd name="T30" fmla="*/ 35 w 285"/>
                <a:gd name="T31" fmla="*/ 46 h 227"/>
                <a:gd name="T32" fmla="*/ 35 w 285"/>
                <a:gd name="T33" fmla="*/ 163 h 227"/>
                <a:gd name="T34" fmla="*/ 124 w 285"/>
                <a:gd name="T35" fmla="*/ 227 h 227"/>
                <a:gd name="T36" fmla="*/ 196 w 285"/>
                <a:gd name="T37" fmla="*/ 188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5" h="227">
                  <a:moveTo>
                    <a:pt x="196" y="188"/>
                  </a:moveTo>
                  <a:lnTo>
                    <a:pt x="196" y="227"/>
                  </a:lnTo>
                  <a:lnTo>
                    <a:pt x="285" y="224"/>
                  </a:lnTo>
                  <a:lnTo>
                    <a:pt x="285" y="200"/>
                  </a:lnTo>
                  <a:cubicBezTo>
                    <a:pt x="254" y="200"/>
                    <a:pt x="250" y="200"/>
                    <a:pt x="250" y="181"/>
                  </a:cubicBezTo>
                  <a:lnTo>
                    <a:pt x="250" y="0"/>
                  </a:lnTo>
                  <a:lnTo>
                    <a:pt x="159" y="4"/>
                  </a:lnTo>
                  <a:lnTo>
                    <a:pt x="159" y="27"/>
                  </a:lnTo>
                  <a:cubicBezTo>
                    <a:pt x="190" y="27"/>
                    <a:pt x="193" y="27"/>
                    <a:pt x="193" y="46"/>
                  </a:cubicBezTo>
                  <a:lnTo>
                    <a:pt x="193" y="142"/>
                  </a:lnTo>
                  <a:cubicBezTo>
                    <a:pt x="193" y="183"/>
                    <a:pt x="168" y="209"/>
                    <a:pt x="131" y="209"/>
                  </a:cubicBezTo>
                  <a:cubicBezTo>
                    <a:pt x="93" y="209"/>
                    <a:pt x="92" y="196"/>
                    <a:pt x="92" y="170"/>
                  </a:cubicBezTo>
                  <a:lnTo>
                    <a:pt x="92" y="0"/>
                  </a:lnTo>
                  <a:lnTo>
                    <a:pt x="0" y="4"/>
                  </a:lnTo>
                  <a:lnTo>
                    <a:pt x="0" y="27"/>
                  </a:lnTo>
                  <a:cubicBezTo>
                    <a:pt x="31" y="27"/>
                    <a:pt x="35" y="27"/>
                    <a:pt x="35" y="46"/>
                  </a:cubicBezTo>
                  <a:lnTo>
                    <a:pt x="35" y="163"/>
                  </a:lnTo>
                  <a:cubicBezTo>
                    <a:pt x="35" y="216"/>
                    <a:pt x="75" y="227"/>
                    <a:pt x="124" y="227"/>
                  </a:cubicBezTo>
                  <a:cubicBezTo>
                    <a:pt x="137" y="227"/>
                    <a:pt x="173" y="227"/>
                    <a:pt x="196" y="188"/>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0" name="Freeform 309">
              <a:extLst>
                <a:ext uri="{FF2B5EF4-FFF2-40B4-BE49-F238E27FC236}">
                  <a16:creationId xmlns:a16="http://schemas.microsoft.com/office/drawing/2014/main" id="{8EEB65E3-5B5D-424C-95D9-5C95ACCBE63F}"/>
                </a:ext>
              </a:extLst>
            </p:cNvPr>
            <p:cNvSpPr>
              <a:spLocks/>
            </p:cNvSpPr>
            <p:nvPr>
              <p:custDataLst>
                <p:tags r:id="rId78"/>
              </p:custDataLst>
            </p:nvPr>
          </p:nvSpPr>
          <p:spPr bwMode="auto">
            <a:xfrm>
              <a:off x="3768725" y="4821238"/>
              <a:ext cx="73025" cy="92075"/>
            </a:xfrm>
            <a:custGeom>
              <a:avLst/>
              <a:gdLst>
                <a:gd name="T0" fmla="*/ 82 w 142"/>
                <a:gd name="T1" fmla="*/ 75 h 150"/>
                <a:gd name="T2" fmla="*/ 132 w 142"/>
                <a:gd name="T3" fmla="*/ 54 h 150"/>
                <a:gd name="T4" fmla="*/ 142 w 142"/>
                <a:gd name="T5" fmla="*/ 43 h 150"/>
                <a:gd name="T6" fmla="*/ 131 w 142"/>
                <a:gd name="T7" fmla="*/ 32 h 150"/>
                <a:gd name="T8" fmla="*/ 124 w 142"/>
                <a:gd name="T9" fmla="*/ 35 h 150"/>
                <a:gd name="T10" fmla="*/ 76 w 142"/>
                <a:gd name="T11" fmla="*/ 67 h 150"/>
                <a:gd name="T12" fmla="*/ 81 w 142"/>
                <a:gd name="T13" fmla="*/ 15 h 150"/>
                <a:gd name="T14" fmla="*/ 71 w 142"/>
                <a:gd name="T15" fmla="*/ 0 h 150"/>
                <a:gd name="T16" fmla="*/ 60 w 142"/>
                <a:gd name="T17" fmla="*/ 10 h 150"/>
                <a:gd name="T18" fmla="*/ 62 w 142"/>
                <a:gd name="T19" fmla="*/ 28 h 150"/>
                <a:gd name="T20" fmla="*/ 66 w 142"/>
                <a:gd name="T21" fmla="*/ 67 h 150"/>
                <a:gd name="T22" fmla="*/ 19 w 142"/>
                <a:gd name="T23" fmla="*/ 35 h 150"/>
                <a:gd name="T24" fmla="*/ 11 w 142"/>
                <a:gd name="T25" fmla="*/ 32 h 150"/>
                <a:gd name="T26" fmla="*/ 0 w 142"/>
                <a:gd name="T27" fmla="*/ 43 h 150"/>
                <a:gd name="T28" fmla="*/ 7 w 142"/>
                <a:gd name="T29" fmla="*/ 53 h 150"/>
                <a:gd name="T30" fmla="*/ 60 w 142"/>
                <a:gd name="T31" fmla="*/ 75 h 150"/>
                <a:gd name="T32" fmla="*/ 10 w 142"/>
                <a:gd name="T33" fmla="*/ 97 h 150"/>
                <a:gd name="T34" fmla="*/ 0 w 142"/>
                <a:gd name="T35" fmla="*/ 107 h 150"/>
                <a:gd name="T36" fmla="*/ 11 w 142"/>
                <a:gd name="T37" fmla="*/ 119 h 150"/>
                <a:gd name="T38" fmla="*/ 18 w 142"/>
                <a:gd name="T39" fmla="*/ 115 h 150"/>
                <a:gd name="T40" fmla="*/ 66 w 142"/>
                <a:gd name="T41" fmla="*/ 84 h 150"/>
                <a:gd name="T42" fmla="*/ 60 w 142"/>
                <a:gd name="T43" fmla="*/ 140 h 150"/>
                <a:gd name="T44" fmla="*/ 71 w 142"/>
                <a:gd name="T45" fmla="*/ 150 h 150"/>
                <a:gd name="T46" fmla="*/ 82 w 142"/>
                <a:gd name="T47" fmla="*/ 140 h 150"/>
                <a:gd name="T48" fmla="*/ 80 w 142"/>
                <a:gd name="T49" fmla="*/ 123 h 150"/>
                <a:gd name="T50" fmla="*/ 76 w 142"/>
                <a:gd name="T51" fmla="*/ 84 h 150"/>
                <a:gd name="T52" fmla="*/ 118 w 142"/>
                <a:gd name="T53" fmla="*/ 112 h 150"/>
                <a:gd name="T54" fmla="*/ 131 w 142"/>
                <a:gd name="T55" fmla="*/ 119 h 150"/>
                <a:gd name="T56" fmla="*/ 142 w 142"/>
                <a:gd name="T57" fmla="*/ 107 h 150"/>
                <a:gd name="T58" fmla="*/ 134 w 142"/>
                <a:gd name="T59" fmla="*/ 97 h 150"/>
                <a:gd name="T60" fmla="*/ 82 w 142"/>
                <a:gd name="T61" fmla="*/ 75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42" h="150">
                  <a:moveTo>
                    <a:pt x="82" y="75"/>
                  </a:moveTo>
                  <a:cubicBezTo>
                    <a:pt x="110" y="63"/>
                    <a:pt x="123" y="58"/>
                    <a:pt x="132" y="54"/>
                  </a:cubicBezTo>
                  <a:cubicBezTo>
                    <a:pt x="139" y="51"/>
                    <a:pt x="142" y="50"/>
                    <a:pt x="142" y="43"/>
                  </a:cubicBezTo>
                  <a:cubicBezTo>
                    <a:pt x="142" y="37"/>
                    <a:pt x="137" y="32"/>
                    <a:pt x="131" y="32"/>
                  </a:cubicBezTo>
                  <a:cubicBezTo>
                    <a:pt x="128" y="32"/>
                    <a:pt x="128" y="32"/>
                    <a:pt x="124" y="35"/>
                  </a:cubicBezTo>
                  <a:lnTo>
                    <a:pt x="76" y="67"/>
                  </a:lnTo>
                  <a:lnTo>
                    <a:pt x="81" y="15"/>
                  </a:lnTo>
                  <a:cubicBezTo>
                    <a:pt x="82" y="9"/>
                    <a:pt x="81" y="0"/>
                    <a:pt x="71" y="0"/>
                  </a:cubicBezTo>
                  <a:cubicBezTo>
                    <a:pt x="67" y="0"/>
                    <a:pt x="60" y="3"/>
                    <a:pt x="60" y="10"/>
                  </a:cubicBezTo>
                  <a:cubicBezTo>
                    <a:pt x="60" y="14"/>
                    <a:pt x="61" y="24"/>
                    <a:pt x="62" y="28"/>
                  </a:cubicBezTo>
                  <a:cubicBezTo>
                    <a:pt x="63" y="34"/>
                    <a:pt x="65" y="59"/>
                    <a:pt x="66" y="67"/>
                  </a:cubicBezTo>
                  <a:lnTo>
                    <a:pt x="19" y="35"/>
                  </a:lnTo>
                  <a:cubicBezTo>
                    <a:pt x="15" y="33"/>
                    <a:pt x="14" y="32"/>
                    <a:pt x="11" y="32"/>
                  </a:cubicBezTo>
                  <a:cubicBezTo>
                    <a:pt x="5" y="32"/>
                    <a:pt x="0" y="37"/>
                    <a:pt x="0" y="43"/>
                  </a:cubicBezTo>
                  <a:cubicBezTo>
                    <a:pt x="0" y="50"/>
                    <a:pt x="4" y="52"/>
                    <a:pt x="7" y="53"/>
                  </a:cubicBezTo>
                  <a:lnTo>
                    <a:pt x="60" y="75"/>
                  </a:lnTo>
                  <a:cubicBezTo>
                    <a:pt x="31" y="88"/>
                    <a:pt x="19" y="92"/>
                    <a:pt x="10" y="97"/>
                  </a:cubicBezTo>
                  <a:cubicBezTo>
                    <a:pt x="3" y="99"/>
                    <a:pt x="0" y="101"/>
                    <a:pt x="0" y="107"/>
                  </a:cubicBezTo>
                  <a:cubicBezTo>
                    <a:pt x="0" y="113"/>
                    <a:pt x="5" y="119"/>
                    <a:pt x="11" y="119"/>
                  </a:cubicBezTo>
                  <a:cubicBezTo>
                    <a:pt x="13" y="119"/>
                    <a:pt x="14" y="119"/>
                    <a:pt x="18" y="115"/>
                  </a:cubicBezTo>
                  <a:lnTo>
                    <a:pt x="66" y="84"/>
                  </a:lnTo>
                  <a:lnTo>
                    <a:pt x="60" y="140"/>
                  </a:lnTo>
                  <a:cubicBezTo>
                    <a:pt x="60" y="148"/>
                    <a:pt x="67" y="150"/>
                    <a:pt x="71" y="150"/>
                  </a:cubicBezTo>
                  <a:cubicBezTo>
                    <a:pt x="75" y="150"/>
                    <a:pt x="82" y="148"/>
                    <a:pt x="82" y="140"/>
                  </a:cubicBezTo>
                  <a:cubicBezTo>
                    <a:pt x="82" y="137"/>
                    <a:pt x="80" y="126"/>
                    <a:pt x="80" y="123"/>
                  </a:cubicBezTo>
                  <a:cubicBezTo>
                    <a:pt x="79" y="117"/>
                    <a:pt x="77" y="92"/>
                    <a:pt x="76" y="84"/>
                  </a:cubicBezTo>
                  <a:lnTo>
                    <a:pt x="118" y="112"/>
                  </a:lnTo>
                  <a:cubicBezTo>
                    <a:pt x="127" y="119"/>
                    <a:pt x="128" y="119"/>
                    <a:pt x="131" y="119"/>
                  </a:cubicBezTo>
                  <a:cubicBezTo>
                    <a:pt x="137" y="119"/>
                    <a:pt x="142" y="113"/>
                    <a:pt x="142" y="107"/>
                  </a:cubicBezTo>
                  <a:cubicBezTo>
                    <a:pt x="142" y="100"/>
                    <a:pt x="137" y="99"/>
                    <a:pt x="134" y="97"/>
                  </a:cubicBezTo>
                  <a:lnTo>
                    <a:pt x="82" y="75"/>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1" name="Freeform 310">
              <a:extLst>
                <a:ext uri="{FF2B5EF4-FFF2-40B4-BE49-F238E27FC236}">
                  <a16:creationId xmlns:a16="http://schemas.microsoft.com/office/drawing/2014/main" id="{76AC5E1C-2F7E-4B40-AA55-9EC6271D3F10}"/>
                </a:ext>
              </a:extLst>
            </p:cNvPr>
            <p:cNvSpPr>
              <a:spLocks/>
            </p:cNvSpPr>
            <p:nvPr>
              <p:custDataLst>
                <p:tags r:id="rId79"/>
              </p:custDataLst>
            </p:nvPr>
          </p:nvSpPr>
          <p:spPr bwMode="auto">
            <a:xfrm>
              <a:off x="3897313" y="4818063"/>
              <a:ext cx="60325" cy="304800"/>
            </a:xfrm>
            <a:custGeom>
              <a:avLst/>
              <a:gdLst>
                <a:gd name="T0" fmla="*/ 116 w 116"/>
                <a:gd name="T1" fmla="*/ 494 h 499"/>
                <a:gd name="T2" fmla="*/ 108 w 116"/>
                <a:gd name="T3" fmla="*/ 483 h 499"/>
                <a:gd name="T4" fmla="*/ 29 w 116"/>
                <a:gd name="T5" fmla="*/ 249 h 499"/>
                <a:gd name="T6" fmla="*/ 110 w 116"/>
                <a:gd name="T7" fmla="*/ 13 h 499"/>
                <a:gd name="T8" fmla="*/ 116 w 116"/>
                <a:gd name="T9" fmla="*/ 5 h 499"/>
                <a:gd name="T10" fmla="*/ 111 w 116"/>
                <a:gd name="T11" fmla="*/ 0 h 499"/>
                <a:gd name="T12" fmla="*/ 32 w 116"/>
                <a:gd name="T13" fmla="*/ 97 h 499"/>
                <a:gd name="T14" fmla="*/ 0 w 116"/>
                <a:gd name="T15" fmla="*/ 249 h 499"/>
                <a:gd name="T16" fmla="*/ 33 w 116"/>
                <a:gd name="T17" fmla="*/ 405 h 499"/>
                <a:gd name="T18" fmla="*/ 111 w 116"/>
                <a:gd name="T19" fmla="*/ 499 h 499"/>
                <a:gd name="T20" fmla="*/ 116 w 116"/>
                <a:gd name="T21" fmla="*/ 494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6" h="499">
                  <a:moveTo>
                    <a:pt x="116" y="494"/>
                  </a:moveTo>
                  <a:cubicBezTo>
                    <a:pt x="116" y="492"/>
                    <a:pt x="116" y="491"/>
                    <a:pt x="108" y="483"/>
                  </a:cubicBezTo>
                  <a:cubicBezTo>
                    <a:pt x="45" y="420"/>
                    <a:pt x="29" y="326"/>
                    <a:pt x="29" y="249"/>
                  </a:cubicBezTo>
                  <a:cubicBezTo>
                    <a:pt x="29" y="162"/>
                    <a:pt x="48" y="76"/>
                    <a:pt x="110" y="13"/>
                  </a:cubicBezTo>
                  <a:cubicBezTo>
                    <a:pt x="116" y="7"/>
                    <a:pt x="116" y="6"/>
                    <a:pt x="116" y="5"/>
                  </a:cubicBezTo>
                  <a:cubicBezTo>
                    <a:pt x="116" y="1"/>
                    <a:pt x="114" y="0"/>
                    <a:pt x="111" y="0"/>
                  </a:cubicBezTo>
                  <a:cubicBezTo>
                    <a:pt x="106" y="0"/>
                    <a:pt x="61" y="34"/>
                    <a:pt x="32" y="97"/>
                  </a:cubicBezTo>
                  <a:cubicBezTo>
                    <a:pt x="6" y="152"/>
                    <a:pt x="0" y="207"/>
                    <a:pt x="0" y="249"/>
                  </a:cubicBezTo>
                  <a:cubicBezTo>
                    <a:pt x="0" y="288"/>
                    <a:pt x="6" y="348"/>
                    <a:pt x="33" y="405"/>
                  </a:cubicBezTo>
                  <a:cubicBezTo>
                    <a:pt x="63" y="466"/>
                    <a:pt x="106" y="499"/>
                    <a:pt x="111" y="499"/>
                  </a:cubicBezTo>
                  <a:cubicBezTo>
                    <a:pt x="114" y="499"/>
                    <a:pt x="116" y="497"/>
                    <a:pt x="116" y="494"/>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2" name="Freeform 311">
              <a:extLst>
                <a:ext uri="{FF2B5EF4-FFF2-40B4-BE49-F238E27FC236}">
                  <a16:creationId xmlns:a16="http://schemas.microsoft.com/office/drawing/2014/main" id="{A6F0345E-A89E-4FBB-82C1-08677CD5493F}"/>
                </a:ext>
              </a:extLst>
            </p:cNvPr>
            <p:cNvSpPr>
              <a:spLocks noEditPoints="1"/>
            </p:cNvSpPr>
            <p:nvPr>
              <p:custDataLst>
                <p:tags r:id="rId80"/>
              </p:custDataLst>
            </p:nvPr>
          </p:nvSpPr>
          <p:spPr bwMode="auto">
            <a:xfrm>
              <a:off x="3983038" y="4843463"/>
              <a:ext cx="109538" cy="209550"/>
            </a:xfrm>
            <a:custGeom>
              <a:avLst/>
              <a:gdLst>
                <a:gd name="T0" fmla="*/ 210 w 210"/>
                <a:gd name="T1" fmla="*/ 172 h 343"/>
                <a:gd name="T2" fmla="*/ 190 w 210"/>
                <a:gd name="T3" fmla="*/ 56 h 343"/>
                <a:gd name="T4" fmla="*/ 105 w 210"/>
                <a:gd name="T5" fmla="*/ 0 h 343"/>
                <a:gd name="T6" fmla="*/ 19 w 210"/>
                <a:gd name="T7" fmla="*/ 59 h 343"/>
                <a:gd name="T8" fmla="*/ 0 w 210"/>
                <a:gd name="T9" fmla="*/ 172 h 343"/>
                <a:gd name="T10" fmla="*/ 23 w 210"/>
                <a:gd name="T11" fmla="*/ 293 h 343"/>
                <a:gd name="T12" fmla="*/ 105 w 210"/>
                <a:gd name="T13" fmla="*/ 343 h 343"/>
                <a:gd name="T14" fmla="*/ 192 w 210"/>
                <a:gd name="T15" fmla="*/ 285 h 343"/>
                <a:gd name="T16" fmla="*/ 210 w 210"/>
                <a:gd name="T17" fmla="*/ 172 h 343"/>
                <a:gd name="T18" fmla="*/ 105 w 210"/>
                <a:gd name="T19" fmla="*/ 332 h 343"/>
                <a:gd name="T20" fmla="*/ 47 w 210"/>
                <a:gd name="T21" fmla="*/ 272 h 343"/>
                <a:gd name="T22" fmla="*/ 42 w 210"/>
                <a:gd name="T23" fmla="*/ 166 h 343"/>
                <a:gd name="T24" fmla="*/ 46 w 210"/>
                <a:gd name="T25" fmla="*/ 75 h 343"/>
                <a:gd name="T26" fmla="*/ 105 w 210"/>
                <a:gd name="T27" fmla="*/ 11 h 343"/>
                <a:gd name="T28" fmla="*/ 164 w 210"/>
                <a:gd name="T29" fmla="*/ 69 h 343"/>
                <a:gd name="T30" fmla="*/ 169 w 210"/>
                <a:gd name="T31" fmla="*/ 166 h 343"/>
                <a:gd name="T32" fmla="*/ 163 w 210"/>
                <a:gd name="T33" fmla="*/ 270 h 343"/>
                <a:gd name="T34" fmla="*/ 105 w 210"/>
                <a:gd name="T35" fmla="*/ 332 h 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0" h="343">
                  <a:moveTo>
                    <a:pt x="210" y="172"/>
                  </a:moveTo>
                  <a:cubicBezTo>
                    <a:pt x="210" y="132"/>
                    <a:pt x="208" y="93"/>
                    <a:pt x="190" y="56"/>
                  </a:cubicBezTo>
                  <a:cubicBezTo>
                    <a:pt x="167" y="8"/>
                    <a:pt x="126" y="0"/>
                    <a:pt x="105" y="0"/>
                  </a:cubicBezTo>
                  <a:cubicBezTo>
                    <a:pt x="76" y="0"/>
                    <a:pt x="39" y="13"/>
                    <a:pt x="19" y="59"/>
                  </a:cubicBezTo>
                  <a:cubicBezTo>
                    <a:pt x="3" y="94"/>
                    <a:pt x="0" y="132"/>
                    <a:pt x="0" y="172"/>
                  </a:cubicBezTo>
                  <a:cubicBezTo>
                    <a:pt x="0" y="210"/>
                    <a:pt x="2" y="255"/>
                    <a:pt x="23" y="293"/>
                  </a:cubicBezTo>
                  <a:cubicBezTo>
                    <a:pt x="44" y="333"/>
                    <a:pt x="81" y="343"/>
                    <a:pt x="105" y="343"/>
                  </a:cubicBezTo>
                  <a:cubicBezTo>
                    <a:pt x="132" y="343"/>
                    <a:pt x="170" y="332"/>
                    <a:pt x="192" y="285"/>
                  </a:cubicBezTo>
                  <a:cubicBezTo>
                    <a:pt x="208" y="251"/>
                    <a:pt x="210" y="212"/>
                    <a:pt x="210" y="172"/>
                  </a:cubicBezTo>
                  <a:close/>
                  <a:moveTo>
                    <a:pt x="105" y="332"/>
                  </a:moveTo>
                  <a:cubicBezTo>
                    <a:pt x="86" y="332"/>
                    <a:pt x="56" y="319"/>
                    <a:pt x="47" y="272"/>
                  </a:cubicBezTo>
                  <a:cubicBezTo>
                    <a:pt x="42" y="242"/>
                    <a:pt x="42" y="196"/>
                    <a:pt x="42" y="166"/>
                  </a:cubicBezTo>
                  <a:cubicBezTo>
                    <a:pt x="42" y="134"/>
                    <a:pt x="42" y="102"/>
                    <a:pt x="46" y="75"/>
                  </a:cubicBezTo>
                  <a:cubicBezTo>
                    <a:pt x="55" y="15"/>
                    <a:pt x="92" y="11"/>
                    <a:pt x="105" y="11"/>
                  </a:cubicBezTo>
                  <a:cubicBezTo>
                    <a:pt x="121" y="11"/>
                    <a:pt x="154" y="20"/>
                    <a:pt x="164" y="69"/>
                  </a:cubicBezTo>
                  <a:cubicBezTo>
                    <a:pt x="169" y="97"/>
                    <a:pt x="169" y="135"/>
                    <a:pt x="169" y="166"/>
                  </a:cubicBezTo>
                  <a:cubicBezTo>
                    <a:pt x="169" y="204"/>
                    <a:pt x="169" y="238"/>
                    <a:pt x="163" y="270"/>
                  </a:cubicBezTo>
                  <a:cubicBezTo>
                    <a:pt x="156" y="317"/>
                    <a:pt x="127" y="332"/>
                    <a:pt x="105" y="332"/>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3" name="Freeform 312">
              <a:extLst>
                <a:ext uri="{FF2B5EF4-FFF2-40B4-BE49-F238E27FC236}">
                  <a16:creationId xmlns:a16="http://schemas.microsoft.com/office/drawing/2014/main" id="{D4A578DB-631F-439B-9CC8-40760CDDA7C5}"/>
                </a:ext>
              </a:extLst>
            </p:cNvPr>
            <p:cNvSpPr>
              <a:spLocks/>
            </p:cNvSpPr>
            <p:nvPr>
              <p:custDataLst>
                <p:tags r:id="rId81"/>
              </p:custDataLst>
            </p:nvPr>
          </p:nvSpPr>
          <p:spPr bwMode="auto">
            <a:xfrm>
              <a:off x="4116388" y="4818063"/>
              <a:ext cx="60325" cy="304800"/>
            </a:xfrm>
            <a:custGeom>
              <a:avLst/>
              <a:gdLst>
                <a:gd name="T0" fmla="*/ 116 w 116"/>
                <a:gd name="T1" fmla="*/ 249 h 499"/>
                <a:gd name="T2" fmla="*/ 83 w 116"/>
                <a:gd name="T3" fmla="*/ 94 h 499"/>
                <a:gd name="T4" fmla="*/ 5 w 116"/>
                <a:gd name="T5" fmla="*/ 0 h 499"/>
                <a:gd name="T6" fmla="*/ 0 w 116"/>
                <a:gd name="T7" fmla="*/ 5 h 499"/>
                <a:gd name="T8" fmla="*/ 10 w 116"/>
                <a:gd name="T9" fmla="*/ 16 h 499"/>
                <a:gd name="T10" fmla="*/ 87 w 116"/>
                <a:gd name="T11" fmla="*/ 249 h 499"/>
                <a:gd name="T12" fmla="*/ 7 w 116"/>
                <a:gd name="T13" fmla="*/ 485 h 499"/>
                <a:gd name="T14" fmla="*/ 0 w 116"/>
                <a:gd name="T15" fmla="*/ 494 h 499"/>
                <a:gd name="T16" fmla="*/ 5 w 116"/>
                <a:gd name="T17" fmla="*/ 499 h 499"/>
                <a:gd name="T18" fmla="*/ 85 w 116"/>
                <a:gd name="T19" fmla="*/ 401 h 499"/>
                <a:gd name="T20" fmla="*/ 116 w 116"/>
                <a:gd name="T21" fmla="*/ 249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6" h="499">
                  <a:moveTo>
                    <a:pt x="116" y="249"/>
                  </a:moveTo>
                  <a:cubicBezTo>
                    <a:pt x="116" y="210"/>
                    <a:pt x="111" y="150"/>
                    <a:pt x="83" y="94"/>
                  </a:cubicBezTo>
                  <a:cubicBezTo>
                    <a:pt x="53" y="32"/>
                    <a:pt x="10" y="0"/>
                    <a:pt x="5" y="0"/>
                  </a:cubicBezTo>
                  <a:cubicBezTo>
                    <a:pt x="2" y="0"/>
                    <a:pt x="0" y="2"/>
                    <a:pt x="0" y="5"/>
                  </a:cubicBezTo>
                  <a:cubicBezTo>
                    <a:pt x="0" y="6"/>
                    <a:pt x="0" y="7"/>
                    <a:pt x="10" y="16"/>
                  </a:cubicBezTo>
                  <a:cubicBezTo>
                    <a:pt x="59" y="66"/>
                    <a:pt x="87" y="145"/>
                    <a:pt x="87" y="249"/>
                  </a:cubicBezTo>
                  <a:cubicBezTo>
                    <a:pt x="87" y="335"/>
                    <a:pt x="69" y="422"/>
                    <a:pt x="7" y="485"/>
                  </a:cubicBezTo>
                  <a:cubicBezTo>
                    <a:pt x="0" y="491"/>
                    <a:pt x="0" y="492"/>
                    <a:pt x="0" y="494"/>
                  </a:cubicBezTo>
                  <a:cubicBezTo>
                    <a:pt x="0" y="497"/>
                    <a:pt x="2" y="499"/>
                    <a:pt x="5" y="499"/>
                  </a:cubicBezTo>
                  <a:cubicBezTo>
                    <a:pt x="10" y="499"/>
                    <a:pt x="55" y="465"/>
                    <a:pt x="85" y="401"/>
                  </a:cubicBezTo>
                  <a:cubicBezTo>
                    <a:pt x="110" y="346"/>
                    <a:pt x="116" y="291"/>
                    <a:pt x="116" y="249"/>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4" name="Freeform 313">
              <a:extLst>
                <a:ext uri="{FF2B5EF4-FFF2-40B4-BE49-F238E27FC236}">
                  <a16:creationId xmlns:a16="http://schemas.microsoft.com/office/drawing/2014/main" id="{759E68D0-1485-4378-976F-2BB14D158DCE}"/>
                </a:ext>
              </a:extLst>
            </p:cNvPr>
            <p:cNvSpPr>
              <a:spLocks/>
            </p:cNvSpPr>
            <p:nvPr>
              <p:custDataLst>
                <p:tags r:id="rId82"/>
              </p:custDataLst>
            </p:nvPr>
          </p:nvSpPr>
          <p:spPr bwMode="auto">
            <a:xfrm>
              <a:off x="4225925" y="5013326"/>
              <a:ext cx="30163" cy="92075"/>
            </a:xfrm>
            <a:custGeom>
              <a:avLst/>
              <a:gdLst>
                <a:gd name="T0" fmla="*/ 58 w 58"/>
                <a:gd name="T1" fmla="*/ 52 h 149"/>
                <a:gd name="T2" fmla="*/ 26 w 58"/>
                <a:gd name="T3" fmla="*/ 0 h 149"/>
                <a:gd name="T4" fmla="*/ 0 w 58"/>
                <a:gd name="T5" fmla="*/ 26 h 149"/>
                <a:gd name="T6" fmla="*/ 26 w 58"/>
                <a:gd name="T7" fmla="*/ 53 h 149"/>
                <a:gd name="T8" fmla="*/ 43 w 58"/>
                <a:gd name="T9" fmla="*/ 46 h 149"/>
                <a:gd name="T10" fmla="*/ 46 w 58"/>
                <a:gd name="T11" fmla="*/ 45 h 149"/>
                <a:gd name="T12" fmla="*/ 47 w 58"/>
                <a:gd name="T13" fmla="*/ 52 h 149"/>
                <a:gd name="T14" fmla="*/ 13 w 58"/>
                <a:gd name="T15" fmla="*/ 136 h 149"/>
                <a:gd name="T16" fmla="*/ 8 w 58"/>
                <a:gd name="T17" fmla="*/ 144 h 149"/>
                <a:gd name="T18" fmla="*/ 12 w 58"/>
                <a:gd name="T19" fmla="*/ 149 h 149"/>
                <a:gd name="T20" fmla="*/ 58 w 58"/>
                <a:gd name="T21" fmla="*/ 52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 h="149">
                  <a:moveTo>
                    <a:pt x="58" y="52"/>
                  </a:moveTo>
                  <a:cubicBezTo>
                    <a:pt x="58" y="20"/>
                    <a:pt x="45" y="0"/>
                    <a:pt x="26" y="0"/>
                  </a:cubicBezTo>
                  <a:cubicBezTo>
                    <a:pt x="10" y="0"/>
                    <a:pt x="0" y="13"/>
                    <a:pt x="0" y="26"/>
                  </a:cubicBezTo>
                  <a:cubicBezTo>
                    <a:pt x="0" y="40"/>
                    <a:pt x="10" y="53"/>
                    <a:pt x="26" y="53"/>
                  </a:cubicBezTo>
                  <a:cubicBezTo>
                    <a:pt x="32" y="53"/>
                    <a:pt x="38" y="51"/>
                    <a:pt x="43" y="46"/>
                  </a:cubicBezTo>
                  <a:cubicBezTo>
                    <a:pt x="45" y="45"/>
                    <a:pt x="45" y="45"/>
                    <a:pt x="46" y="45"/>
                  </a:cubicBezTo>
                  <a:cubicBezTo>
                    <a:pt x="46" y="45"/>
                    <a:pt x="47" y="45"/>
                    <a:pt x="47" y="52"/>
                  </a:cubicBezTo>
                  <a:cubicBezTo>
                    <a:pt x="47" y="89"/>
                    <a:pt x="29" y="119"/>
                    <a:pt x="13" y="136"/>
                  </a:cubicBezTo>
                  <a:cubicBezTo>
                    <a:pt x="8" y="141"/>
                    <a:pt x="8" y="142"/>
                    <a:pt x="8" y="144"/>
                  </a:cubicBezTo>
                  <a:cubicBezTo>
                    <a:pt x="8" y="147"/>
                    <a:pt x="10" y="149"/>
                    <a:pt x="12" y="149"/>
                  </a:cubicBezTo>
                  <a:cubicBezTo>
                    <a:pt x="18" y="149"/>
                    <a:pt x="58" y="111"/>
                    <a:pt x="58" y="52"/>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5" name="Freeform 314">
              <a:extLst>
                <a:ext uri="{FF2B5EF4-FFF2-40B4-BE49-F238E27FC236}">
                  <a16:creationId xmlns:a16="http://schemas.microsoft.com/office/drawing/2014/main" id="{C90A4347-C297-4C2B-BD41-0D2F174FC5EE}"/>
                </a:ext>
              </a:extLst>
            </p:cNvPr>
            <p:cNvSpPr>
              <a:spLocks/>
            </p:cNvSpPr>
            <p:nvPr>
              <p:custDataLst>
                <p:tags r:id="rId83"/>
              </p:custDataLst>
            </p:nvPr>
          </p:nvSpPr>
          <p:spPr bwMode="auto">
            <a:xfrm>
              <a:off x="4330700" y="4910138"/>
              <a:ext cx="147638" cy="138113"/>
            </a:xfrm>
            <a:custGeom>
              <a:avLst/>
              <a:gdLst>
                <a:gd name="T0" fmla="*/ 195 w 284"/>
                <a:gd name="T1" fmla="*/ 188 h 227"/>
                <a:gd name="T2" fmla="*/ 195 w 284"/>
                <a:gd name="T3" fmla="*/ 227 h 227"/>
                <a:gd name="T4" fmla="*/ 284 w 284"/>
                <a:gd name="T5" fmla="*/ 224 h 227"/>
                <a:gd name="T6" fmla="*/ 284 w 284"/>
                <a:gd name="T7" fmla="*/ 200 h 227"/>
                <a:gd name="T8" fmla="*/ 249 w 284"/>
                <a:gd name="T9" fmla="*/ 181 h 227"/>
                <a:gd name="T10" fmla="*/ 249 w 284"/>
                <a:gd name="T11" fmla="*/ 0 h 227"/>
                <a:gd name="T12" fmla="*/ 158 w 284"/>
                <a:gd name="T13" fmla="*/ 4 h 227"/>
                <a:gd name="T14" fmla="*/ 158 w 284"/>
                <a:gd name="T15" fmla="*/ 27 h 227"/>
                <a:gd name="T16" fmla="*/ 193 w 284"/>
                <a:gd name="T17" fmla="*/ 46 h 227"/>
                <a:gd name="T18" fmla="*/ 193 w 284"/>
                <a:gd name="T19" fmla="*/ 142 h 227"/>
                <a:gd name="T20" fmla="*/ 131 w 284"/>
                <a:gd name="T21" fmla="*/ 209 h 227"/>
                <a:gd name="T22" fmla="*/ 91 w 284"/>
                <a:gd name="T23" fmla="*/ 170 h 227"/>
                <a:gd name="T24" fmla="*/ 91 w 284"/>
                <a:gd name="T25" fmla="*/ 0 h 227"/>
                <a:gd name="T26" fmla="*/ 0 w 284"/>
                <a:gd name="T27" fmla="*/ 4 h 227"/>
                <a:gd name="T28" fmla="*/ 0 w 284"/>
                <a:gd name="T29" fmla="*/ 27 h 227"/>
                <a:gd name="T30" fmla="*/ 34 w 284"/>
                <a:gd name="T31" fmla="*/ 46 h 227"/>
                <a:gd name="T32" fmla="*/ 34 w 284"/>
                <a:gd name="T33" fmla="*/ 163 h 227"/>
                <a:gd name="T34" fmla="*/ 124 w 284"/>
                <a:gd name="T35" fmla="*/ 227 h 227"/>
                <a:gd name="T36" fmla="*/ 195 w 284"/>
                <a:gd name="T37" fmla="*/ 188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4" h="227">
                  <a:moveTo>
                    <a:pt x="195" y="188"/>
                  </a:moveTo>
                  <a:lnTo>
                    <a:pt x="195" y="227"/>
                  </a:lnTo>
                  <a:lnTo>
                    <a:pt x="284" y="224"/>
                  </a:lnTo>
                  <a:lnTo>
                    <a:pt x="284" y="200"/>
                  </a:lnTo>
                  <a:cubicBezTo>
                    <a:pt x="253" y="200"/>
                    <a:pt x="249" y="200"/>
                    <a:pt x="249" y="181"/>
                  </a:cubicBezTo>
                  <a:lnTo>
                    <a:pt x="249" y="0"/>
                  </a:lnTo>
                  <a:lnTo>
                    <a:pt x="158" y="4"/>
                  </a:lnTo>
                  <a:lnTo>
                    <a:pt x="158" y="27"/>
                  </a:lnTo>
                  <a:cubicBezTo>
                    <a:pt x="189" y="27"/>
                    <a:pt x="193" y="27"/>
                    <a:pt x="193" y="46"/>
                  </a:cubicBezTo>
                  <a:lnTo>
                    <a:pt x="193" y="142"/>
                  </a:lnTo>
                  <a:cubicBezTo>
                    <a:pt x="193" y="183"/>
                    <a:pt x="167" y="209"/>
                    <a:pt x="131" y="209"/>
                  </a:cubicBezTo>
                  <a:cubicBezTo>
                    <a:pt x="92" y="209"/>
                    <a:pt x="91" y="196"/>
                    <a:pt x="91" y="170"/>
                  </a:cubicBezTo>
                  <a:lnTo>
                    <a:pt x="91" y="0"/>
                  </a:lnTo>
                  <a:lnTo>
                    <a:pt x="0" y="4"/>
                  </a:lnTo>
                  <a:lnTo>
                    <a:pt x="0" y="27"/>
                  </a:lnTo>
                  <a:cubicBezTo>
                    <a:pt x="30" y="27"/>
                    <a:pt x="34" y="27"/>
                    <a:pt x="34" y="46"/>
                  </a:cubicBezTo>
                  <a:lnTo>
                    <a:pt x="34" y="163"/>
                  </a:lnTo>
                  <a:cubicBezTo>
                    <a:pt x="34" y="216"/>
                    <a:pt x="74" y="227"/>
                    <a:pt x="124" y="227"/>
                  </a:cubicBezTo>
                  <a:cubicBezTo>
                    <a:pt x="137" y="227"/>
                    <a:pt x="173" y="227"/>
                    <a:pt x="195" y="188"/>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6" name="Freeform 315">
              <a:extLst>
                <a:ext uri="{FF2B5EF4-FFF2-40B4-BE49-F238E27FC236}">
                  <a16:creationId xmlns:a16="http://schemas.microsoft.com/office/drawing/2014/main" id="{826D0B2C-278C-41D1-9D3D-833206AD79C1}"/>
                </a:ext>
              </a:extLst>
            </p:cNvPr>
            <p:cNvSpPr>
              <a:spLocks/>
            </p:cNvSpPr>
            <p:nvPr>
              <p:custDataLst>
                <p:tags r:id="rId84"/>
              </p:custDataLst>
            </p:nvPr>
          </p:nvSpPr>
          <p:spPr bwMode="auto">
            <a:xfrm>
              <a:off x="4500563" y="4821238"/>
              <a:ext cx="74613" cy="92075"/>
            </a:xfrm>
            <a:custGeom>
              <a:avLst/>
              <a:gdLst>
                <a:gd name="T0" fmla="*/ 82 w 142"/>
                <a:gd name="T1" fmla="*/ 75 h 150"/>
                <a:gd name="T2" fmla="*/ 132 w 142"/>
                <a:gd name="T3" fmla="*/ 54 h 150"/>
                <a:gd name="T4" fmla="*/ 142 w 142"/>
                <a:gd name="T5" fmla="*/ 43 h 150"/>
                <a:gd name="T6" fmla="*/ 131 w 142"/>
                <a:gd name="T7" fmla="*/ 32 h 150"/>
                <a:gd name="T8" fmla="*/ 124 w 142"/>
                <a:gd name="T9" fmla="*/ 35 h 150"/>
                <a:gd name="T10" fmla="*/ 77 w 142"/>
                <a:gd name="T11" fmla="*/ 67 h 150"/>
                <a:gd name="T12" fmla="*/ 82 w 142"/>
                <a:gd name="T13" fmla="*/ 15 h 150"/>
                <a:gd name="T14" fmla="*/ 71 w 142"/>
                <a:gd name="T15" fmla="*/ 0 h 150"/>
                <a:gd name="T16" fmla="*/ 60 w 142"/>
                <a:gd name="T17" fmla="*/ 10 h 150"/>
                <a:gd name="T18" fmla="*/ 62 w 142"/>
                <a:gd name="T19" fmla="*/ 28 h 150"/>
                <a:gd name="T20" fmla="*/ 66 w 142"/>
                <a:gd name="T21" fmla="*/ 67 h 150"/>
                <a:gd name="T22" fmla="*/ 19 w 142"/>
                <a:gd name="T23" fmla="*/ 35 h 150"/>
                <a:gd name="T24" fmla="*/ 11 w 142"/>
                <a:gd name="T25" fmla="*/ 32 h 150"/>
                <a:gd name="T26" fmla="*/ 0 w 142"/>
                <a:gd name="T27" fmla="*/ 43 h 150"/>
                <a:gd name="T28" fmla="*/ 8 w 142"/>
                <a:gd name="T29" fmla="*/ 53 h 150"/>
                <a:gd name="T30" fmla="*/ 60 w 142"/>
                <a:gd name="T31" fmla="*/ 75 h 150"/>
                <a:gd name="T32" fmla="*/ 10 w 142"/>
                <a:gd name="T33" fmla="*/ 97 h 150"/>
                <a:gd name="T34" fmla="*/ 0 w 142"/>
                <a:gd name="T35" fmla="*/ 107 h 150"/>
                <a:gd name="T36" fmla="*/ 11 w 142"/>
                <a:gd name="T37" fmla="*/ 119 h 150"/>
                <a:gd name="T38" fmla="*/ 19 w 142"/>
                <a:gd name="T39" fmla="*/ 115 h 150"/>
                <a:gd name="T40" fmla="*/ 66 w 142"/>
                <a:gd name="T41" fmla="*/ 84 h 150"/>
                <a:gd name="T42" fmla="*/ 60 w 142"/>
                <a:gd name="T43" fmla="*/ 140 h 150"/>
                <a:gd name="T44" fmla="*/ 71 w 142"/>
                <a:gd name="T45" fmla="*/ 150 h 150"/>
                <a:gd name="T46" fmla="*/ 82 w 142"/>
                <a:gd name="T47" fmla="*/ 140 h 150"/>
                <a:gd name="T48" fmla="*/ 80 w 142"/>
                <a:gd name="T49" fmla="*/ 123 h 150"/>
                <a:gd name="T50" fmla="*/ 77 w 142"/>
                <a:gd name="T51" fmla="*/ 84 h 150"/>
                <a:gd name="T52" fmla="*/ 118 w 142"/>
                <a:gd name="T53" fmla="*/ 112 h 150"/>
                <a:gd name="T54" fmla="*/ 131 w 142"/>
                <a:gd name="T55" fmla="*/ 119 h 150"/>
                <a:gd name="T56" fmla="*/ 142 w 142"/>
                <a:gd name="T57" fmla="*/ 107 h 150"/>
                <a:gd name="T58" fmla="*/ 135 w 142"/>
                <a:gd name="T59" fmla="*/ 97 h 150"/>
                <a:gd name="T60" fmla="*/ 82 w 142"/>
                <a:gd name="T61" fmla="*/ 75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42" h="150">
                  <a:moveTo>
                    <a:pt x="82" y="75"/>
                  </a:moveTo>
                  <a:cubicBezTo>
                    <a:pt x="111" y="63"/>
                    <a:pt x="124" y="58"/>
                    <a:pt x="132" y="54"/>
                  </a:cubicBezTo>
                  <a:cubicBezTo>
                    <a:pt x="139" y="51"/>
                    <a:pt x="142" y="50"/>
                    <a:pt x="142" y="43"/>
                  </a:cubicBezTo>
                  <a:cubicBezTo>
                    <a:pt x="142" y="37"/>
                    <a:pt x="138" y="32"/>
                    <a:pt x="131" y="32"/>
                  </a:cubicBezTo>
                  <a:cubicBezTo>
                    <a:pt x="129" y="32"/>
                    <a:pt x="128" y="32"/>
                    <a:pt x="124" y="35"/>
                  </a:cubicBezTo>
                  <a:lnTo>
                    <a:pt x="77" y="67"/>
                  </a:lnTo>
                  <a:lnTo>
                    <a:pt x="82" y="15"/>
                  </a:lnTo>
                  <a:cubicBezTo>
                    <a:pt x="82" y="9"/>
                    <a:pt x="82" y="0"/>
                    <a:pt x="71" y="0"/>
                  </a:cubicBezTo>
                  <a:cubicBezTo>
                    <a:pt x="67" y="0"/>
                    <a:pt x="60" y="3"/>
                    <a:pt x="60" y="10"/>
                  </a:cubicBezTo>
                  <a:cubicBezTo>
                    <a:pt x="60" y="14"/>
                    <a:pt x="62" y="24"/>
                    <a:pt x="62" y="28"/>
                  </a:cubicBezTo>
                  <a:cubicBezTo>
                    <a:pt x="63" y="34"/>
                    <a:pt x="65" y="59"/>
                    <a:pt x="66" y="67"/>
                  </a:cubicBezTo>
                  <a:lnTo>
                    <a:pt x="19" y="35"/>
                  </a:lnTo>
                  <a:cubicBezTo>
                    <a:pt x="15" y="33"/>
                    <a:pt x="14" y="32"/>
                    <a:pt x="11" y="32"/>
                  </a:cubicBezTo>
                  <a:cubicBezTo>
                    <a:pt x="5" y="32"/>
                    <a:pt x="0" y="37"/>
                    <a:pt x="0" y="43"/>
                  </a:cubicBezTo>
                  <a:cubicBezTo>
                    <a:pt x="0" y="50"/>
                    <a:pt x="5" y="52"/>
                    <a:pt x="8" y="53"/>
                  </a:cubicBezTo>
                  <a:lnTo>
                    <a:pt x="60" y="75"/>
                  </a:lnTo>
                  <a:cubicBezTo>
                    <a:pt x="32" y="88"/>
                    <a:pt x="19" y="92"/>
                    <a:pt x="10" y="97"/>
                  </a:cubicBezTo>
                  <a:cubicBezTo>
                    <a:pt x="4" y="99"/>
                    <a:pt x="0" y="101"/>
                    <a:pt x="0" y="107"/>
                  </a:cubicBezTo>
                  <a:cubicBezTo>
                    <a:pt x="0" y="113"/>
                    <a:pt x="5" y="119"/>
                    <a:pt x="11" y="119"/>
                  </a:cubicBezTo>
                  <a:cubicBezTo>
                    <a:pt x="14" y="119"/>
                    <a:pt x="14" y="119"/>
                    <a:pt x="19" y="115"/>
                  </a:cubicBezTo>
                  <a:lnTo>
                    <a:pt x="66" y="84"/>
                  </a:lnTo>
                  <a:lnTo>
                    <a:pt x="60" y="140"/>
                  </a:lnTo>
                  <a:cubicBezTo>
                    <a:pt x="60" y="148"/>
                    <a:pt x="67" y="150"/>
                    <a:pt x="71" y="150"/>
                  </a:cubicBezTo>
                  <a:cubicBezTo>
                    <a:pt x="75" y="150"/>
                    <a:pt x="82" y="148"/>
                    <a:pt x="82" y="140"/>
                  </a:cubicBezTo>
                  <a:cubicBezTo>
                    <a:pt x="82" y="137"/>
                    <a:pt x="81" y="126"/>
                    <a:pt x="80" y="123"/>
                  </a:cubicBezTo>
                  <a:cubicBezTo>
                    <a:pt x="80" y="117"/>
                    <a:pt x="77" y="92"/>
                    <a:pt x="77" y="84"/>
                  </a:cubicBezTo>
                  <a:lnTo>
                    <a:pt x="118" y="112"/>
                  </a:lnTo>
                  <a:cubicBezTo>
                    <a:pt x="127" y="119"/>
                    <a:pt x="128" y="119"/>
                    <a:pt x="131" y="119"/>
                  </a:cubicBezTo>
                  <a:cubicBezTo>
                    <a:pt x="138" y="119"/>
                    <a:pt x="142" y="113"/>
                    <a:pt x="142" y="107"/>
                  </a:cubicBezTo>
                  <a:cubicBezTo>
                    <a:pt x="142" y="100"/>
                    <a:pt x="138" y="99"/>
                    <a:pt x="135" y="97"/>
                  </a:cubicBezTo>
                  <a:lnTo>
                    <a:pt x="82" y="75"/>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7" name="Freeform 316">
              <a:extLst>
                <a:ext uri="{FF2B5EF4-FFF2-40B4-BE49-F238E27FC236}">
                  <a16:creationId xmlns:a16="http://schemas.microsoft.com/office/drawing/2014/main" id="{4DDFEAC2-2169-4CEA-BDD3-8223A65754B4}"/>
                </a:ext>
              </a:extLst>
            </p:cNvPr>
            <p:cNvSpPr>
              <a:spLocks/>
            </p:cNvSpPr>
            <p:nvPr>
              <p:custDataLst>
                <p:tags r:id="rId85"/>
              </p:custDataLst>
            </p:nvPr>
          </p:nvSpPr>
          <p:spPr bwMode="auto">
            <a:xfrm>
              <a:off x="4630738" y="4818063"/>
              <a:ext cx="60325" cy="304800"/>
            </a:xfrm>
            <a:custGeom>
              <a:avLst/>
              <a:gdLst>
                <a:gd name="T0" fmla="*/ 116 w 116"/>
                <a:gd name="T1" fmla="*/ 494 h 499"/>
                <a:gd name="T2" fmla="*/ 107 w 116"/>
                <a:gd name="T3" fmla="*/ 483 h 499"/>
                <a:gd name="T4" fmla="*/ 29 w 116"/>
                <a:gd name="T5" fmla="*/ 249 h 499"/>
                <a:gd name="T6" fmla="*/ 109 w 116"/>
                <a:gd name="T7" fmla="*/ 13 h 499"/>
                <a:gd name="T8" fmla="*/ 116 w 116"/>
                <a:gd name="T9" fmla="*/ 5 h 499"/>
                <a:gd name="T10" fmla="*/ 111 w 116"/>
                <a:gd name="T11" fmla="*/ 0 h 499"/>
                <a:gd name="T12" fmla="*/ 31 w 116"/>
                <a:gd name="T13" fmla="*/ 97 h 499"/>
                <a:gd name="T14" fmla="*/ 0 w 116"/>
                <a:gd name="T15" fmla="*/ 249 h 499"/>
                <a:gd name="T16" fmla="*/ 33 w 116"/>
                <a:gd name="T17" fmla="*/ 405 h 499"/>
                <a:gd name="T18" fmla="*/ 111 w 116"/>
                <a:gd name="T19" fmla="*/ 499 h 499"/>
                <a:gd name="T20" fmla="*/ 116 w 116"/>
                <a:gd name="T21" fmla="*/ 494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6" h="499">
                  <a:moveTo>
                    <a:pt x="116" y="494"/>
                  </a:moveTo>
                  <a:cubicBezTo>
                    <a:pt x="116" y="492"/>
                    <a:pt x="116" y="491"/>
                    <a:pt x="107" y="483"/>
                  </a:cubicBezTo>
                  <a:cubicBezTo>
                    <a:pt x="45" y="420"/>
                    <a:pt x="29" y="326"/>
                    <a:pt x="29" y="249"/>
                  </a:cubicBezTo>
                  <a:cubicBezTo>
                    <a:pt x="29" y="162"/>
                    <a:pt x="48" y="76"/>
                    <a:pt x="109" y="13"/>
                  </a:cubicBezTo>
                  <a:cubicBezTo>
                    <a:pt x="116" y="7"/>
                    <a:pt x="116" y="6"/>
                    <a:pt x="116" y="5"/>
                  </a:cubicBezTo>
                  <a:cubicBezTo>
                    <a:pt x="116" y="1"/>
                    <a:pt x="114" y="0"/>
                    <a:pt x="111" y="0"/>
                  </a:cubicBezTo>
                  <a:cubicBezTo>
                    <a:pt x="106" y="0"/>
                    <a:pt x="61" y="34"/>
                    <a:pt x="31" y="97"/>
                  </a:cubicBezTo>
                  <a:cubicBezTo>
                    <a:pt x="6" y="152"/>
                    <a:pt x="0" y="207"/>
                    <a:pt x="0" y="249"/>
                  </a:cubicBezTo>
                  <a:cubicBezTo>
                    <a:pt x="0" y="288"/>
                    <a:pt x="5" y="348"/>
                    <a:pt x="33" y="405"/>
                  </a:cubicBezTo>
                  <a:cubicBezTo>
                    <a:pt x="63" y="466"/>
                    <a:pt x="106" y="499"/>
                    <a:pt x="111" y="499"/>
                  </a:cubicBezTo>
                  <a:cubicBezTo>
                    <a:pt x="114" y="499"/>
                    <a:pt x="116" y="497"/>
                    <a:pt x="116" y="494"/>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8" name="Freeform 317">
              <a:extLst>
                <a:ext uri="{FF2B5EF4-FFF2-40B4-BE49-F238E27FC236}">
                  <a16:creationId xmlns:a16="http://schemas.microsoft.com/office/drawing/2014/main" id="{D6796AEA-22A7-4D07-9349-72475AAE611E}"/>
                </a:ext>
              </a:extLst>
            </p:cNvPr>
            <p:cNvSpPr>
              <a:spLocks/>
            </p:cNvSpPr>
            <p:nvPr>
              <p:custDataLst>
                <p:tags r:id="rId86"/>
              </p:custDataLst>
            </p:nvPr>
          </p:nvSpPr>
          <p:spPr bwMode="auto">
            <a:xfrm>
              <a:off x="4729163" y="4843463"/>
              <a:ext cx="85725" cy="203200"/>
            </a:xfrm>
            <a:custGeom>
              <a:avLst/>
              <a:gdLst>
                <a:gd name="T0" fmla="*/ 102 w 164"/>
                <a:gd name="T1" fmla="*/ 13 h 332"/>
                <a:gd name="T2" fmla="*/ 90 w 164"/>
                <a:gd name="T3" fmla="*/ 0 h 332"/>
                <a:gd name="T4" fmla="*/ 0 w 164"/>
                <a:gd name="T5" fmla="*/ 32 h 332"/>
                <a:gd name="T6" fmla="*/ 0 w 164"/>
                <a:gd name="T7" fmla="*/ 47 h 332"/>
                <a:gd name="T8" fmla="*/ 65 w 164"/>
                <a:gd name="T9" fmla="*/ 34 h 332"/>
                <a:gd name="T10" fmla="*/ 65 w 164"/>
                <a:gd name="T11" fmla="*/ 293 h 332"/>
                <a:gd name="T12" fmla="*/ 19 w 164"/>
                <a:gd name="T13" fmla="*/ 316 h 332"/>
                <a:gd name="T14" fmla="*/ 3 w 164"/>
                <a:gd name="T15" fmla="*/ 316 h 332"/>
                <a:gd name="T16" fmla="*/ 3 w 164"/>
                <a:gd name="T17" fmla="*/ 332 h 332"/>
                <a:gd name="T18" fmla="*/ 83 w 164"/>
                <a:gd name="T19" fmla="*/ 330 h 332"/>
                <a:gd name="T20" fmla="*/ 164 w 164"/>
                <a:gd name="T21" fmla="*/ 332 h 332"/>
                <a:gd name="T22" fmla="*/ 164 w 164"/>
                <a:gd name="T23" fmla="*/ 316 h 332"/>
                <a:gd name="T24" fmla="*/ 148 w 164"/>
                <a:gd name="T25" fmla="*/ 316 h 332"/>
                <a:gd name="T26" fmla="*/ 102 w 164"/>
                <a:gd name="T27" fmla="*/ 293 h 332"/>
                <a:gd name="T28" fmla="*/ 102 w 164"/>
                <a:gd name="T29" fmla="*/ 13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4" h="332">
                  <a:moveTo>
                    <a:pt x="102" y="13"/>
                  </a:moveTo>
                  <a:cubicBezTo>
                    <a:pt x="102" y="1"/>
                    <a:pt x="102" y="0"/>
                    <a:pt x="90" y="0"/>
                  </a:cubicBezTo>
                  <a:cubicBezTo>
                    <a:pt x="59" y="32"/>
                    <a:pt x="16" y="32"/>
                    <a:pt x="0" y="32"/>
                  </a:cubicBezTo>
                  <a:lnTo>
                    <a:pt x="0" y="47"/>
                  </a:lnTo>
                  <a:cubicBezTo>
                    <a:pt x="10" y="47"/>
                    <a:pt x="39" y="47"/>
                    <a:pt x="65" y="34"/>
                  </a:cubicBezTo>
                  <a:lnTo>
                    <a:pt x="65" y="293"/>
                  </a:lnTo>
                  <a:cubicBezTo>
                    <a:pt x="65" y="310"/>
                    <a:pt x="63" y="316"/>
                    <a:pt x="19" y="316"/>
                  </a:cubicBezTo>
                  <a:lnTo>
                    <a:pt x="3" y="316"/>
                  </a:lnTo>
                  <a:lnTo>
                    <a:pt x="3" y="332"/>
                  </a:lnTo>
                  <a:cubicBezTo>
                    <a:pt x="20" y="330"/>
                    <a:pt x="63" y="330"/>
                    <a:pt x="83" y="330"/>
                  </a:cubicBezTo>
                  <a:cubicBezTo>
                    <a:pt x="103" y="330"/>
                    <a:pt x="147" y="330"/>
                    <a:pt x="164" y="332"/>
                  </a:cubicBezTo>
                  <a:lnTo>
                    <a:pt x="164" y="316"/>
                  </a:lnTo>
                  <a:lnTo>
                    <a:pt x="148" y="316"/>
                  </a:lnTo>
                  <a:cubicBezTo>
                    <a:pt x="103" y="316"/>
                    <a:pt x="102" y="311"/>
                    <a:pt x="102" y="293"/>
                  </a:cubicBezTo>
                  <a:lnTo>
                    <a:pt x="102" y="13"/>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9" name="Freeform 318">
              <a:extLst>
                <a:ext uri="{FF2B5EF4-FFF2-40B4-BE49-F238E27FC236}">
                  <a16:creationId xmlns:a16="http://schemas.microsoft.com/office/drawing/2014/main" id="{470EE11D-4582-42A4-B024-911212BA9EB2}"/>
                </a:ext>
              </a:extLst>
            </p:cNvPr>
            <p:cNvSpPr>
              <a:spLocks/>
            </p:cNvSpPr>
            <p:nvPr>
              <p:custDataLst>
                <p:tags r:id="rId87"/>
              </p:custDataLst>
            </p:nvPr>
          </p:nvSpPr>
          <p:spPr bwMode="auto">
            <a:xfrm>
              <a:off x="4849813" y="4818063"/>
              <a:ext cx="60325" cy="304800"/>
            </a:xfrm>
            <a:custGeom>
              <a:avLst/>
              <a:gdLst>
                <a:gd name="T0" fmla="*/ 115 w 115"/>
                <a:gd name="T1" fmla="*/ 249 h 499"/>
                <a:gd name="T2" fmla="*/ 83 w 115"/>
                <a:gd name="T3" fmla="*/ 94 h 499"/>
                <a:gd name="T4" fmla="*/ 5 w 115"/>
                <a:gd name="T5" fmla="*/ 0 h 499"/>
                <a:gd name="T6" fmla="*/ 0 w 115"/>
                <a:gd name="T7" fmla="*/ 5 h 499"/>
                <a:gd name="T8" fmla="*/ 9 w 115"/>
                <a:gd name="T9" fmla="*/ 16 h 499"/>
                <a:gd name="T10" fmla="*/ 87 w 115"/>
                <a:gd name="T11" fmla="*/ 249 h 499"/>
                <a:gd name="T12" fmla="*/ 6 w 115"/>
                <a:gd name="T13" fmla="*/ 485 h 499"/>
                <a:gd name="T14" fmla="*/ 0 w 115"/>
                <a:gd name="T15" fmla="*/ 494 h 499"/>
                <a:gd name="T16" fmla="*/ 5 w 115"/>
                <a:gd name="T17" fmla="*/ 499 h 499"/>
                <a:gd name="T18" fmla="*/ 84 w 115"/>
                <a:gd name="T19" fmla="*/ 401 h 499"/>
                <a:gd name="T20" fmla="*/ 115 w 115"/>
                <a:gd name="T21" fmla="*/ 249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5" h="499">
                  <a:moveTo>
                    <a:pt x="115" y="249"/>
                  </a:moveTo>
                  <a:cubicBezTo>
                    <a:pt x="115" y="210"/>
                    <a:pt x="110" y="150"/>
                    <a:pt x="83" y="94"/>
                  </a:cubicBezTo>
                  <a:cubicBezTo>
                    <a:pt x="53" y="32"/>
                    <a:pt x="10" y="0"/>
                    <a:pt x="5" y="0"/>
                  </a:cubicBezTo>
                  <a:cubicBezTo>
                    <a:pt x="2" y="0"/>
                    <a:pt x="0" y="2"/>
                    <a:pt x="0" y="5"/>
                  </a:cubicBezTo>
                  <a:cubicBezTo>
                    <a:pt x="0" y="6"/>
                    <a:pt x="0" y="7"/>
                    <a:pt x="9" y="16"/>
                  </a:cubicBezTo>
                  <a:cubicBezTo>
                    <a:pt x="58" y="66"/>
                    <a:pt x="87" y="145"/>
                    <a:pt x="87" y="249"/>
                  </a:cubicBezTo>
                  <a:cubicBezTo>
                    <a:pt x="87" y="335"/>
                    <a:pt x="68" y="422"/>
                    <a:pt x="6" y="485"/>
                  </a:cubicBezTo>
                  <a:cubicBezTo>
                    <a:pt x="0" y="491"/>
                    <a:pt x="0" y="492"/>
                    <a:pt x="0" y="494"/>
                  </a:cubicBezTo>
                  <a:cubicBezTo>
                    <a:pt x="0" y="497"/>
                    <a:pt x="2" y="499"/>
                    <a:pt x="5" y="499"/>
                  </a:cubicBezTo>
                  <a:cubicBezTo>
                    <a:pt x="10" y="499"/>
                    <a:pt x="55" y="465"/>
                    <a:pt x="84" y="401"/>
                  </a:cubicBezTo>
                  <a:cubicBezTo>
                    <a:pt x="109" y="346"/>
                    <a:pt x="115" y="291"/>
                    <a:pt x="115" y="249"/>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0" name="Freeform 319">
              <a:extLst>
                <a:ext uri="{FF2B5EF4-FFF2-40B4-BE49-F238E27FC236}">
                  <a16:creationId xmlns:a16="http://schemas.microsoft.com/office/drawing/2014/main" id="{8D59C5D3-6B01-465B-873C-58CCB92DFBE0}"/>
                </a:ext>
              </a:extLst>
            </p:cNvPr>
            <p:cNvSpPr>
              <a:spLocks/>
            </p:cNvSpPr>
            <p:nvPr>
              <p:custDataLst>
                <p:tags r:id="rId88"/>
              </p:custDataLst>
            </p:nvPr>
          </p:nvSpPr>
          <p:spPr bwMode="auto">
            <a:xfrm>
              <a:off x="4959350" y="5013326"/>
              <a:ext cx="30163" cy="92075"/>
            </a:xfrm>
            <a:custGeom>
              <a:avLst/>
              <a:gdLst>
                <a:gd name="T0" fmla="*/ 58 w 58"/>
                <a:gd name="T1" fmla="*/ 52 h 149"/>
                <a:gd name="T2" fmla="*/ 26 w 58"/>
                <a:gd name="T3" fmla="*/ 0 h 149"/>
                <a:gd name="T4" fmla="*/ 0 w 58"/>
                <a:gd name="T5" fmla="*/ 26 h 149"/>
                <a:gd name="T6" fmla="*/ 26 w 58"/>
                <a:gd name="T7" fmla="*/ 53 h 149"/>
                <a:gd name="T8" fmla="*/ 44 w 58"/>
                <a:gd name="T9" fmla="*/ 46 h 149"/>
                <a:gd name="T10" fmla="*/ 46 w 58"/>
                <a:gd name="T11" fmla="*/ 45 h 149"/>
                <a:gd name="T12" fmla="*/ 47 w 58"/>
                <a:gd name="T13" fmla="*/ 52 h 149"/>
                <a:gd name="T14" fmla="*/ 13 w 58"/>
                <a:gd name="T15" fmla="*/ 136 h 149"/>
                <a:gd name="T16" fmla="*/ 8 w 58"/>
                <a:gd name="T17" fmla="*/ 144 h 149"/>
                <a:gd name="T18" fmla="*/ 13 w 58"/>
                <a:gd name="T19" fmla="*/ 149 h 149"/>
                <a:gd name="T20" fmla="*/ 58 w 58"/>
                <a:gd name="T21" fmla="*/ 52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 h="149">
                  <a:moveTo>
                    <a:pt x="58" y="52"/>
                  </a:moveTo>
                  <a:cubicBezTo>
                    <a:pt x="58" y="20"/>
                    <a:pt x="46" y="0"/>
                    <a:pt x="26" y="0"/>
                  </a:cubicBezTo>
                  <a:cubicBezTo>
                    <a:pt x="10" y="0"/>
                    <a:pt x="0" y="13"/>
                    <a:pt x="0" y="26"/>
                  </a:cubicBezTo>
                  <a:cubicBezTo>
                    <a:pt x="0" y="40"/>
                    <a:pt x="10" y="53"/>
                    <a:pt x="26" y="53"/>
                  </a:cubicBezTo>
                  <a:cubicBezTo>
                    <a:pt x="32" y="53"/>
                    <a:pt x="39" y="51"/>
                    <a:pt x="44" y="46"/>
                  </a:cubicBezTo>
                  <a:cubicBezTo>
                    <a:pt x="45" y="45"/>
                    <a:pt x="46" y="45"/>
                    <a:pt x="46" y="45"/>
                  </a:cubicBezTo>
                  <a:cubicBezTo>
                    <a:pt x="47" y="45"/>
                    <a:pt x="47" y="45"/>
                    <a:pt x="47" y="52"/>
                  </a:cubicBezTo>
                  <a:cubicBezTo>
                    <a:pt x="47" y="89"/>
                    <a:pt x="30" y="119"/>
                    <a:pt x="13" y="136"/>
                  </a:cubicBezTo>
                  <a:cubicBezTo>
                    <a:pt x="8" y="141"/>
                    <a:pt x="8" y="142"/>
                    <a:pt x="8" y="144"/>
                  </a:cubicBezTo>
                  <a:cubicBezTo>
                    <a:pt x="8" y="147"/>
                    <a:pt x="10" y="149"/>
                    <a:pt x="13" y="149"/>
                  </a:cubicBezTo>
                  <a:cubicBezTo>
                    <a:pt x="18" y="149"/>
                    <a:pt x="58" y="111"/>
                    <a:pt x="58" y="52"/>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1" name="Oval 320">
              <a:extLst>
                <a:ext uri="{FF2B5EF4-FFF2-40B4-BE49-F238E27FC236}">
                  <a16:creationId xmlns:a16="http://schemas.microsoft.com/office/drawing/2014/main" id="{94A0473F-9AD9-462B-9DAD-EECDDD764AC8}"/>
                </a:ext>
              </a:extLst>
            </p:cNvPr>
            <p:cNvSpPr>
              <a:spLocks noChangeArrowheads="1"/>
            </p:cNvSpPr>
            <p:nvPr>
              <p:custDataLst>
                <p:tags r:id="rId89"/>
              </p:custDataLst>
            </p:nvPr>
          </p:nvSpPr>
          <p:spPr bwMode="auto">
            <a:xfrm>
              <a:off x="5075238" y="5013326"/>
              <a:ext cx="26988" cy="33338"/>
            </a:xfrm>
            <a:prstGeom prst="ellipse">
              <a:avLst/>
            </a:pr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2" name="Oval 321">
              <a:extLst>
                <a:ext uri="{FF2B5EF4-FFF2-40B4-BE49-F238E27FC236}">
                  <a16:creationId xmlns:a16="http://schemas.microsoft.com/office/drawing/2014/main" id="{9CDF4DFA-15CE-4789-9DAF-A5AA9FB0D266}"/>
                </a:ext>
              </a:extLst>
            </p:cNvPr>
            <p:cNvSpPr>
              <a:spLocks noChangeArrowheads="1"/>
            </p:cNvSpPr>
            <p:nvPr>
              <p:custDataLst>
                <p:tags r:id="rId90"/>
              </p:custDataLst>
            </p:nvPr>
          </p:nvSpPr>
          <p:spPr bwMode="auto">
            <a:xfrm>
              <a:off x="5189538" y="5013326"/>
              <a:ext cx="26988" cy="33338"/>
            </a:xfrm>
            <a:prstGeom prst="ellipse">
              <a:avLst/>
            </a:pr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3" name="Oval 322">
              <a:extLst>
                <a:ext uri="{FF2B5EF4-FFF2-40B4-BE49-F238E27FC236}">
                  <a16:creationId xmlns:a16="http://schemas.microsoft.com/office/drawing/2014/main" id="{9D6F80A4-3593-48EB-8311-0AB97A2FC9B7}"/>
                </a:ext>
              </a:extLst>
            </p:cNvPr>
            <p:cNvSpPr>
              <a:spLocks noChangeArrowheads="1"/>
            </p:cNvSpPr>
            <p:nvPr>
              <p:custDataLst>
                <p:tags r:id="rId91"/>
              </p:custDataLst>
            </p:nvPr>
          </p:nvSpPr>
          <p:spPr bwMode="auto">
            <a:xfrm>
              <a:off x="5305425" y="5013326"/>
              <a:ext cx="26988" cy="33338"/>
            </a:xfrm>
            <a:prstGeom prst="ellipse">
              <a:avLst/>
            </a:pr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4" name="Freeform 323">
              <a:extLst>
                <a:ext uri="{FF2B5EF4-FFF2-40B4-BE49-F238E27FC236}">
                  <a16:creationId xmlns:a16="http://schemas.microsoft.com/office/drawing/2014/main" id="{D9BBAEF1-0F37-4870-B20A-C7575BBD94CB}"/>
                </a:ext>
              </a:extLst>
            </p:cNvPr>
            <p:cNvSpPr>
              <a:spLocks/>
            </p:cNvSpPr>
            <p:nvPr>
              <p:custDataLst>
                <p:tags r:id="rId92"/>
              </p:custDataLst>
            </p:nvPr>
          </p:nvSpPr>
          <p:spPr bwMode="auto">
            <a:xfrm>
              <a:off x="5421313" y="5013326"/>
              <a:ext cx="30163" cy="92075"/>
            </a:xfrm>
            <a:custGeom>
              <a:avLst/>
              <a:gdLst>
                <a:gd name="T0" fmla="*/ 58 w 58"/>
                <a:gd name="T1" fmla="*/ 52 h 149"/>
                <a:gd name="T2" fmla="*/ 26 w 58"/>
                <a:gd name="T3" fmla="*/ 0 h 149"/>
                <a:gd name="T4" fmla="*/ 0 w 58"/>
                <a:gd name="T5" fmla="*/ 26 h 149"/>
                <a:gd name="T6" fmla="*/ 26 w 58"/>
                <a:gd name="T7" fmla="*/ 53 h 149"/>
                <a:gd name="T8" fmla="*/ 44 w 58"/>
                <a:gd name="T9" fmla="*/ 46 h 149"/>
                <a:gd name="T10" fmla="*/ 46 w 58"/>
                <a:gd name="T11" fmla="*/ 45 h 149"/>
                <a:gd name="T12" fmla="*/ 47 w 58"/>
                <a:gd name="T13" fmla="*/ 52 h 149"/>
                <a:gd name="T14" fmla="*/ 13 w 58"/>
                <a:gd name="T15" fmla="*/ 136 h 149"/>
                <a:gd name="T16" fmla="*/ 8 w 58"/>
                <a:gd name="T17" fmla="*/ 144 h 149"/>
                <a:gd name="T18" fmla="*/ 13 w 58"/>
                <a:gd name="T19" fmla="*/ 149 h 149"/>
                <a:gd name="T20" fmla="*/ 58 w 58"/>
                <a:gd name="T21" fmla="*/ 52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 h="149">
                  <a:moveTo>
                    <a:pt x="58" y="52"/>
                  </a:moveTo>
                  <a:cubicBezTo>
                    <a:pt x="58" y="20"/>
                    <a:pt x="46" y="0"/>
                    <a:pt x="26" y="0"/>
                  </a:cubicBezTo>
                  <a:cubicBezTo>
                    <a:pt x="10" y="0"/>
                    <a:pt x="0" y="13"/>
                    <a:pt x="0" y="26"/>
                  </a:cubicBezTo>
                  <a:cubicBezTo>
                    <a:pt x="0" y="40"/>
                    <a:pt x="10" y="53"/>
                    <a:pt x="26" y="53"/>
                  </a:cubicBezTo>
                  <a:cubicBezTo>
                    <a:pt x="32" y="53"/>
                    <a:pt x="39" y="51"/>
                    <a:pt x="44" y="46"/>
                  </a:cubicBezTo>
                  <a:cubicBezTo>
                    <a:pt x="45" y="45"/>
                    <a:pt x="46" y="45"/>
                    <a:pt x="46" y="45"/>
                  </a:cubicBezTo>
                  <a:cubicBezTo>
                    <a:pt x="47" y="45"/>
                    <a:pt x="47" y="45"/>
                    <a:pt x="47" y="52"/>
                  </a:cubicBezTo>
                  <a:cubicBezTo>
                    <a:pt x="47" y="89"/>
                    <a:pt x="30" y="119"/>
                    <a:pt x="13" y="136"/>
                  </a:cubicBezTo>
                  <a:cubicBezTo>
                    <a:pt x="8" y="141"/>
                    <a:pt x="8" y="142"/>
                    <a:pt x="8" y="144"/>
                  </a:cubicBezTo>
                  <a:cubicBezTo>
                    <a:pt x="8" y="147"/>
                    <a:pt x="10" y="149"/>
                    <a:pt x="13" y="149"/>
                  </a:cubicBezTo>
                  <a:cubicBezTo>
                    <a:pt x="18" y="149"/>
                    <a:pt x="58" y="111"/>
                    <a:pt x="58" y="52"/>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5" name="Freeform 324">
              <a:extLst>
                <a:ext uri="{FF2B5EF4-FFF2-40B4-BE49-F238E27FC236}">
                  <a16:creationId xmlns:a16="http://schemas.microsoft.com/office/drawing/2014/main" id="{DAAA5BB5-F8D5-4095-9B16-B24A631DDC7B}"/>
                </a:ext>
              </a:extLst>
            </p:cNvPr>
            <p:cNvSpPr>
              <a:spLocks/>
            </p:cNvSpPr>
            <p:nvPr>
              <p:custDataLst>
                <p:tags r:id="rId93"/>
              </p:custDataLst>
            </p:nvPr>
          </p:nvSpPr>
          <p:spPr bwMode="auto">
            <a:xfrm>
              <a:off x="5526088" y="4910138"/>
              <a:ext cx="147638" cy="138113"/>
            </a:xfrm>
            <a:custGeom>
              <a:avLst/>
              <a:gdLst>
                <a:gd name="T0" fmla="*/ 196 w 284"/>
                <a:gd name="T1" fmla="*/ 188 h 227"/>
                <a:gd name="T2" fmla="*/ 196 w 284"/>
                <a:gd name="T3" fmla="*/ 227 h 227"/>
                <a:gd name="T4" fmla="*/ 284 w 284"/>
                <a:gd name="T5" fmla="*/ 224 h 227"/>
                <a:gd name="T6" fmla="*/ 284 w 284"/>
                <a:gd name="T7" fmla="*/ 200 h 227"/>
                <a:gd name="T8" fmla="*/ 249 w 284"/>
                <a:gd name="T9" fmla="*/ 181 h 227"/>
                <a:gd name="T10" fmla="*/ 249 w 284"/>
                <a:gd name="T11" fmla="*/ 0 h 227"/>
                <a:gd name="T12" fmla="*/ 158 w 284"/>
                <a:gd name="T13" fmla="*/ 4 h 227"/>
                <a:gd name="T14" fmla="*/ 158 w 284"/>
                <a:gd name="T15" fmla="*/ 27 h 227"/>
                <a:gd name="T16" fmla="*/ 193 w 284"/>
                <a:gd name="T17" fmla="*/ 46 h 227"/>
                <a:gd name="T18" fmla="*/ 193 w 284"/>
                <a:gd name="T19" fmla="*/ 142 h 227"/>
                <a:gd name="T20" fmla="*/ 131 w 284"/>
                <a:gd name="T21" fmla="*/ 209 h 227"/>
                <a:gd name="T22" fmla="*/ 91 w 284"/>
                <a:gd name="T23" fmla="*/ 170 h 227"/>
                <a:gd name="T24" fmla="*/ 91 w 284"/>
                <a:gd name="T25" fmla="*/ 0 h 227"/>
                <a:gd name="T26" fmla="*/ 0 w 284"/>
                <a:gd name="T27" fmla="*/ 4 h 227"/>
                <a:gd name="T28" fmla="*/ 0 w 284"/>
                <a:gd name="T29" fmla="*/ 27 h 227"/>
                <a:gd name="T30" fmla="*/ 34 w 284"/>
                <a:gd name="T31" fmla="*/ 46 h 227"/>
                <a:gd name="T32" fmla="*/ 34 w 284"/>
                <a:gd name="T33" fmla="*/ 163 h 227"/>
                <a:gd name="T34" fmla="*/ 124 w 284"/>
                <a:gd name="T35" fmla="*/ 227 h 227"/>
                <a:gd name="T36" fmla="*/ 196 w 284"/>
                <a:gd name="T37" fmla="*/ 188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4" h="227">
                  <a:moveTo>
                    <a:pt x="196" y="188"/>
                  </a:moveTo>
                  <a:lnTo>
                    <a:pt x="196" y="227"/>
                  </a:lnTo>
                  <a:lnTo>
                    <a:pt x="284" y="224"/>
                  </a:lnTo>
                  <a:lnTo>
                    <a:pt x="284" y="200"/>
                  </a:lnTo>
                  <a:cubicBezTo>
                    <a:pt x="253" y="200"/>
                    <a:pt x="249" y="200"/>
                    <a:pt x="249" y="181"/>
                  </a:cubicBezTo>
                  <a:lnTo>
                    <a:pt x="249" y="0"/>
                  </a:lnTo>
                  <a:lnTo>
                    <a:pt x="158" y="4"/>
                  </a:lnTo>
                  <a:lnTo>
                    <a:pt x="158" y="27"/>
                  </a:lnTo>
                  <a:cubicBezTo>
                    <a:pt x="189" y="27"/>
                    <a:pt x="193" y="27"/>
                    <a:pt x="193" y="46"/>
                  </a:cubicBezTo>
                  <a:lnTo>
                    <a:pt x="193" y="142"/>
                  </a:lnTo>
                  <a:cubicBezTo>
                    <a:pt x="193" y="183"/>
                    <a:pt x="167" y="209"/>
                    <a:pt x="131" y="209"/>
                  </a:cubicBezTo>
                  <a:cubicBezTo>
                    <a:pt x="92" y="209"/>
                    <a:pt x="91" y="196"/>
                    <a:pt x="91" y="170"/>
                  </a:cubicBezTo>
                  <a:lnTo>
                    <a:pt x="91" y="0"/>
                  </a:lnTo>
                  <a:lnTo>
                    <a:pt x="0" y="4"/>
                  </a:lnTo>
                  <a:lnTo>
                    <a:pt x="0" y="27"/>
                  </a:lnTo>
                  <a:cubicBezTo>
                    <a:pt x="31" y="27"/>
                    <a:pt x="34" y="27"/>
                    <a:pt x="34" y="46"/>
                  </a:cubicBezTo>
                  <a:lnTo>
                    <a:pt x="34" y="163"/>
                  </a:lnTo>
                  <a:cubicBezTo>
                    <a:pt x="34" y="216"/>
                    <a:pt x="74" y="227"/>
                    <a:pt x="124" y="227"/>
                  </a:cubicBezTo>
                  <a:cubicBezTo>
                    <a:pt x="137" y="227"/>
                    <a:pt x="173" y="227"/>
                    <a:pt x="196" y="188"/>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6" name="Freeform 325">
              <a:extLst>
                <a:ext uri="{FF2B5EF4-FFF2-40B4-BE49-F238E27FC236}">
                  <a16:creationId xmlns:a16="http://schemas.microsoft.com/office/drawing/2014/main" id="{CABBED73-45C6-4250-BDEC-CB111B9462CA}"/>
                </a:ext>
              </a:extLst>
            </p:cNvPr>
            <p:cNvSpPr>
              <a:spLocks/>
            </p:cNvSpPr>
            <p:nvPr>
              <p:custDataLst>
                <p:tags r:id="rId94"/>
              </p:custDataLst>
            </p:nvPr>
          </p:nvSpPr>
          <p:spPr bwMode="auto">
            <a:xfrm>
              <a:off x="5695950" y="4821238"/>
              <a:ext cx="74613" cy="92075"/>
            </a:xfrm>
            <a:custGeom>
              <a:avLst/>
              <a:gdLst>
                <a:gd name="T0" fmla="*/ 82 w 142"/>
                <a:gd name="T1" fmla="*/ 75 h 150"/>
                <a:gd name="T2" fmla="*/ 132 w 142"/>
                <a:gd name="T3" fmla="*/ 54 h 150"/>
                <a:gd name="T4" fmla="*/ 142 w 142"/>
                <a:gd name="T5" fmla="*/ 43 h 150"/>
                <a:gd name="T6" fmla="*/ 131 w 142"/>
                <a:gd name="T7" fmla="*/ 32 h 150"/>
                <a:gd name="T8" fmla="*/ 124 w 142"/>
                <a:gd name="T9" fmla="*/ 35 h 150"/>
                <a:gd name="T10" fmla="*/ 76 w 142"/>
                <a:gd name="T11" fmla="*/ 67 h 150"/>
                <a:gd name="T12" fmla="*/ 82 w 142"/>
                <a:gd name="T13" fmla="*/ 15 h 150"/>
                <a:gd name="T14" fmla="*/ 71 w 142"/>
                <a:gd name="T15" fmla="*/ 0 h 150"/>
                <a:gd name="T16" fmla="*/ 60 w 142"/>
                <a:gd name="T17" fmla="*/ 10 h 150"/>
                <a:gd name="T18" fmla="*/ 62 w 142"/>
                <a:gd name="T19" fmla="*/ 28 h 150"/>
                <a:gd name="T20" fmla="*/ 66 w 142"/>
                <a:gd name="T21" fmla="*/ 67 h 150"/>
                <a:gd name="T22" fmla="*/ 19 w 142"/>
                <a:gd name="T23" fmla="*/ 35 h 150"/>
                <a:gd name="T24" fmla="*/ 11 w 142"/>
                <a:gd name="T25" fmla="*/ 32 h 150"/>
                <a:gd name="T26" fmla="*/ 0 w 142"/>
                <a:gd name="T27" fmla="*/ 43 h 150"/>
                <a:gd name="T28" fmla="*/ 8 w 142"/>
                <a:gd name="T29" fmla="*/ 53 h 150"/>
                <a:gd name="T30" fmla="*/ 60 w 142"/>
                <a:gd name="T31" fmla="*/ 75 h 150"/>
                <a:gd name="T32" fmla="*/ 10 w 142"/>
                <a:gd name="T33" fmla="*/ 97 h 150"/>
                <a:gd name="T34" fmla="*/ 0 w 142"/>
                <a:gd name="T35" fmla="*/ 107 h 150"/>
                <a:gd name="T36" fmla="*/ 11 w 142"/>
                <a:gd name="T37" fmla="*/ 119 h 150"/>
                <a:gd name="T38" fmla="*/ 19 w 142"/>
                <a:gd name="T39" fmla="*/ 115 h 150"/>
                <a:gd name="T40" fmla="*/ 66 w 142"/>
                <a:gd name="T41" fmla="*/ 84 h 150"/>
                <a:gd name="T42" fmla="*/ 60 w 142"/>
                <a:gd name="T43" fmla="*/ 140 h 150"/>
                <a:gd name="T44" fmla="*/ 71 w 142"/>
                <a:gd name="T45" fmla="*/ 150 h 150"/>
                <a:gd name="T46" fmla="*/ 82 w 142"/>
                <a:gd name="T47" fmla="*/ 140 h 150"/>
                <a:gd name="T48" fmla="*/ 80 w 142"/>
                <a:gd name="T49" fmla="*/ 123 h 150"/>
                <a:gd name="T50" fmla="*/ 76 w 142"/>
                <a:gd name="T51" fmla="*/ 84 h 150"/>
                <a:gd name="T52" fmla="*/ 118 w 142"/>
                <a:gd name="T53" fmla="*/ 112 h 150"/>
                <a:gd name="T54" fmla="*/ 131 w 142"/>
                <a:gd name="T55" fmla="*/ 119 h 150"/>
                <a:gd name="T56" fmla="*/ 142 w 142"/>
                <a:gd name="T57" fmla="*/ 107 h 150"/>
                <a:gd name="T58" fmla="*/ 135 w 142"/>
                <a:gd name="T59" fmla="*/ 97 h 150"/>
                <a:gd name="T60" fmla="*/ 82 w 142"/>
                <a:gd name="T61" fmla="*/ 75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42" h="150">
                  <a:moveTo>
                    <a:pt x="82" y="75"/>
                  </a:moveTo>
                  <a:cubicBezTo>
                    <a:pt x="111" y="63"/>
                    <a:pt x="124" y="58"/>
                    <a:pt x="132" y="54"/>
                  </a:cubicBezTo>
                  <a:cubicBezTo>
                    <a:pt x="139" y="51"/>
                    <a:pt x="142" y="50"/>
                    <a:pt x="142" y="43"/>
                  </a:cubicBezTo>
                  <a:cubicBezTo>
                    <a:pt x="142" y="37"/>
                    <a:pt x="137" y="32"/>
                    <a:pt x="131" y="32"/>
                  </a:cubicBezTo>
                  <a:cubicBezTo>
                    <a:pt x="129" y="32"/>
                    <a:pt x="128" y="32"/>
                    <a:pt x="124" y="35"/>
                  </a:cubicBezTo>
                  <a:lnTo>
                    <a:pt x="76" y="67"/>
                  </a:lnTo>
                  <a:lnTo>
                    <a:pt x="82" y="15"/>
                  </a:lnTo>
                  <a:cubicBezTo>
                    <a:pt x="82" y="9"/>
                    <a:pt x="82" y="0"/>
                    <a:pt x="71" y="0"/>
                  </a:cubicBezTo>
                  <a:cubicBezTo>
                    <a:pt x="67" y="0"/>
                    <a:pt x="60" y="3"/>
                    <a:pt x="60" y="10"/>
                  </a:cubicBezTo>
                  <a:cubicBezTo>
                    <a:pt x="60" y="14"/>
                    <a:pt x="62" y="24"/>
                    <a:pt x="62" y="28"/>
                  </a:cubicBezTo>
                  <a:cubicBezTo>
                    <a:pt x="63" y="34"/>
                    <a:pt x="65" y="59"/>
                    <a:pt x="66" y="67"/>
                  </a:cubicBezTo>
                  <a:lnTo>
                    <a:pt x="19" y="35"/>
                  </a:lnTo>
                  <a:cubicBezTo>
                    <a:pt x="15" y="33"/>
                    <a:pt x="14" y="32"/>
                    <a:pt x="11" y="32"/>
                  </a:cubicBezTo>
                  <a:cubicBezTo>
                    <a:pt x="5" y="32"/>
                    <a:pt x="0" y="37"/>
                    <a:pt x="0" y="43"/>
                  </a:cubicBezTo>
                  <a:cubicBezTo>
                    <a:pt x="0" y="50"/>
                    <a:pt x="5" y="52"/>
                    <a:pt x="8" y="53"/>
                  </a:cubicBezTo>
                  <a:lnTo>
                    <a:pt x="60" y="75"/>
                  </a:lnTo>
                  <a:cubicBezTo>
                    <a:pt x="32" y="88"/>
                    <a:pt x="19" y="92"/>
                    <a:pt x="10" y="97"/>
                  </a:cubicBezTo>
                  <a:cubicBezTo>
                    <a:pt x="4" y="99"/>
                    <a:pt x="0" y="101"/>
                    <a:pt x="0" y="107"/>
                  </a:cubicBezTo>
                  <a:cubicBezTo>
                    <a:pt x="0" y="113"/>
                    <a:pt x="5" y="119"/>
                    <a:pt x="11" y="119"/>
                  </a:cubicBezTo>
                  <a:cubicBezTo>
                    <a:pt x="14" y="119"/>
                    <a:pt x="14" y="119"/>
                    <a:pt x="19" y="115"/>
                  </a:cubicBezTo>
                  <a:lnTo>
                    <a:pt x="66" y="84"/>
                  </a:lnTo>
                  <a:lnTo>
                    <a:pt x="60" y="140"/>
                  </a:lnTo>
                  <a:cubicBezTo>
                    <a:pt x="60" y="148"/>
                    <a:pt x="67" y="150"/>
                    <a:pt x="71" y="150"/>
                  </a:cubicBezTo>
                  <a:cubicBezTo>
                    <a:pt x="75" y="150"/>
                    <a:pt x="82" y="148"/>
                    <a:pt x="82" y="140"/>
                  </a:cubicBezTo>
                  <a:cubicBezTo>
                    <a:pt x="82" y="137"/>
                    <a:pt x="81" y="126"/>
                    <a:pt x="80" y="123"/>
                  </a:cubicBezTo>
                  <a:cubicBezTo>
                    <a:pt x="80" y="117"/>
                    <a:pt x="77" y="92"/>
                    <a:pt x="76" y="84"/>
                  </a:cubicBezTo>
                  <a:lnTo>
                    <a:pt x="118" y="112"/>
                  </a:lnTo>
                  <a:cubicBezTo>
                    <a:pt x="127" y="119"/>
                    <a:pt x="128" y="119"/>
                    <a:pt x="131" y="119"/>
                  </a:cubicBezTo>
                  <a:cubicBezTo>
                    <a:pt x="137" y="119"/>
                    <a:pt x="142" y="113"/>
                    <a:pt x="142" y="107"/>
                  </a:cubicBezTo>
                  <a:cubicBezTo>
                    <a:pt x="142" y="100"/>
                    <a:pt x="138" y="99"/>
                    <a:pt x="135" y="97"/>
                  </a:cubicBezTo>
                  <a:lnTo>
                    <a:pt x="82" y="75"/>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7" name="Freeform 326">
              <a:extLst>
                <a:ext uri="{FF2B5EF4-FFF2-40B4-BE49-F238E27FC236}">
                  <a16:creationId xmlns:a16="http://schemas.microsoft.com/office/drawing/2014/main" id="{2CB67AF7-0C33-458A-87FE-6247D66ADC92}"/>
                </a:ext>
              </a:extLst>
            </p:cNvPr>
            <p:cNvSpPr>
              <a:spLocks/>
            </p:cNvSpPr>
            <p:nvPr>
              <p:custDataLst>
                <p:tags r:id="rId95"/>
              </p:custDataLst>
            </p:nvPr>
          </p:nvSpPr>
          <p:spPr bwMode="auto">
            <a:xfrm>
              <a:off x="5824538" y="4818063"/>
              <a:ext cx="60325" cy="304800"/>
            </a:xfrm>
            <a:custGeom>
              <a:avLst/>
              <a:gdLst>
                <a:gd name="T0" fmla="*/ 115 w 115"/>
                <a:gd name="T1" fmla="*/ 494 h 499"/>
                <a:gd name="T2" fmla="*/ 107 w 115"/>
                <a:gd name="T3" fmla="*/ 483 h 499"/>
                <a:gd name="T4" fmla="*/ 29 w 115"/>
                <a:gd name="T5" fmla="*/ 249 h 499"/>
                <a:gd name="T6" fmla="*/ 109 w 115"/>
                <a:gd name="T7" fmla="*/ 13 h 499"/>
                <a:gd name="T8" fmla="*/ 115 w 115"/>
                <a:gd name="T9" fmla="*/ 5 h 499"/>
                <a:gd name="T10" fmla="*/ 110 w 115"/>
                <a:gd name="T11" fmla="*/ 0 h 499"/>
                <a:gd name="T12" fmla="*/ 31 w 115"/>
                <a:gd name="T13" fmla="*/ 97 h 499"/>
                <a:gd name="T14" fmla="*/ 0 w 115"/>
                <a:gd name="T15" fmla="*/ 249 h 499"/>
                <a:gd name="T16" fmla="*/ 33 w 115"/>
                <a:gd name="T17" fmla="*/ 405 h 499"/>
                <a:gd name="T18" fmla="*/ 110 w 115"/>
                <a:gd name="T19" fmla="*/ 499 h 499"/>
                <a:gd name="T20" fmla="*/ 115 w 115"/>
                <a:gd name="T21" fmla="*/ 494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5" h="499">
                  <a:moveTo>
                    <a:pt x="115" y="494"/>
                  </a:moveTo>
                  <a:cubicBezTo>
                    <a:pt x="115" y="492"/>
                    <a:pt x="115" y="491"/>
                    <a:pt x="107" y="483"/>
                  </a:cubicBezTo>
                  <a:cubicBezTo>
                    <a:pt x="45" y="420"/>
                    <a:pt x="29" y="326"/>
                    <a:pt x="29" y="249"/>
                  </a:cubicBezTo>
                  <a:cubicBezTo>
                    <a:pt x="29" y="162"/>
                    <a:pt x="48" y="76"/>
                    <a:pt x="109" y="13"/>
                  </a:cubicBezTo>
                  <a:cubicBezTo>
                    <a:pt x="115" y="7"/>
                    <a:pt x="115" y="6"/>
                    <a:pt x="115" y="5"/>
                  </a:cubicBezTo>
                  <a:cubicBezTo>
                    <a:pt x="115" y="1"/>
                    <a:pt x="113" y="0"/>
                    <a:pt x="110" y="0"/>
                  </a:cubicBezTo>
                  <a:cubicBezTo>
                    <a:pt x="105" y="0"/>
                    <a:pt x="61" y="34"/>
                    <a:pt x="31" y="97"/>
                  </a:cubicBezTo>
                  <a:cubicBezTo>
                    <a:pt x="6" y="152"/>
                    <a:pt x="0" y="207"/>
                    <a:pt x="0" y="249"/>
                  </a:cubicBezTo>
                  <a:cubicBezTo>
                    <a:pt x="0" y="288"/>
                    <a:pt x="5" y="348"/>
                    <a:pt x="33" y="405"/>
                  </a:cubicBezTo>
                  <a:cubicBezTo>
                    <a:pt x="63" y="466"/>
                    <a:pt x="105" y="499"/>
                    <a:pt x="110" y="499"/>
                  </a:cubicBezTo>
                  <a:cubicBezTo>
                    <a:pt x="113" y="499"/>
                    <a:pt x="115" y="497"/>
                    <a:pt x="115" y="494"/>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8" name="Freeform 327">
              <a:extLst>
                <a:ext uri="{FF2B5EF4-FFF2-40B4-BE49-F238E27FC236}">
                  <a16:creationId xmlns:a16="http://schemas.microsoft.com/office/drawing/2014/main" id="{8047F280-F7DD-4EED-8B75-5826FD0A1481}"/>
                </a:ext>
              </a:extLst>
            </p:cNvPr>
            <p:cNvSpPr>
              <a:spLocks/>
            </p:cNvSpPr>
            <p:nvPr>
              <p:custDataLst>
                <p:tags r:id="rId96"/>
              </p:custDataLst>
            </p:nvPr>
          </p:nvSpPr>
          <p:spPr bwMode="auto">
            <a:xfrm>
              <a:off x="5910263" y="4837113"/>
              <a:ext cx="219075" cy="209550"/>
            </a:xfrm>
            <a:custGeom>
              <a:avLst/>
              <a:gdLst>
                <a:gd name="T0" fmla="*/ 357 w 420"/>
                <a:gd name="T1" fmla="*/ 53 h 341"/>
                <a:gd name="T2" fmla="*/ 411 w 420"/>
                <a:gd name="T3" fmla="*/ 16 h 341"/>
                <a:gd name="T4" fmla="*/ 420 w 420"/>
                <a:gd name="T5" fmla="*/ 6 h 341"/>
                <a:gd name="T6" fmla="*/ 413 w 420"/>
                <a:gd name="T7" fmla="*/ 0 h 341"/>
                <a:gd name="T8" fmla="*/ 363 w 420"/>
                <a:gd name="T9" fmla="*/ 2 h 341"/>
                <a:gd name="T10" fmla="*/ 312 w 420"/>
                <a:gd name="T11" fmla="*/ 0 h 341"/>
                <a:gd name="T12" fmla="*/ 303 w 420"/>
                <a:gd name="T13" fmla="*/ 10 h 341"/>
                <a:gd name="T14" fmla="*/ 312 w 420"/>
                <a:gd name="T15" fmla="*/ 16 h 341"/>
                <a:gd name="T16" fmla="*/ 346 w 420"/>
                <a:gd name="T17" fmla="*/ 38 h 341"/>
                <a:gd name="T18" fmla="*/ 344 w 420"/>
                <a:gd name="T19" fmla="*/ 48 h 341"/>
                <a:gd name="T20" fmla="*/ 288 w 420"/>
                <a:gd name="T21" fmla="*/ 270 h 341"/>
                <a:gd name="T22" fmla="*/ 178 w 420"/>
                <a:gd name="T23" fmla="*/ 10 h 341"/>
                <a:gd name="T24" fmla="*/ 162 w 420"/>
                <a:gd name="T25" fmla="*/ 0 h 341"/>
                <a:gd name="T26" fmla="*/ 95 w 420"/>
                <a:gd name="T27" fmla="*/ 0 h 341"/>
                <a:gd name="T28" fmla="*/ 81 w 420"/>
                <a:gd name="T29" fmla="*/ 10 h 341"/>
                <a:gd name="T30" fmla="*/ 95 w 420"/>
                <a:gd name="T31" fmla="*/ 16 h 341"/>
                <a:gd name="T32" fmla="*/ 129 w 420"/>
                <a:gd name="T33" fmla="*/ 20 h 341"/>
                <a:gd name="T34" fmla="*/ 62 w 420"/>
                <a:gd name="T35" fmla="*/ 288 h 341"/>
                <a:gd name="T36" fmla="*/ 8 w 420"/>
                <a:gd name="T37" fmla="*/ 325 h 341"/>
                <a:gd name="T38" fmla="*/ 0 w 420"/>
                <a:gd name="T39" fmla="*/ 335 h 341"/>
                <a:gd name="T40" fmla="*/ 6 w 420"/>
                <a:gd name="T41" fmla="*/ 341 h 341"/>
                <a:gd name="T42" fmla="*/ 56 w 420"/>
                <a:gd name="T43" fmla="*/ 339 h 341"/>
                <a:gd name="T44" fmla="*/ 107 w 420"/>
                <a:gd name="T45" fmla="*/ 341 h 341"/>
                <a:gd name="T46" fmla="*/ 116 w 420"/>
                <a:gd name="T47" fmla="*/ 331 h 341"/>
                <a:gd name="T48" fmla="*/ 106 w 420"/>
                <a:gd name="T49" fmla="*/ 325 h 341"/>
                <a:gd name="T50" fmla="*/ 74 w 420"/>
                <a:gd name="T51" fmla="*/ 303 h 341"/>
                <a:gd name="T52" fmla="*/ 76 w 420"/>
                <a:gd name="T53" fmla="*/ 292 h 341"/>
                <a:gd name="T54" fmla="*/ 141 w 420"/>
                <a:gd name="T55" fmla="*/ 29 h 341"/>
                <a:gd name="T56" fmla="*/ 146 w 420"/>
                <a:gd name="T57" fmla="*/ 38 h 341"/>
                <a:gd name="T58" fmla="*/ 270 w 420"/>
                <a:gd name="T59" fmla="*/ 331 h 341"/>
                <a:gd name="T60" fmla="*/ 280 w 420"/>
                <a:gd name="T61" fmla="*/ 341 h 341"/>
                <a:gd name="T62" fmla="*/ 288 w 420"/>
                <a:gd name="T63" fmla="*/ 330 h 341"/>
                <a:gd name="T64" fmla="*/ 357 w 420"/>
                <a:gd name="T65" fmla="*/ 53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20" h="341">
                  <a:moveTo>
                    <a:pt x="357" y="53"/>
                  </a:moveTo>
                  <a:cubicBezTo>
                    <a:pt x="362" y="33"/>
                    <a:pt x="371" y="17"/>
                    <a:pt x="411" y="16"/>
                  </a:cubicBezTo>
                  <a:cubicBezTo>
                    <a:pt x="414" y="16"/>
                    <a:pt x="420" y="15"/>
                    <a:pt x="420" y="6"/>
                  </a:cubicBezTo>
                  <a:cubicBezTo>
                    <a:pt x="420" y="5"/>
                    <a:pt x="420" y="0"/>
                    <a:pt x="413" y="0"/>
                  </a:cubicBezTo>
                  <a:cubicBezTo>
                    <a:pt x="397" y="0"/>
                    <a:pt x="379" y="2"/>
                    <a:pt x="363" y="2"/>
                  </a:cubicBezTo>
                  <a:cubicBezTo>
                    <a:pt x="346" y="2"/>
                    <a:pt x="328" y="0"/>
                    <a:pt x="312" y="0"/>
                  </a:cubicBezTo>
                  <a:cubicBezTo>
                    <a:pt x="309" y="0"/>
                    <a:pt x="303" y="0"/>
                    <a:pt x="303" y="10"/>
                  </a:cubicBezTo>
                  <a:cubicBezTo>
                    <a:pt x="303" y="16"/>
                    <a:pt x="308" y="16"/>
                    <a:pt x="312" y="16"/>
                  </a:cubicBezTo>
                  <a:cubicBezTo>
                    <a:pt x="340" y="16"/>
                    <a:pt x="346" y="27"/>
                    <a:pt x="346" y="38"/>
                  </a:cubicBezTo>
                  <a:cubicBezTo>
                    <a:pt x="346" y="39"/>
                    <a:pt x="345" y="47"/>
                    <a:pt x="344" y="48"/>
                  </a:cubicBezTo>
                  <a:lnTo>
                    <a:pt x="288" y="270"/>
                  </a:lnTo>
                  <a:lnTo>
                    <a:pt x="178" y="10"/>
                  </a:lnTo>
                  <a:cubicBezTo>
                    <a:pt x="174" y="1"/>
                    <a:pt x="174" y="0"/>
                    <a:pt x="162" y="0"/>
                  </a:cubicBezTo>
                  <a:lnTo>
                    <a:pt x="95" y="0"/>
                  </a:lnTo>
                  <a:cubicBezTo>
                    <a:pt x="86" y="0"/>
                    <a:pt x="81" y="0"/>
                    <a:pt x="81" y="10"/>
                  </a:cubicBezTo>
                  <a:cubicBezTo>
                    <a:pt x="81" y="16"/>
                    <a:pt x="86" y="16"/>
                    <a:pt x="95" y="16"/>
                  </a:cubicBezTo>
                  <a:cubicBezTo>
                    <a:pt x="97" y="16"/>
                    <a:pt x="129" y="16"/>
                    <a:pt x="129" y="20"/>
                  </a:cubicBezTo>
                  <a:lnTo>
                    <a:pt x="62" y="288"/>
                  </a:lnTo>
                  <a:cubicBezTo>
                    <a:pt x="57" y="308"/>
                    <a:pt x="49" y="324"/>
                    <a:pt x="8" y="325"/>
                  </a:cubicBezTo>
                  <a:cubicBezTo>
                    <a:pt x="5" y="325"/>
                    <a:pt x="0" y="326"/>
                    <a:pt x="0" y="335"/>
                  </a:cubicBezTo>
                  <a:cubicBezTo>
                    <a:pt x="0" y="339"/>
                    <a:pt x="2" y="341"/>
                    <a:pt x="6" y="341"/>
                  </a:cubicBezTo>
                  <a:cubicBezTo>
                    <a:pt x="22" y="341"/>
                    <a:pt x="40" y="339"/>
                    <a:pt x="56" y="339"/>
                  </a:cubicBezTo>
                  <a:cubicBezTo>
                    <a:pt x="73" y="339"/>
                    <a:pt x="91" y="341"/>
                    <a:pt x="107" y="341"/>
                  </a:cubicBezTo>
                  <a:cubicBezTo>
                    <a:pt x="110" y="341"/>
                    <a:pt x="116" y="341"/>
                    <a:pt x="116" y="331"/>
                  </a:cubicBezTo>
                  <a:cubicBezTo>
                    <a:pt x="116" y="326"/>
                    <a:pt x="112" y="325"/>
                    <a:pt x="106" y="325"/>
                  </a:cubicBezTo>
                  <a:cubicBezTo>
                    <a:pt x="78" y="324"/>
                    <a:pt x="74" y="313"/>
                    <a:pt x="74" y="303"/>
                  </a:cubicBezTo>
                  <a:cubicBezTo>
                    <a:pt x="74" y="300"/>
                    <a:pt x="74" y="298"/>
                    <a:pt x="76" y="292"/>
                  </a:cubicBezTo>
                  <a:lnTo>
                    <a:pt x="141" y="29"/>
                  </a:lnTo>
                  <a:cubicBezTo>
                    <a:pt x="143" y="32"/>
                    <a:pt x="143" y="33"/>
                    <a:pt x="146" y="38"/>
                  </a:cubicBezTo>
                  <a:lnTo>
                    <a:pt x="270" y="331"/>
                  </a:lnTo>
                  <a:cubicBezTo>
                    <a:pt x="274" y="340"/>
                    <a:pt x="275" y="341"/>
                    <a:pt x="280" y="341"/>
                  </a:cubicBezTo>
                  <a:cubicBezTo>
                    <a:pt x="285" y="341"/>
                    <a:pt x="285" y="339"/>
                    <a:pt x="288" y="330"/>
                  </a:cubicBezTo>
                  <a:lnTo>
                    <a:pt x="357" y="53"/>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9" name="Freeform 328">
              <a:extLst>
                <a:ext uri="{FF2B5EF4-FFF2-40B4-BE49-F238E27FC236}">
                  <a16:creationId xmlns:a16="http://schemas.microsoft.com/office/drawing/2014/main" id="{56FF91A3-F28A-485A-BDC5-DD555B4EE79F}"/>
                </a:ext>
              </a:extLst>
            </p:cNvPr>
            <p:cNvSpPr>
              <a:spLocks/>
            </p:cNvSpPr>
            <p:nvPr>
              <p:custDataLst>
                <p:tags r:id="rId97"/>
              </p:custDataLst>
            </p:nvPr>
          </p:nvSpPr>
          <p:spPr bwMode="auto">
            <a:xfrm>
              <a:off x="6216650" y="4964113"/>
              <a:ext cx="158750" cy="12700"/>
            </a:xfrm>
            <a:custGeom>
              <a:avLst/>
              <a:gdLst>
                <a:gd name="T0" fmla="*/ 287 w 305"/>
                <a:gd name="T1" fmla="*/ 20 h 20"/>
                <a:gd name="T2" fmla="*/ 305 w 305"/>
                <a:gd name="T3" fmla="*/ 10 h 20"/>
                <a:gd name="T4" fmla="*/ 287 w 305"/>
                <a:gd name="T5" fmla="*/ 0 h 20"/>
                <a:gd name="T6" fmla="*/ 17 w 305"/>
                <a:gd name="T7" fmla="*/ 0 h 20"/>
                <a:gd name="T8" fmla="*/ 0 w 305"/>
                <a:gd name="T9" fmla="*/ 10 h 20"/>
                <a:gd name="T10" fmla="*/ 17 w 305"/>
                <a:gd name="T11" fmla="*/ 20 h 20"/>
                <a:gd name="T12" fmla="*/ 287 w 305"/>
                <a:gd name="T13" fmla="*/ 20 h 20"/>
              </a:gdLst>
              <a:ahLst/>
              <a:cxnLst>
                <a:cxn ang="0">
                  <a:pos x="T0" y="T1"/>
                </a:cxn>
                <a:cxn ang="0">
                  <a:pos x="T2" y="T3"/>
                </a:cxn>
                <a:cxn ang="0">
                  <a:pos x="T4" y="T5"/>
                </a:cxn>
                <a:cxn ang="0">
                  <a:pos x="T6" y="T7"/>
                </a:cxn>
                <a:cxn ang="0">
                  <a:pos x="T8" y="T9"/>
                </a:cxn>
                <a:cxn ang="0">
                  <a:pos x="T10" y="T11"/>
                </a:cxn>
                <a:cxn ang="0">
                  <a:pos x="T12" y="T13"/>
                </a:cxn>
              </a:cxnLst>
              <a:rect l="0" t="0" r="r" b="b"/>
              <a:pathLst>
                <a:path w="305" h="20">
                  <a:moveTo>
                    <a:pt x="287" y="20"/>
                  </a:moveTo>
                  <a:cubicBezTo>
                    <a:pt x="296" y="20"/>
                    <a:pt x="305" y="20"/>
                    <a:pt x="305" y="10"/>
                  </a:cubicBezTo>
                  <a:cubicBezTo>
                    <a:pt x="305" y="0"/>
                    <a:pt x="296" y="0"/>
                    <a:pt x="287" y="0"/>
                  </a:cubicBezTo>
                  <a:lnTo>
                    <a:pt x="17" y="0"/>
                  </a:lnTo>
                  <a:cubicBezTo>
                    <a:pt x="9" y="0"/>
                    <a:pt x="0" y="0"/>
                    <a:pt x="0" y="10"/>
                  </a:cubicBezTo>
                  <a:cubicBezTo>
                    <a:pt x="0" y="20"/>
                    <a:pt x="9" y="20"/>
                    <a:pt x="17" y="20"/>
                  </a:cubicBezTo>
                  <a:lnTo>
                    <a:pt x="287" y="2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0" name="Freeform 329">
              <a:extLst>
                <a:ext uri="{FF2B5EF4-FFF2-40B4-BE49-F238E27FC236}">
                  <a16:creationId xmlns:a16="http://schemas.microsoft.com/office/drawing/2014/main" id="{43AF47C1-0129-4062-B762-4C78E6BAA719}"/>
                </a:ext>
              </a:extLst>
            </p:cNvPr>
            <p:cNvSpPr>
              <a:spLocks/>
            </p:cNvSpPr>
            <p:nvPr>
              <p:custDataLst>
                <p:tags r:id="rId98"/>
              </p:custDataLst>
            </p:nvPr>
          </p:nvSpPr>
          <p:spPr bwMode="auto">
            <a:xfrm>
              <a:off x="6478588" y="4843463"/>
              <a:ext cx="85725" cy="203200"/>
            </a:xfrm>
            <a:custGeom>
              <a:avLst/>
              <a:gdLst>
                <a:gd name="T0" fmla="*/ 102 w 165"/>
                <a:gd name="T1" fmla="*/ 13 h 332"/>
                <a:gd name="T2" fmla="*/ 91 w 165"/>
                <a:gd name="T3" fmla="*/ 0 h 332"/>
                <a:gd name="T4" fmla="*/ 0 w 165"/>
                <a:gd name="T5" fmla="*/ 32 h 332"/>
                <a:gd name="T6" fmla="*/ 0 w 165"/>
                <a:gd name="T7" fmla="*/ 47 h 332"/>
                <a:gd name="T8" fmla="*/ 65 w 165"/>
                <a:gd name="T9" fmla="*/ 34 h 332"/>
                <a:gd name="T10" fmla="*/ 65 w 165"/>
                <a:gd name="T11" fmla="*/ 293 h 332"/>
                <a:gd name="T12" fmla="*/ 19 w 165"/>
                <a:gd name="T13" fmla="*/ 316 h 332"/>
                <a:gd name="T14" fmla="*/ 3 w 165"/>
                <a:gd name="T15" fmla="*/ 316 h 332"/>
                <a:gd name="T16" fmla="*/ 3 w 165"/>
                <a:gd name="T17" fmla="*/ 332 h 332"/>
                <a:gd name="T18" fmla="*/ 84 w 165"/>
                <a:gd name="T19" fmla="*/ 330 h 332"/>
                <a:gd name="T20" fmla="*/ 165 w 165"/>
                <a:gd name="T21" fmla="*/ 332 h 332"/>
                <a:gd name="T22" fmla="*/ 165 w 165"/>
                <a:gd name="T23" fmla="*/ 316 h 332"/>
                <a:gd name="T24" fmla="*/ 149 w 165"/>
                <a:gd name="T25" fmla="*/ 316 h 332"/>
                <a:gd name="T26" fmla="*/ 102 w 165"/>
                <a:gd name="T27" fmla="*/ 293 h 332"/>
                <a:gd name="T28" fmla="*/ 102 w 165"/>
                <a:gd name="T29" fmla="*/ 13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5" h="332">
                  <a:moveTo>
                    <a:pt x="102" y="13"/>
                  </a:moveTo>
                  <a:cubicBezTo>
                    <a:pt x="102" y="1"/>
                    <a:pt x="102" y="0"/>
                    <a:pt x="91" y="0"/>
                  </a:cubicBezTo>
                  <a:cubicBezTo>
                    <a:pt x="60" y="32"/>
                    <a:pt x="16" y="32"/>
                    <a:pt x="0" y="32"/>
                  </a:cubicBezTo>
                  <a:lnTo>
                    <a:pt x="0" y="47"/>
                  </a:lnTo>
                  <a:cubicBezTo>
                    <a:pt x="10" y="47"/>
                    <a:pt x="40" y="47"/>
                    <a:pt x="65" y="34"/>
                  </a:cubicBezTo>
                  <a:lnTo>
                    <a:pt x="65" y="293"/>
                  </a:lnTo>
                  <a:cubicBezTo>
                    <a:pt x="65" y="310"/>
                    <a:pt x="64" y="316"/>
                    <a:pt x="19" y="316"/>
                  </a:cubicBezTo>
                  <a:lnTo>
                    <a:pt x="3" y="316"/>
                  </a:lnTo>
                  <a:lnTo>
                    <a:pt x="3" y="332"/>
                  </a:lnTo>
                  <a:cubicBezTo>
                    <a:pt x="21" y="330"/>
                    <a:pt x="64" y="330"/>
                    <a:pt x="84" y="330"/>
                  </a:cubicBezTo>
                  <a:cubicBezTo>
                    <a:pt x="104" y="330"/>
                    <a:pt x="147" y="330"/>
                    <a:pt x="165" y="332"/>
                  </a:cubicBezTo>
                  <a:lnTo>
                    <a:pt x="165" y="316"/>
                  </a:lnTo>
                  <a:lnTo>
                    <a:pt x="149" y="316"/>
                  </a:lnTo>
                  <a:cubicBezTo>
                    <a:pt x="104" y="316"/>
                    <a:pt x="102" y="311"/>
                    <a:pt x="102" y="293"/>
                  </a:cubicBezTo>
                  <a:lnTo>
                    <a:pt x="102" y="13"/>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1" name="Freeform 330">
              <a:extLst>
                <a:ext uri="{FF2B5EF4-FFF2-40B4-BE49-F238E27FC236}">
                  <a16:creationId xmlns:a16="http://schemas.microsoft.com/office/drawing/2014/main" id="{B29D6AC3-8BEB-41EB-9AE5-0BE56E70E258}"/>
                </a:ext>
              </a:extLst>
            </p:cNvPr>
            <p:cNvSpPr>
              <a:spLocks/>
            </p:cNvSpPr>
            <p:nvPr>
              <p:custDataLst>
                <p:tags r:id="rId99"/>
              </p:custDataLst>
            </p:nvPr>
          </p:nvSpPr>
          <p:spPr bwMode="auto">
            <a:xfrm>
              <a:off x="6599238" y="4818063"/>
              <a:ext cx="61913" cy="304800"/>
            </a:xfrm>
            <a:custGeom>
              <a:avLst/>
              <a:gdLst>
                <a:gd name="T0" fmla="*/ 116 w 116"/>
                <a:gd name="T1" fmla="*/ 249 h 499"/>
                <a:gd name="T2" fmla="*/ 83 w 116"/>
                <a:gd name="T3" fmla="*/ 94 h 499"/>
                <a:gd name="T4" fmla="*/ 5 w 116"/>
                <a:gd name="T5" fmla="*/ 0 h 499"/>
                <a:gd name="T6" fmla="*/ 0 w 116"/>
                <a:gd name="T7" fmla="*/ 5 h 499"/>
                <a:gd name="T8" fmla="*/ 10 w 116"/>
                <a:gd name="T9" fmla="*/ 16 h 499"/>
                <a:gd name="T10" fmla="*/ 87 w 116"/>
                <a:gd name="T11" fmla="*/ 249 h 499"/>
                <a:gd name="T12" fmla="*/ 7 w 116"/>
                <a:gd name="T13" fmla="*/ 485 h 499"/>
                <a:gd name="T14" fmla="*/ 0 w 116"/>
                <a:gd name="T15" fmla="*/ 494 h 499"/>
                <a:gd name="T16" fmla="*/ 5 w 116"/>
                <a:gd name="T17" fmla="*/ 499 h 499"/>
                <a:gd name="T18" fmla="*/ 85 w 116"/>
                <a:gd name="T19" fmla="*/ 401 h 499"/>
                <a:gd name="T20" fmla="*/ 116 w 116"/>
                <a:gd name="T21" fmla="*/ 249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6" h="499">
                  <a:moveTo>
                    <a:pt x="116" y="249"/>
                  </a:moveTo>
                  <a:cubicBezTo>
                    <a:pt x="116" y="210"/>
                    <a:pt x="111" y="150"/>
                    <a:pt x="83" y="94"/>
                  </a:cubicBezTo>
                  <a:cubicBezTo>
                    <a:pt x="53" y="32"/>
                    <a:pt x="10" y="0"/>
                    <a:pt x="5" y="0"/>
                  </a:cubicBezTo>
                  <a:cubicBezTo>
                    <a:pt x="2" y="0"/>
                    <a:pt x="0" y="2"/>
                    <a:pt x="0" y="5"/>
                  </a:cubicBezTo>
                  <a:cubicBezTo>
                    <a:pt x="0" y="6"/>
                    <a:pt x="0" y="7"/>
                    <a:pt x="10" y="16"/>
                  </a:cubicBezTo>
                  <a:cubicBezTo>
                    <a:pt x="59" y="66"/>
                    <a:pt x="87" y="145"/>
                    <a:pt x="87" y="249"/>
                  </a:cubicBezTo>
                  <a:cubicBezTo>
                    <a:pt x="87" y="335"/>
                    <a:pt x="69" y="422"/>
                    <a:pt x="7" y="485"/>
                  </a:cubicBezTo>
                  <a:cubicBezTo>
                    <a:pt x="0" y="491"/>
                    <a:pt x="0" y="492"/>
                    <a:pt x="0" y="494"/>
                  </a:cubicBezTo>
                  <a:cubicBezTo>
                    <a:pt x="0" y="497"/>
                    <a:pt x="2" y="499"/>
                    <a:pt x="5" y="499"/>
                  </a:cubicBezTo>
                  <a:cubicBezTo>
                    <a:pt x="10" y="499"/>
                    <a:pt x="55" y="465"/>
                    <a:pt x="85" y="401"/>
                  </a:cubicBezTo>
                  <a:cubicBezTo>
                    <a:pt x="110" y="346"/>
                    <a:pt x="116" y="291"/>
                    <a:pt x="116" y="249"/>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2" name="Freeform 331">
              <a:extLst>
                <a:ext uri="{FF2B5EF4-FFF2-40B4-BE49-F238E27FC236}">
                  <a16:creationId xmlns:a16="http://schemas.microsoft.com/office/drawing/2014/main" id="{544A19EB-2F6C-46D7-B998-0DCE37A68DDD}"/>
                </a:ext>
              </a:extLst>
            </p:cNvPr>
            <p:cNvSpPr>
              <a:spLocks/>
            </p:cNvSpPr>
            <p:nvPr>
              <p:custDataLst>
                <p:tags r:id="rId100"/>
              </p:custDataLst>
            </p:nvPr>
          </p:nvSpPr>
          <p:spPr bwMode="auto">
            <a:xfrm>
              <a:off x="6705600" y="4818063"/>
              <a:ext cx="92075" cy="304800"/>
            </a:xfrm>
            <a:custGeom>
              <a:avLst/>
              <a:gdLst>
                <a:gd name="T0" fmla="*/ 71 w 177"/>
                <a:gd name="T1" fmla="*/ 432 h 499"/>
                <a:gd name="T2" fmla="*/ 4 w 177"/>
                <a:gd name="T3" fmla="*/ 488 h 499"/>
                <a:gd name="T4" fmla="*/ 0 w 177"/>
                <a:gd name="T5" fmla="*/ 493 h 499"/>
                <a:gd name="T6" fmla="*/ 9 w 177"/>
                <a:gd name="T7" fmla="*/ 499 h 499"/>
                <a:gd name="T8" fmla="*/ 105 w 177"/>
                <a:gd name="T9" fmla="*/ 436 h 499"/>
                <a:gd name="T10" fmla="*/ 105 w 177"/>
                <a:gd name="T11" fmla="*/ 323 h 499"/>
                <a:gd name="T12" fmla="*/ 125 w 177"/>
                <a:gd name="T13" fmla="*/ 271 h 499"/>
                <a:gd name="T14" fmla="*/ 172 w 177"/>
                <a:gd name="T15" fmla="*/ 255 h 499"/>
                <a:gd name="T16" fmla="*/ 177 w 177"/>
                <a:gd name="T17" fmla="*/ 249 h 499"/>
                <a:gd name="T18" fmla="*/ 169 w 177"/>
                <a:gd name="T19" fmla="*/ 244 h 499"/>
                <a:gd name="T20" fmla="*/ 106 w 177"/>
                <a:gd name="T21" fmla="*/ 199 h 499"/>
                <a:gd name="T22" fmla="*/ 105 w 177"/>
                <a:gd name="T23" fmla="*/ 175 h 499"/>
                <a:gd name="T24" fmla="*/ 105 w 177"/>
                <a:gd name="T25" fmla="*/ 76 h 499"/>
                <a:gd name="T26" fmla="*/ 81 w 177"/>
                <a:gd name="T27" fmla="*/ 20 h 499"/>
                <a:gd name="T28" fmla="*/ 9 w 177"/>
                <a:gd name="T29" fmla="*/ 0 h 499"/>
                <a:gd name="T30" fmla="*/ 0 w 177"/>
                <a:gd name="T31" fmla="*/ 5 h 499"/>
                <a:gd name="T32" fmla="*/ 8 w 177"/>
                <a:gd name="T33" fmla="*/ 11 h 499"/>
                <a:gd name="T34" fmla="*/ 70 w 177"/>
                <a:gd name="T35" fmla="*/ 54 h 499"/>
                <a:gd name="T36" fmla="*/ 71 w 177"/>
                <a:gd name="T37" fmla="*/ 78 h 499"/>
                <a:gd name="T38" fmla="*/ 71 w 177"/>
                <a:gd name="T39" fmla="*/ 182 h 499"/>
                <a:gd name="T40" fmla="*/ 91 w 177"/>
                <a:gd name="T41" fmla="*/ 230 h 499"/>
                <a:gd name="T42" fmla="*/ 130 w 177"/>
                <a:gd name="T43" fmla="*/ 249 h 499"/>
                <a:gd name="T44" fmla="*/ 71 w 177"/>
                <a:gd name="T45" fmla="*/ 313 h 499"/>
                <a:gd name="T46" fmla="*/ 71 w 177"/>
                <a:gd name="T47" fmla="*/ 432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7" h="499">
                  <a:moveTo>
                    <a:pt x="71" y="432"/>
                  </a:moveTo>
                  <a:cubicBezTo>
                    <a:pt x="71" y="452"/>
                    <a:pt x="58" y="484"/>
                    <a:pt x="4" y="488"/>
                  </a:cubicBezTo>
                  <a:cubicBezTo>
                    <a:pt x="2" y="488"/>
                    <a:pt x="0" y="490"/>
                    <a:pt x="0" y="493"/>
                  </a:cubicBezTo>
                  <a:cubicBezTo>
                    <a:pt x="0" y="499"/>
                    <a:pt x="5" y="499"/>
                    <a:pt x="9" y="499"/>
                  </a:cubicBezTo>
                  <a:cubicBezTo>
                    <a:pt x="58" y="499"/>
                    <a:pt x="104" y="474"/>
                    <a:pt x="105" y="436"/>
                  </a:cubicBezTo>
                  <a:lnTo>
                    <a:pt x="105" y="323"/>
                  </a:lnTo>
                  <a:cubicBezTo>
                    <a:pt x="105" y="303"/>
                    <a:pt x="105" y="287"/>
                    <a:pt x="125" y="271"/>
                  </a:cubicBezTo>
                  <a:cubicBezTo>
                    <a:pt x="142" y="256"/>
                    <a:pt x="161" y="255"/>
                    <a:pt x="172" y="255"/>
                  </a:cubicBezTo>
                  <a:cubicBezTo>
                    <a:pt x="175" y="254"/>
                    <a:pt x="177" y="252"/>
                    <a:pt x="177" y="249"/>
                  </a:cubicBezTo>
                  <a:cubicBezTo>
                    <a:pt x="177" y="244"/>
                    <a:pt x="174" y="244"/>
                    <a:pt x="169" y="244"/>
                  </a:cubicBezTo>
                  <a:cubicBezTo>
                    <a:pt x="136" y="242"/>
                    <a:pt x="112" y="224"/>
                    <a:pt x="106" y="199"/>
                  </a:cubicBezTo>
                  <a:cubicBezTo>
                    <a:pt x="105" y="194"/>
                    <a:pt x="105" y="193"/>
                    <a:pt x="105" y="175"/>
                  </a:cubicBezTo>
                  <a:lnTo>
                    <a:pt x="105" y="76"/>
                  </a:lnTo>
                  <a:cubicBezTo>
                    <a:pt x="105" y="55"/>
                    <a:pt x="105" y="39"/>
                    <a:pt x="81" y="20"/>
                  </a:cubicBezTo>
                  <a:cubicBezTo>
                    <a:pt x="61" y="5"/>
                    <a:pt x="26" y="0"/>
                    <a:pt x="9" y="0"/>
                  </a:cubicBezTo>
                  <a:cubicBezTo>
                    <a:pt x="5" y="0"/>
                    <a:pt x="0" y="0"/>
                    <a:pt x="0" y="5"/>
                  </a:cubicBezTo>
                  <a:cubicBezTo>
                    <a:pt x="0" y="10"/>
                    <a:pt x="3" y="10"/>
                    <a:pt x="8" y="11"/>
                  </a:cubicBezTo>
                  <a:cubicBezTo>
                    <a:pt x="39" y="13"/>
                    <a:pt x="63" y="29"/>
                    <a:pt x="70" y="54"/>
                  </a:cubicBezTo>
                  <a:cubicBezTo>
                    <a:pt x="71" y="59"/>
                    <a:pt x="71" y="60"/>
                    <a:pt x="71" y="78"/>
                  </a:cubicBezTo>
                  <a:lnTo>
                    <a:pt x="71" y="182"/>
                  </a:lnTo>
                  <a:cubicBezTo>
                    <a:pt x="71" y="205"/>
                    <a:pt x="75" y="214"/>
                    <a:pt x="91" y="230"/>
                  </a:cubicBezTo>
                  <a:cubicBezTo>
                    <a:pt x="102" y="240"/>
                    <a:pt x="116" y="245"/>
                    <a:pt x="130" y="249"/>
                  </a:cubicBezTo>
                  <a:cubicBezTo>
                    <a:pt x="89" y="261"/>
                    <a:pt x="71" y="284"/>
                    <a:pt x="71" y="313"/>
                  </a:cubicBezTo>
                  <a:lnTo>
                    <a:pt x="71" y="432"/>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7" name="TextBox 6">
            <a:extLst>
              <a:ext uri="{FF2B5EF4-FFF2-40B4-BE49-F238E27FC236}">
                <a16:creationId xmlns:a16="http://schemas.microsoft.com/office/drawing/2014/main" id="{0C66B698-6172-43B8-9B08-59D9DEBF16B2}"/>
              </a:ext>
            </a:extLst>
          </p:cNvPr>
          <p:cNvSpPr txBox="1"/>
          <p:nvPr/>
        </p:nvSpPr>
        <p:spPr>
          <a:xfrm>
            <a:off x="7042667" y="1626144"/>
            <a:ext cx="2393311" cy="369332"/>
          </a:xfrm>
          <a:prstGeom prst="rect">
            <a:avLst/>
          </a:prstGeom>
          <a:noFill/>
        </p:spPr>
        <p:txBody>
          <a:bodyPr wrap="square" rtlCol="0">
            <a:spAutoFit/>
          </a:bodyPr>
          <a:lstStyle/>
          <a:p>
            <a:r>
              <a:rPr lang="en-US" sz="1800" dirty="0">
                <a:solidFill>
                  <a:srgbClr val="0070C0"/>
                </a:solidFill>
              </a:rPr>
              <a:t>Cost function</a:t>
            </a:r>
          </a:p>
        </p:txBody>
      </p:sp>
      <p:sp>
        <p:nvSpPr>
          <p:cNvPr id="111" name="TextBox 110">
            <a:extLst>
              <a:ext uri="{FF2B5EF4-FFF2-40B4-BE49-F238E27FC236}">
                <a16:creationId xmlns:a16="http://schemas.microsoft.com/office/drawing/2014/main" id="{415D0F39-3A3D-4965-90BC-EF9E7C1C913C}"/>
              </a:ext>
            </a:extLst>
          </p:cNvPr>
          <p:cNvSpPr txBox="1"/>
          <p:nvPr/>
        </p:nvSpPr>
        <p:spPr>
          <a:xfrm>
            <a:off x="7041685" y="2119262"/>
            <a:ext cx="2393311" cy="646331"/>
          </a:xfrm>
          <a:prstGeom prst="rect">
            <a:avLst/>
          </a:prstGeom>
          <a:noFill/>
        </p:spPr>
        <p:txBody>
          <a:bodyPr wrap="square" rtlCol="0">
            <a:spAutoFit/>
          </a:bodyPr>
          <a:lstStyle/>
          <a:p>
            <a:r>
              <a:rPr lang="en-US" sz="1800" dirty="0">
                <a:solidFill>
                  <a:srgbClr val="0070C0"/>
                </a:solidFill>
              </a:rPr>
              <a:t>Prediction </a:t>
            </a:r>
            <a:br>
              <a:rPr lang="en-US" sz="1800" dirty="0">
                <a:solidFill>
                  <a:srgbClr val="0070C0"/>
                </a:solidFill>
              </a:rPr>
            </a:br>
            <a:r>
              <a:rPr lang="en-US" sz="1800" dirty="0">
                <a:solidFill>
                  <a:srgbClr val="0070C0"/>
                </a:solidFill>
              </a:rPr>
              <a:t>model</a:t>
            </a:r>
          </a:p>
        </p:txBody>
      </p:sp>
      <p:sp>
        <p:nvSpPr>
          <p:cNvPr id="112" name="TextBox 111">
            <a:extLst>
              <a:ext uri="{FF2B5EF4-FFF2-40B4-BE49-F238E27FC236}">
                <a16:creationId xmlns:a16="http://schemas.microsoft.com/office/drawing/2014/main" id="{E17DDF3B-39B4-4B7A-8113-0A2BF403F2B5}"/>
              </a:ext>
            </a:extLst>
          </p:cNvPr>
          <p:cNvSpPr txBox="1"/>
          <p:nvPr/>
        </p:nvSpPr>
        <p:spPr>
          <a:xfrm>
            <a:off x="7021047" y="2858909"/>
            <a:ext cx="2393311" cy="369332"/>
          </a:xfrm>
          <a:prstGeom prst="rect">
            <a:avLst/>
          </a:prstGeom>
          <a:noFill/>
        </p:spPr>
        <p:txBody>
          <a:bodyPr wrap="square" rtlCol="0">
            <a:spAutoFit/>
          </a:bodyPr>
          <a:lstStyle/>
          <a:p>
            <a:r>
              <a:rPr lang="en-US" sz="1800" dirty="0">
                <a:solidFill>
                  <a:srgbClr val="0070C0"/>
                </a:solidFill>
              </a:rPr>
              <a:t>Constraints</a:t>
            </a:r>
          </a:p>
        </p:txBody>
      </p:sp>
      <p:grpSp>
        <p:nvGrpSpPr>
          <p:cNvPr id="667" name="Group 666" descr="\documentclass{article}&#10;\usepackage{amsfonts}&#10;\usepackage{amssymb}&#10;\usepackage{amsmath}&#10;\usepackage{mathtools}&#10;\usepackage{physics}&#10;\pagestyle{empty}&#10;\begin{document}&#10;&#10;&#10;\begin{align*}&#10;\min_{\vb{u}} &amp; \ V(\vb{x}, \vb{u}) = \sum_{i=0}^{N-1} \ell(\vb{x}(i), \vb{u}(i)) + V_f(\vb{x}(N)) \\&#10;\text{s.t.} &amp; \ \vb{x}(i+1) = \vb{f}(\vb{x}(i), \vb{u}(i)) \\&#10;&amp; \ \vb{G}(\vb{x}, \vb{u}) \leq \vb{0}&#10;\end{align*}&#10;&#10;\end{document}" title="IguanaTex Vector Display">
            <a:extLst>
              <a:ext uri="{FF2B5EF4-FFF2-40B4-BE49-F238E27FC236}">
                <a16:creationId xmlns:a16="http://schemas.microsoft.com/office/drawing/2014/main" id="{A9B4EBFA-7486-4612-B114-3D51DE9F0246}"/>
              </a:ext>
            </a:extLst>
          </p:cNvPr>
          <p:cNvGrpSpPr>
            <a:grpSpLocks noChangeAspect="1"/>
          </p:cNvGrpSpPr>
          <p:nvPr>
            <p:custDataLst>
              <p:tags r:id="rId2"/>
            </p:custDataLst>
          </p:nvPr>
        </p:nvGrpSpPr>
        <p:grpSpPr>
          <a:xfrm>
            <a:off x="822324" y="1241289"/>
            <a:ext cx="6140451" cy="1992313"/>
            <a:chOff x="2540000" y="2540000"/>
            <a:chExt cx="6140451" cy="1992313"/>
          </a:xfrm>
        </p:grpSpPr>
        <p:sp>
          <p:nvSpPr>
            <p:cNvPr id="596" name="Freeform 159">
              <a:extLst>
                <a:ext uri="{FF2B5EF4-FFF2-40B4-BE49-F238E27FC236}">
                  <a16:creationId xmlns:a16="http://schemas.microsoft.com/office/drawing/2014/main" id="{0991BAEA-E1BB-4D02-A31D-497E4BC9BD4F}"/>
                </a:ext>
              </a:extLst>
            </p:cNvPr>
            <p:cNvSpPr>
              <a:spLocks/>
            </p:cNvSpPr>
            <p:nvPr>
              <p:custDataLst>
                <p:tags r:id="rId3"/>
              </p:custDataLst>
            </p:nvPr>
          </p:nvSpPr>
          <p:spPr bwMode="auto">
            <a:xfrm>
              <a:off x="2540000" y="2967038"/>
              <a:ext cx="255588" cy="146050"/>
            </a:xfrm>
            <a:custGeom>
              <a:avLst/>
              <a:gdLst>
                <a:gd name="T0" fmla="*/ 39 w 390"/>
                <a:gd name="T1" fmla="*/ 49 h 220"/>
                <a:gd name="T2" fmla="*/ 39 w 390"/>
                <a:gd name="T3" fmla="*/ 182 h 220"/>
                <a:gd name="T4" fmla="*/ 0 w 390"/>
                <a:gd name="T5" fmla="*/ 205 h 220"/>
                <a:gd name="T6" fmla="*/ 0 w 390"/>
                <a:gd name="T7" fmla="*/ 220 h 220"/>
                <a:gd name="T8" fmla="*/ 57 w 390"/>
                <a:gd name="T9" fmla="*/ 219 h 220"/>
                <a:gd name="T10" fmla="*/ 112 w 390"/>
                <a:gd name="T11" fmla="*/ 220 h 220"/>
                <a:gd name="T12" fmla="*/ 112 w 390"/>
                <a:gd name="T13" fmla="*/ 205 h 220"/>
                <a:gd name="T14" fmla="*/ 74 w 390"/>
                <a:gd name="T15" fmla="*/ 182 h 220"/>
                <a:gd name="T16" fmla="*/ 74 w 390"/>
                <a:gd name="T17" fmla="*/ 91 h 220"/>
                <a:gd name="T18" fmla="*/ 141 w 390"/>
                <a:gd name="T19" fmla="*/ 11 h 220"/>
                <a:gd name="T20" fmla="*/ 178 w 390"/>
                <a:gd name="T21" fmla="*/ 66 h 220"/>
                <a:gd name="T22" fmla="*/ 178 w 390"/>
                <a:gd name="T23" fmla="*/ 182 h 220"/>
                <a:gd name="T24" fmla="*/ 139 w 390"/>
                <a:gd name="T25" fmla="*/ 205 h 220"/>
                <a:gd name="T26" fmla="*/ 139 w 390"/>
                <a:gd name="T27" fmla="*/ 220 h 220"/>
                <a:gd name="T28" fmla="*/ 195 w 390"/>
                <a:gd name="T29" fmla="*/ 219 h 220"/>
                <a:gd name="T30" fmla="*/ 251 w 390"/>
                <a:gd name="T31" fmla="*/ 220 h 220"/>
                <a:gd name="T32" fmla="*/ 251 w 390"/>
                <a:gd name="T33" fmla="*/ 205 h 220"/>
                <a:gd name="T34" fmla="*/ 212 w 390"/>
                <a:gd name="T35" fmla="*/ 182 h 220"/>
                <a:gd name="T36" fmla="*/ 212 w 390"/>
                <a:gd name="T37" fmla="*/ 91 h 220"/>
                <a:gd name="T38" fmla="*/ 279 w 390"/>
                <a:gd name="T39" fmla="*/ 11 h 220"/>
                <a:gd name="T40" fmla="*/ 316 w 390"/>
                <a:gd name="T41" fmla="*/ 66 h 220"/>
                <a:gd name="T42" fmla="*/ 316 w 390"/>
                <a:gd name="T43" fmla="*/ 182 h 220"/>
                <a:gd name="T44" fmla="*/ 277 w 390"/>
                <a:gd name="T45" fmla="*/ 205 h 220"/>
                <a:gd name="T46" fmla="*/ 277 w 390"/>
                <a:gd name="T47" fmla="*/ 220 h 220"/>
                <a:gd name="T48" fmla="*/ 334 w 390"/>
                <a:gd name="T49" fmla="*/ 219 h 220"/>
                <a:gd name="T50" fmla="*/ 390 w 390"/>
                <a:gd name="T51" fmla="*/ 220 h 220"/>
                <a:gd name="T52" fmla="*/ 390 w 390"/>
                <a:gd name="T53" fmla="*/ 205 h 220"/>
                <a:gd name="T54" fmla="*/ 351 w 390"/>
                <a:gd name="T55" fmla="*/ 190 h 220"/>
                <a:gd name="T56" fmla="*/ 351 w 390"/>
                <a:gd name="T57" fmla="*/ 95 h 220"/>
                <a:gd name="T58" fmla="*/ 335 w 390"/>
                <a:gd name="T59" fmla="*/ 18 h 220"/>
                <a:gd name="T60" fmla="*/ 283 w 390"/>
                <a:gd name="T61" fmla="*/ 0 h 220"/>
                <a:gd name="T62" fmla="*/ 211 w 390"/>
                <a:gd name="T63" fmla="*/ 49 h 220"/>
                <a:gd name="T64" fmla="*/ 144 w 390"/>
                <a:gd name="T65" fmla="*/ 0 h 220"/>
                <a:gd name="T66" fmla="*/ 71 w 390"/>
                <a:gd name="T67" fmla="*/ 52 h 220"/>
                <a:gd name="T68" fmla="*/ 71 w 390"/>
                <a:gd name="T69" fmla="*/ 0 h 220"/>
                <a:gd name="T70" fmla="*/ 0 w 390"/>
                <a:gd name="T71" fmla="*/ 5 h 220"/>
                <a:gd name="T72" fmla="*/ 0 w 390"/>
                <a:gd name="T73" fmla="*/ 21 h 220"/>
                <a:gd name="T74" fmla="*/ 39 w 390"/>
                <a:gd name="T75" fmla="*/ 49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90" h="220">
                  <a:moveTo>
                    <a:pt x="39" y="49"/>
                  </a:moveTo>
                  <a:lnTo>
                    <a:pt x="39" y="182"/>
                  </a:lnTo>
                  <a:cubicBezTo>
                    <a:pt x="39" y="205"/>
                    <a:pt x="34" y="205"/>
                    <a:pt x="0" y="205"/>
                  </a:cubicBezTo>
                  <a:lnTo>
                    <a:pt x="0" y="220"/>
                  </a:lnTo>
                  <a:cubicBezTo>
                    <a:pt x="18" y="220"/>
                    <a:pt x="43" y="219"/>
                    <a:pt x="57" y="219"/>
                  </a:cubicBezTo>
                  <a:cubicBezTo>
                    <a:pt x="70" y="219"/>
                    <a:pt x="95" y="220"/>
                    <a:pt x="112" y="220"/>
                  </a:cubicBezTo>
                  <a:lnTo>
                    <a:pt x="112" y="205"/>
                  </a:lnTo>
                  <a:cubicBezTo>
                    <a:pt x="79" y="205"/>
                    <a:pt x="74" y="205"/>
                    <a:pt x="74" y="182"/>
                  </a:cubicBezTo>
                  <a:lnTo>
                    <a:pt x="74" y="91"/>
                  </a:lnTo>
                  <a:cubicBezTo>
                    <a:pt x="74" y="39"/>
                    <a:pt x="109" y="11"/>
                    <a:pt x="141" y="11"/>
                  </a:cubicBezTo>
                  <a:cubicBezTo>
                    <a:pt x="172" y="11"/>
                    <a:pt x="178" y="38"/>
                    <a:pt x="178" y="66"/>
                  </a:cubicBezTo>
                  <a:lnTo>
                    <a:pt x="178" y="182"/>
                  </a:lnTo>
                  <a:cubicBezTo>
                    <a:pt x="178" y="205"/>
                    <a:pt x="172" y="205"/>
                    <a:pt x="139" y="205"/>
                  </a:cubicBezTo>
                  <a:lnTo>
                    <a:pt x="139" y="220"/>
                  </a:lnTo>
                  <a:cubicBezTo>
                    <a:pt x="156" y="220"/>
                    <a:pt x="182" y="219"/>
                    <a:pt x="195" y="219"/>
                  </a:cubicBezTo>
                  <a:cubicBezTo>
                    <a:pt x="208" y="219"/>
                    <a:pt x="234" y="220"/>
                    <a:pt x="251" y="220"/>
                  </a:cubicBezTo>
                  <a:lnTo>
                    <a:pt x="251" y="205"/>
                  </a:lnTo>
                  <a:cubicBezTo>
                    <a:pt x="218" y="205"/>
                    <a:pt x="212" y="205"/>
                    <a:pt x="212" y="182"/>
                  </a:cubicBezTo>
                  <a:lnTo>
                    <a:pt x="212" y="91"/>
                  </a:lnTo>
                  <a:cubicBezTo>
                    <a:pt x="212" y="39"/>
                    <a:pt x="248" y="11"/>
                    <a:pt x="279" y="11"/>
                  </a:cubicBezTo>
                  <a:cubicBezTo>
                    <a:pt x="311" y="11"/>
                    <a:pt x="316" y="38"/>
                    <a:pt x="316" y="66"/>
                  </a:cubicBezTo>
                  <a:lnTo>
                    <a:pt x="316" y="182"/>
                  </a:lnTo>
                  <a:cubicBezTo>
                    <a:pt x="316" y="205"/>
                    <a:pt x="311" y="205"/>
                    <a:pt x="277" y="205"/>
                  </a:cubicBezTo>
                  <a:lnTo>
                    <a:pt x="277" y="220"/>
                  </a:lnTo>
                  <a:cubicBezTo>
                    <a:pt x="295" y="220"/>
                    <a:pt x="320" y="219"/>
                    <a:pt x="334" y="219"/>
                  </a:cubicBezTo>
                  <a:cubicBezTo>
                    <a:pt x="347" y="219"/>
                    <a:pt x="373" y="220"/>
                    <a:pt x="390" y="220"/>
                  </a:cubicBezTo>
                  <a:lnTo>
                    <a:pt x="390" y="205"/>
                  </a:lnTo>
                  <a:cubicBezTo>
                    <a:pt x="364" y="205"/>
                    <a:pt x="351" y="205"/>
                    <a:pt x="351" y="190"/>
                  </a:cubicBezTo>
                  <a:lnTo>
                    <a:pt x="351" y="95"/>
                  </a:lnTo>
                  <a:cubicBezTo>
                    <a:pt x="351" y="52"/>
                    <a:pt x="351" y="36"/>
                    <a:pt x="335" y="18"/>
                  </a:cubicBezTo>
                  <a:cubicBezTo>
                    <a:pt x="328" y="10"/>
                    <a:pt x="312" y="0"/>
                    <a:pt x="283" y="0"/>
                  </a:cubicBezTo>
                  <a:cubicBezTo>
                    <a:pt x="241" y="0"/>
                    <a:pt x="219" y="30"/>
                    <a:pt x="211" y="49"/>
                  </a:cubicBezTo>
                  <a:cubicBezTo>
                    <a:pt x="204" y="5"/>
                    <a:pt x="167" y="0"/>
                    <a:pt x="144" y="0"/>
                  </a:cubicBezTo>
                  <a:cubicBezTo>
                    <a:pt x="108" y="0"/>
                    <a:pt x="84" y="21"/>
                    <a:pt x="71" y="52"/>
                  </a:cubicBezTo>
                  <a:lnTo>
                    <a:pt x="71" y="0"/>
                  </a:lnTo>
                  <a:lnTo>
                    <a:pt x="0" y="5"/>
                  </a:lnTo>
                  <a:lnTo>
                    <a:pt x="0" y="21"/>
                  </a:lnTo>
                  <a:cubicBezTo>
                    <a:pt x="35" y="21"/>
                    <a:pt x="39" y="24"/>
                    <a:pt x="39" y="49"/>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7" name="Freeform 160">
              <a:extLst>
                <a:ext uri="{FF2B5EF4-FFF2-40B4-BE49-F238E27FC236}">
                  <a16:creationId xmlns:a16="http://schemas.microsoft.com/office/drawing/2014/main" id="{0E6A8A6C-227C-4A07-8F87-2D2CB101371B}"/>
                </a:ext>
              </a:extLst>
            </p:cNvPr>
            <p:cNvSpPr>
              <a:spLocks noEditPoints="1"/>
            </p:cNvSpPr>
            <p:nvPr>
              <p:custDataLst>
                <p:tags r:id="rId4"/>
              </p:custDataLst>
            </p:nvPr>
          </p:nvSpPr>
          <p:spPr bwMode="auto">
            <a:xfrm>
              <a:off x="2811463" y="2890838"/>
              <a:ext cx="69850" cy="222250"/>
            </a:xfrm>
            <a:custGeom>
              <a:avLst/>
              <a:gdLst>
                <a:gd name="T0" fmla="*/ 72 w 107"/>
                <a:gd name="T1" fmla="*/ 113 h 333"/>
                <a:gd name="T2" fmla="*/ 2 w 107"/>
                <a:gd name="T3" fmla="*/ 118 h 333"/>
                <a:gd name="T4" fmla="*/ 2 w 107"/>
                <a:gd name="T5" fmla="*/ 134 h 333"/>
                <a:gd name="T6" fmla="*/ 39 w 107"/>
                <a:gd name="T7" fmla="*/ 161 h 333"/>
                <a:gd name="T8" fmla="*/ 39 w 107"/>
                <a:gd name="T9" fmla="*/ 295 h 333"/>
                <a:gd name="T10" fmla="*/ 0 w 107"/>
                <a:gd name="T11" fmla="*/ 318 h 333"/>
                <a:gd name="T12" fmla="*/ 0 w 107"/>
                <a:gd name="T13" fmla="*/ 333 h 333"/>
                <a:gd name="T14" fmla="*/ 55 w 107"/>
                <a:gd name="T15" fmla="*/ 332 h 333"/>
                <a:gd name="T16" fmla="*/ 107 w 107"/>
                <a:gd name="T17" fmla="*/ 333 h 333"/>
                <a:gd name="T18" fmla="*/ 107 w 107"/>
                <a:gd name="T19" fmla="*/ 318 h 333"/>
                <a:gd name="T20" fmla="*/ 72 w 107"/>
                <a:gd name="T21" fmla="*/ 296 h 333"/>
                <a:gd name="T22" fmla="*/ 72 w 107"/>
                <a:gd name="T23" fmla="*/ 113 h 333"/>
                <a:gd name="T24" fmla="*/ 74 w 107"/>
                <a:gd name="T25" fmla="*/ 26 h 333"/>
                <a:gd name="T26" fmla="*/ 47 w 107"/>
                <a:gd name="T27" fmla="*/ 0 h 333"/>
                <a:gd name="T28" fmla="*/ 21 w 107"/>
                <a:gd name="T29" fmla="*/ 26 h 333"/>
                <a:gd name="T30" fmla="*/ 47 w 107"/>
                <a:gd name="T31" fmla="*/ 52 h 333"/>
                <a:gd name="T32" fmla="*/ 74 w 107"/>
                <a:gd name="T33" fmla="*/ 26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7" h="333">
                  <a:moveTo>
                    <a:pt x="72" y="113"/>
                  </a:moveTo>
                  <a:lnTo>
                    <a:pt x="2" y="118"/>
                  </a:lnTo>
                  <a:lnTo>
                    <a:pt x="2" y="134"/>
                  </a:lnTo>
                  <a:cubicBezTo>
                    <a:pt x="34" y="134"/>
                    <a:pt x="39" y="137"/>
                    <a:pt x="39" y="161"/>
                  </a:cubicBezTo>
                  <a:lnTo>
                    <a:pt x="39" y="295"/>
                  </a:lnTo>
                  <a:cubicBezTo>
                    <a:pt x="39" y="318"/>
                    <a:pt x="33" y="318"/>
                    <a:pt x="0" y="318"/>
                  </a:cubicBezTo>
                  <a:lnTo>
                    <a:pt x="0" y="333"/>
                  </a:lnTo>
                  <a:cubicBezTo>
                    <a:pt x="16" y="333"/>
                    <a:pt x="43" y="332"/>
                    <a:pt x="55" y="332"/>
                  </a:cubicBezTo>
                  <a:cubicBezTo>
                    <a:pt x="72" y="332"/>
                    <a:pt x="90" y="333"/>
                    <a:pt x="107" y="333"/>
                  </a:cubicBezTo>
                  <a:lnTo>
                    <a:pt x="107" y="318"/>
                  </a:lnTo>
                  <a:cubicBezTo>
                    <a:pt x="74" y="318"/>
                    <a:pt x="72" y="315"/>
                    <a:pt x="72" y="296"/>
                  </a:cubicBezTo>
                  <a:lnTo>
                    <a:pt x="72" y="113"/>
                  </a:lnTo>
                  <a:close/>
                  <a:moveTo>
                    <a:pt x="74" y="26"/>
                  </a:moveTo>
                  <a:cubicBezTo>
                    <a:pt x="74" y="10"/>
                    <a:pt x="61" y="0"/>
                    <a:pt x="47" y="0"/>
                  </a:cubicBezTo>
                  <a:cubicBezTo>
                    <a:pt x="32" y="0"/>
                    <a:pt x="21" y="13"/>
                    <a:pt x="21" y="26"/>
                  </a:cubicBezTo>
                  <a:cubicBezTo>
                    <a:pt x="21" y="40"/>
                    <a:pt x="32" y="52"/>
                    <a:pt x="47" y="52"/>
                  </a:cubicBezTo>
                  <a:cubicBezTo>
                    <a:pt x="61" y="52"/>
                    <a:pt x="74" y="42"/>
                    <a:pt x="74" y="26"/>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8" name="Freeform 161">
              <a:extLst>
                <a:ext uri="{FF2B5EF4-FFF2-40B4-BE49-F238E27FC236}">
                  <a16:creationId xmlns:a16="http://schemas.microsoft.com/office/drawing/2014/main" id="{A766AC55-B474-4E84-A14B-4615A70CBBD3}"/>
                </a:ext>
              </a:extLst>
            </p:cNvPr>
            <p:cNvSpPr>
              <a:spLocks/>
            </p:cNvSpPr>
            <p:nvPr>
              <p:custDataLst>
                <p:tags r:id="rId5"/>
              </p:custDataLst>
            </p:nvPr>
          </p:nvSpPr>
          <p:spPr bwMode="auto">
            <a:xfrm>
              <a:off x="2901950" y="2967038"/>
              <a:ext cx="163513" cy="146050"/>
            </a:xfrm>
            <a:custGeom>
              <a:avLst/>
              <a:gdLst>
                <a:gd name="T0" fmla="*/ 39 w 251"/>
                <a:gd name="T1" fmla="*/ 49 h 220"/>
                <a:gd name="T2" fmla="*/ 39 w 251"/>
                <a:gd name="T3" fmla="*/ 182 h 220"/>
                <a:gd name="T4" fmla="*/ 0 w 251"/>
                <a:gd name="T5" fmla="*/ 205 h 220"/>
                <a:gd name="T6" fmla="*/ 0 w 251"/>
                <a:gd name="T7" fmla="*/ 220 h 220"/>
                <a:gd name="T8" fmla="*/ 56 w 251"/>
                <a:gd name="T9" fmla="*/ 219 h 220"/>
                <a:gd name="T10" fmla="*/ 112 w 251"/>
                <a:gd name="T11" fmla="*/ 220 h 220"/>
                <a:gd name="T12" fmla="*/ 112 w 251"/>
                <a:gd name="T13" fmla="*/ 205 h 220"/>
                <a:gd name="T14" fmla="*/ 73 w 251"/>
                <a:gd name="T15" fmla="*/ 182 h 220"/>
                <a:gd name="T16" fmla="*/ 73 w 251"/>
                <a:gd name="T17" fmla="*/ 91 h 220"/>
                <a:gd name="T18" fmla="*/ 140 w 251"/>
                <a:gd name="T19" fmla="*/ 11 h 220"/>
                <a:gd name="T20" fmla="*/ 177 w 251"/>
                <a:gd name="T21" fmla="*/ 66 h 220"/>
                <a:gd name="T22" fmla="*/ 177 w 251"/>
                <a:gd name="T23" fmla="*/ 182 h 220"/>
                <a:gd name="T24" fmla="*/ 138 w 251"/>
                <a:gd name="T25" fmla="*/ 205 h 220"/>
                <a:gd name="T26" fmla="*/ 138 w 251"/>
                <a:gd name="T27" fmla="*/ 220 h 220"/>
                <a:gd name="T28" fmla="*/ 195 w 251"/>
                <a:gd name="T29" fmla="*/ 219 h 220"/>
                <a:gd name="T30" fmla="*/ 251 w 251"/>
                <a:gd name="T31" fmla="*/ 220 h 220"/>
                <a:gd name="T32" fmla="*/ 251 w 251"/>
                <a:gd name="T33" fmla="*/ 205 h 220"/>
                <a:gd name="T34" fmla="*/ 212 w 251"/>
                <a:gd name="T35" fmla="*/ 190 h 220"/>
                <a:gd name="T36" fmla="*/ 212 w 251"/>
                <a:gd name="T37" fmla="*/ 95 h 220"/>
                <a:gd name="T38" fmla="*/ 196 w 251"/>
                <a:gd name="T39" fmla="*/ 18 h 220"/>
                <a:gd name="T40" fmla="*/ 144 w 251"/>
                <a:gd name="T41" fmla="*/ 0 h 220"/>
                <a:gd name="T42" fmla="*/ 70 w 251"/>
                <a:gd name="T43" fmla="*/ 52 h 220"/>
                <a:gd name="T44" fmla="*/ 70 w 251"/>
                <a:gd name="T45" fmla="*/ 0 h 220"/>
                <a:gd name="T46" fmla="*/ 0 w 251"/>
                <a:gd name="T47" fmla="*/ 5 h 220"/>
                <a:gd name="T48" fmla="*/ 0 w 251"/>
                <a:gd name="T49" fmla="*/ 21 h 220"/>
                <a:gd name="T50" fmla="*/ 39 w 251"/>
                <a:gd name="T51" fmla="*/ 49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51" h="220">
                  <a:moveTo>
                    <a:pt x="39" y="49"/>
                  </a:moveTo>
                  <a:lnTo>
                    <a:pt x="39" y="182"/>
                  </a:lnTo>
                  <a:cubicBezTo>
                    <a:pt x="39" y="205"/>
                    <a:pt x="33" y="205"/>
                    <a:pt x="0" y="205"/>
                  </a:cubicBezTo>
                  <a:lnTo>
                    <a:pt x="0" y="220"/>
                  </a:lnTo>
                  <a:cubicBezTo>
                    <a:pt x="17" y="220"/>
                    <a:pt x="43" y="219"/>
                    <a:pt x="56" y="219"/>
                  </a:cubicBezTo>
                  <a:cubicBezTo>
                    <a:pt x="69" y="219"/>
                    <a:pt x="95" y="220"/>
                    <a:pt x="112" y="220"/>
                  </a:cubicBezTo>
                  <a:lnTo>
                    <a:pt x="112" y="205"/>
                  </a:lnTo>
                  <a:cubicBezTo>
                    <a:pt x="79" y="205"/>
                    <a:pt x="73" y="205"/>
                    <a:pt x="73" y="182"/>
                  </a:cubicBezTo>
                  <a:lnTo>
                    <a:pt x="73" y="91"/>
                  </a:lnTo>
                  <a:cubicBezTo>
                    <a:pt x="73" y="39"/>
                    <a:pt x="109" y="11"/>
                    <a:pt x="140" y="11"/>
                  </a:cubicBezTo>
                  <a:cubicBezTo>
                    <a:pt x="172" y="11"/>
                    <a:pt x="177" y="38"/>
                    <a:pt x="177" y="66"/>
                  </a:cubicBezTo>
                  <a:lnTo>
                    <a:pt x="177" y="182"/>
                  </a:lnTo>
                  <a:cubicBezTo>
                    <a:pt x="177" y="205"/>
                    <a:pt x="172" y="205"/>
                    <a:pt x="138" y="205"/>
                  </a:cubicBezTo>
                  <a:lnTo>
                    <a:pt x="138" y="220"/>
                  </a:lnTo>
                  <a:cubicBezTo>
                    <a:pt x="156" y="220"/>
                    <a:pt x="181" y="219"/>
                    <a:pt x="195" y="219"/>
                  </a:cubicBezTo>
                  <a:cubicBezTo>
                    <a:pt x="208" y="219"/>
                    <a:pt x="234" y="220"/>
                    <a:pt x="251" y="220"/>
                  </a:cubicBezTo>
                  <a:lnTo>
                    <a:pt x="251" y="205"/>
                  </a:lnTo>
                  <a:cubicBezTo>
                    <a:pt x="225" y="205"/>
                    <a:pt x="212" y="205"/>
                    <a:pt x="212" y="190"/>
                  </a:cubicBezTo>
                  <a:lnTo>
                    <a:pt x="212" y="95"/>
                  </a:lnTo>
                  <a:cubicBezTo>
                    <a:pt x="212" y="52"/>
                    <a:pt x="212" y="36"/>
                    <a:pt x="196" y="18"/>
                  </a:cubicBezTo>
                  <a:cubicBezTo>
                    <a:pt x="189" y="10"/>
                    <a:pt x="173" y="0"/>
                    <a:pt x="144" y="0"/>
                  </a:cubicBezTo>
                  <a:cubicBezTo>
                    <a:pt x="108" y="0"/>
                    <a:pt x="84" y="21"/>
                    <a:pt x="70" y="52"/>
                  </a:cubicBezTo>
                  <a:lnTo>
                    <a:pt x="70" y="0"/>
                  </a:lnTo>
                  <a:lnTo>
                    <a:pt x="0" y="5"/>
                  </a:lnTo>
                  <a:lnTo>
                    <a:pt x="0" y="21"/>
                  </a:lnTo>
                  <a:cubicBezTo>
                    <a:pt x="35" y="21"/>
                    <a:pt x="39" y="24"/>
                    <a:pt x="39" y="49"/>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9" name="Freeform 162">
              <a:extLst>
                <a:ext uri="{FF2B5EF4-FFF2-40B4-BE49-F238E27FC236}">
                  <a16:creationId xmlns:a16="http://schemas.microsoft.com/office/drawing/2014/main" id="{1C5696EB-8F68-4425-A2D4-BDAACC1869FD}"/>
                </a:ext>
              </a:extLst>
            </p:cNvPr>
            <p:cNvSpPr>
              <a:spLocks/>
            </p:cNvSpPr>
            <p:nvPr>
              <p:custDataLst>
                <p:tags r:id="rId6"/>
              </p:custDataLst>
            </p:nvPr>
          </p:nvSpPr>
          <p:spPr bwMode="auto">
            <a:xfrm>
              <a:off x="2733675" y="3208338"/>
              <a:ext cx="139700" cy="106363"/>
            </a:xfrm>
            <a:custGeom>
              <a:avLst/>
              <a:gdLst>
                <a:gd name="T0" fmla="*/ 123 w 214"/>
                <a:gd name="T1" fmla="*/ 3 h 159"/>
                <a:gd name="T2" fmla="*/ 123 w 214"/>
                <a:gd name="T3" fmla="*/ 23 h 159"/>
                <a:gd name="T4" fmla="*/ 146 w 214"/>
                <a:gd name="T5" fmla="*/ 36 h 159"/>
                <a:gd name="T6" fmla="*/ 146 w 214"/>
                <a:gd name="T7" fmla="*/ 101 h 159"/>
                <a:gd name="T8" fmla="*/ 97 w 214"/>
                <a:gd name="T9" fmla="*/ 143 h 159"/>
                <a:gd name="T10" fmla="*/ 67 w 214"/>
                <a:gd name="T11" fmla="*/ 119 h 159"/>
                <a:gd name="T12" fmla="*/ 67 w 214"/>
                <a:gd name="T13" fmla="*/ 0 h 159"/>
                <a:gd name="T14" fmla="*/ 0 w 214"/>
                <a:gd name="T15" fmla="*/ 3 h 159"/>
                <a:gd name="T16" fmla="*/ 0 w 214"/>
                <a:gd name="T17" fmla="*/ 23 h 159"/>
                <a:gd name="T18" fmla="*/ 23 w 214"/>
                <a:gd name="T19" fmla="*/ 36 h 159"/>
                <a:gd name="T20" fmla="*/ 23 w 214"/>
                <a:gd name="T21" fmla="*/ 115 h 159"/>
                <a:gd name="T22" fmla="*/ 92 w 214"/>
                <a:gd name="T23" fmla="*/ 159 h 159"/>
                <a:gd name="T24" fmla="*/ 149 w 214"/>
                <a:gd name="T25" fmla="*/ 135 h 159"/>
                <a:gd name="T26" fmla="*/ 149 w 214"/>
                <a:gd name="T27" fmla="*/ 159 h 159"/>
                <a:gd name="T28" fmla="*/ 214 w 214"/>
                <a:gd name="T29" fmla="*/ 157 h 159"/>
                <a:gd name="T30" fmla="*/ 214 w 214"/>
                <a:gd name="T31" fmla="*/ 138 h 159"/>
                <a:gd name="T32" fmla="*/ 191 w 214"/>
                <a:gd name="T33" fmla="*/ 124 h 159"/>
                <a:gd name="T34" fmla="*/ 191 w 214"/>
                <a:gd name="T35" fmla="*/ 0 h 159"/>
                <a:gd name="T36" fmla="*/ 123 w 214"/>
                <a:gd name="T37" fmla="*/ 3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14" h="159">
                  <a:moveTo>
                    <a:pt x="123" y="3"/>
                  </a:moveTo>
                  <a:lnTo>
                    <a:pt x="123" y="23"/>
                  </a:lnTo>
                  <a:cubicBezTo>
                    <a:pt x="144" y="23"/>
                    <a:pt x="146" y="23"/>
                    <a:pt x="146" y="36"/>
                  </a:cubicBezTo>
                  <a:lnTo>
                    <a:pt x="146" y="101"/>
                  </a:lnTo>
                  <a:cubicBezTo>
                    <a:pt x="146" y="130"/>
                    <a:pt x="124" y="143"/>
                    <a:pt x="97" y="143"/>
                  </a:cubicBezTo>
                  <a:cubicBezTo>
                    <a:pt x="67" y="143"/>
                    <a:pt x="67" y="136"/>
                    <a:pt x="67" y="119"/>
                  </a:cubicBezTo>
                  <a:lnTo>
                    <a:pt x="67" y="0"/>
                  </a:lnTo>
                  <a:lnTo>
                    <a:pt x="0" y="3"/>
                  </a:lnTo>
                  <a:lnTo>
                    <a:pt x="0" y="23"/>
                  </a:lnTo>
                  <a:cubicBezTo>
                    <a:pt x="20" y="23"/>
                    <a:pt x="23" y="23"/>
                    <a:pt x="23" y="36"/>
                  </a:cubicBezTo>
                  <a:lnTo>
                    <a:pt x="23" y="115"/>
                  </a:lnTo>
                  <a:cubicBezTo>
                    <a:pt x="23" y="156"/>
                    <a:pt x="62" y="159"/>
                    <a:pt x="92" y="159"/>
                  </a:cubicBezTo>
                  <a:cubicBezTo>
                    <a:pt x="103" y="159"/>
                    <a:pt x="129" y="159"/>
                    <a:pt x="149" y="135"/>
                  </a:cubicBezTo>
                  <a:lnTo>
                    <a:pt x="149" y="159"/>
                  </a:lnTo>
                  <a:lnTo>
                    <a:pt x="214" y="157"/>
                  </a:lnTo>
                  <a:lnTo>
                    <a:pt x="214" y="138"/>
                  </a:lnTo>
                  <a:cubicBezTo>
                    <a:pt x="193" y="138"/>
                    <a:pt x="191" y="138"/>
                    <a:pt x="191" y="124"/>
                  </a:cubicBezTo>
                  <a:lnTo>
                    <a:pt x="191" y="0"/>
                  </a:lnTo>
                  <a:lnTo>
                    <a:pt x="123" y="3"/>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0" name="Freeform 163">
              <a:extLst>
                <a:ext uri="{FF2B5EF4-FFF2-40B4-BE49-F238E27FC236}">
                  <a16:creationId xmlns:a16="http://schemas.microsoft.com/office/drawing/2014/main" id="{6D367331-C8D5-4CA7-95C9-29021FBDFFD1}"/>
                </a:ext>
              </a:extLst>
            </p:cNvPr>
            <p:cNvSpPr>
              <a:spLocks/>
            </p:cNvSpPr>
            <p:nvPr>
              <p:custDataLst>
                <p:tags r:id="rId7"/>
              </p:custDataLst>
            </p:nvPr>
          </p:nvSpPr>
          <p:spPr bwMode="auto">
            <a:xfrm>
              <a:off x="3197225" y="2886075"/>
              <a:ext cx="233363" cy="234950"/>
            </a:xfrm>
            <a:custGeom>
              <a:avLst/>
              <a:gdLst>
                <a:gd name="T0" fmla="*/ 286 w 356"/>
                <a:gd name="T1" fmla="*/ 57 h 351"/>
                <a:gd name="T2" fmla="*/ 349 w 356"/>
                <a:gd name="T3" fmla="*/ 15 h 351"/>
                <a:gd name="T4" fmla="*/ 356 w 356"/>
                <a:gd name="T5" fmla="*/ 6 h 351"/>
                <a:gd name="T6" fmla="*/ 349 w 356"/>
                <a:gd name="T7" fmla="*/ 0 h 351"/>
                <a:gd name="T8" fmla="*/ 309 w 356"/>
                <a:gd name="T9" fmla="*/ 1 h 351"/>
                <a:gd name="T10" fmla="*/ 259 w 356"/>
                <a:gd name="T11" fmla="*/ 0 h 351"/>
                <a:gd name="T12" fmla="*/ 250 w 356"/>
                <a:gd name="T13" fmla="*/ 9 h 351"/>
                <a:gd name="T14" fmla="*/ 258 w 356"/>
                <a:gd name="T15" fmla="*/ 15 h 351"/>
                <a:gd name="T16" fmla="*/ 281 w 356"/>
                <a:gd name="T17" fmla="*/ 32 h 351"/>
                <a:gd name="T18" fmla="*/ 273 w 356"/>
                <a:gd name="T19" fmla="*/ 51 h 351"/>
                <a:gd name="T20" fmla="*/ 120 w 356"/>
                <a:gd name="T21" fmla="*/ 294 h 351"/>
                <a:gd name="T22" fmla="*/ 86 w 356"/>
                <a:gd name="T23" fmla="*/ 30 h 351"/>
                <a:gd name="T24" fmla="*/ 121 w 356"/>
                <a:gd name="T25" fmla="*/ 15 h 351"/>
                <a:gd name="T26" fmla="*/ 133 w 356"/>
                <a:gd name="T27" fmla="*/ 5 h 351"/>
                <a:gd name="T28" fmla="*/ 126 w 356"/>
                <a:gd name="T29" fmla="*/ 0 h 351"/>
                <a:gd name="T30" fmla="*/ 64 w 356"/>
                <a:gd name="T31" fmla="*/ 1 h 351"/>
                <a:gd name="T32" fmla="*/ 37 w 356"/>
                <a:gd name="T33" fmla="*/ 1 h 351"/>
                <a:gd name="T34" fmla="*/ 10 w 356"/>
                <a:gd name="T35" fmla="*/ 0 h 351"/>
                <a:gd name="T36" fmla="*/ 0 w 356"/>
                <a:gd name="T37" fmla="*/ 9 h 351"/>
                <a:gd name="T38" fmla="*/ 13 w 356"/>
                <a:gd name="T39" fmla="*/ 15 h 351"/>
                <a:gd name="T40" fmla="*/ 43 w 356"/>
                <a:gd name="T41" fmla="*/ 32 h 351"/>
                <a:gd name="T42" fmla="*/ 82 w 356"/>
                <a:gd name="T43" fmla="*/ 340 h 351"/>
                <a:gd name="T44" fmla="*/ 92 w 356"/>
                <a:gd name="T45" fmla="*/ 351 h 351"/>
                <a:gd name="T46" fmla="*/ 106 w 356"/>
                <a:gd name="T47" fmla="*/ 342 h 351"/>
                <a:gd name="T48" fmla="*/ 286 w 356"/>
                <a:gd name="T49" fmla="*/ 57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56" h="351">
                  <a:moveTo>
                    <a:pt x="286" y="57"/>
                  </a:moveTo>
                  <a:cubicBezTo>
                    <a:pt x="310" y="18"/>
                    <a:pt x="331" y="16"/>
                    <a:pt x="349" y="15"/>
                  </a:cubicBezTo>
                  <a:cubicBezTo>
                    <a:pt x="355" y="15"/>
                    <a:pt x="356" y="6"/>
                    <a:pt x="356" y="6"/>
                  </a:cubicBezTo>
                  <a:cubicBezTo>
                    <a:pt x="356" y="2"/>
                    <a:pt x="353" y="0"/>
                    <a:pt x="349" y="0"/>
                  </a:cubicBezTo>
                  <a:cubicBezTo>
                    <a:pt x="337" y="0"/>
                    <a:pt x="322" y="1"/>
                    <a:pt x="309" y="1"/>
                  </a:cubicBezTo>
                  <a:cubicBezTo>
                    <a:pt x="292" y="1"/>
                    <a:pt x="275" y="0"/>
                    <a:pt x="259" y="0"/>
                  </a:cubicBezTo>
                  <a:cubicBezTo>
                    <a:pt x="256" y="0"/>
                    <a:pt x="250" y="0"/>
                    <a:pt x="250" y="9"/>
                  </a:cubicBezTo>
                  <a:cubicBezTo>
                    <a:pt x="250" y="15"/>
                    <a:pt x="254" y="15"/>
                    <a:pt x="258" y="15"/>
                  </a:cubicBezTo>
                  <a:cubicBezTo>
                    <a:pt x="271" y="16"/>
                    <a:pt x="281" y="21"/>
                    <a:pt x="281" y="32"/>
                  </a:cubicBezTo>
                  <a:cubicBezTo>
                    <a:pt x="281" y="39"/>
                    <a:pt x="273" y="50"/>
                    <a:pt x="273" y="51"/>
                  </a:cubicBezTo>
                  <a:lnTo>
                    <a:pt x="120" y="294"/>
                  </a:lnTo>
                  <a:lnTo>
                    <a:pt x="86" y="30"/>
                  </a:lnTo>
                  <a:cubicBezTo>
                    <a:pt x="86" y="22"/>
                    <a:pt x="98" y="15"/>
                    <a:pt x="121" y="15"/>
                  </a:cubicBezTo>
                  <a:cubicBezTo>
                    <a:pt x="128" y="15"/>
                    <a:pt x="133" y="15"/>
                    <a:pt x="133" y="5"/>
                  </a:cubicBezTo>
                  <a:cubicBezTo>
                    <a:pt x="133" y="1"/>
                    <a:pt x="129" y="0"/>
                    <a:pt x="126" y="0"/>
                  </a:cubicBezTo>
                  <a:cubicBezTo>
                    <a:pt x="106" y="0"/>
                    <a:pt x="85" y="1"/>
                    <a:pt x="64" y="1"/>
                  </a:cubicBezTo>
                  <a:cubicBezTo>
                    <a:pt x="55" y="1"/>
                    <a:pt x="46" y="1"/>
                    <a:pt x="37" y="1"/>
                  </a:cubicBezTo>
                  <a:cubicBezTo>
                    <a:pt x="28" y="1"/>
                    <a:pt x="18" y="0"/>
                    <a:pt x="10" y="0"/>
                  </a:cubicBezTo>
                  <a:cubicBezTo>
                    <a:pt x="6" y="0"/>
                    <a:pt x="0" y="0"/>
                    <a:pt x="0" y="9"/>
                  </a:cubicBezTo>
                  <a:cubicBezTo>
                    <a:pt x="0" y="15"/>
                    <a:pt x="5" y="15"/>
                    <a:pt x="13" y="15"/>
                  </a:cubicBezTo>
                  <a:cubicBezTo>
                    <a:pt x="41" y="15"/>
                    <a:pt x="41" y="20"/>
                    <a:pt x="43" y="32"/>
                  </a:cubicBezTo>
                  <a:lnTo>
                    <a:pt x="82" y="340"/>
                  </a:lnTo>
                  <a:cubicBezTo>
                    <a:pt x="84" y="350"/>
                    <a:pt x="86" y="351"/>
                    <a:pt x="92" y="351"/>
                  </a:cubicBezTo>
                  <a:cubicBezTo>
                    <a:pt x="100" y="351"/>
                    <a:pt x="102" y="349"/>
                    <a:pt x="106" y="342"/>
                  </a:cubicBezTo>
                  <a:lnTo>
                    <a:pt x="286" y="57"/>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1" name="Freeform 164">
              <a:extLst>
                <a:ext uri="{FF2B5EF4-FFF2-40B4-BE49-F238E27FC236}">
                  <a16:creationId xmlns:a16="http://schemas.microsoft.com/office/drawing/2014/main" id="{8E8B44E2-B728-4D72-A9BC-1283C6F745BA}"/>
                </a:ext>
              </a:extLst>
            </p:cNvPr>
            <p:cNvSpPr>
              <a:spLocks/>
            </p:cNvSpPr>
            <p:nvPr>
              <p:custDataLst>
                <p:tags r:id="rId8"/>
              </p:custDataLst>
            </p:nvPr>
          </p:nvSpPr>
          <p:spPr bwMode="auto">
            <a:xfrm>
              <a:off x="3473450" y="2863850"/>
              <a:ext cx="76200" cy="333375"/>
            </a:xfrm>
            <a:custGeom>
              <a:avLst/>
              <a:gdLst>
                <a:gd name="T0" fmla="*/ 116 w 116"/>
                <a:gd name="T1" fmla="*/ 494 h 499"/>
                <a:gd name="T2" fmla="*/ 108 w 116"/>
                <a:gd name="T3" fmla="*/ 483 h 499"/>
                <a:gd name="T4" fmla="*/ 29 w 116"/>
                <a:gd name="T5" fmla="*/ 250 h 499"/>
                <a:gd name="T6" fmla="*/ 110 w 116"/>
                <a:gd name="T7" fmla="*/ 14 h 499"/>
                <a:gd name="T8" fmla="*/ 116 w 116"/>
                <a:gd name="T9" fmla="*/ 5 h 499"/>
                <a:gd name="T10" fmla="*/ 111 w 116"/>
                <a:gd name="T11" fmla="*/ 0 h 499"/>
                <a:gd name="T12" fmla="*/ 32 w 116"/>
                <a:gd name="T13" fmla="*/ 97 h 499"/>
                <a:gd name="T14" fmla="*/ 0 w 116"/>
                <a:gd name="T15" fmla="*/ 250 h 499"/>
                <a:gd name="T16" fmla="*/ 33 w 116"/>
                <a:gd name="T17" fmla="*/ 405 h 499"/>
                <a:gd name="T18" fmla="*/ 111 w 116"/>
                <a:gd name="T19" fmla="*/ 499 h 499"/>
                <a:gd name="T20" fmla="*/ 116 w 116"/>
                <a:gd name="T21" fmla="*/ 494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6" h="499">
                  <a:moveTo>
                    <a:pt x="116" y="494"/>
                  </a:moveTo>
                  <a:cubicBezTo>
                    <a:pt x="116" y="493"/>
                    <a:pt x="116" y="492"/>
                    <a:pt x="108" y="483"/>
                  </a:cubicBezTo>
                  <a:cubicBezTo>
                    <a:pt x="45" y="420"/>
                    <a:pt x="29" y="326"/>
                    <a:pt x="29" y="250"/>
                  </a:cubicBezTo>
                  <a:cubicBezTo>
                    <a:pt x="29" y="163"/>
                    <a:pt x="48" y="76"/>
                    <a:pt x="110" y="14"/>
                  </a:cubicBezTo>
                  <a:cubicBezTo>
                    <a:pt x="116" y="8"/>
                    <a:pt x="116" y="7"/>
                    <a:pt x="116" y="5"/>
                  </a:cubicBezTo>
                  <a:cubicBezTo>
                    <a:pt x="116" y="2"/>
                    <a:pt x="114" y="0"/>
                    <a:pt x="111" y="0"/>
                  </a:cubicBezTo>
                  <a:cubicBezTo>
                    <a:pt x="106" y="0"/>
                    <a:pt x="61" y="34"/>
                    <a:pt x="32" y="97"/>
                  </a:cubicBezTo>
                  <a:cubicBezTo>
                    <a:pt x="6" y="152"/>
                    <a:pt x="0" y="208"/>
                    <a:pt x="0" y="250"/>
                  </a:cubicBezTo>
                  <a:cubicBezTo>
                    <a:pt x="0" y="289"/>
                    <a:pt x="6" y="349"/>
                    <a:pt x="33" y="405"/>
                  </a:cubicBezTo>
                  <a:cubicBezTo>
                    <a:pt x="63" y="467"/>
                    <a:pt x="106" y="499"/>
                    <a:pt x="111" y="499"/>
                  </a:cubicBezTo>
                  <a:cubicBezTo>
                    <a:pt x="114" y="499"/>
                    <a:pt x="116" y="497"/>
                    <a:pt x="116" y="494"/>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2" name="Freeform 165">
              <a:extLst>
                <a:ext uri="{FF2B5EF4-FFF2-40B4-BE49-F238E27FC236}">
                  <a16:creationId xmlns:a16="http://schemas.microsoft.com/office/drawing/2014/main" id="{2EB43A57-C4EC-4222-8606-4744059A6089}"/>
                </a:ext>
              </a:extLst>
            </p:cNvPr>
            <p:cNvSpPr>
              <a:spLocks/>
            </p:cNvSpPr>
            <p:nvPr>
              <p:custDataLst>
                <p:tags r:id="rId9"/>
              </p:custDataLst>
            </p:nvPr>
          </p:nvSpPr>
          <p:spPr bwMode="auto">
            <a:xfrm>
              <a:off x="3575050" y="2965450"/>
              <a:ext cx="182563" cy="147638"/>
            </a:xfrm>
            <a:custGeom>
              <a:avLst/>
              <a:gdLst>
                <a:gd name="T0" fmla="*/ 161 w 280"/>
                <a:gd name="T1" fmla="*/ 99 h 221"/>
                <a:gd name="T2" fmla="*/ 220 w 280"/>
                <a:gd name="T3" fmla="*/ 34 h 221"/>
                <a:gd name="T4" fmla="*/ 270 w 280"/>
                <a:gd name="T5" fmla="*/ 23 h 221"/>
                <a:gd name="T6" fmla="*/ 270 w 280"/>
                <a:gd name="T7" fmla="*/ 0 h 221"/>
                <a:gd name="T8" fmla="*/ 225 w 280"/>
                <a:gd name="T9" fmla="*/ 1 h 221"/>
                <a:gd name="T10" fmla="*/ 173 w 280"/>
                <a:gd name="T11" fmla="*/ 0 h 221"/>
                <a:gd name="T12" fmla="*/ 173 w 280"/>
                <a:gd name="T13" fmla="*/ 23 h 221"/>
                <a:gd name="T14" fmla="*/ 192 w 280"/>
                <a:gd name="T15" fmla="*/ 28 h 221"/>
                <a:gd name="T16" fmla="*/ 188 w 280"/>
                <a:gd name="T17" fmla="*/ 34 h 221"/>
                <a:gd name="T18" fmla="*/ 146 w 280"/>
                <a:gd name="T19" fmla="*/ 81 h 221"/>
                <a:gd name="T20" fmla="*/ 97 w 280"/>
                <a:gd name="T21" fmla="*/ 23 h 221"/>
                <a:gd name="T22" fmla="*/ 117 w 280"/>
                <a:gd name="T23" fmla="*/ 23 h 221"/>
                <a:gd name="T24" fmla="*/ 117 w 280"/>
                <a:gd name="T25" fmla="*/ 0 h 221"/>
                <a:gd name="T26" fmla="*/ 57 w 280"/>
                <a:gd name="T27" fmla="*/ 1 h 221"/>
                <a:gd name="T28" fmla="*/ 2 w 280"/>
                <a:gd name="T29" fmla="*/ 0 h 221"/>
                <a:gd name="T30" fmla="*/ 2 w 280"/>
                <a:gd name="T31" fmla="*/ 23 h 221"/>
                <a:gd name="T32" fmla="*/ 38 w 280"/>
                <a:gd name="T33" fmla="*/ 23 h 221"/>
                <a:gd name="T34" fmla="*/ 115 w 280"/>
                <a:gd name="T35" fmla="*/ 115 h 221"/>
                <a:gd name="T36" fmla="*/ 50 w 280"/>
                <a:gd name="T37" fmla="*/ 188 h 221"/>
                <a:gd name="T38" fmla="*/ 0 w 280"/>
                <a:gd name="T39" fmla="*/ 198 h 221"/>
                <a:gd name="T40" fmla="*/ 0 w 280"/>
                <a:gd name="T41" fmla="*/ 221 h 221"/>
                <a:gd name="T42" fmla="*/ 46 w 280"/>
                <a:gd name="T43" fmla="*/ 220 h 221"/>
                <a:gd name="T44" fmla="*/ 97 w 280"/>
                <a:gd name="T45" fmla="*/ 221 h 221"/>
                <a:gd name="T46" fmla="*/ 97 w 280"/>
                <a:gd name="T47" fmla="*/ 198 h 221"/>
                <a:gd name="T48" fmla="*/ 78 w 280"/>
                <a:gd name="T49" fmla="*/ 192 h 221"/>
                <a:gd name="T50" fmla="*/ 82 w 280"/>
                <a:gd name="T51" fmla="*/ 187 h 221"/>
                <a:gd name="T52" fmla="*/ 130 w 280"/>
                <a:gd name="T53" fmla="*/ 133 h 221"/>
                <a:gd name="T54" fmla="*/ 185 w 280"/>
                <a:gd name="T55" fmla="*/ 198 h 221"/>
                <a:gd name="T56" fmla="*/ 166 w 280"/>
                <a:gd name="T57" fmla="*/ 198 h 221"/>
                <a:gd name="T58" fmla="*/ 166 w 280"/>
                <a:gd name="T59" fmla="*/ 221 h 221"/>
                <a:gd name="T60" fmla="*/ 226 w 280"/>
                <a:gd name="T61" fmla="*/ 220 h 221"/>
                <a:gd name="T62" fmla="*/ 280 w 280"/>
                <a:gd name="T63" fmla="*/ 221 h 221"/>
                <a:gd name="T64" fmla="*/ 280 w 280"/>
                <a:gd name="T65" fmla="*/ 198 h 221"/>
                <a:gd name="T66" fmla="*/ 245 w 280"/>
                <a:gd name="T67" fmla="*/ 198 h 221"/>
                <a:gd name="T68" fmla="*/ 161 w 280"/>
                <a:gd name="T69" fmla="*/ 99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80" h="221">
                  <a:moveTo>
                    <a:pt x="161" y="99"/>
                  </a:moveTo>
                  <a:lnTo>
                    <a:pt x="220" y="34"/>
                  </a:lnTo>
                  <a:cubicBezTo>
                    <a:pt x="226" y="27"/>
                    <a:pt x="229" y="23"/>
                    <a:pt x="270" y="23"/>
                  </a:cubicBezTo>
                  <a:lnTo>
                    <a:pt x="270" y="0"/>
                  </a:lnTo>
                  <a:cubicBezTo>
                    <a:pt x="253" y="1"/>
                    <a:pt x="227" y="1"/>
                    <a:pt x="225" y="1"/>
                  </a:cubicBezTo>
                  <a:cubicBezTo>
                    <a:pt x="212" y="1"/>
                    <a:pt x="187" y="0"/>
                    <a:pt x="173" y="0"/>
                  </a:cubicBezTo>
                  <a:lnTo>
                    <a:pt x="173" y="23"/>
                  </a:lnTo>
                  <a:cubicBezTo>
                    <a:pt x="180" y="23"/>
                    <a:pt x="186" y="24"/>
                    <a:pt x="192" y="28"/>
                  </a:cubicBezTo>
                  <a:cubicBezTo>
                    <a:pt x="190" y="31"/>
                    <a:pt x="190" y="32"/>
                    <a:pt x="188" y="34"/>
                  </a:cubicBezTo>
                  <a:lnTo>
                    <a:pt x="146" y="81"/>
                  </a:lnTo>
                  <a:lnTo>
                    <a:pt x="97" y="23"/>
                  </a:lnTo>
                  <a:lnTo>
                    <a:pt x="117" y="23"/>
                  </a:lnTo>
                  <a:lnTo>
                    <a:pt x="117" y="0"/>
                  </a:lnTo>
                  <a:cubicBezTo>
                    <a:pt x="104" y="0"/>
                    <a:pt x="73" y="1"/>
                    <a:pt x="57" y="1"/>
                  </a:cubicBezTo>
                  <a:cubicBezTo>
                    <a:pt x="41" y="1"/>
                    <a:pt x="19" y="0"/>
                    <a:pt x="2" y="0"/>
                  </a:cubicBezTo>
                  <a:lnTo>
                    <a:pt x="2" y="23"/>
                  </a:lnTo>
                  <a:lnTo>
                    <a:pt x="38" y="23"/>
                  </a:lnTo>
                  <a:lnTo>
                    <a:pt x="115" y="115"/>
                  </a:lnTo>
                  <a:lnTo>
                    <a:pt x="50" y="188"/>
                  </a:lnTo>
                  <a:cubicBezTo>
                    <a:pt x="42" y="198"/>
                    <a:pt x="24" y="198"/>
                    <a:pt x="0" y="198"/>
                  </a:cubicBezTo>
                  <a:lnTo>
                    <a:pt x="0" y="221"/>
                  </a:lnTo>
                  <a:cubicBezTo>
                    <a:pt x="17" y="220"/>
                    <a:pt x="43" y="220"/>
                    <a:pt x="46" y="220"/>
                  </a:cubicBezTo>
                  <a:cubicBezTo>
                    <a:pt x="58" y="220"/>
                    <a:pt x="87" y="221"/>
                    <a:pt x="97" y="221"/>
                  </a:cubicBezTo>
                  <a:lnTo>
                    <a:pt x="97" y="198"/>
                  </a:lnTo>
                  <a:cubicBezTo>
                    <a:pt x="88" y="198"/>
                    <a:pt x="78" y="195"/>
                    <a:pt x="78" y="192"/>
                  </a:cubicBezTo>
                  <a:cubicBezTo>
                    <a:pt x="78" y="192"/>
                    <a:pt x="78" y="191"/>
                    <a:pt x="82" y="187"/>
                  </a:cubicBezTo>
                  <a:lnTo>
                    <a:pt x="130" y="133"/>
                  </a:lnTo>
                  <a:lnTo>
                    <a:pt x="185" y="198"/>
                  </a:lnTo>
                  <a:lnTo>
                    <a:pt x="166" y="198"/>
                  </a:lnTo>
                  <a:lnTo>
                    <a:pt x="166" y="221"/>
                  </a:lnTo>
                  <a:cubicBezTo>
                    <a:pt x="179" y="221"/>
                    <a:pt x="209" y="220"/>
                    <a:pt x="226" y="220"/>
                  </a:cubicBezTo>
                  <a:cubicBezTo>
                    <a:pt x="242" y="220"/>
                    <a:pt x="264" y="221"/>
                    <a:pt x="280" y="221"/>
                  </a:cubicBezTo>
                  <a:lnTo>
                    <a:pt x="280" y="198"/>
                  </a:lnTo>
                  <a:lnTo>
                    <a:pt x="245" y="198"/>
                  </a:lnTo>
                  <a:lnTo>
                    <a:pt x="161" y="99"/>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3" name="Freeform 166">
              <a:extLst>
                <a:ext uri="{FF2B5EF4-FFF2-40B4-BE49-F238E27FC236}">
                  <a16:creationId xmlns:a16="http://schemas.microsoft.com/office/drawing/2014/main" id="{FC31E432-143B-46BC-B44F-5B0C848E3654}"/>
                </a:ext>
              </a:extLst>
            </p:cNvPr>
            <p:cNvSpPr>
              <a:spLocks/>
            </p:cNvSpPr>
            <p:nvPr>
              <p:custDataLst>
                <p:tags r:id="rId10"/>
              </p:custDataLst>
            </p:nvPr>
          </p:nvSpPr>
          <p:spPr bwMode="auto">
            <a:xfrm>
              <a:off x="3792538" y="3078163"/>
              <a:ext cx="38100" cy="100013"/>
            </a:xfrm>
            <a:custGeom>
              <a:avLst/>
              <a:gdLst>
                <a:gd name="T0" fmla="*/ 58 w 58"/>
                <a:gd name="T1" fmla="*/ 53 h 150"/>
                <a:gd name="T2" fmla="*/ 26 w 58"/>
                <a:gd name="T3" fmla="*/ 0 h 150"/>
                <a:gd name="T4" fmla="*/ 0 w 58"/>
                <a:gd name="T5" fmla="*/ 27 h 150"/>
                <a:gd name="T6" fmla="*/ 26 w 58"/>
                <a:gd name="T7" fmla="*/ 53 h 150"/>
                <a:gd name="T8" fmla="*/ 44 w 58"/>
                <a:gd name="T9" fmla="*/ 47 h 150"/>
                <a:gd name="T10" fmla="*/ 46 w 58"/>
                <a:gd name="T11" fmla="*/ 45 h 150"/>
                <a:gd name="T12" fmla="*/ 47 w 58"/>
                <a:gd name="T13" fmla="*/ 53 h 150"/>
                <a:gd name="T14" fmla="*/ 13 w 58"/>
                <a:gd name="T15" fmla="*/ 136 h 150"/>
                <a:gd name="T16" fmla="*/ 8 w 58"/>
                <a:gd name="T17" fmla="*/ 144 h 150"/>
                <a:gd name="T18" fmla="*/ 13 w 58"/>
                <a:gd name="T19" fmla="*/ 150 h 150"/>
                <a:gd name="T20" fmla="*/ 58 w 58"/>
                <a:gd name="T21" fmla="*/ 53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 h="150">
                  <a:moveTo>
                    <a:pt x="58" y="53"/>
                  </a:moveTo>
                  <a:cubicBezTo>
                    <a:pt x="58" y="20"/>
                    <a:pt x="46" y="0"/>
                    <a:pt x="26" y="0"/>
                  </a:cubicBezTo>
                  <a:cubicBezTo>
                    <a:pt x="10" y="0"/>
                    <a:pt x="0" y="13"/>
                    <a:pt x="0" y="27"/>
                  </a:cubicBezTo>
                  <a:cubicBezTo>
                    <a:pt x="0" y="40"/>
                    <a:pt x="10" y="53"/>
                    <a:pt x="26" y="53"/>
                  </a:cubicBezTo>
                  <a:cubicBezTo>
                    <a:pt x="32" y="53"/>
                    <a:pt x="39" y="51"/>
                    <a:pt x="44" y="47"/>
                  </a:cubicBezTo>
                  <a:cubicBezTo>
                    <a:pt x="45" y="46"/>
                    <a:pt x="46" y="45"/>
                    <a:pt x="46" y="45"/>
                  </a:cubicBezTo>
                  <a:cubicBezTo>
                    <a:pt x="47" y="45"/>
                    <a:pt x="47" y="46"/>
                    <a:pt x="47" y="53"/>
                  </a:cubicBezTo>
                  <a:cubicBezTo>
                    <a:pt x="47" y="90"/>
                    <a:pt x="30" y="120"/>
                    <a:pt x="13" y="136"/>
                  </a:cubicBezTo>
                  <a:cubicBezTo>
                    <a:pt x="8" y="142"/>
                    <a:pt x="8" y="143"/>
                    <a:pt x="8" y="144"/>
                  </a:cubicBezTo>
                  <a:cubicBezTo>
                    <a:pt x="8" y="148"/>
                    <a:pt x="10" y="150"/>
                    <a:pt x="13" y="150"/>
                  </a:cubicBezTo>
                  <a:cubicBezTo>
                    <a:pt x="18" y="150"/>
                    <a:pt x="58" y="111"/>
                    <a:pt x="58" y="53"/>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4" name="Freeform 167">
              <a:extLst>
                <a:ext uri="{FF2B5EF4-FFF2-40B4-BE49-F238E27FC236}">
                  <a16:creationId xmlns:a16="http://schemas.microsoft.com/office/drawing/2014/main" id="{C20B1A1E-861B-436C-8032-8516674781F0}"/>
                </a:ext>
              </a:extLst>
            </p:cNvPr>
            <p:cNvSpPr>
              <a:spLocks/>
            </p:cNvSpPr>
            <p:nvPr>
              <p:custDataLst>
                <p:tags r:id="rId11"/>
              </p:custDataLst>
            </p:nvPr>
          </p:nvSpPr>
          <p:spPr bwMode="auto">
            <a:xfrm>
              <a:off x="3924300" y="2963863"/>
              <a:ext cx="185738" cy="152400"/>
            </a:xfrm>
            <a:custGeom>
              <a:avLst/>
              <a:gdLst>
                <a:gd name="T0" fmla="*/ 196 w 284"/>
                <a:gd name="T1" fmla="*/ 188 h 227"/>
                <a:gd name="T2" fmla="*/ 196 w 284"/>
                <a:gd name="T3" fmla="*/ 227 h 227"/>
                <a:gd name="T4" fmla="*/ 284 w 284"/>
                <a:gd name="T5" fmla="*/ 224 h 227"/>
                <a:gd name="T6" fmla="*/ 284 w 284"/>
                <a:gd name="T7" fmla="*/ 201 h 227"/>
                <a:gd name="T8" fmla="*/ 250 w 284"/>
                <a:gd name="T9" fmla="*/ 181 h 227"/>
                <a:gd name="T10" fmla="*/ 250 w 284"/>
                <a:gd name="T11" fmla="*/ 0 h 227"/>
                <a:gd name="T12" fmla="*/ 158 w 284"/>
                <a:gd name="T13" fmla="*/ 4 h 227"/>
                <a:gd name="T14" fmla="*/ 158 w 284"/>
                <a:gd name="T15" fmla="*/ 27 h 227"/>
                <a:gd name="T16" fmla="*/ 193 w 284"/>
                <a:gd name="T17" fmla="*/ 47 h 227"/>
                <a:gd name="T18" fmla="*/ 193 w 284"/>
                <a:gd name="T19" fmla="*/ 142 h 227"/>
                <a:gd name="T20" fmla="*/ 131 w 284"/>
                <a:gd name="T21" fmla="*/ 209 h 227"/>
                <a:gd name="T22" fmla="*/ 91 w 284"/>
                <a:gd name="T23" fmla="*/ 170 h 227"/>
                <a:gd name="T24" fmla="*/ 91 w 284"/>
                <a:gd name="T25" fmla="*/ 0 h 227"/>
                <a:gd name="T26" fmla="*/ 0 w 284"/>
                <a:gd name="T27" fmla="*/ 4 h 227"/>
                <a:gd name="T28" fmla="*/ 0 w 284"/>
                <a:gd name="T29" fmla="*/ 27 h 227"/>
                <a:gd name="T30" fmla="*/ 34 w 284"/>
                <a:gd name="T31" fmla="*/ 47 h 227"/>
                <a:gd name="T32" fmla="*/ 34 w 284"/>
                <a:gd name="T33" fmla="*/ 163 h 227"/>
                <a:gd name="T34" fmla="*/ 124 w 284"/>
                <a:gd name="T35" fmla="*/ 227 h 227"/>
                <a:gd name="T36" fmla="*/ 196 w 284"/>
                <a:gd name="T37" fmla="*/ 188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4" h="227">
                  <a:moveTo>
                    <a:pt x="196" y="188"/>
                  </a:moveTo>
                  <a:lnTo>
                    <a:pt x="196" y="227"/>
                  </a:lnTo>
                  <a:lnTo>
                    <a:pt x="284" y="224"/>
                  </a:lnTo>
                  <a:lnTo>
                    <a:pt x="284" y="201"/>
                  </a:lnTo>
                  <a:cubicBezTo>
                    <a:pt x="253" y="201"/>
                    <a:pt x="250" y="201"/>
                    <a:pt x="250" y="181"/>
                  </a:cubicBezTo>
                  <a:lnTo>
                    <a:pt x="250" y="0"/>
                  </a:lnTo>
                  <a:lnTo>
                    <a:pt x="158" y="4"/>
                  </a:lnTo>
                  <a:lnTo>
                    <a:pt x="158" y="27"/>
                  </a:lnTo>
                  <a:cubicBezTo>
                    <a:pt x="189" y="27"/>
                    <a:pt x="193" y="27"/>
                    <a:pt x="193" y="47"/>
                  </a:cubicBezTo>
                  <a:lnTo>
                    <a:pt x="193" y="142"/>
                  </a:lnTo>
                  <a:cubicBezTo>
                    <a:pt x="193" y="183"/>
                    <a:pt x="167" y="209"/>
                    <a:pt x="131" y="209"/>
                  </a:cubicBezTo>
                  <a:cubicBezTo>
                    <a:pt x="93" y="209"/>
                    <a:pt x="91" y="197"/>
                    <a:pt x="91" y="170"/>
                  </a:cubicBezTo>
                  <a:lnTo>
                    <a:pt x="91" y="0"/>
                  </a:lnTo>
                  <a:lnTo>
                    <a:pt x="0" y="4"/>
                  </a:lnTo>
                  <a:lnTo>
                    <a:pt x="0" y="27"/>
                  </a:lnTo>
                  <a:cubicBezTo>
                    <a:pt x="31" y="27"/>
                    <a:pt x="34" y="27"/>
                    <a:pt x="34" y="47"/>
                  </a:cubicBezTo>
                  <a:lnTo>
                    <a:pt x="34" y="163"/>
                  </a:lnTo>
                  <a:cubicBezTo>
                    <a:pt x="34" y="216"/>
                    <a:pt x="75" y="227"/>
                    <a:pt x="124" y="227"/>
                  </a:cubicBezTo>
                  <a:cubicBezTo>
                    <a:pt x="137" y="227"/>
                    <a:pt x="173" y="227"/>
                    <a:pt x="196" y="188"/>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5" name="Freeform 168">
              <a:extLst>
                <a:ext uri="{FF2B5EF4-FFF2-40B4-BE49-F238E27FC236}">
                  <a16:creationId xmlns:a16="http://schemas.microsoft.com/office/drawing/2014/main" id="{900F70D4-49CA-47B1-B364-8CB9A9C668E0}"/>
                </a:ext>
              </a:extLst>
            </p:cNvPr>
            <p:cNvSpPr>
              <a:spLocks/>
            </p:cNvSpPr>
            <p:nvPr>
              <p:custDataLst>
                <p:tags r:id="rId12"/>
              </p:custDataLst>
            </p:nvPr>
          </p:nvSpPr>
          <p:spPr bwMode="auto">
            <a:xfrm>
              <a:off x="4135438" y="2863850"/>
              <a:ext cx="76200" cy="333375"/>
            </a:xfrm>
            <a:custGeom>
              <a:avLst/>
              <a:gdLst>
                <a:gd name="T0" fmla="*/ 116 w 116"/>
                <a:gd name="T1" fmla="*/ 250 h 499"/>
                <a:gd name="T2" fmla="*/ 83 w 116"/>
                <a:gd name="T3" fmla="*/ 94 h 499"/>
                <a:gd name="T4" fmla="*/ 5 w 116"/>
                <a:gd name="T5" fmla="*/ 0 h 499"/>
                <a:gd name="T6" fmla="*/ 0 w 116"/>
                <a:gd name="T7" fmla="*/ 5 h 499"/>
                <a:gd name="T8" fmla="*/ 10 w 116"/>
                <a:gd name="T9" fmla="*/ 17 h 499"/>
                <a:gd name="T10" fmla="*/ 87 w 116"/>
                <a:gd name="T11" fmla="*/ 250 h 499"/>
                <a:gd name="T12" fmla="*/ 7 w 116"/>
                <a:gd name="T13" fmla="*/ 486 h 499"/>
                <a:gd name="T14" fmla="*/ 0 w 116"/>
                <a:gd name="T15" fmla="*/ 494 h 499"/>
                <a:gd name="T16" fmla="*/ 5 w 116"/>
                <a:gd name="T17" fmla="*/ 499 h 499"/>
                <a:gd name="T18" fmla="*/ 84 w 116"/>
                <a:gd name="T19" fmla="*/ 402 h 499"/>
                <a:gd name="T20" fmla="*/ 116 w 116"/>
                <a:gd name="T21" fmla="*/ 250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6" h="499">
                  <a:moveTo>
                    <a:pt x="116" y="250"/>
                  </a:moveTo>
                  <a:cubicBezTo>
                    <a:pt x="116" y="211"/>
                    <a:pt x="110" y="150"/>
                    <a:pt x="83" y="94"/>
                  </a:cubicBezTo>
                  <a:cubicBezTo>
                    <a:pt x="53" y="33"/>
                    <a:pt x="10" y="0"/>
                    <a:pt x="5" y="0"/>
                  </a:cubicBezTo>
                  <a:cubicBezTo>
                    <a:pt x="2" y="0"/>
                    <a:pt x="0" y="2"/>
                    <a:pt x="0" y="5"/>
                  </a:cubicBezTo>
                  <a:cubicBezTo>
                    <a:pt x="0" y="7"/>
                    <a:pt x="0" y="8"/>
                    <a:pt x="10" y="17"/>
                  </a:cubicBezTo>
                  <a:cubicBezTo>
                    <a:pt x="58" y="66"/>
                    <a:pt x="87" y="145"/>
                    <a:pt x="87" y="250"/>
                  </a:cubicBezTo>
                  <a:cubicBezTo>
                    <a:pt x="87" y="335"/>
                    <a:pt x="68" y="423"/>
                    <a:pt x="7" y="486"/>
                  </a:cubicBezTo>
                  <a:cubicBezTo>
                    <a:pt x="0" y="492"/>
                    <a:pt x="0" y="493"/>
                    <a:pt x="0" y="494"/>
                  </a:cubicBezTo>
                  <a:cubicBezTo>
                    <a:pt x="0" y="497"/>
                    <a:pt x="2" y="499"/>
                    <a:pt x="5" y="499"/>
                  </a:cubicBezTo>
                  <a:cubicBezTo>
                    <a:pt x="10" y="499"/>
                    <a:pt x="55" y="465"/>
                    <a:pt x="84" y="402"/>
                  </a:cubicBezTo>
                  <a:cubicBezTo>
                    <a:pt x="110" y="347"/>
                    <a:pt x="116" y="292"/>
                    <a:pt x="116" y="250"/>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6" name="Freeform 169">
              <a:extLst>
                <a:ext uri="{FF2B5EF4-FFF2-40B4-BE49-F238E27FC236}">
                  <a16:creationId xmlns:a16="http://schemas.microsoft.com/office/drawing/2014/main" id="{F6AAE499-EB4B-418C-8A5E-A3FA246965D0}"/>
                </a:ext>
              </a:extLst>
            </p:cNvPr>
            <p:cNvSpPr>
              <a:spLocks noEditPoints="1"/>
            </p:cNvSpPr>
            <p:nvPr>
              <p:custDataLst>
                <p:tags r:id="rId13"/>
              </p:custDataLst>
            </p:nvPr>
          </p:nvSpPr>
          <p:spPr bwMode="auto">
            <a:xfrm>
              <a:off x="4351338" y="2990850"/>
              <a:ext cx="215900" cy="79375"/>
            </a:xfrm>
            <a:custGeom>
              <a:avLst/>
              <a:gdLst>
                <a:gd name="T0" fmla="*/ 314 w 331"/>
                <a:gd name="T1" fmla="*/ 20 h 117"/>
                <a:gd name="T2" fmla="*/ 331 w 331"/>
                <a:gd name="T3" fmla="*/ 10 h 117"/>
                <a:gd name="T4" fmla="*/ 315 w 331"/>
                <a:gd name="T5" fmla="*/ 0 h 117"/>
                <a:gd name="T6" fmla="*/ 16 w 331"/>
                <a:gd name="T7" fmla="*/ 0 h 117"/>
                <a:gd name="T8" fmla="*/ 0 w 331"/>
                <a:gd name="T9" fmla="*/ 10 h 117"/>
                <a:gd name="T10" fmla="*/ 17 w 331"/>
                <a:gd name="T11" fmla="*/ 20 h 117"/>
                <a:gd name="T12" fmla="*/ 314 w 331"/>
                <a:gd name="T13" fmla="*/ 20 h 117"/>
                <a:gd name="T14" fmla="*/ 315 w 331"/>
                <a:gd name="T15" fmla="*/ 117 h 117"/>
                <a:gd name="T16" fmla="*/ 331 w 331"/>
                <a:gd name="T17" fmla="*/ 107 h 117"/>
                <a:gd name="T18" fmla="*/ 314 w 331"/>
                <a:gd name="T19" fmla="*/ 97 h 117"/>
                <a:gd name="T20" fmla="*/ 17 w 331"/>
                <a:gd name="T21" fmla="*/ 97 h 117"/>
                <a:gd name="T22" fmla="*/ 0 w 331"/>
                <a:gd name="T23" fmla="*/ 107 h 117"/>
                <a:gd name="T24" fmla="*/ 16 w 331"/>
                <a:gd name="T25" fmla="*/ 117 h 117"/>
                <a:gd name="T26" fmla="*/ 315 w 331"/>
                <a:gd name="T27" fmla="*/ 117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1" h="117">
                  <a:moveTo>
                    <a:pt x="314" y="20"/>
                  </a:moveTo>
                  <a:cubicBezTo>
                    <a:pt x="322" y="20"/>
                    <a:pt x="331" y="20"/>
                    <a:pt x="331" y="10"/>
                  </a:cubicBezTo>
                  <a:cubicBezTo>
                    <a:pt x="331" y="0"/>
                    <a:pt x="322" y="0"/>
                    <a:pt x="315" y="0"/>
                  </a:cubicBezTo>
                  <a:lnTo>
                    <a:pt x="16" y="0"/>
                  </a:lnTo>
                  <a:cubicBezTo>
                    <a:pt x="9" y="0"/>
                    <a:pt x="0" y="0"/>
                    <a:pt x="0" y="10"/>
                  </a:cubicBezTo>
                  <a:cubicBezTo>
                    <a:pt x="0" y="20"/>
                    <a:pt x="9" y="20"/>
                    <a:pt x="17" y="20"/>
                  </a:cubicBezTo>
                  <a:lnTo>
                    <a:pt x="314" y="20"/>
                  </a:lnTo>
                  <a:close/>
                  <a:moveTo>
                    <a:pt x="315" y="117"/>
                  </a:moveTo>
                  <a:cubicBezTo>
                    <a:pt x="322" y="117"/>
                    <a:pt x="331" y="117"/>
                    <a:pt x="331" y="107"/>
                  </a:cubicBezTo>
                  <a:cubicBezTo>
                    <a:pt x="331" y="97"/>
                    <a:pt x="322" y="97"/>
                    <a:pt x="314" y="97"/>
                  </a:cubicBezTo>
                  <a:lnTo>
                    <a:pt x="17" y="97"/>
                  </a:lnTo>
                  <a:cubicBezTo>
                    <a:pt x="9" y="97"/>
                    <a:pt x="0" y="97"/>
                    <a:pt x="0" y="107"/>
                  </a:cubicBezTo>
                  <a:cubicBezTo>
                    <a:pt x="0" y="117"/>
                    <a:pt x="9" y="117"/>
                    <a:pt x="16" y="117"/>
                  </a:cubicBezTo>
                  <a:lnTo>
                    <a:pt x="315" y="117"/>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7" name="Freeform 170">
              <a:extLst>
                <a:ext uri="{FF2B5EF4-FFF2-40B4-BE49-F238E27FC236}">
                  <a16:creationId xmlns:a16="http://schemas.microsoft.com/office/drawing/2014/main" id="{1F6C0278-2E77-453A-9C9D-3EBCD9A8D3D5}"/>
                </a:ext>
              </a:extLst>
            </p:cNvPr>
            <p:cNvSpPr>
              <a:spLocks/>
            </p:cNvSpPr>
            <p:nvPr>
              <p:custDataLst>
                <p:tags r:id="rId14"/>
              </p:custDataLst>
            </p:nvPr>
          </p:nvSpPr>
          <p:spPr bwMode="auto">
            <a:xfrm>
              <a:off x="4692650" y="2540000"/>
              <a:ext cx="201613" cy="158750"/>
            </a:xfrm>
            <a:custGeom>
              <a:avLst/>
              <a:gdLst>
                <a:gd name="T0" fmla="*/ 266 w 310"/>
                <a:gd name="T1" fmla="*/ 38 h 238"/>
                <a:gd name="T2" fmla="*/ 303 w 310"/>
                <a:gd name="T3" fmla="*/ 13 h 238"/>
                <a:gd name="T4" fmla="*/ 310 w 310"/>
                <a:gd name="T5" fmla="*/ 5 h 238"/>
                <a:gd name="T6" fmla="*/ 305 w 310"/>
                <a:gd name="T7" fmla="*/ 0 h 238"/>
                <a:gd name="T8" fmla="*/ 269 w 310"/>
                <a:gd name="T9" fmla="*/ 2 h 238"/>
                <a:gd name="T10" fmla="*/ 232 w 310"/>
                <a:gd name="T11" fmla="*/ 0 h 238"/>
                <a:gd name="T12" fmla="*/ 225 w 310"/>
                <a:gd name="T13" fmla="*/ 8 h 238"/>
                <a:gd name="T14" fmla="*/ 233 w 310"/>
                <a:gd name="T15" fmla="*/ 13 h 238"/>
                <a:gd name="T16" fmla="*/ 255 w 310"/>
                <a:gd name="T17" fmla="*/ 27 h 238"/>
                <a:gd name="T18" fmla="*/ 253 w 310"/>
                <a:gd name="T19" fmla="*/ 35 h 238"/>
                <a:gd name="T20" fmla="*/ 215 w 310"/>
                <a:gd name="T21" fmla="*/ 188 h 238"/>
                <a:gd name="T22" fmla="*/ 127 w 310"/>
                <a:gd name="T23" fmla="*/ 6 h 238"/>
                <a:gd name="T24" fmla="*/ 115 w 310"/>
                <a:gd name="T25" fmla="*/ 0 h 238"/>
                <a:gd name="T26" fmla="*/ 67 w 310"/>
                <a:gd name="T27" fmla="*/ 0 h 238"/>
                <a:gd name="T28" fmla="*/ 56 w 310"/>
                <a:gd name="T29" fmla="*/ 8 h 238"/>
                <a:gd name="T30" fmla="*/ 68 w 310"/>
                <a:gd name="T31" fmla="*/ 13 h 238"/>
                <a:gd name="T32" fmla="*/ 90 w 310"/>
                <a:gd name="T33" fmla="*/ 15 h 238"/>
                <a:gd name="T34" fmla="*/ 43 w 310"/>
                <a:gd name="T35" fmla="*/ 201 h 238"/>
                <a:gd name="T36" fmla="*/ 7 w 310"/>
                <a:gd name="T37" fmla="*/ 226 h 238"/>
                <a:gd name="T38" fmla="*/ 0 w 310"/>
                <a:gd name="T39" fmla="*/ 233 h 238"/>
                <a:gd name="T40" fmla="*/ 5 w 310"/>
                <a:gd name="T41" fmla="*/ 238 h 238"/>
                <a:gd name="T42" fmla="*/ 41 w 310"/>
                <a:gd name="T43" fmla="*/ 237 h 238"/>
                <a:gd name="T44" fmla="*/ 78 w 310"/>
                <a:gd name="T45" fmla="*/ 238 h 238"/>
                <a:gd name="T46" fmla="*/ 85 w 310"/>
                <a:gd name="T47" fmla="*/ 231 h 238"/>
                <a:gd name="T48" fmla="*/ 77 w 310"/>
                <a:gd name="T49" fmla="*/ 226 h 238"/>
                <a:gd name="T50" fmla="*/ 55 w 310"/>
                <a:gd name="T51" fmla="*/ 211 h 238"/>
                <a:gd name="T52" fmla="*/ 57 w 310"/>
                <a:gd name="T53" fmla="*/ 203 h 238"/>
                <a:gd name="T54" fmla="*/ 101 w 310"/>
                <a:gd name="T55" fmla="*/ 24 h 238"/>
                <a:gd name="T56" fmla="*/ 203 w 310"/>
                <a:gd name="T57" fmla="*/ 233 h 238"/>
                <a:gd name="T58" fmla="*/ 211 w 310"/>
                <a:gd name="T59" fmla="*/ 238 h 238"/>
                <a:gd name="T60" fmla="*/ 218 w 310"/>
                <a:gd name="T61" fmla="*/ 231 h 238"/>
                <a:gd name="T62" fmla="*/ 266 w 310"/>
                <a:gd name="T63" fmla="*/ 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10" h="238">
                  <a:moveTo>
                    <a:pt x="266" y="38"/>
                  </a:moveTo>
                  <a:cubicBezTo>
                    <a:pt x="270" y="25"/>
                    <a:pt x="275" y="13"/>
                    <a:pt x="303" y="13"/>
                  </a:cubicBezTo>
                  <a:cubicBezTo>
                    <a:pt x="305" y="13"/>
                    <a:pt x="310" y="12"/>
                    <a:pt x="310" y="5"/>
                  </a:cubicBezTo>
                  <a:cubicBezTo>
                    <a:pt x="310" y="3"/>
                    <a:pt x="309" y="0"/>
                    <a:pt x="305" y="0"/>
                  </a:cubicBezTo>
                  <a:cubicBezTo>
                    <a:pt x="294" y="0"/>
                    <a:pt x="281" y="2"/>
                    <a:pt x="269" y="2"/>
                  </a:cubicBezTo>
                  <a:cubicBezTo>
                    <a:pt x="260" y="2"/>
                    <a:pt x="240" y="0"/>
                    <a:pt x="232" y="0"/>
                  </a:cubicBezTo>
                  <a:cubicBezTo>
                    <a:pt x="230" y="0"/>
                    <a:pt x="225" y="0"/>
                    <a:pt x="225" y="8"/>
                  </a:cubicBezTo>
                  <a:cubicBezTo>
                    <a:pt x="225" y="12"/>
                    <a:pt x="229" y="13"/>
                    <a:pt x="233" y="13"/>
                  </a:cubicBezTo>
                  <a:cubicBezTo>
                    <a:pt x="249" y="13"/>
                    <a:pt x="255" y="18"/>
                    <a:pt x="255" y="27"/>
                  </a:cubicBezTo>
                  <a:cubicBezTo>
                    <a:pt x="255" y="30"/>
                    <a:pt x="255" y="32"/>
                    <a:pt x="253" y="35"/>
                  </a:cubicBezTo>
                  <a:lnTo>
                    <a:pt x="215" y="188"/>
                  </a:lnTo>
                  <a:lnTo>
                    <a:pt x="127" y="6"/>
                  </a:lnTo>
                  <a:cubicBezTo>
                    <a:pt x="124" y="0"/>
                    <a:pt x="123" y="0"/>
                    <a:pt x="115" y="0"/>
                  </a:cubicBezTo>
                  <a:lnTo>
                    <a:pt x="67" y="0"/>
                  </a:lnTo>
                  <a:cubicBezTo>
                    <a:pt x="61" y="0"/>
                    <a:pt x="56" y="0"/>
                    <a:pt x="56" y="8"/>
                  </a:cubicBezTo>
                  <a:cubicBezTo>
                    <a:pt x="56" y="13"/>
                    <a:pt x="60" y="13"/>
                    <a:pt x="68" y="13"/>
                  </a:cubicBezTo>
                  <a:cubicBezTo>
                    <a:pt x="75" y="13"/>
                    <a:pt x="83" y="13"/>
                    <a:pt x="90" y="15"/>
                  </a:cubicBezTo>
                  <a:lnTo>
                    <a:pt x="43" y="201"/>
                  </a:lnTo>
                  <a:cubicBezTo>
                    <a:pt x="40" y="214"/>
                    <a:pt x="34" y="225"/>
                    <a:pt x="7" y="226"/>
                  </a:cubicBezTo>
                  <a:cubicBezTo>
                    <a:pt x="5" y="226"/>
                    <a:pt x="0" y="226"/>
                    <a:pt x="0" y="233"/>
                  </a:cubicBezTo>
                  <a:cubicBezTo>
                    <a:pt x="0" y="237"/>
                    <a:pt x="2" y="238"/>
                    <a:pt x="5" y="238"/>
                  </a:cubicBezTo>
                  <a:cubicBezTo>
                    <a:pt x="16" y="238"/>
                    <a:pt x="29" y="237"/>
                    <a:pt x="41" y="237"/>
                  </a:cubicBezTo>
                  <a:cubicBezTo>
                    <a:pt x="50" y="237"/>
                    <a:pt x="70" y="238"/>
                    <a:pt x="78" y="238"/>
                  </a:cubicBezTo>
                  <a:cubicBezTo>
                    <a:pt x="82" y="238"/>
                    <a:pt x="85" y="237"/>
                    <a:pt x="85" y="231"/>
                  </a:cubicBezTo>
                  <a:cubicBezTo>
                    <a:pt x="85" y="226"/>
                    <a:pt x="81" y="226"/>
                    <a:pt x="77" y="226"/>
                  </a:cubicBezTo>
                  <a:cubicBezTo>
                    <a:pt x="55" y="225"/>
                    <a:pt x="55" y="216"/>
                    <a:pt x="55" y="211"/>
                  </a:cubicBezTo>
                  <a:cubicBezTo>
                    <a:pt x="55" y="210"/>
                    <a:pt x="55" y="208"/>
                    <a:pt x="57" y="203"/>
                  </a:cubicBezTo>
                  <a:lnTo>
                    <a:pt x="101" y="24"/>
                  </a:lnTo>
                  <a:lnTo>
                    <a:pt x="203" y="233"/>
                  </a:lnTo>
                  <a:cubicBezTo>
                    <a:pt x="206" y="238"/>
                    <a:pt x="207" y="238"/>
                    <a:pt x="211" y="238"/>
                  </a:cubicBezTo>
                  <a:cubicBezTo>
                    <a:pt x="216" y="238"/>
                    <a:pt x="216" y="237"/>
                    <a:pt x="218" y="231"/>
                  </a:cubicBezTo>
                  <a:lnTo>
                    <a:pt x="266" y="38"/>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8" name="Freeform 171">
              <a:extLst>
                <a:ext uri="{FF2B5EF4-FFF2-40B4-BE49-F238E27FC236}">
                  <a16:creationId xmlns:a16="http://schemas.microsoft.com/office/drawing/2014/main" id="{CD8A6FCD-A297-4AB5-BB91-7119742B1434}"/>
                </a:ext>
              </a:extLst>
            </p:cNvPr>
            <p:cNvSpPr>
              <a:spLocks/>
            </p:cNvSpPr>
            <p:nvPr>
              <p:custDataLst>
                <p:tags r:id="rId15"/>
              </p:custDataLst>
            </p:nvPr>
          </p:nvSpPr>
          <p:spPr bwMode="auto">
            <a:xfrm>
              <a:off x="4930775" y="2635250"/>
              <a:ext cx="153988" cy="11113"/>
            </a:xfrm>
            <a:custGeom>
              <a:avLst/>
              <a:gdLst>
                <a:gd name="T0" fmla="*/ 222 w 236"/>
                <a:gd name="T1" fmla="*/ 17 h 17"/>
                <a:gd name="T2" fmla="*/ 236 w 236"/>
                <a:gd name="T3" fmla="*/ 8 h 17"/>
                <a:gd name="T4" fmla="*/ 222 w 236"/>
                <a:gd name="T5" fmla="*/ 0 h 17"/>
                <a:gd name="T6" fmla="*/ 14 w 236"/>
                <a:gd name="T7" fmla="*/ 0 h 17"/>
                <a:gd name="T8" fmla="*/ 0 w 236"/>
                <a:gd name="T9" fmla="*/ 8 h 17"/>
                <a:gd name="T10" fmla="*/ 14 w 236"/>
                <a:gd name="T11" fmla="*/ 17 h 17"/>
                <a:gd name="T12" fmla="*/ 222 w 236"/>
                <a:gd name="T13" fmla="*/ 17 h 17"/>
              </a:gdLst>
              <a:ahLst/>
              <a:cxnLst>
                <a:cxn ang="0">
                  <a:pos x="T0" y="T1"/>
                </a:cxn>
                <a:cxn ang="0">
                  <a:pos x="T2" y="T3"/>
                </a:cxn>
                <a:cxn ang="0">
                  <a:pos x="T4" y="T5"/>
                </a:cxn>
                <a:cxn ang="0">
                  <a:pos x="T6" y="T7"/>
                </a:cxn>
                <a:cxn ang="0">
                  <a:pos x="T8" y="T9"/>
                </a:cxn>
                <a:cxn ang="0">
                  <a:pos x="T10" y="T11"/>
                </a:cxn>
                <a:cxn ang="0">
                  <a:pos x="T12" y="T13"/>
                </a:cxn>
              </a:cxnLst>
              <a:rect l="0" t="0" r="r" b="b"/>
              <a:pathLst>
                <a:path w="236" h="17">
                  <a:moveTo>
                    <a:pt x="222" y="17"/>
                  </a:moveTo>
                  <a:cubicBezTo>
                    <a:pt x="227" y="17"/>
                    <a:pt x="236" y="17"/>
                    <a:pt x="236" y="8"/>
                  </a:cubicBezTo>
                  <a:cubicBezTo>
                    <a:pt x="236" y="0"/>
                    <a:pt x="228" y="0"/>
                    <a:pt x="222" y="0"/>
                  </a:cubicBezTo>
                  <a:lnTo>
                    <a:pt x="14" y="0"/>
                  </a:lnTo>
                  <a:cubicBezTo>
                    <a:pt x="9" y="0"/>
                    <a:pt x="0" y="0"/>
                    <a:pt x="0" y="8"/>
                  </a:cubicBezTo>
                  <a:cubicBezTo>
                    <a:pt x="0" y="17"/>
                    <a:pt x="8" y="17"/>
                    <a:pt x="14" y="17"/>
                  </a:cubicBezTo>
                  <a:lnTo>
                    <a:pt x="222" y="17"/>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9" name="Freeform 172">
              <a:extLst>
                <a:ext uri="{FF2B5EF4-FFF2-40B4-BE49-F238E27FC236}">
                  <a16:creationId xmlns:a16="http://schemas.microsoft.com/office/drawing/2014/main" id="{F159C52C-C7C1-4060-8A43-E1F3342E2EBD}"/>
                </a:ext>
              </a:extLst>
            </p:cNvPr>
            <p:cNvSpPr>
              <a:spLocks/>
            </p:cNvSpPr>
            <p:nvPr>
              <p:custDataLst>
                <p:tags r:id="rId16"/>
              </p:custDataLst>
            </p:nvPr>
          </p:nvSpPr>
          <p:spPr bwMode="auto">
            <a:xfrm>
              <a:off x="5133975" y="2544763"/>
              <a:ext cx="82550" cy="153988"/>
            </a:xfrm>
            <a:custGeom>
              <a:avLst/>
              <a:gdLst>
                <a:gd name="T0" fmla="*/ 79 w 127"/>
                <a:gd name="T1" fmla="*/ 10 h 231"/>
                <a:gd name="T2" fmla="*/ 68 w 127"/>
                <a:gd name="T3" fmla="*/ 0 h 231"/>
                <a:gd name="T4" fmla="*/ 0 w 127"/>
                <a:gd name="T5" fmla="*/ 22 h 231"/>
                <a:gd name="T6" fmla="*/ 0 w 127"/>
                <a:gd name="T7" fmla="*/ 35 h 231"/>
                <a:gd name="T8" fmla="*/ 50 w 127"/>
                <a:gd name="T9" fmla="*/ 25 h 231"/>
                <a:gd name="T10" fmla="*/ 50 w 127"/>
                <a:gd name="T11" fmla="*/ 203 h 231"/>
                <a:gd name="T12" fmla="*/ 16 w 127"/>
                <a:gd name="T13" fmla="*/ 219 h 231"/>
                <a:gd name="T14" fmla="*/ 2 w 127"/>
                <a:gd name="T15" fmla="*/ 219 h 231"/>
                <a:gd name="T16" fmla="*/ 2 w 127"/>
                <a:gd name="T17" fmla="*/ 231 h 231"/>
                <a:gd name="T18" fmla="*/ 64 w 127"/>
                <a:gd name="T19" fmla="*/ 230 h 231"/>
                <a:gd name="T20" fmla="*/ 127 w 127"/>
                <a:gd name="T21" fmla="*/ 231 h 231"/>
                <a:gd name="T22" fmla="*/ 127 w 127"/>
                <a:gd name="T23" fmla="*/ 219 h 231"/>
                <a:gd name="T24" fmla="*/ 114 w 127"/>
                <a:gd name="T25" fmla="*/ 219 h 231"/>
                <a:gd name="T26" fmla="*/ 79 w 127"/>
                <a:gd name="T27" fmla="*/ 203 h 231"/>
                <a:gd name="T28" fmla="*/ 79 w 127"/>
                <a:gd name="T29" fmla="*/ 1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7" h="231">
                  <a:moveTo>
                    <a:pt x="79" y="10"/>
                  </a:moveTo>
                  <a:cubicBezTo>
                    <a:pt x="79" y="0"/>
                    <a:pt x="78" y="0"/>
                    <a:pt x="68" y="0"/>
                  </a:cubicBezTo>
                  <a:cubicBezTo>
                    <a:pt x="46" y="22"/>
                    <a:pt x="14" y="22"/>
                    <a:pt x="0" y="22"/>
                  </a:cubicBezTo>
                  <a:lnTo>
                    <a:pt x="0" y="35"/>
                  </a:lnTo>
                  <a:cubicBezTo>
                    <a:pt x="8" y="35"/>
                    <a:pt x="31" y="35"/>
                    <a:pt x="50" y="25"/>
                  </a:cubicBezTo>
                  <a:lnTo>
                    <a:pt x="50" y="203"/>
                  </a:lnTo>
                  <a:cubicBezTo>
                    <a:pt x="50" y="214"/>
                    <a:pt x="50" y="219"/>
                    <a:pt x="16" y="219"/>
                  </a:cubicBezTo>
                  <a:lnTo>
                    <a:pt x="2" y="219"/>
                  </a:lnTo>
                  <a:lnTo>
                    <a:pt x="2" y="231"/>
                  </a:lnTo>
                  <a:cubicBezTo>
                    <a:pt x="9" y="231"/>
                    <a:pt x="51" y="230"/>
                    <a:pt x="64" y="230"/>
                  </a:cubicBezTo>
                  <a:cubicBezTo>
                    <a:pt x="75" y="230"/>
                    <a:pt x="119" y="231"/>
                    <a:pt x="127" y="231"/>
                  </a:cubicBezTo>
                  <a:lnTo>
                    <a:pt x="127" y="219"/>
                  </a:lnTo>
                  <a:lnTo>
                    <a:pt x="114" y="219"/>
                  </a:lnTo>
                  <a:cubicBezTo>
                    <a:pt x="79" y="219"/>
                    <a:pt x="79" y="214"/>
                    <a:pt x="79" y="203"/>
                  </a:cubicBezTo>
                  <a:lnTo>
                    <a:pt x="79" y="1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0" name="Freeform 173">
              <a:extLst>
                <a:ext uri="{FF2B5EF4-FFF2-40B4-BE49-F238E27FC236}">
                  <a16:creationId xmlns:a16="http://schemas.microsoft.com/office/drawing/2014/main" id="{53C7FB52-E3E8-4FD2-868C-64E3440E788C}"/>
                </a:ext>
              </a:extLst>
            </p:cNvPr>
            <p:cNvSpPr>
              <a:spLocks/>
            </p:cNvSpPr>
            <p:nvPr>
              <p:custDataLst>
                <p:tags r:id="rId17"/>
              </p:custDataLst>
            </p:nvPr>
          </p:nvSpPr>
          <p:spPr bwMode="auto">
            <a:xfrm>
              <a:off x="4741863" y="2798763"/>
              <a:ext cx="431800" cy="465138"/>
            </a:xfrm>
            <a:custGeom>
              <a:avLst/>
              <a:gdLst>
                <a:gd name="T0" fmla="*/ 603 w 664"/>
                <a:gd name="T1" fmla="*/ 698 h 698"/>
                <a:gd name="T2" fmla="*/ 664 w 664"/>
                <a:gd name="T3" fmla="*/ 539 h 698"/>
                <a:gd name="T4" fmla="*/ 651 w 664"/>
                <a:gd name="T5" fmla="*/ 539 h 698"/>
                <a:gd name="T6" fmla="*/ 522 w 664"/>
                <a:gd name="T7" fmla="*/ 639 h 698"/>
                <a:gd name="T8" fmla="*/ 367 w 664"/>
                <a:gd name="T9" fmla="*/ 655 h 698"/>
                <a:gd name="T10" fmla="*/ 66 w 664"/>
                <a:gd name="T11" fmla="*/ 655 h 698"/>
                <a:gd name="T12" fmla="*/ 320 w 664"/>
                <a:gd name="T13" fmla="*/ 357 h 698"/>
                <a:gd name="T14" fmla="*/ 324 w 664"/>
                <a:gd name="T15" fmla="*/ 349 h 698"/>
                <a:gd name="T16" fmla="*/ 321 w 664"/>
                <a:gd name="T17" fmla="*/ 342 h 698"/>
                <a:gd name="T18" fmla="*/ 88 w 664"/>
                <a:gd name="T19" fmla="*/ 24 h 698"/>
                <a:gd name="T20" fmla="*/ 362 w 664"/>
                <a:gd name="T21" fmla="*/ 24 h 698"/>
                <a:gd name="T22" fmla="*/ 478 w 664"/>
                <a:gd name="T23" fmla="*/ 32 h 698"/>
                <a:gd name="T24" fmla="*/ 588 w 664"/>
                <a:gd name="T25" fmla="*/ 69 h 698"/>
                <a:gd name="T26" fmla="*/ 651 w 664"/>
                <a:gd name="T27" fmla="*/ 140 h 698"/>
                <a:gd name="T28" fmla="*/ 664 w 664"/>
                <a:gd name="T29" fmla="*/ 140 h 698"/>
                <a:gd name="T30" fmla="*/ 603 w 664"/>
                <a:gd name="T31" fmla="*/ 0 h 698"/>
                <a:gd name="T32" fmla="*/ 14 w 664"/>
                <a:gd name="T33" fmla="*/ 0 h 698"/>
                <a:gd name="T34" fmla="*/ 1 w 664"/>
                <a:gd name="T35" fmla="*/ 3 h 698"/>
                <a:gd name="T36" fmla="*/ 0 w 664"/>
                <a:gd name="T37" fmla="*/ 20 h 698"/>
                <a:gd name="T38" fmla="*/ 264 w 664"/>
                <a:gd name="T39" fmla="*/ 381 h 698"/>
                <a:gd name="T40" fmla="*/ 6 w 664"/>
                <a:gd name="T41" fmla="*/ 684 h 698"/>
                <a:gd name="T42" fmla="*/ 1 w 664"/>
                <a:gd name="T43" fmla="*/ 693 h 698"/>
                <a:gd name="T44" fmla="*/ 14 w 664"/>
                <a:gd name="T45" fmla="*/ 698 h 698"/>
                <a:gd name="T46" fmla="*/ 603 w 664"/>
                <a:gd name="T47" fmla="*/ 698 h 6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64" h="698">
                  <a:moveTo>
                    <a:pt x="603" y="698"/>
                  </a:moveTo>
                  <a:lnTo>
                    <a:pt x="664" y="539"/>
                  </a:lnTo>
                  <a:lnTo>
                    <a:pt x="651" y="539"/>
                  </a:lnTo>
                  <a:cubicBezTo>
                    <a:pt x="632" y="590"/>
                    <a:pt x="579" y="624"/>
                    <a:pt x="522" y="639"/>
                  </a:cubicBezTo>
                  <a:cubicBezTo>
                    <a:pt x="511" y="642"/>
                    <a:pt x="462" y="655"/>
                    <a:pt x="367" y="655"/>
                  </a:cubicBezTo>
                  <a:lnTo>
                    <a:pt x="66" y="655"/>
                  </a:lnTo>
                  <a:lnTo>
                    <a:pt x="320" y="357"/>
                  </a:lnTo>
                  <a:cubicBezTo>
                    <a:pt x="323" y="353"/>
                    <a:pt x="324" y="352"/>
                    <a:pt x="324" y="349"/>
                  </a:cubicBezTo>
                  <a:cubicBezTo>
                    <a:pt x="324" y="348"/>
                    <a:pt x="324" y="347"/>
                    <a:pt x="321" y="342"/>
                  </a:cubicBezTo>
                  <a:lnTo>
                    <a:pt x="88" y="24"/>
                  </a:lnTo>
                  <a:lnTo>
                    <a:pt x="362" y="24"/>
                  </a:lnTo>
                  <a:cubicBezTo>
                    <a:pt x="428" y="24"/>
                    <a:pt x="474" y="31"/>
                    <a:pt x="478" y="32"/>
                  </a:cubicBezTo>
                  <a:cubicBezTo>
                    <a:pt x="505" y="36"/>
                    <a:pt x="549" y="44"/>
                    <a:pt x="588" y="69"/>
                  </a:cubicBezTo>
                  <a:cubicBezTo>
                    <a:pt x="600" y="77"/>
                    <a:pt x="634" y="100"/>
                    <a:pt x="651" y="140"/>
                  </a:cubicBezTo>
                  <a:lnTo>
                    <a:pt x="664" y="140"/>
                  </a:lnTo>
                  <a:lnTo>
                    <a:pt x="603" y="0"/>
                  </a:lnTo>
                  <a:lnTo>
                    <a:pt x="14" y="0"/>
                  </a:lnTo>
                  <a:cubicBezTo>
                    <a:pt x="3" y="0"/>
                    <a:pt x="2" y="0"/>
                    <a:pt x="1" y="3"/>
                  </a:cubicBezTo>
                  <a:cubicBezTo>
                    <a:pt x="0" y="5"/>
                    <a:pt x="0" y="14"/>
                    <a:pt x="0" y="20"/>
                  </a:cubicBezTo>
                  <a:lnTo>
                    <a:pt x="264" y="381"/>
                  </a:lnTo>
                  <a:lnTo>
                    <a:pt x="6" y="684"/>
                  </a:lnTo>
                  <a:cubicBezTo>
                    <a:pt x="1" y="690"/>
                    <a:pt x="1" y="692"/>
                    <a:pt x="1" y="693"/>
                  </a:cubicBezTo>
                  <a:cubicBezTo>
                    <a:pt x="1" y="698"/>
                    <a:pt x="5" y="698"/>
                    <a:pt x="14" y="698"/>
                  </a:cubicBezTo>
                  <a:lnTo>
                    <a:pt x="603" y="698"/>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1" name="Freeform 174">
              <a:extLst>
                <a:ext uri="{FF2B5EF4-FFF2-40B4-BE49-F238E27FC236}">
                  <a16:creationId xmlns:a16="http://schemas.microsoft.com/office/drawing/2014/main" id="{2E1159D8-72CE-43C1-9B91-663D06BE6803}"/>
                </a:ext>
              </a:extLst>
            </p:cNvPr>
            <p:cNvSpPr>
              <a:spLocks noEditPoints="1"/>
            </p:cNvSpPr>
            <p:nvPr>
              <p:custDataLst>
                <p:tags r:id="rId18"/>
              </p:custDataLst>
            </p:nvPr>
          </p:nvSpPr>
          <p:spPr bwMode="auto">
            <a:xfrm>
              <a:off x="4757738" y="3351213"/>
              <a:ext cx="68263" cy="157163"/>
            </a:xfrm>
            <a:custGeom>
              <a:avLst/>
              <a:gdLst>
                <a:gd name="T0" fmla="*/ 96 w 105"/>
                <a:gd name="T1" fmla="*/ 13 h 235"/>
                <a:gd name="T2" fmla="*/ 82 w 105"/>
                <a:gd name="T3" fmla="*/ 0 h 235"/>
                <a:gd name="T4" fmla="*/ 63 w 105"/>
                <a:gd name="T5" fmla="*/ 19 h 235"/>
                <a:gd name="T6" fmla="*/ 77 w 105"/>
                <a:gd name="T7" fmla="*/ 32 h 235"/>
                <a:gd name="T8" fmla="*/ 96 w 105"/>
                <a:gd name="T9" fmla="*/ 13 h 235"/>
                <a:gd name="T10" fmla="*/ 25 w 105"/>
                <a:gd name="T11" fmla="*/ 190 h 235"/>
                <a:gd name="T12" fmla="*/ 22 w 105"/>
                <a:gd name="T13" fmla="*/ 205 h 235"/>
                <a:gd name="T14" fmla="*/ 55 w 105"/>
                <a:gd name="T15" fmla="*/ 235 h 235"/>
                <a:gd name="T16" fmla="*/ 105 w 105"/>
                <a:gd name="T17" fmla="*/ 181 h 235"/>
                <a:gd name="T18" fmla="*/ 100 w 105"/>
                <a:gd name="T19" fmla="*/ 177 h 235"/>
                <a:gd name="T20" fmla="*/ 93 w 105"/>
                <a:gd name="T21" fmla="*/ 183 h 235"/>
                <a:gd name="T22" fmla="*/ 56 w 105"/>
                <a:gd name="T23" fmla="*/ 225 h 235"/>
                <a:gd name="T24" fmla="*/ 47 w 105"/>
                <a:gd name="T25" fmla="*/ 213 h 235"/>
                <a:gd name="T26" fmla="*/ 53 w 105"/>
                <a:gd name="T27" fmla="*/ 190 h 235"/>
                <a:gd name="T28" fmla="*/ 64 w 105"/>
                <a:gd name="T29" fmla="*/ 163 h 235"/>
                <a:gd name="T30" fmla="*/ 81 w 105"/>
                <a:gd name="T31" fmla="*/ 118 h 235"/>
                <a:gd name="T32" fmla="*/ 83 w 105"/>
                <a:gd name="T33" fmla="*/ 107 h 235"/>
                <a:gd name="T34" fmla="*/ 50 w 105"/>
                <a:gd name="T35" fmla="*/ 77 h 235"/>
                <a:gd name="T36" fmla="*/ 0 w 105"/>
                <a:gd name="T37" fmla="*/ 131 h 235"/>
                <a:gd name="T38" fmla="*/ 6 w 105"/>
                <a:gd name="T39" fmla="*/ 135 h 235"/>
                <a:gd name="T40" fmla="*/ 12 w 105"/>
                <a:gd name="T41" fmla="*/ 130 h 235"/>
                <a:gd name="T42" fmla="*/ 49 w 105"/>
                <a:gd name="T43" fmla="*/ 87 h 235"/>
                <a:gd name="T44" fmla="*/ 58 w 105"/>
                <a:gd name="T45" fmla="*/ 99 h 235"/>
                <a:gd name="T46" fmla="*/ 47 w 105"/>
                <a:gd name="T47" fmla="*/ 134 h 235"/>
                <a:gd name="T48" fmla="*/ 25 w 105"/>
                <a:gd name="T49" fmla="*/ 190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5" h="235">
                  <a:moveTo>
                    <a:pt x="96" y="13"/>
                  </a:moveTo>
                  <a:cubicBezTo>
                    <a:pt x="96" y="8"/>
                    <a:pt x="92" y="0"/>
                    <a:pt x="82" y="0"/>
                  </a:cubicBezTo>
                  <a:cubicBezTo>
                    <a:pt x="73" y="0"/>
                    <a:pt x="63" y="9"/>
                    <a:pt x="63" y="19"/>
                  </a:cubicBezTo>
                  <a:cubicBezTo>
                    <a:pt x="63" y="25"/>
                    <a:pt x="67" y="32"/>
                    <a:pt x="77" y="32"/>
                  </a:cubicBezTo>
                  <a:cubicBezTo>
                    <a:pt x="87" y="32"/>
                    <a:pt x="96" y="23"/>
                    <a:pt x="96" y="13"/>
                  </a:cubicBezTo>
                  <a:close/>
                  <a:moveTo>
                    <a:pt x="25" y="190"/>
                  </a:moveTo>
                  <a:cubicBezTo>
                    <a:pt x="24" y="195"/>
                    <a:pt x="22" y="199"/>
                    <a:pt x="22" y="205"/>
                  </a:cubicBezTo>
                  <a:cubicBezTo>
                    <a:pt x="22" y="222"/>
                    <a:pt x="36" y="235"/>
                    <a:pt x="55" y="235"/>
                  </a:cubicBezTo>
                  <a:cubicBezTo>
                    <a:pt x="90" y="235"/>
                    <a:pt x="105" y="187"/>
                    <a:pt x="105" y="181"/>
                  </a:cubicBezTo>
                  <a:cubicBezTo>
                    <a:pt x="105" y="177"/>
                    <a:pt x="101" y="177"/>
                    <a:pt x="100" y="177"/>
                  </a:cubicBezTo>
                  <a:cubicBezTo>
                    <a:pt x="95" y="177"/>
                    <a:pt x="94" y="179"/>
                    <a:pt x="93" y="183"/>
                  </a:cubicBezTo>
                  <a:cubicBezTo>
                    <a:pt x="85" y="211"/>
                    <a:pt x="70" y="225"/>
                    <a:pt x="56" y="225"/>
                  </a:cubicBezTo>
                  <a:cubicBezTo>
                    <a:pt x="49" y="225"/>
                    <a:pt x="47" y="220"/>
                    <a:pt x="47" y="213"/>
                  </a:cubicBezTo>
                  <a:cubicBezTo>
                    <a:pt x="47" y="205"/>
                    <a:pt x="50" y="198"/>
                    <a:pt x="53" y="190"/>
                  </a:cubicBezTo>
                  <a:cubicBezTo>
                    <a:pt x="56" y="181"/>
                    <a:pt x="60" y="172"/>
                    <a:pt x="64" y="163"/>
                  </a:cubicBezTo>
                  <a:cubicBezTo>
                    <a:pt x="67" y="154"/>
                    <a:pt x="80" y="122"/>
                    <a:pt x="81" y="118"/>
                  </a:cubicBezTo>
                  <a:cubicBezTo>
                    <a:pt x="82" y="115"/>
                    <a:pt x="83" y="111"/>
                    <a:pt x="83" y="107"/>
                  </a:cubicBezTo>
                  <a:cubicBezTo>
                    <a:pt x="83" y="91"/>
                    <a:pt x="69" y="77"/>
                    <a:pt x="50" y="77"/>
                  </a:cubicBezTo>
                  <a:cubicBezTo>
                    <a:pt x="16" y="77"/>
                    <a:pt x="0" y="125"/>
                    <a:pt x="0" y="131"/>
                  </a:cubicBezTo>
                  <a:cubicBezTo>
                    <a:pt x="0" y="135"/>
                    <a:pt x="5" y="135"/>
                    <a:pt x="6" y="135"/>
                  </a:cubicBezTo>
                  <a:cubicBezTo>
                    <a:pt x="10" y="135"/>
                    <a:pt x="11" y="134"/>
                    <a:pt x="12" y="130"/>
                  </a:cubicBezTo>
                  <a:cubicBezTo>
                    <a:pt x="21" y="100"/>
                    <a:pt x="36" y="87"/>
                    <a:pt x="49" y="87"/>
                  </a:cubicBezTo>
                  <a:cubicBezTo>
                    <a:pt x="55" y="87"/>
                    <a:pt x="58" y="90"/>
                    <a:pt x="58" y="99"/>
                  </a:cubicBezTo>
                  <a:cubicBezTo>
                    <a:pt x="58" y="107"/>
                    <a:pt x="56" y="113"/>
                    <a:pt x="47" y="134"/>
                  </a:cubicBezTo>
                  <a:lnTo>
                    <a:pt x="25" y="19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2" name="Freeform 175">
              <a:extLst>
                <a:ext uri="{FF2B5EF4-FFF2-40B4-BE49-F238E27FC236}">
                  <a16:creationId xmlns:a16="http://schemas.microsoft.com/office/drawing/2014/main" id="{9C2DB5E7-7BB8-46B7-978F-25E6BBF4ACDE}"/>
                </a:ext>
              </a:extLst>
            </p:cNvPr>
            <p:cNvSpPr>
              <a:spLocks noEditPoints="1"/>
            </p:cNvSpPr>
            <p:nvPr>
              <p:custDataLst>
                <p:tags r:id="rId19"/>
              </p:custDataLst>
            </p:nvPr>
          </p:nvSpPr>
          <p:spPr bwMode="auto">
            <a:xfrm>
              <a:off x="4856163" y="3416300"/>
              <a:ext cx="166688" cy="61913"/>
            </a:xfrm>
            <a:custGeom>
              <a:avLst/>
              <a:gdLst>
                <a:gd name="T0" fmla="*/ 243 w 256"/>
                <a:gd name="T1" fmla="*/ 17 h 94"/>
                <a:gd name="T2" fmla="*/ 256 w 256"/>
                <a:gd name="T3" fmla="*/ 8 h 94"/>
                <a:gd name="T4" fmla="*/ 243 w 256"/>
                <a:gd name="T5" fmla="*/ 0 h 94"/>
                <a:gd name="T6" fmla="*/ 13 w 256"/>
                <a:gd name="T7" fmla="*/ 0 h 94"/>
                <a:gd name="T8" fmla="*/ 0 w 256"/>
                <a:gd name="T9" fmla="*/ 8 h 94"/>
                <a:gd name="T10" fmla="*/ 13 w 256"/>
                <a:gd name="T11" fmla="*/ 17 h 94"/>
                <a:gd name="T12" fmla="*/ 243 w 256"/>
                <a:gd name="T13" fmla="*/ 17 h 94"/>
                <a:gd name="T14" fmla="*/ 243 w 256"/>
                <a:gd name="T15" fmla="*/ 94 h 94"/>
                <a:gd name="T16" fmla="*/ 256 w 256"/>
                <a:gd name="T17" fmla="*/ 85 h 94"/>
                <a:gd name="T18" fmla="*/ 243 w 256"/>
                <a:gd name="T19" fmla="*/ 77 h 94"/>
                <a:gd name="T20" fmla="*/ 13 w 256"/>
                <a:gd name="T21" fmla="*/ 77 h 94"/>
                <a:gd name="T22" fmla="*/ 0 w 256"/>
                <a:gd name="T23" fmla="*/ 85 h 94"/>
                <a:gd name="T24" fmla="*/ 13 w 256"/>
                <a:gd name="T25" fmla="*/ 94 h 94"/>
                <a:gd name="T26" fmla="*/ 243 w 256"/>
                <a:gd name="T27" fmla="*/ 94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6" h="94">
                  <a:moveTo>
                    <a:pt x="243" y="17"/>
                  </a:moveTo>
                  <a:cubicBezTo>
                    <a:pt x="248" y="17"/>
                    <a:pt x="256" y="17"/>
                    <a:pt x="256" y="8"/>
                  </a:cubicBezTo>
                  <a:cubicBezTo>
                    <a:pt x="256" y="0"/>
                    <a:pt x="248" y="0"/>
                    <a:pt x="243" y="0"/>
                  </a:cubicBezTo>
                  <a:lnTo>
                    <a:pt x="13" y="0"/>
                  </a:lnTo>
                  <a:cubicBezTo>
                    <a:pt x="8" y="0"/>
                    <a:pt x="0" y="0"/>
                    <a:pt x="0" y="8"/>
                  </a:cubicBezTo>
                  <a:cubicBezTo>
                    <a:pt x="0" y="17"/>
                    <a:pt x="8" y="17"/>
                    <a:pt x="13" y="17"/>
                  </a:cubicBezTo>
                  <a:lnTo>
                    <a:pt x="243" y="17"/>
                  </a:lnTo>
                  <a:close/>
                  <a:moveTo>
                    <a:pt x="243" y="94"/>
                  </a:moveTo>
                  <a:cubicBezTo>
                    <a:pt x="248" y="94"/>
                    <a:pt x="256" y="94"/>
                    <a:pt x="256" y="85"/>
                  </a:cubicBezTo>
                  <a:cubicBezTo>
                    <a:pt x="256" y="77"/>
                    <a:pt x="248" y="77"/>
                    <a:pt x="243" y="77"/>
                  </a:cubicBezTo>
                  <a:lnTo>
                    <a:pt x="13" y="77"/>
                  </a:lnTo>
                  <a:cubicBezTo>
                    <a:pt x="8" y="77"/>
                    <a:pt x="0" y="77"/>
                    <a:pt x="0" y="85"/>
                  </a:cubicBezTo>
                  <a:cubicBezTo>
                    <a:pt x="0" y="94"/>
                    <a:pt x="8" y="94"/>
                    <a:pt x="13" y="94"/>
                  </a:cubicBezTo>
                  <a:lnTo>
                    <a:pt x="243" y="94"/>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3" name="Freeform 176">
              <a:extLst>
                <a:ext uri="{FF2B5EF4-FFF2-40B4-BE49-F238E27FC236}">
                  <a16:creationId xmlns:a16="http://schemas.microsoft.com/office/drawing/2014/main" id="{E4A603E5-EC01-427D-AC52-7B750495A846}"/>
                </a:ext>
              </a:extLst>
            </p:cNvPr>
            <p:cNvSpPr>
              <a:spLocks noEditPoints="1"/>
            </p:cNvSpPr>
            <p:nvPr>
              <p:custDataLst>
                <p:tags r:id="rId20"/>
              </p:custDataLst>
            </p:nvPr>
          </p:nvSpPr>
          <p:spPr bwMode="auto">
            <a:xfrm>
              <a:off x="5049838" y="3351213"/>
              <a:ext cx="106363" cy="158750"/>
            </a:xfrm>
            <a:custGeom>
              <a:avLst/>
              <a:gdLst>
                <a:gd name="T0" fmla="*/ 162 w 162"/>
                <a:gd name="T1" fmla="*/ 120 h 238"/>
                <a:gd name="T2" fmla="*/ 141 w 162"/>
                <a:gd name="T3" fmla="*/ 30 h 238"/>
                <a:gd name="T4" fmla="*/ 81 w 162"/>
                <a:gd name="T5" fmla="*/ 0 h 238"/>
                <a:gd name="T6" fmla="*/ 0 w 162"/>
                <a:gd name="T7" fmla="*/ 120 h 238"/>
                <a:gd name="T8" fmla="*/ 81 w 162"/>
                <a:gd name="T9" fmla="*/ 238 h 238"/>
                <a:gd name="T10" fmla="*/ 162 w 162"/>
                <a:gd name="T11" fmla="*/ 120 h 238"/>
                <a:gd name="T12" fmla="*/ 81 w 162"/>
                <a:gd name="T13" fmla="*/ 228 h 238"/>
                <a:gd name="T14" fmla="*/ 37 w 162"/>
                <a:gd name="T15" fmla="*/ 190 h 238"/>
                <a:gd name="T16" fmla="*/ 32 w 162"/>
                <a:gd name="T17" fmla="*/ 115 h 238"/>
                <a:gd name="T18" fmla="*/ 37 w 162"/>
                <a:gd name="T19" fmla="*/ 44 h 238"/>
                <a:gd name="T20" fmla="*/ 81 w 162"/>
                <a:gd name="T21" fmla="*/ 9 h 238"/>
                <a:gd name="T22" fmla="*/ 124 w 162"/>
                <a:gd name="T23" fmla="*/ 41 h 238"/>
                <a:gd name="T24" fmla="*/ 130 w 162"/>
                <a:gd name="T25" fmla="*/ 115 h 238"/>
                <a:gd name="T26" fmla="*/ 126 w 162"/>
                <a:gd name="T27" fmla="*/ 189 h 238"/>
                <a:gd name="T28" fmla="*/ 81 w 162"/>
                <a:gd name="T29" fmla="*/ 22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2" h="238">
                  <a:moveTo>
                    <a:pt x="162" y="120"/>
                  </a:moveTo>
                  <a:cubicBezTo>
                    <a:pt x="162" y="82"/>
                    <a:pt x="157" y="54"/>
                    <a:pt x="141" y="30"/>
                  </a:cubicBezTo>
                  <a:cubicBezTo>
                    <a:pt x="131" y="14"/>
                    <a:pt x="109" y="0"/>
                    <a:pt x="81" y="0"/>
                  </a:cubicBezTo>
                  <a:cubicBezTo>
                    <a:pt x="0" y="0"/>
                    <a:pt x="0" y="95"/>
                    <a:pt x="0" y="120"/>
                  </a:cubicBezTo>
                  <a:cubicBezTo>
                    <a:pt x="0" y="145"/>
                    <a:pt x="0" y="238"/>
                    <a:pt x="81" y="238"/>
                  </a:cubicBezTo>
                  <a:cubicBezTo>
                    <a:pt x="162" y="238"/>
                    <a:pt x="162" y="145"/>
                    <a:pt x="162" y="120"/>
                  </a:cubicBezTo>
                  <a:close/>
                  <a:moveTo>
                    <a:pt x="81" y="228"/>
                  </a:moveTo>
                  <a:cubicBezTo>
                    <a:pt x="65" y="228"/>
                    <a:pt x="44" y="219"/>
                    <a:pt x="37" y="190"/>
                  </a:cubicBezTo>
                  <a:cubicBezTo>
                    <a:pt x="32" y="170"/>
                    <a:pt x="32" y="141"/>
                    <a:pt x="32" y="115"/>
                  </a:cubicBezTo>
                  <a:cubicBezTo>
                    <a:pt x="32" y="90"/>
                    <a:pt x="32" y="64"/>
                    <a:pt x="37" y="44"/>
                  </a:cubicBezTo>
                  <a:cubicBezTo>
                    <a:pt x="44" y="17"/>
                    <a:pt x="67" y="9"/>
                    <a:pt x="81" y="9"/>
                  </a:cubicBezTo>
                  <a:cubicBezTo>
                    <a:pt x="100" y="9"/>
                    <a:pt x="118" y="21"/>
                    <a:pt x="124" y="41"/>
                  </a:cubicBezTo>
                  <a:cubicBezTo>
                    <a:pt x="130" y="60"/>
                    <a:pt x="130" y="85"/>
                    <a:pt x="130" y="115"/>
                  </a:cubicBezTo>
                  <a:cubicBezTo>
                    <a:pt x="130" y="141"/>
                    <a:pt x="130" y="167"/>
                    <a:pt x="126" y="189"/>
                  </a:cubicBezTo>
                  <a:cubicBezTo>
                    <a:pt x="119" y="221"/>
                    <a:pt x="95" y="228"/>
                    <a:pt x="81" y="228"/>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4" name="Freeform 177">
              <a:extLst>
                <a:ext uri="{FF2B5EF4-FFF2-40B4-BE49-F238E27FC236}">
                  <a16:creationId xmlns:a16="http://schemas.microsoft.com/office/drawing/2014/main" id="{38D9CA66-E572-47AA-8ED0-A82559DFCBB2}"/>
                </a:ext>
              </a:extLst>
            </p:cNvPr>
            <p:cNvSpPr>
              <a:spLocks noEditPoints="1"/>
            </p:cNvSpPr>
            <p:nvPr>
              <p:custDataLst>
                <p:tags r:id="rId21"/>
              </p:custDataLst>
            </p:nvPr>
          </p:nvSpPr>
          <p:spPr bwMode="auto">
            <a:xfrm>
              <a:off x="5297488" y="2879725"/>
              <a:ext cx="125413" cy="238125"/>
            </a:xfrm>
            <a:custGeom>
              <a:avLst/>
              <a:gdLst>
                <a:gd name="T0" fmla="*/ 3 w 193"/>
                <a:gd name="T1" fmla="*/ 302 h 357"/>
                <a:gd name="T2" fmla="*/ 0 w 193"/>
                <a:gd name="T3" fmla="*/ 307 h 357"/>
                <a:gd name="T4" fmla="*/ 6 w 193"/>
                <a:gd name="T5" fmla="*/ 313 h 357"/>
                <a:gd name="T6" fmla="*/ 24 w 193"/>
                <a:gd name="T7" fmla="*/ 298 h 357"/>
                <a:gd name="T8" fmla="*/ 42 w 193"/>
                <a:gd name="T9" fmla="*/ 281 h 357"/>
                <a:gd name="T10" fmla="*/ 98 w 193"/>
                <a:gd name="T11" fmla="*/ 357 h 357"/>
                <a:gd name="T12" fmla="*/ 146 w 193"/>
                <a:gd name="T13" fmla="*/ 338 h 357"/>
                <a:gd name="T14" fmla="*/ 176 w 193"/>
                <a:gd name="T15" fmla="*/ 309 h 357"/>
                <a:gd name="T16" fmla="*/ 170 w 193"/>
                <a:gd name="T17" fmla="*/ 303 h 357"/>
                <a:gd name="T18" fmla="*/ 164 w 193"/>
                <a:gd name="T19" fmla="*/ 307 h 357"/>
                <a:gd name="T20" fmla="*/ 99 w 193"/>
                <a:gd name="T21" fmla="*/ 346 h 357"/>
                <a:gd name="T22" fmla="*/ 68 w 193"/>
                <a:gd name="T23" fmla="*/ 281 h 357"/>
                <a:gd name="T24" fmla="*/ 71 w 193"/>
                <a:gd name="T25" fmla="*/ 253 h 357"/>
                <a:gd name="T26" fmla="*/ 82 w 193"/>
                <a:gd name="T27" fmla="*/ 241 h 357"/>
                <a:gd name="T28" fmla="*/ 193 w 193"/>
                <a:gd name="T29" fmla="*/ 39 h 357"/>
                <a:gd name="T30" fmla="*/ 164 w 193"/>
                <a:gd name="T31" fmla="*/ 0 h 357"/>
                <a:gd name="T32" fmla="*/ 80 w 193"/>
                <a:gd name="T33" fmla="*/ 93 h 357"/>
                <a:gd name="T34" fmla="*/ 41 w 193"/>
                <a:gd name="T35" fmla="*/ 266 h 357"/>
                <a:gd name="T36" fmla="*/ 3 w 193"/>
                <a:gd name="T37" fmla="*/ 302 h 357"/>
                <a:gd name="T38" fmla="*/ 73 w 193"/>
                <a:gd name="T39" fmla="*/ 232 h 357"/>
                <a:gd name="T40" fmla="*/ 124 w 193"/>
                <a:gd name="T41" fmla="*/ 58 h 357"/>
                <a:gd name="T42" fmla="*/ 164 w 193"/>
                <a:gd name="T43" fmla="*/ 11 h 357"/>
                <a:gd name="T44" fmla="*/ 181 w 193"/>
                <a:gd name="T45" fmla="*/ 37 h 357"/>
                <a:gd name="T46" fmla="*/ 73 w 193"/>
                <a:gd name="T47" fmla="*/ 232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3" h="357">
                  <a:moveTo>
                    <a:pt x="3" y="302"/>
                  </a:moveTo>
                  <a:cubicBezTo>
                    <a:pt x="1" y="303"/>
                    <a:pt x="0" y="305"/>
                    <a:pt x="0" y="307"/>
                  </a:cubicBezTo>
                  <a:cubicBezTo>
                    <a:pt x="0" y="309"/>
                    <a:pt x="3" y="313"/>
                    <a:pt x="6" y="313"/>
                  </a:cubicBezTo>
                  <a:cubicBezTo>
                    <a:pt x="8" y="313"/>
                    <a:pt x="10" y="312"/>
                    <a:pt x="24" y="298"/>
                  </a:cubicBezTo>
                  <a:cubicBezTo>
                    <a:pt x="28" y="294"/>
                    <a:pt x="38" y="285"/>
                    <a:pt x="42" y="281"/>
                  </a:cubicBezTo>
                  <a:cubicBezTo>
                    <a:pt x="47" y="320"/>
                    <a:pt x="61" y="357"/>
                    <a:pt x="98" y="357"/>
                  </a:cubicBezTo>
                  <a:cubicBezTo>
                    <a:pt x="118" y="357"/>
                    <a:pt x="135" y="346"/>
                    <a:pt x="146" y="338"/>
                  </a:cubicBezTo>
                  <a:cubicBezTo>
                    <a:pt x="153" y="333"/>
                    <a:pt x="176" y="314"/>
                    <a:pt x="176" y="309"/>
                  </a:cubicBezTo>
                  <a:cubicBezTo>
                    <a:pt x="176" y="307"/>
                    <a:pt x="175" y="303"/>
                    <a:pt x="170" y="303"/>
                  </a:cubicBezTo>
                  <a:cubicBezTo>
                    <a:pt x="169" y="303"/>
                    <a:pt x="168" y="303"/>
                    <a:pt x="164" y="307"/>
                  </a:cubicBezTo>
                  <a:cubicBezTo>
                    <a:pt x="132" y="339"/>
                    <a:pt x="113" y="346"/>
                    <a:pt x="99" y="346"/>
                  </a:cubicBezTo>
                  <a:cubicBezTo>
                    <a:pt x="76" y="346"/>
                    <a:pt x="68" y="320"/>
                    <a:pt x="68" y="281"/>
                  </a:cubicBezTo>
                  <a:cubicBezTo>
                    <a:pt x="68" y="278"/>
                    <a:pt x="69" y="256"/>
                    <a:pt x="71" y="253"/>
                  </a:cubicBezTo>
                  <a:cubicBezTo>
                    <a:pt x="72" y="252"/>
                    <a:pt x="72" y="251"/>
                    <a:pt x="82" y="241"/>
                  </a:cubicBezTo>
                  <a:cubicBezTo>
                    <a:pt x="122" y="200"/>
                    <a:pt x="193" y="116"/>
                    <a:pt x="193" y="39"/>
                  </a:cubicBezTo>
                  <a:cubicBezTo>
                    <a:pt x="193" y="30"/>
                    <a:pt x="193" y="0"/>
                    <a:pt x="164" y="0"/>
                  </a:cubicBezTo>
                  <a:cubicBezTo>
                    <a:pt x="122" y="0"/>
                    <a:pt x="85" y="82"/>
                    <a:pt x="80" y="93"/>
                  </a:cubicBezTo>
                  <a:cubicBezTo>
                    <a:pt x="56" y="148"/>
                    <a:pt x="41" y="206"/>
                    <a:pt x="41" y="266"/>
                  </a:cubicBezTo>
                  <a:lnTo>
                    <a:pt x="3" y="302"/>
                  </a:lnTo>
                  <a:close/>
                  <a:moveTo>
                    <a:pt x="73" y="232"/>
                  </a:moveTo>
                  <a:cubicBezTo>
                    <a:pt x="74" y="227"/>
                    <a:pt x="96" y="116"/>
                    <a:pt x="124" y="58"/>
                  </a:cubicBezTo>
                  <a:cubicBezTo>
                    <a:pt x="138" y="31"/>
                    <a:pt x="148" y="11"/>
                    <a:pt x="164" y="11"/>
                  </a:cubicBezTo>
                  <a:cubicBezTo>
                    <a:pt x="181" y="11"/>
                    <a:pt x="181" y="29"/>
                    <a:pt x="181" y="37"/>
                  </a:cubicBezTo>
                  <a:cubicBezTo>
                    <a:pt x="181" y="120"/>
                    <a:pt x="97" y="207"/>
                    <a:pt x="73" y="232"/>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5" name="Freeform 178">
              <a:extLst>
                <a:ext uri="{FF2B5EF4-FFF2-40B4-BE49-F238E27FC236}">
                  <a16:creationId xmlns:a16="http://schemas.microsoft.com/office/drawing/2014/main" id="{88BF1533-0DF9-42FF-BF01-D7CD819737A2}"/>
                </a:ext>
              </a:extLst>
            </p:cNvPr>
            <p:cNvSpPr>
              <a:spLocks/>
            </p:cNvSpPr>
            <p:nvPr>
              <p:custDataLst>
                <p:tags r:id="rId22"/>
              </p:custDataLst>
            </p:nvPr>
          </p:nvSpPr>
          <p:spPr bwMode="auto">
            <a:xfrm>
              <a:off x="5461000" y="2863850"/>
              <a:ext cx="74613" cy="333375"/>
            </a:xfrm>
            <a:custGeom>
              <a:avLst/>
              <a:gdLst>
                <a:gd name="T0" fmla="*/ 116 w 116"/>
                <a:gd name="T1" fmla="*/ 494 h 499"/>
                <a:gd name="T2" fmla="*/ 108 w 116"/>
                <a:gd name="T3" fmla="*/ 483 h 499"/>
                <a:gd name="T4" fmla="*/ 29 w 116"/>
                <a:gd name="T5" fmla="*/ 250 h 499"/>
                <a:gd name="T6" fmla="*/ 110 w 116"/>
                <a:gd name="T7" fmla="*/ 14 h 499"/>
                <a:gd name="T8" fmla="*/ 116 w 116"/>
                <a:gd name="T9" fmla="*/ 5 h 499"/>
                <a:gd name="T10" fmla="*/ 111 w 116"/>
                <a:gd name="T11" fmla="*/ 0 h 499"/>
                <a:gd name="T12" fmla="*/ 32 w 116"/>
                <a:gd name="T13" fmla="*/ 97 h 499"/>
                <a:gd name="T14" fmla="*/ 0 w 116"/>
                <a:gd name="T15" fmla="*/ 250 h 499"/>
                <a:gd name="T16" fmla="*/ 33 w 116"/>
                <a:gd name="T17" fmla="*/ 405 h 499"/>
                <a:gd name="T18" fmla="*/ 111 w 116"/>
                <a:gd name="T19" fmla="*/ 499 h 499"/>
                <a:gd name="T20" fmla="*/ 116 w 116"/>
                <a:gd name="T21" fmla="*/ 494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6" h="499">
                  <a:moveTo>
                    <a:pt x="116" y="494"/>
                  </a:moveTo>
                  <a:cubicBezTo>
                    <a:pt x="116" y="493"/>
                    <a:pt x="116" y="492"/>
                    <a:pt x="108" y="483"/>
                  </a:cubicBezTo>
                  <a:cubicBezTo>
                    <a:pt x="45" y="420"/>
                    <a:pt x="29" y="326"/>
                    <a:pt x="29" y="250"/>
                  </a:cubicBezTo>
                  <a:cubicBezTo>
                    <a:pt x="29" y="163"/>
                    <a:pt x="48" y="76"/>
                    <a:pt x="110" y="14"/>
                  </a:cubicBezTo>
                  <a:cubicBezTo>
                    <a:pt x="116" y="8"/>
                    <a:pt x="116" y="7"/>
                    <a:pt x="116" y="5"/>
                  </a:cubicBezTo>
                  <a:cubicBezTo>
                    <a:pt x="116" y="2"/>
                    <a:pt x="114" y="0"/>
                    <a:pt x="111" y="0"/>
                  </a:cubicBezTo>
                  <a:cubicBezTo>
                    <a:pt x="106" y="0"/>
                    <a:pt x="61" y="34"/>
                    <a:pt x="32" y="97"/>
                  </a:cubicBezTo>
                  <a:cubicBezTo>
                    <a:pt x="6" y="152"/>
                    <a:pt x="0" y="208"/>
                    <a:pt x="0" y="250"/>
                  </a:cubicBezTo>
                  <a:cubicBezTo>
                    <a:pt x="0" y="289"/>
                    <a:pt x="6" y="349"/>
                    <a:pt x="33" y="405"/>
                  </a:cubicBezTo>
                  <a:cubicBezTo>
                    <a:pt x="63" y="467"/>
                    <a:pt x="106" y="499"/>
                    <a:pt x="111" y="499"/>
                  </a:cubicBezTo>
                  <a:cubicBezTo>
                    <a:pt x="114" y="499"/>
                    <a:pt x="116" y="497"/>
                    <a:pt x="116" y="494"/>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6" name="Freeform 179">
              <a:extLst>
                <a:ext uri="{FF2B5EF4-FFF2-40B4-BE49-F238E27FC236}">
                  <a16:creationId xmlns:a16="http://schemas.microsoft.com/office/drawing/2014/main" id="{5D618AD8-CF82-4275-99DC-0CDEFCBB1C51}"/>
                </a:ext>
              </a:extLst>
            </p:cNvPr>
            <p:cNvSpPr>
              <a:spLocks/>
            </p:cNvSpPr>
            <p:nvPr>
              <p:custDataLst>
                <p:tags r:id="rId23"/>
              </p:custDataLst>
            </p:nvPr>
          </p:nvSpPr>
          <p:spPr bwMode="auto">
            <a:xfrm>
              <a:off x="5562600" y="2965450"/>
              <a:ext cx="182563" cy="147638"/>
            </a:xfrm>
            <a:custGeom>
              <a:avLst/>
              <a:gdLst>
                <a:gd name="T0" fmla="*/ 161 w 281"/>
                <a:gd name="T1" fmla="*/ 99 h 221"/>
                <a:gd name="T2" fmla="*/ 220 w 281"/>
                <a:gd name="T3" fmla="*/ 34 h 221"/>
                <a:gd name="T4" fmla="*/ 271 w 281"/>
                <a:gd name="T5" fmla="*/ 23 h 221"/>
                <a:gd name="T6" fmla="*/ 271 w 281"/>
                <a:gd name="T7" fmla="*/ 0 h 221"/>
                <a:gd name="T8" fmla="*/ 225 w 281"/>
                <a:gd name="T9" fmla="*/ 1 h 221"/>
                <a:gd name="T10" fmla="*/ 173 w 281"/>
                <a:gd name="T11" fmla="*/ 0 h 221"/>
                <a:gd name="T12" fmla="*/ 173 w 281"/>
                <a:gd name="T13" fmla="*/ 23 h 221"/>
                <a:gd name="T14" fmla="*/ 192 w 281"/>
                <a:gd name="T15" fmla="*/ 28 h 221"/>
                <a:gd name="T16" fmla="*/ 188 w 281"/>
                <a:gd name="T17" fmla="*/ 34 h 221"/>
                <a:gd name="T18" fmla="*/ 146 w 281"/>
                <a:gd name="T19" fmla="*/ 81 h 221"/>
                <a:gd name="T20" fmla="*/ 97 w 281"/>
                <a:gd name="T21" fmla="*/ 23 h 221"/>
                <a:gd name="T22" fmla="*/ 117 w 281"/>
                <a:gd name="T23" fmla="*/ 23 h 221"/>
                <a:gd name="T24" fmla="*/ 117 w 281"/>
                <a:gd name="T25" fmla="*/ 0 h 221"/>
                <a:gd name="T26" fmla="*/ 57 w 281"/>
                <a:gd name="T27" fmla="*/ 1 h 221"/>
                <a:gd name="T28" fmla="*/ 2 w 281"/>
                <a:gd name="T29" fmla="*/ 0 h 221"/>
                <a:gd name="T30" fmla="*/ 2 w 281"/>
                <a:gd name="T31" fmla="*/ 23 h 221"/>
                <a:gd name="T32" fmla="*/ 38 w 281"/>
                <a:gd name="T33" fmla="*/ 23 h 221"/>
                <a:gd name="T34" fmla="*/ 115 w 281"/>
                <a:gd name="T35" fmla="*/ 115 h 221"/>
                <a:gd name="T36" fmla="*/ 50 w 281"/>
                <a:gd name="T37" fmla="*/ 188 h 221"/>
                <a:gd name="T38" fmla="*/ 0 w 281"/>
                <a:gd name="T39" fmla="*/ 198 h 221"/>
                <a:gd name="T40" fmla="*/ 0 w 281"/>
                <a:gd name="T41" fmla="*/ 221 h 221"/>
                <a:gd name="T42" fmla="*/ 46 w 281"/>
                <a:gd name="T43" fmla="*/ 220 h 221"/>
                <a:gd name="T44" fmla="*/ 97 w 281"/>
                <a:gd name="T45" fmla="*/ 221 h 221"/>
                <a:gd name="T46" fmla="*/ 97 w 281"/>
                <a:gd name="T47" fmla="*/ 198 h 221"/>
                <a:gd name="T48" fmla="*/ 79 w 281"/>
                <a:gd name="T49" fmla="*/ 192 h 221"/>
                <a:gd name="T50" fmla="*/ 82 w 281"/>
                <a:gd name="T51" fmla="*/ 187 h 221"/>
                <a:gd name="T52" fmla="*/ 130 w 281"/>
                <a:gd name="T53" fmla="*/ 133 h 221"/>
                <a:gd name="T54" fmla="*/ 185 w 281"/>
                <a:gd name="T55" fmla="*/ 198 h 221"/>
                <a:gd name="T56" fmla="*/ 166 w 281"/>
                <a:gd name="T57" fmla="*/ 198 h 221"/>
                <a:gd name="T58" fmla="*/ 166 w 281"/>
                <a:gd name="T59" fmla="*/ 221 h 221"/>
                <a:gd name="T60" fmla="*/ 226 w 281"/>
                <a:gd name="T61" fmla="*/ 220 h 221"/>
                <a:gd name="T62" fmla="*/ 281 w 281"/>
                <a:gd name="T63" fmla="*/ 221 h 221"/>
                <a:gd name="T64" fmla="*/ 281 w 281"/>
                <a:gd name="T65" fmla="*/ 198 h 221"/>
                <a:gd name="T66" fmla="*/ 245 w 281"/>
                <a:gd name="T67" fmla="*/ 198 h 221"/>
                <a:gd name="T68" fmla="*/ 161 w 281"/>
                <a:gd name="T69" fmla="*/ 99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81" h="221">
                  <a:moveTo>
                    <a:pt x="161" y="99"/>
                  </a:moveTo>
                  <a:lnTo>
                    <a:pt x="220" y="34"/>
                  </a:lnTo>
                  <a:cubicBezTo>
                    <a:pt x="226" y="27"/>
                    <a:pt x="229" y="23"/>
                    <a:pt x="271" y="23"/>
                  </a:cubicBezTo>
                  <a:lnTo>
                    <a:pt x="271" y="0"/>
                  </a:lnTo>
                  <a:cubicBezTo>
                    <a:pt x="253" y="1"/>
                    <a:pt x="227" y="1"/>
                    <a:pt x="225" y="1"/>
                  </a:cubicBezTo>
                  <a:cubicBezTo>
                    <a:pt x="212" y="1"/>
                    <a:pt x="187" y="0"/>
                    <a:pt x="173" y="0"/>
                  </a:cubicBezTo>
                  <a:lnTo>
                    <a:pt x="173" y="23"/>
                  </a:lnTo>
                  <a:cubicBezTo>
                    <a:pt x="180" y="23"/>
                    <a:pt x="186" y="24"/>
                    <a:pt x="192" y="28"/>
                  </a:cubicBezTo>
                  <a:cubicBezTo>
                    <a:pt x="190" y="31"/>
                    <a:pt x="190" y="32"/>
                    <a:pt x="188" y="34"/>
                  </a:cubicBezTo>
                  <a:lnTo>
                    <a:pt x="146" y="81"/>
                  </a:lnTo>
                  <a:lnTo>
                    <a:pt x="97" y="23"/>
                  </a:lnTo>
                  <a:lnTo>
                    <a:pt x="117" y="23"/>
                  </a:lnTo>
                  <a:lnTo>
                    <a:pt x="117" y="0"/>
                  </a:lnTo>
                  <a:cubicBezTo>
                    <a:pt x="104" y="0"/>
                    <a:pt x="73" y="1"/>
                    <a:pt x="57" y="1"/>
                  </a:cubicBezTo>
                  <a:cubicBezTo>
                    <a:pt x="41" y="1"/>
                    <a:pt x="19" y="0"/>
                    <a:pt x="2" y="0"/>
                  </a:cubicBezTo>
                  <a:lnTo>
                    <a:pt x="2" y="23"/>
                  </a:lnTo>
                  <a:lnTo>
                    <a:pt x="38" y="23"/>
                  </a:lnTo>
                  <a:lnTo>
                    <a:pt x="115" y="115"/>
                  </a:lnTo>
                  <a:lnTo>
                    <a:pt x="50" y="188"/>
                  </a:lnTo>
                  <a:cubicBezTo>
                    <a:pt x="42" y="198"/>
                    <a:pt x="24" y="198"/>
                    <a:pt x="0" y="198"/>
                  </a:cubicBezTo>
                  <a:lnTo>
                    <a:pt x="0" y="221"/>
                  </a:lnTo>
                  <a:cubicBezTo>
                    <a:pt x="17" y="220"/>
                    <a:pt x="43" y="220"/>
                    <a:pt x="46" y="220"/>
                  </a:cubicBezTo>
                  <a:cubicBezTo>
                    <a:pt x="58" y="220"/>
                    <a:pt x="87" y="221"/>
                    <a:pt x="97" y="221"/>
                  </a:cubicBezTo>
                  <a:lnTo>
                    <a:pt x="97" y="198"/>
                  </a:lnTo>
                  <a:cubicBezTo>
                    <a:pt x="88" y="198"/>
                    <a:pt x="79" y="195"/>
                    <a:pt x="79" y="192"/>
                  </a:cubicBezTo>
                  <a:cubicBezTo>
                    <a:pt x="79" y="192"/>
                    <a:pt x="79" y="191"/>
                    <a:pt x="82" y="187"/>
                  </a:cubicBezTo>
                  <a:lnTo>
                    <a:pt x="130" y="133"/>
                  </a:lnTo>
                  <a:lnTo>
                    <a:pt x="185" y="198"/>
                  </a:lnTo>
                  <a:lnTo>
                    <a:pt x="166" y="198"/>
                  </a:lnTo>
                  <a:lnTo>
                    <a:pt x="166" y="221"/>
                  </a:lnTo>
                  <a:cubicBezTo>
                    <a:pt x="179" y="221"/>
                    <a:pt x="209" y="220"/>
                    <a:pt x="226" y="220"/>
                  </a:cubicBezTo>
                  <a:cubicBezTo>
                    <a:pt x="242" y="220"/>
                    <a:pt x="264" y="221"/>
                    <a:pt x="281" y="221"/>
                  </a:cubicBezTo>
                  <a:lnTo>
                    <a:pt x="281" y="198"/>
                  </a:lnTo>
                  <a:lnTo>
                    <a:pt x="245" y="198"/>
                  </a:lnTo>
                  <a:lnTo>
                    <a:pt x="161" y="99"/>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7" name="Freeform 180">
              <a:extLst>
                <a:ext uri="{FF2B5EF4-FFF2-40B4-BE49-F238E27FC236}">
                  <a16:creationId xmlns:a16="http://schemas.microsoft.com/office/drawing/2014/main" id="{0443409A-E216-4704-A5E5-80FD03777363}"/>
                </a:ext>
              </a:extLst>
            </p:cNvPr>
            <p:cNvSpPr>
              <a:spLocks/>
            </p:cNvSpPr>
            <p:nvPr>
              <p:custDataLst>
                <p:tags r:id="rId24"/>
              </p:custDataLst>
            </p:nvPr>
          </p:nvSpPr>
          <p:spPr bwMode="auto">
            <a:xfrm>
              <a:off x="5784850" y="2863850"/>
              <a:ext cx="74613" cy="333375"/>
            </a:xfrm>
            <a:custGeom>
              <a:avLst/>
              <a:gdLst>
                <a:gd name="T0" fmla="*/ 115 w 115"/>
                <a:gd name="T1" fmla="*/ 494 h 499"/>
                <a:gd name="T2" fmla="*/ 107 w 115"/>
                <a:gd name="T3" fmla="*/ 483 h 499"/>
                <a:gd name="T4" fmla="*/ 28 w 115"/>
                <a:gd name="T5" fmla="*/ 250 h 499"/>
                <a:gd name="T6" fmla="*/ 109 w 115"/>
                <a:gd name="T7" fmla="*/ 14 h 499"/>
                <a:gd name="T8" fmla="*/ 115 w 115"/>
                <a:gd name="T9" fmla="*/ 5 h 499"/>
                <a:gd name="T10" fmla="*/ 110 w 115"/>
                <a:gd name="T11" fmla="*/ 0 h 499"/>
                <a:gd name="T12" fmla="*/ 31 w 115"/>
                <a:gd name="T13" fmla="*/ 97 h 499"/>
                <a:gd name="T14" fmla="*/ 0 w 115"/>
                <a:gd name="T15" fmla="*/ 250 h 499"/>
                <a:gd name="T16" fmla="*/ 32 w 115"/>
                <a:gd name="T17" fmla="*/ 405 h 499"/>
                <a:gd name="T18" fmla="*/ 110 w 115"/>
                <a:gd name="T19" fmla="*/ 499 h 499"/>
                <a:gd name="T20" fmla="*/ 115 w 115"/>
                <a:gd name="T21" fmla="*/ 494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5" h="499">
                  <a:moveTo>
                    <a:pt x="115" y="494"/>
                  </a:moveTo>
                  <a:cubicBezTo>
                    <a:pt x="115" y="493"/>
                    <a:pt x="115" y="492"/>
                    <a:pt x="107" y="483"/>
                  </a:cubicBezTo>
                  <a:cubicBezTo>
                    <a:pt x="44" y="420"/>
                    <a:pt x="28" y="326"/>
                    <a:pt x="28" y="250"/>
                  </a:cubicBezTo>
                  <a:cubicBezTo>
                    <a:pt x="28" y="163"/>
                    <a:pt x="47" y="76"/>
                    <a:pt x="109" y="14"/>
                  </a:cubicBezTo>
                  <a:cubicBezTo>
                    <a:pt x="115" y="8"/>
                    <a:pt x="115" y="7"/>
                    <a:pt x="115" y="5"/>
                  </a:cubicBezTo>
                  <a:cubicBezTo>
                    <a:pt x="115" y="2"/>
                    <a:pt x="113" y="0"/>
                    <a:pt x="110" y="0"/>
                  </a:cubicBezTo>
                  <a:cubicBezTo>
                    <a:pt x="105" y="0"/>
                    <a:pt x="60" y="34"/>
                    <a:pt x="31" y="97"/>
                  </a:cubicBezTo>
                  <a:cubicBezTo>
                    <a:pt x="5" y="152"/>
                    <a:pt x="0" y="208"/>
                    <a:pt x="0" y="250"/>
                  </a:cubicBezTo>
                  <a:cubicBezTo>
                    <a:pt x="0" y="289"/>
                    <a:pt x="5" y="349"/>
                    <a:pt x="32" y="405"/>
                  </a:cubicBezTo>
                  <a:cubicBezTo>
                    <a:pt x="62" y="467"/>
                    <a:pt x="105" y="499"/>
                    <a:pt x="110" y="499"/>
                  </a:cubicBezTo>
                  <a:cubicBezTo>
                    <a:pt x="113" y="499"/>
                    <a:pt x="115" y="497"/>
                    <a:pt x="115" y="494"/>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8" name="Freeform 181">
              <a:extLst>
                <a:ext uri="{FF2B5EF4-FFF2-40B4-BE49-F238E27FC236}">
                  <a16:creationId xmlns:a16="http://schemas.microsoft.com/office/drawing/2014/main" id="{4E3BA6F4-C93D-4BCC-AC92-DBC9B6DCFA0D}"/>
                </a:ext>
              </a:extLst>
            </p:cNvPr>
            <p:cNvSpPr>
              <a:spLocks noEditPoints="1"/>
            </p:cNvSpPr>
            <p:nvPr>
              <p:custDataLst>
                <p:tags r:id="rId25"/>
              </p:custDataLst>
            </p:nvPr>
          </p:nvSpPr>
          <p:spPr bwMode="auto">
            <a:xfrm>
              <a:off x="5888038" y="2894013"/>
              <a:ext cx="85725" cy="223838"/>
            </a:xfrm>
            <a:custGeom>
              <a:avLst/>
              <a:gdLst>
                <a:gd name="T0" fmla="*/ 127 w 132"/>
                <a:gd name="T1" fmla="*/ 18 h 335"/>
                <a:gd name="T2" fmla="*/ 109 w 132"/>
                <a:gd name="T3" fmla="*/ 0 h 335"/>
                <a:gd name="T4" fmla="*/ 82 w 132"/>
                <a:gd name="T5" fmla="*/ 26 h 335"/>
                <a:gd name="T6" fmla="*/ 101 w 132"/>
                <a:gd name="T7" fmla="*/ 44 h 335"/>
                <a:gd name="T8" fmla="*/ 127 w 132"/>
                <a:gd name="T9" fmla="*/ 18 h 335"/>
                <a:gd name="T10" fmla="*/ 90 w 132"/>
                <a:gd name="T11" fmla="*/ 205 h 335"/>
                <a:gd name="T12" fmla="*/ 101 w 132"/>
                <a:gd name="T13" fmla="*/ 176 h 335"/>
                <a:gd name="T14" fmla="*/ 107 w 132"/>
                <a:gd name="T15" fmla="*/ 150 h 335"/>
                <a:gd name="T16" fmla="*/ 66 w 132"/>
                <a:gd name="T17" fmla="*/ 109 h 335"/>
                <a:gd name="T18" fmla="*/ 0 w 132"/>
                <a:gd name="T19" fmla="*/ 186 h 335"/>
                <a:gd name="T20" fmla="*/ 6 w 132"/>
                <a:gd name="T21" fmla="*/ 191 h 335"/>
                <a:gd name="T22" fmla="*/ 14 w 132"/>
                <a:gd name="T23" fmla="*/ 182 h 335"/>
                <a:gd name="T24" fmla="*/ 65 w 132"/>
                <a:gd name="T25" fmla="*/ 120 h 335"/>
                <a:gd name="T26" fmla="*/ 77 w 132"/>
                <a:gd name="T27" fmla="*/ 136 h 335"/>
                <a:gd name="T28" fmla="*/ 72 w 132"/>
                <a:gd name="T29" fmla="*/ 162 h 335"/>
                <a:gd name="T30" fmla="*/ 37 w 132"/>
                <a:gd name="T31" fmla="*/ 254 h 335"/>
                <a:gd name="T32" fmla="*/ 26 w 132"/>
                <a:gd name="T33" fmla="*/ 294 h 335"/>
                <a:gd name="T34" fmla="*/ 67 w 132"/>
                <a:gd name="T35" fmla="*/ 335 h 335"/>
                <a:gd name="T36" fmla="*/ 132 w 132"/>
                <a:gd name="T37" fmla="*/ 258 h 335"/>
                <a:gd name="T38" fmla="*/ 126 w 132"/>
                <a:gd name="T39" fmla="*/ 253 h 335"/>
                <a:gd name="T40" fmla="*/ 119 w 132"/>
                <a:gd name="T41" fmla="*/ 262 h 335"/>
                <a:gd name="T42" fmla="*/ 68 w 132"/>
                <a:gd name="T43" fmla="*/ 324 h 335"/>
                <a:gd name="T44" fmla="*/ 56 w 132"/>
                <a:gd name="T45" fmla="*/ 307 h 335"/>
                <a:gd name="T46" fmla="*/ 70 w 132"/>
                <a:gd name="T47" fmla="*/ 257 h 335"/>
                <a:gd name="T48" fmla="*/ 90 w 132"/>
                <a:gd name="T49" fmla="*/ 205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2" h="335">
                  <a:moveTo>
                    <a:pt x="127" y="18"/>
                  </a:moveTo>
                  <a:cubicBezTo>
                    <a:pt x="127" y="8"/>
                    <a:pt x="120" y="0"/>
                    <a:pt x="109" y="0"/>
                  </a:cubicBezTo>
                  <a:cubicBezTo>
                    <a:pt x="96" y="0"/>
                    <a:pt x="82" y="13"/>
                    <a:pt x="82" y="26"/>
                  </a:cubicBezTo>
                  <a:cubicBezTo>
                    <a:pt x="82" y="36"/>
                    <a:pt x="89" y="44"/>
                    <a:pt x="101" y="44"/>
                  </a:cubicBezTo>
                  <a:cubicBezTo>
                    <a:pt x="113" y="44"/>
                    <a:pt x="127" y="33"/>
                    <a:pt x="127" y="18"/>
                  </a:cubicBezTo>
                  <a:close/>
                  <a:moveTo>
                    <a:pt x="90" y="205"/>
                  </a:moveTo>
                  <a:cubicBezTo>
                    <a:pt x="96" y="191"/>
                    <a:pt x="96" y="190"/>
                    <a:pt x="101" y="176"/>
                  </a:cubicBezTo>
                  <a:cubicBezTo>
                    <a:pt x="105" y="166"/>
                    <a:pt x="107" y="159"/>
                    <a:pt x="107" y="150"/>
                  </a:cubicBezTo>
                  <a:cubicBezTo>
                    <a:pt x="107" y="127"/>
                    <a:pt x="91" y="109"/>
                    <a:pt x="66" y="109"/>
                  </a:cubicBezTo>
                  <a:cubicBezTo>
                    <a:pt x="19" y="109"/>
                    <a:pt x="0" y="181"/>
                    <a:pt x="0" y="186"/>
                  </a:cubicBezTo>
                  <a:cubicBezTo>
                    <a:pt x="0" y="191"/>
                    <a:pt x="5" y="191"/>
                    <a:pt x="6" y="191"/>
                  </a:cubicBezTo>
                  <a:cubicBezTo>
                    <a:pt x="11" y="191"/>
                    <a:pt x="12" y="190"/>
                    <a:pt x="14" y="182"/>
                  </a:cubicBezTo>
                  <a:cubicBezTo>
                    <a:pt x="28" y="135"/>
                    <a:pt x="48" y="120"/>
                    <a:pt x="65" y="120"/>
                  </a:cubicBezTo>
                  <a:cubicBezTo>
                    <a:pt x="69" y="120"/>
                    <a:pt x="77" y="120"/>
                    <a:pt x="77" y="136"/>
                  </a:cubicBezTo>
                  <a:cubicBezTo>
                    <a:pt x="77" y="146"/>
                    <a:pt x="74" y="157"/>
                    <a:pt x="72" y="162"/>
                  </a:cubicBezTo>
                  <a:cubicBezTo>
                    <a:pt x="68" y="175"/>
                    <a:pt x="45" y="233"/>
                    <a:pt x="37" y="254"/>
                  </a:cubicBezTo>
                  <a:cubicBezTo>
                    <a:pt x="32" y="267"/>
                    <a:pt x="26" y="283"/>
                    <a:pt x="26" y="294"/>
                  </a:cubicBezTo>
                  <a:cubicBezTo>
                    <a:pt x="26" y="317"/>
                    <a:pt x="43" y="335"/>
                    <a:pt x="67" y="335"/>
                  </a:cubicBezTo>
                  <a:cubicBezTo>
                    <a:pt x="114" y="335"/>
                    <a:pt x="132" y="262"/>
                    <a:pt x="132" y="258"/>
                  </a:cubicBezTo>
                  <a:cubicBezTo>
                    <a:pt x="132" y="253"/>
                    <a:pt x="127" y="253"/>
                    <a:pt x="126" y="253"/>
                  </a:cubicBezTo>
                  <a:cubicBezTo>
                    <a:pt x="121" y="253"/>
                    <a:pt x="121" y="255"/>
                    <a:pt x="119" y="262"/>
                  </a:cubicBezTo>
                  <a:cubicBezTo>
                    <a:pt x="110" y="293"/>
                    <a:pt x="93" y="324"/>
                    <a:pt x="68" y="324"/>
                  </a:cubicBezTo>
                  <a:cubicBezTo>
                    <a:pt x="59" y="324"/>
                    <a:pt x="56" y="319"/>
                    <a:pt x="56" y="307"/>
                  </a:cubicBezTo>
                  <a:cubicBezTo>
                    <a:pt x="56" y="295"/>
                    <a:pt x="59" y="288"/>
                    <a:pt x="70" y="257"/>
                  </a:cubicBezTo>
                  <a:lnTo>
                    <a:pt x="90" y="205"/>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9" name="Freeform 182">
              <a:extLst>
                <a:ext uri="{FF2B5EF4-FFF2-40B4-BE49-F238E27FC236}">
                  <a16:creationId xmlns:a16="http://schemas.microsoft.com/office/drawing/2014/main" id="{4996ED13-B3B4-4721-AF19-3B9CA2AFE831}"/>
                </a:ext>
              </a:extLst>
            </p:cNvPr>
            <p:cNvSpPr>
              <a:spLocks/>
            </p:cNvSpPr>
            <p:nvPr>
              <p:custDataLst>
                <p:tags r:id="rId26"/>
              </p:custDataLst>
            </p:nvPr>
          </p:nvSpPr>
          <p:spPr bwMode="auto">
            <a:xfrm>
              <a:off x="6008688" y="2863850"/>
              <a:ext cx="76200" cy="333375"/>
            </a:xfrm>
            <a:custGeom>
              <a:avLst/>
              <a:gdLst>
                <a:gd name="T0" fmla="*/ 116 w 116"/>
                <a:gd name="T1" fmla="*/ 250 h 499"/>
                <a:gd name="T2" fmla="*/ 83 w 116"/>
                <a:gd name="T3" fmla="*/ 94 h 499"/>
                <a:gd name="T4" fmla="*/ 5 w 116"/>
                <a:gd name="T5" fmla="*/ 0 h 499"/>
                <a:gd name="T6" fmla="*/ 0 w 116"/>
                <a:gd name="T7" fmla="*/ 5 h 499"/>
                <a:gd name="T8" fmla="*/ 9 w 116"/>
                <a:gd name="T9" fmla="*/ 17 h 499"/>
                <a:gd name="T10" fmla="*/ 87 w 116"/>
                <a:gd name="T11" fmla="*/ 250 h 499"/>
                <a:gd name="T12" fmla="*/ 6 w 116"/>
                <a:gd name="T13" fmla="*/ 486 h 499"/>
                <a:gd name="T14" fmla="*/ 0 w 116"/>
                <a:gd name="T15" fmla="*/ 494 h 499"/>
                <a:gd name="T16" fmla="*/ 5 w 116"/>
                <a:gd name="T17" fmla="*/ 499 h 499"/>
                <a:gd name="T18" fmla="*/ 84 w 116"/>
                <a:gd name="T19" fmla="*/ 402 h 499"/>
                <a:gd name="T20" fmla="*/ 116 w 116"/>
                <a:gd name="T21" fmla="*/ 250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6" h="499">
                  <a:moveTo>
                    <a:pt x="116" y="250"/>
                  </a:moveTo>
                  <a:cubicBezTo>
                    <a:pt x="116" y="211"/>
                    <a:pt x="110" y="150"/>
                    <a:pt x="83" y="94"/>
                  </a:cubicBezTo>
                  <a:cubicBezTo>
                    <a:pt x="53" y="33"/>
                    <a:pt x="10" y="0"/>
                    <a:pt x="5" y="0"/>
                  </a:cubicBezTo>
                  <a:cubicBezTo>
                    <a:pt x="2" y="0"/>
                    <a:pt x="0" y="2"/>
                    <a:pt x="0" y="5"/>
                  </a:cubicBezTo>
                  <a:cubicBezTo>
                    <a:pt x="0" y="7"/>
                    <a:pt x="0" y="8"/>
                    <a:pt x="9" y="17"/>
                  </a:cubicBezTo>
                  <a:cubicBezTo>
                    <a:pt x="58" y="66"/>
                    <a:pt x="87" y="145"/>
                    <a:pt x="87" y="250"/>
                  </a:cubicBezTo>
                  <a:cubicBezTo>
                    <a:pt x="87" y="335"/>
                    <a:pt x="68" y="423"/>
                    <a:pt x="6" y="486"/>
                  </a:cubicBezTo>
                  <a:cubicBezTo>
                    <a:pt x="0" y="492"/>
                    <a:pt x="0" y="493"/>
                    <a:pt x="0" y="494"/>
                  </a:cubicBezTo>
                  <a:cubicBezTo>
                    <a:pt x="0" y="497"/>
                    <a:pt x="2" y="499"/>
                    <a:pt x="5" y="499"/>
                  </a:cubicBezTo>
                  <a:cubicBezTo>
                    <a:pt x="10" y="499"/>
                    <a:pt x="55" y="465"/>
                    <a:pt x="84" y="402"/>
                  </a:cubicBezTo>
                  <a:cubicBezTo>
                    <a:pt x="110" y="347"/>
                    <a:pt x="116" y="292"/>
                    <a:pt x="116" y="250"/>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0" name="Freeform 183">
              <a:extLst>
                <a:ext uri="{FF2B5EF4-FFF2-40B4-BE49-F238E27FC236}">
                  <a16:creationId xmlns:a16="http://schemas.microsoft.com/office/drawing/2014/main" id="{17CA176C-479F-40A6-A75A-1DBF09692426}"/>
                </a:ext>
              </a:extLst>
            </p:cNvPr>
            <p:cNvSpPr>
              <a:spLocks/>
            </p:cNvSpPr>
            <p:nvPr>
              <p:custDataLst>
                <p:tags r:id="rId27"/>
              </p:custDataLst>
            </p:nvPr>
          </p:nvSpPr>
          <p:spPr bwMode="auto">
            <a:xfrm>
              <a:off x="6145213" y="3078163"/>
              <a:ext cx="36513" cy="100013"/>
            </a:xfrm>
            <a:custGeom>
              <a:avLst/>
              <a:gdLst>
                <a:gd name="T0" fmla="*/ 58 w 58"/>
                <a:gd name="T1" fmla="*/ 53 h 150"/>
                <a:gd name="T2" fmla="*/ 26 w 58"/>
                <a:gd name="T3" fmla="*/ 0 h 150"/>
                <a:gd name="T4" fmla="*/ 0 w 58"/>
                <a:gd name="T5" fmla="*/ 27 h 150"/>
                <a:gd name="T6" fmla="*/ 26 w 58"/>
                <a:gd name="T7" fmla="*/ 53 h 150"/>
                <a:gd name="T8" fmla="*/ 44 w 58"/>
                <a:gd name="T9" fmla="*/ 47 h 150"/>
                <a:gd name="T10" fmla="*/ 46 w 58"/>
                <a:gd name="T11" fmla="*/ 45 h 150"/>
                <a:gd name="T12" fmla="*/ 47 w 58"/>
                <a:gd name="T13" fmla="*/ 53 h 150"/>
                <a:gd name="T14" fmla="*/ 14 w 58"/>
                <a:gd name="T15" fmla="*/ 136 h 150"/>
                <a:gd name="T16" fmla="*/ 8 w 58"/>
                <a:gd name="T17" fmla="*/ 144 h 150"/>
                <a:gd name="T18" fmla="*/ 13 w 58"/>
                <a:gd name="T19" fmla="*/ 150 h 150"/>
                <a:gd name="T20" fmla="*/ 58 w 58"/>
                <a:gd name="T21" fmla="*/ 53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 h="150">
                  <a:moveTo>
                    <a:pt x="58" y="53"/>
                  </a:moveTo>
                  <a:cubicBezTo>
                    <a:pt x="58" y="20"/>
                    <a:pt x="46" y="0"/>
                    <a:pt x="26" y="0"/>
                  </a:cubicBezTo>
                  <a:cubicBezTo>
                    <a:pt x="10" y="0"/>
                    <a:pt x="0" y="13"/>
                    <a:pt x="0" y="27"/>
                  </a:cubicBezTo>
                  <a:cubicBezTo>
                    <a:pt x="0" y="40"/>
                    <a:pt x="10" y="53"/>
                    <a:pt x="26" y="53"/>
                  </a:cubicBezTo>
                  <a:cubicBezTo>
                    <a:pt x="32" y="53"/>
                    <a:pt x="39" y="51"/>
                    <a:pt x="44" y="47"/>
                  </a:cubicBezTo>
                  <a:cubicBezTo>
                    <a:pt x="45" y="46"/>
                    <a:pt x="46" y="45"/>
                    <a:pt x="46" y="45"/>
                  </a:cubicBezTo>
                  <a:cubicBezTo>
                    <a:pt x="47" y="45"/>
                    <a:pt x="47" y="46"/>
                    <a:pt x="47" y="53"/>
                  </a:cubicBezTo>
                  <a:cubicBezTo>
                    <a:pt x="47" y="90"/>
                    <a:pt x="30" y="120"/>
                    <a:pt x="14" y="136"/>
                  </a:cubicBezTo>
                  <a:cubicBezTo>
                    <a:pt x="8" y="142"/>
                    <a:pt x="8" y="143"/>
                    <a:pt x="8" y="144"/>
                  </a:cubicBezTo>
                  <a:cubicBezTo>
                    <a:pt x="8" y="148"/>
                    <a:pt x="11" y="150"/>
                    <a:pt x="13" y="150"/>
                  </a:cubicBezTo>
                  <a:cubicBezTo>
                    <a:pt x="18" y="150"/>
                    <a:pt x="58" y="111"/>
                    <a:pt x="58" y="53"/>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1" name="Freeform 184">
              <a:extLst>
                <a:ext uri="{FF2B5EF4-FFF2-40B4-BE49-F238E27FC236}">
                  <a16:creationId xmlns:a16="http://schemas.microsoft.com/office/drawing/2014/main" id="{A14C6F96-F96F-426F-AD86-0BF42E15CBAD}"/>
                </a:ext>
              </a:extLst>
            </p:cNvPr>
            <p:cNvSpPr>
              <a:spLocks/>
            </p:cNvSpPr>
            <p:nvPr>
              <p:custDataLst>
                <p:tags r:id="rId28"/>
              </p:custDataLst>
            </p:nvPr>
          </p:nvSpPr>
          <p:spPr bwMode="auto">
            <a:xfrm>
              <a:off x="6275388" y="2963863"/>
              <a:ext cx="185738" cy="152400"/>
            </a:xfrm>
            <a:custGeom>
              <a:avLst/>
              <a:gdLst>
                <a:gd name="T0" fmla="*/ 196 w 284"/>
                <a:gd name="T1" fmla="*/ 188 h 227"/>
                <a:gd name="T2" fmla="*/ 196 w 284"/>
                <a:gd name="T3" fmla="*/ 227 h 227"/>
                <a:gd name="T4" fmla="*/ 284 w 284"/>
                <a:gd name="T5" fmla="*/ 224 h 227"/>
                <a:gd name="T6" fmla="*/ 284 w 284"/>
                <a:gd name="T7" fmla="*/ 201 h 227"/>
                <a:gd name="T8" fmla="*/ 250 w 284"/>
                <a:gd name="T9" fmla="*/ 181 h 227"/>
                <a:gd name="T10" fmla="*/ 250 w 284"/>
                <a:gd name="T11" fmla="*/ 0 h 227"/>
                <a:gd name="T12" fmla="*/ 159 w 284"/>
                <a:gd name="T13" fmla="*/ 4 h 227"/>
                <a:gd name="T14" fmla="*/ 159 w 284"/>
                <a:gd name="T15" fmla="*/ 27 h 227"/>
                <a:gd name="T16" fmla="*/ 193 w 284"/>
                <a:gd name="T17" fmla="*/ 47 h 227"/>
                <a:gd name="T18" fmla="*/ 193 w 284"/>
                <a:gd name="T19" fmla="*/ 142 h 227"/>
                <a:gd name="T20" fmla="*/ 131 w 284"/>
                <a:gd name="T21" fmla="*/ 209 h 227"/>
                <a:gd name="T22" fmla="*/ 91 w 284"/>
                <a:gd name="T23" fmla="*/ 170 h 227"/>
                <a:gd name="T24" fmla="*/ 91 w 284"/>
                <a:gd name="T25" fmla="*/ 0 h 227"/>
                <a:gd name="T26" fmla="*/ 0 w 284"/>
                <a:gd name="T27" fmla="*/ 4 h 227"/>
                <a:gd name="T28" fmla="*/ 0 w 284"/>
                <a:gd name="T29" fmla="*/ 27 h 227"/>
                <a:gd name="T30" fmla="*/ 34 w 284"/>
                <a:gd name="T31" fmla="*/ 47 h 227"/>
                <a:gd name="T32" fmla="*/ 34 w 284"/>
                <a:gd name="T33" fmla="*/ 163 h 227"/>
                <a:gd name="T34" fmla="*/ 124 w 284"/>
                <a:gd name="T35" fmla="*/ 227 h 227"/>
                <a:gd name="T36" fmla="*/ 196 w 284"/>
                <a:gd name="T37" fmla="*/ 188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4" h="227">
                  <a:moveTo>
                    <a:pt x="196" y="188"/>
                  </a:moveTo>
                  <a:lnTo>
                    <a:pt x="196" y="227"/>
                  </a:lnTo>
                  <a:lnTo>
                    <a:pt x="284" y="224"/>
                  </a:lnTo>
                  <a:lnTo>
                    <a:pt x="284" y="201"/>
                  </a:lnTo>
                  <a:cubicBezTo>
                    <a:pt x="253" y="201"/>
                    <a:pt x="250" y="201"/>
                    <a:pt x="250" y="181"/>
                  </a:cubicBezTo>
                  <a:lnTo>
                    <a:pt x="250" y="0"/>
                  </a:lnTo>
                  <a:lnTo>
                    <a:pt x="159" y="4"/>
                  </a:lnTo>
                  <a:lnTo>
                    <a:pt x="159" y="27"/>
                  </a:lnTo>
                  <a:cubicBezTo>
                    <a:pt x="190" y="27"/>
                    <a:pt x="193" y="27"/>
                    <a:pt x="193" y="47"/>
                  </a:cubicBezTo>
                  <a:lnTo>
                    <a:pt x="193" y="142"/>
                  </a:lnTo>
                  <a:cubicBezTo>
                    <a:pt x="193" y="183"/>
                    <a:pt x="168" y="209"/>
                    <a:pt x="131" y="209"/>
                  </a:cubicBezTo>
                  <a:cubicBezTo>
                    <a:pt x="93" y="209"/>
                    <a:pt x="91" y="197"/>
                    <a:pt x="91" y="170"/>
                  </a:cubicBezTo>
                  <a:lnTo>
                    <a:pt x="91" y="0"/>
                  </a:lnTo>
                  <a:lnTo>
                    <a:pt x="0" y="4"/>
                  </a:lnTo>
                  <a:lnTo>
                    <a:pt x="0" y="27"/>
                  </a:lnTo>
                  <a:cubicBezTo>
                    <a:pt x="31" y="27"/>
                    <a:pt x="34" y="27"/>
                    <a:pt x="34" y="47"/>
                  </a:cubicBezTo>
                  <a:lnTo>
                    <a:pt x="34" y="163"/>
                  </a:lnTo>
                  <a:cubicBezTo>
                    <a:pt x="34" y="216"/>
                    <a:pt x="75" y="227"/>
                    <a:pt x="124" y="227"/>
                  </a:cubicBezTo>
                  <a:cubicBezTo>
                    <a:pt x="137" y="227"/>
                    <a:pt x="173" y="227"/>
                    <a:pt x="196" y="188"/>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2" name="Freeform 185">
              <a:extLst>
                <a:ext uri="{FF2B5EF4-FFF2-40B4-BE49-F238E27FC236}">
                  <a16:creationId xmlns:a16="http://schemas.microsoft.com/office/drawing/2014/main" id="{D83FECF2-3630-418C-8A7E-51E0E531B258}"/>
                </a:ext>
              </a:extLst>
            </p:cNvPr>
            <p:cNvSpPr>
              <a:spLocks/>
            </p:cNvSpPr>
            <p:nvPr>
              <p:custDataLst>
                <p:tags r:id="rId29"/>
              </p:custDataLst>
            </p:nvPr>
          </p:nvSpPr>
          <p:spPr bwMode="auto">
            <a:xfrm>
              <a:off x="6500813" y="2863850"/>
              <a:ext cx="74613" cy="333375"/>
            </a:xfrm>
            <a:custGeom>
              <a:avLst/>
              <a:gdLst>
                <a:gd name="T0" fmla="*/ 116 w 116"/>
                <a:gd name="T1" fmla="*/ 494 h 499"/>
                <a:gd name="T2" fmla="*/ 107 w 116"/>
                <a:gd name="T3" fmla="*/ 483 h 499"/>
                <a:gd name="T4" fmla="*/ 29 w 116"/>
                <a:gd name="T5" fmla="*/ 250 h 499"/>
                <a:gd name="T6" fmla="*/ 109 w 116"/>
                <a:gd name="T7" fmla="*/ 14 h 499"/>
                <a:gd name="T8" fmla="*/ 116 w 116"/>
                <a:gd name="T9" fmla="*/ 5 h 499"/>
                <a:gd name="T10" fmla="*/ 111 w 116"/>
                <a:gd name="T11" fmla="*/ 0 h 499"/>
                <a:gd name="T12" fmla="*/ 32 w 116"/>
                <a:gd name="T13" fmla="*/ 97 h 499"/>
                <a:gd name="T14" fmla="*/ 0 w 116"/>
                <a:gd name="T15" fmla="*/ 250 h 499"/>
                <a:gd name="T16" fmla="*/ 33 w 116"/>
                <a:gd name="T17" fmla="*/ 405 h 499"/>
                <a:gd name="T18" fmla="*/ 111 w 116"/>
                <a:gd name="T19" fmla="*/ 499 h 499"/>
                <a:gd name="T20" fmla="*/ 116 w 116"/>
                <a:gd name="T21" fmla="*/ 494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6" h="499">
                  <a:moveTo>
                    <a:pt x="116" y="494"/>
                  </a:moveTo>
                  <a:cubicBezTo>
                    <a:pt x="116" y="493"/>
                    <a:pt x="116" y="492"/>
                    <a:pt x="107" y="483"/>
                  </a:cubicBezTo>
                  <a:cubicBezTo>
                    <a:pt x="45" y="420"/>
                    <a:pt x="29" y="326"/>
                    <a:pt x="29" y="250"/>
                  </a:cubicBezTo>
                  <a:cubicBezTo>
                    <a:pt x="29" y="163"/>
                    <a:pt x="48" y="76"/>
                    <a:pt x="109" y="14"/>
                  </a:cubicBezTo>
                  <a:cubicBezTo>
                    <a:pt x="116" y="8"/>
                    <a:pt x="116" y="7"/>
                    <a:pt x="116" y="5"/>
                  </a:cubicBezTo>
                  <a:cubicBezTo>
                    <a:pt x="116" y="2"/>
                    <a:pt x="114" y="0"/>
                    <a:pt x="111" y="0"/>
                  </a:cubicBezTo>
                  <a:cubicBezTo>
                    <a:pt x="106" y="0"/>
                    <a:pt x="61" y="34"/>
                    <a:pt x="32" y="97"/>
                  </a:cubicBezTo>
                  <a:cubicBezTo>
                    <a:pt x="6" y="152"/>
                    <a:pt x="0" y="208"/>
                    <a:pt x="0" y="250"/>
                  </a:cubicBezTo>
                  <a:cubicBezTo>
                    <a:pt x="0" y="289"/>
                    <a:pt x="6" y="349"/>
                    <a:pt x="33" y="405"/>
                  </a:cubicBezTo>
                  <a:cubicBezTo>
                    <a:pt x="63" y="467"/>
                    <a:pt x="106" y="499"/>
                    <a:pt x="111" y="499"/>
                  </a:cubicBezTo>
                  <a:cubicBezTo>
                    <a:pt x="114" y="499"/>
                    <a:pt x="116" y="497"/>
                    <a:pt x="116" y="494"/>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3" name="Freeform 186">
              <a:extLst>
                <a:ext uri="{FF2B5EF4-FFF2-40B4-BE49-F238E27FC236}">
                  <a16:creationId xmlns:a16="http://schemas.microsoft.com/office/drawing/2014/main" id="{9D9A5D33-7BCA-46AD-BD08-370EA8B8D986}"/>
                </a:ext>
              </a:extLst>
            </p:cNvPr>
            <p:cNvSpPr>
              <a:spLocks noEditPoints="1"/>
            </p:cNvSpPr>
            <p:nvPr>
              <p:custDataLst>
                <p:tags r:id="rId30"/>
              </p:custDataLst>
            </p:nvPr>
          </p:nvSpPr>
          <p:spPr bwMode="auto">
            <a:xfrm>
              <a:off x="6604000" y="2894013"/>
              <a:ext cx="85725" cy="223838"/>
            </a:xfrm>
            <a:custGeom>
              <a:avLst/>
              <a:gdLst>
                <a:gd name="T0" fmla="*/ 127 w 132"/>
                <a:gd name="T1" fmla="*/ 18 h 335"/>
                <a:gd name="T2" fmla="*/ 109 w 132"/>
                <a:gd name="T3" fmla="*/ 0 h 335"/>
                <a:gd name="T4" fmla="*/ 82 w 132"/>
                <a:gd name="T5" fmla="*/ 26 h 335"/>
                <a:gd name="T6" fmla="*/ 101 w 132"/>
                <a:gd name="T7" fmla="*/ 44 h 335"/>
                <a:gd name="T8" fmla="*/ 127 w 132"/>
                <a:gd name="T9" fmla="*/ 18 h 335"/>
                <a:gd name="T10" fmla="*/ 89 w 132"/>
                <a:gd name="T11" fmla="*/ 205 h 335"/>
                <a:gd name="T12" fmla="*/ 100 w 132"/>
                <a:gd name="T13" fmla="*/ 176 h 335"/>
                <a:gd name="T14" fmla="*/ 107 w 132"/>
                <a:gd name="T15" fmla="*/ 150 h 335"/>
                <a:gd name="T16" fmla="*/ 66 w 132"/>
                <a:gd name="T17" fmla="*/ 109 h 335"/>
                <a:gd name="T18" fmla="*/ 0 w 132"/>
                <a:gd name="T19" fmla="*/ 186 h 335"/>
                <a:gd name="T20" fmla="*/ 6 w 132"/>
                <a:gd name="T21" fmla="*/ 191 h 335"/>
                <a:gd name="T22" fmla="*/ 14 w 132"/>
                <a:gd name="T23" fmla="*/ 182 h 335"/>
                <a:gd name="T24" fmla="*/ 64 w 132"/>
                <a:gd name="T25" fmla="*/ 120 h 335"/>
                <a:gd name="T26" fmla="*/ 77 w 132"/>
                <a:gd name="T27" fmla="*/ 136 h 335"/>
                <a:gd name="T28" fmla="*/ 71 w 132"/>
                <a:gd name="T29" fmla="*/ 162 h 335"/>
                <a:gd name="T30" fmla="*/ 37 w 132"/>
                <a:gd name="T31" fmla="*/ 254 h 335"/>
                <a:gd name="T32" fmla="*/ 25 w 132"/>
                <a:gd name="T33" fmla="*/ 294 h 335"/>
                <a:gd name="T34" fmla="*/ 66 w 132"/>
                <a:gd name="T35" fmla="*/ 335 h 335"/>
                <a:gd name="T36" fmla="*/ 132 w 132"/>
                <a:gd name="T37" fmla="*/ 258 h 335"/>
                <a:gd name="T38" fmla="*/ 126 w 132"/>
                <a:gd name="T39" fmla="*/ 253 h 335"/>
                <a:gd name="T40" fmla="*/ 118 w 132"/>
                <a:gd name="T41" fmla="*/ 262 h 335"/>
                <a:gd name="T42" fmla="*/ 67 w 132"/>
                <a:gd name="T43" fmla="*/ 324 h 335"/>
                <a:gd name="T44" fmla="*/ 55 w 132"/>
                <a:gd name="T45" fmla="*/ 307 h 335"/>
                <a:gd name="T46" fmla="*/ 70 w 132"/>
                <a:gd name="T47" fmla="*/ 257 h 335"/>
                <a:gd name="T48" fmla="*/ 89 w 132"/>
                <a:gd name="T49" fmla="*/ 205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2" h="335">
                  <a:moveTo>
                    <a:pt x="127" y="18"/>
                  </a:moveTo>
                  <a:cubicBezTo>
                    <a:pt x="127" y="8"/>
                    <a:pt x="120" y="0"/>
                    <a:pt x="109" y="0"/>
                  </a:cubicBezTo>
                  <a:cubicBezTo>
                    <a:pt x="95" y="0"/>
                    <a:pt x="82" y="13"/>
                    <a:pt x="82" y="26"/>
                  </a:cubicBezTo>
                  <a:cubicBezTo>
                    <a:pt x="82" y="36"/>
                    <a:pt x="89" y="44"/>
                    <a:pt x="101" y="44"/>
                  </a:cubicBezTo>
                  <a:cubicBezTo>
                    <a:pt x="112" y="44"/>
                    <a:pt x="127" y="33"/>
                    <a:pt x="127" y="18"/>
                  </a:cubicBezTo>
                  <a:close/>
                  <a:moveTo>
                    <a:pt x="89" y="205"/>
                  </a:moveTo>
                  <a:cubicBezTo>
                    <a:pt x="95" y="191"/>
                    <a:pt x="95" y="190"/>
                    <a:pt x="100" y="176"/>
                  </a:cubicBezTo>
                  <a:cubicBezTo>
                    <a:pt x="104" y="166"/>
                    <a:pt x="107" y="159"/>
                    <a:pt x="107" y="150"/>
                  </a:cubicBezTo>
                  <a:cubicBezTo>
                    <a:pt x="107" y="127"/>
                    <a:pt x="91" y="109"/>
                    <a:pt x="66" y="109"/>
                  </a:cubicBezTo>
                  <a:cubicBezTo>
                    <a:pt x="19" y="109"/>
                    <a:pt x="0" y="181"/>
                    <a:pt x="0" y="186"/>
                  </a:cubicBezTo>
                  <a:cubicBezTo>
                    <a:pt x="0" y="191"/>
                    <a:pt x="5" y="191"/>
                    <a:pt x="6" y="191"/>
                  </a:cubicBezTo>
                  <a:cubicBezTo>
                    <a:pt x="11" y="191"/>
                    <a:pt x="11" y="190"/>
                    <a:pt x="14" y="182"/>
                  </a:cubicBezTo>
                  <a:cubicBezTo>
                    <a:pt x="27" y="135"/>
                    <a:pt x="47" y="120"/>
                    <a:pt x="64" y="120"/>
                  </a:cubicBezTo>
                  <a:cubicBezTo>
                    <a:pt x="68" y="120"/>
                    <a:pt x="77" y="120"/>
                    <a:pt x="77" y="136"/>
                  </a:cubicBezTo>
                  <a:cubicBezTo>
                    <a:pt x="77" y="146"/>
                    <a:pt x="73" y="157"/>
                    <a:pt x="71" y="162"/>
                  </a:cubicBezTo>
                  <a:cubicBezTo>
                    <a:pt x="67" y="175"/>
                    <a:pt x="45" y="233"/>
                    <a:pt x="37" y="254"/>
                  </a:cubicBezTo>
                  <a:cubicBezTo>
                    <a:pt x="32" y="267"/>
                    <a:pt x="25" y="283"/>
                    <a:pt x="25" y="294"/>
                  </a:cubicBezTo>
                  <a:cubicBezTo>
                    <a:pt x="25" y="317"/>
                    <a:pt x="42" y="335"/>
                    <a:pt x="66" y="335"/>
                  </a:cubicBezTo>
                  <a:cubicBezTo>
                    <a:pt x="113" y="335"/>
                    <a:pt x="132" y="262"/>
                    <a:pt x="132" y="258"/>
                  </a:cubicBezTo>
                  <a:cubicBezTo>
                    <a:pt x="132" y="253"/>
                    <a:pt x="127" y="253"/>
                    <a:pt x="126" y="253"/>
                  </a:cubicBezTo>
                  <a:cubicBezTo>
                    <a:pt x="121" y="253"/>
                    <a:pt x="121" y="255"/>
                    <a:pt x="118" y="262"/>
                  </a:cubicBezTo>
                  <a:cubicBezTo>
                    <a:pt x="109" y="293"/>
                    <a:pt x="93" y="324"/>
                    <a:pt x="67" y="324"/>
                  </a:cubicBezTo>
                  <a:cubicBezTo>
                    <a:pt x="59" y="324"/>
                    <a:pt x="55" y="319"/>
                    <a:pt x="55" y="307"/>
                  </a:cubicBezTo>
                  <a:cubicBezTo>
                    <a:pt x="55" y="295"/>
                    <a:pt x="58" y="288"/>
                    <a:pt x="70" y="257"/>
                  </a:cubicBezTo>
                  <a:lnTo>
                    <a:pt x="89" y="205"/>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4" name="Freeform 187">
              <a:extLst>
                <a:ext uri="{FF2B5EF4-FFF2-40B4-BE49-F238E27FC236}">
                  <a16:creationId xmlns:a16="http://schemas.microsoft.com/office/drawing/2014/main" id="{534409C9-1C3B-4F6B-8FA0-40785DD31E91}"/>
                </a:ext>
              </a:extLst>
            </p:cNvPr>
            <p:cNvSpPr>
              <a:spLocks/>
            </p:cNvSpPr>
            <p:nvPr>
              <p:custDataLst>
                <p:tags r:id="rId31"/>
              </p:custDataLst>
            </p:nvPr>
          </p:nvSpPr>
          <p:spPr bwMode="auto">
            <a:xfrm>
              <a:off x="6726238" y="2863850"/>
              <a:ext cx="74613" cy="333375"/>
            </a:xfrm>
            <a:custGeom>
              <a:avLst/>
              <a:gdLst>
                <a:gd name="T0" fmla="*/ 115 w 115"/>
                <a:gd name="T1" fmla="*/ 250 h 499"/>
                <a:gd name="T2" fmla="*/ 82 w 115"/>
                <a:gd name="T3" fmla="*/ 94 h 499"/>
                <a:gd name="T4" fmla="*/ 5 w 115"/>
                <a:gd name="T5" fmla="*/ 0 h 499"/>
                <a:gd name="T6" fmla="*/ 0 w 115"/>
                <a:gd name="T7" fmla="*/ 5 h 499"/>
                <a:gd name="T8" fmla="*/ 9 w 115"/>
                <a:gd name="T9" fmla="*/ 17 h 499"/>
                <a:gd name="T10" fmla="*/ 86 w 115"/>
                <a:gd name="T11" fmla="*/ 250 h 499"/>
                <a:gd name="T12" fmla="*/ 6 w 115"/>
                <a:gd name="T13" fmla="*/ 486 h 499"/>
                <a:gd name="T14" fmla="*/ 0 w 115"/>
                <a:gd name="T15" fmla="*/ 494 h 499"/>
                <a:gd name="T16" fmla="*/ 5 w 115"/>
                <a:gd name="T17" fmla="*/ 499 h 499"/>
                <a:gd name="T18" fmla="*/ 84 w 115"/>
                <a:gd name="T19" fmla="*/ 402 h 499"/>
                <a:gd name="T20" fmla="*/ 115 w 115"/>
                <a:gd name="T21" fmla="*/ 250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5" h="499">
                  <a:moveTo>
                    <a:pt x="115" y="250"/>
                  </a:moveTo>
                  <a:cubicBezTo>
                    <a:pt x="115" y="211"/>
                    <a:pt x="110" y="150"/>
                    <a:pt x="82" y="94"/>
                  </a:cubicBezTo>
                  <a:cubicBezTo>
                    <a:pt x="53" y="33"/>
                    <a:pt x="10" y="0"/>
                    <a:pt x="5" y="0"/>
                  </a:cubicBezTo>
                  <a:cubicBezTo>
                    <a:pt x="2" y="0"/>
                    <a:pt x="0" y="2"/>
                    <a:pt x="0" y="5"/>
                  </a:cubicBezTo>
                  <a:cubicBezTo>
                    <a:pt x="0" y="7"/>
                    <a:pt x="0" y="8"/>
                    <a:pt x="9" y="17"/>
                  </a:cubicBezTo>
                  <a:cubicBezTo>
                    <a:pt x="58" y="66"/>
                    <a:pt x="86" y="145"/>
                    <a:pt x="86" y="250"/>
                  </a:cubicBezTo>
                  <a:cubicBezTo>
                    <a:pt x="86" y="335"/>
                    <a:pt x="68" y="423"/>
                    <a:pt x="6" y="486"/>
                  </a:cubicBezTo>
                  <a:cubicBezTo>
                    <a:pt x="0" y="492"/>
                    <a:pt x="0" y="493"/>
                    <a:pt x="0" y="494"/>
                  </a:cubicBezTo>
                  <a:cubicBezTo>
                    <a:pt x="0" y="497"/>
                    <a:pt x="2" y="499"/>
                    <a:pt x="5" y="499"/>
                  </a:cubicBezTo>
                  <a:cubicBezTo>
                    <a:pt x="10" y="499"/>
                    <a:pt x="55" y="465"/>
                    <a:pt x="84" y="402"/>
                  </a:cubicBezTo>
                  <a:cubicBezTo>
                    <a:pt x="109" y="347"/>
                    <a:pt x="115" y="292"/>
                    <a:pt x="115" y="250"/>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5" name="Freeform 188">
              <a:extLst>
                <a:ext uri="{FF2B5EF4-FFF2-40B4-BE49-F238E27FC236}">
                  <a16:creationId xmlns:a16="http://schemas.microsoft.com/office/drawing/2014/main" id="{114E3BCE-2357-44F8-B958-6FDCA845CF48}"/>
                </a:ext>
              </a:extLst>
            </p:cNvPr>
            <p:cNvSpPr>
              <a:spLocks/>
            </p:cNvSpPr>
            <p:nvPr>
              <p:custDataLst>
                <p:tags r:id="rId32"/>
              </p:custDataLst>
            </p:nvPr>
          </p:nvSpPr>
          <p:spPr bwMode="auto">
            <a:xfrm>
              <a:off x="6851650" y="2863850"/>
              <a:ext cx="74613" cy="333375"/>
            </a:xfrm>
            <a:custGeom>
              <a:avLst/>
              <a:gdLst>
                <a:gd name="T0" fmla="*/ 116 w 116"/>
                <a:gd name="T1" fmla="*/ 250 h 499"/>
                <a:gd name="T2" fmla="*/ 83 w 116"/>
                <a:gd name="T3" fmla="*/ 94 h 499"/>
                <a:gd name="T4" fmla="*/ 5 w 116"/>
                <a:gd name="T5" fmla="*/ 0 h 499"/>
                <a:gd name="T6" fmla="*/ 0 w 116"/>
                <a:gd name="T7" fmla="*/ 5 h 499"/>
                <a:gd name="T8" fmla="*/ 10 w 116"/>
                <a:gd name="T9" fmla="*/ 17 h 499"/>
                <a:gd name="T10" fmla="*/ 87 w 116"/>
                <a:gd name="T11" fmla="*/ 250 h 499"/>
                <a:gd name="T12" fmla="*/ 7 w 116"/>
                <a:gd name="T13" fmla="*/ 486 h 499"/>
                <a:gd name="T14" fmla="*/ 0 w 116"/>
                <a:gd name="T15" fmla="*/ 494 h 499"/>
                <a:gd name="T16" fmla="*/ 5 w 116"/>
                <a:gd name="T17" fmla="*/ 499 h 499"/>
                <a:gd name="T18" fmla="*/ 85 w 116"/>
                <a:gd name="T19" fmla="*/ 402 h 499"/>
                <a:gd name="T20" fmla="*/ 116 w 116"/>
                <a:gd name="T21" fmla="*/ 250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6" h="499">
                  <a:moveTo>
                    <a:pt x="116" y="250"/>
                  </a:moveTo>
                  <a:cubicBezTo>
                    <a:pt x="116" y="211"/>
                    <a:pt x="111" y="150"/>
                    <a:pt x="83" y="94"/>
                  </a:cubicBezTo>
                  <a:cubicBezTo>
                    <a:pt x="53" y="33"/>
                    <a:pt x="10" y="0"/>
                    <a:pt x="5" y="0"/>
                  </a:cubicBezTo>
                  <a:cubicBezTo>
                    <a:pt x="2" y="0"/>
                    <a:pt x="0" y="2"/>
                    <a:pt x="0" y="5"/>
                  </a:cubicBezTo>
                  <a:cubicBezTo>
                    <a:pt x="0" y="7"/>
                    <a:pt x="0" y="8"/>
                    <a:pt x="10" y="17"/>
                  </a:cubicBezTo>
                  <a:cubicBezTo>
                    <a:pt x="59" y="66"/>
                    <a:pt x="87" y="145"/>
                    <a:pt x="87" y="250"/>
                  </a:cubicBezTo>
                  <a:cubicBezTo>
                    <a:pt x="87" y="335"/>
                    <a:pt x="69" y="423"/>
                    <a:pt x="7" y="486"/>
                  </a:cubicBezTo>
                  <a:cubicBezTo>
                    <a:pt x="0" y="492"/>
                    <a:pt x="0" y="493"/>
                    <a:pt x="0" y="494"/>
                  </a:cubicBezTo>
                  <a:cubicBezTo>
                    <a:pt x="0" y="497"/>
                    <a:pt x="2" y="499"/>
                    <a:pt x="5" y="499"/>
                  </a:cubicBezTo>
                  <a:cubicBezTo>
                    <a:pt x="10" y="499"/>
                    <a:pt x="55" y="465"/>
                    <a:pt x="85" y="402"/>
                  </a:cubicBezTo>
                  <a:cubicBezTo>
                    <a:pt x="110" y="347"/>
                    <a:pt x="116" y="292"/>
                    <a:pt x="116" y="250"/>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6" name="Freeform 189">
              <a:extLst>
                <a:ext uri="{FF2B5EF4-FFF2-40B4-BE49-F238E27FC236}">
                  <a16:creationId xmlns:a16="http://schemas.microsoft.com/office/drawing/2014/main" id="{51765CC2-F490-434E-B81B-6170B5611A04}"/>
                </a:ext>
              </a:extLst>
            </p:cNvPr>
            <p:cNvSpPr>
              <a:spLocks/>
            </p:cNvSpPr>
            <p:nvPr>
              <p:custDataLst>
                <p:tags r:id="rId33"/>
              </p:custDataLst>
            </p:nvPr>
          </p:nvSpPr>
          <p:spPr bwMode="auto">
            <a:xfrm>
              <a:off x="7050088" y="2919413"/>
              <a:ext cx="215900" cy="222250"/>
            </a:xfrm>
            <a:custGeom>
              <a:avLst/>
              <a:gdLst>
                <a:gd name="T0" fmla="*/ 176 w 332"/>
                <a:gd name="T1" fmla="*/ 176 h 332"/>
                <a:gd name="T2" fmla="*/ 315 w 332"/>
                <a:gd name="T3" fmla="*/ 176 h 332"/>
                <a:gd name="T4" fmla="*/ 332 w 332"/>
                <a:gd name="T5" fmla="*/ 166 h 332"/>
                <a:gd name="T6" fmla="*/ 315 w 332"/>
                <a:gd name="T7" fmla="*/ 156 h 332"/>
                <a:gd name="T8" fmla="*/ 176 w 332"/>
                <a:gd name="T9" fmla="*/ 156 h 332"/>
                <a:gd name="T10" fmla="*/ 176 w 332"/>
                <a:gd name="T11" fmla="*/ 16 h 332"/>
                <a:gd name="T12" fmla="*/ 166 w 332"/>
                <a:gd name="T13" fmla="*/ 0 h 332"/>
                <a:gd name="T14" fmla="*/ 156 w 332"/>
                <a:gd name="T15" fmla="*/ 16 h 332"/>
                <a:gd name="T16" fmla="*/ 156 w 332"/>
                <a:gd name="T17" fmla="*/ 156 h 332"/>
                <a:gd name="T18" fmla="*/ 17 w 332"/>
                <a:gd name="T19" fmla="*/ 156 h 332"/>
                <a:gd name="T20" fmla="*/ 0 w 332"/>
                <a:gd name="T21" fmla="*/ 166 h 332"/>
                <a:gd name="T22" fmla="*/ 17 w 332"/>
                <a:gd name="T23" fmla="*/ 176 h 332"/>
                <a:gd name="T24" fmla="*/ 156 w 332"/>
                <a:gd name="T25" fmla="*/ 176 h 332"/>
                <a:gd name="T26" fmla="*/ 156 w 332"/>
                <a:gd name="T27" fmla="*/ 315 h 332"/>
                <a:gd name="T28" fmla="*/ 166 w 332"/>
                <a:gd name="T29" fmla="*/ 332 h 332"/>
                <a:gd name="T30" fmla="*/ 176 w 332"/>
                <a:gd name="T31" fmla="*/ 315 h 332"/>
                <a:gd name="T32" fmla="*/ 176 w 332"/>
                <a:gd name="T33" fmla="*/ 176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32" h="332">
                  <a:moveTo>
                    <a:pt x="176" y="176"/>
                  </a:moveTo>
                  <a:lnTo>
                    <a:pt x="315" y="176"/>
                  </a:lnTo>
                  <a:cubicBezTo>
                    <a:pt x="322" y="176"/>
                    <a:pt x="332" y="176"/>
                    <a:pt x="332" y="166"/>
                  </a:cubicBezTo>
                  <a:cubicBezTo>
                    <a:pt x="332" y="156"/>
                    <a:pt x="322" y="156"/>
                    <a:pt x="315" y="156"/>
                  </a:cubicBezTo>
                  <a:lnTo>
                    <a:pt x="176" y="156"/>
                  </a:lnTo>
                  <a:lnTo>
                    <a:pt x="176" y="16"/>
                  </a:lnTo>
                  <a:cubicBezTo>
                    <a:pt x="176" y="9"/>
                    <a:pt x="176" y="0"/>
                    <a:pt x="166" y="0"/>
                  </a:cubicBezTo>
                  <a:cubicBezTo>
                    <a:pt x="156" y="0"/>
                    <a:pt x="156" y="9"/>
                    <a:pt x="156" y="16"/>
                  </a:cubicBezTo>
                  <a:lnTo>
                    <a:pt x="156" y="156"/>
                  </a:lnTo>
                  <a:lnTo>
                    <a:pt x="17" y="156"/>
                  </a:lnTo>
                  <a:cubicBezTo>
                    <a:pt x="10" y="156"/>
                    <a:pt x="0" y="156"/>
                    <a:pt x="0" y="166"/>
                  </a:cubicBezTo>
                  <a:cubicBezTo>
                    <a:pt x="0" y="176"/>
                    <a:pt x="10" y="176"/>
                    <a:pt x="17" y="176"/>
                  </a:cubicBezTo>
                  <a:lnTo>
                    <a:pt x="156" y="176"/>
                  </a:lnTo>
                  <a:lnTo>
                    <a:pt x="156" y="315"/>
                  </a:lnTo>
                  <a:cubicBezTo>
                    <a:pt x="156" y="322"/>
                    <a:pt x="156" y="332"/>
                    <a:pt x="166" y="332"/>
                  </a:cubicBezTo>
                  <a:cubicBezTo>
                    <a:pt x="176" y="332"/>
                    <a:pt x="176" y="322"/>
                    <a:pt x="176" y="315"/>
                  </a:cubicBezTo>
                  <a:lnTo>
                    <a:pt x="176" y="176"/>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7" name="Freeform 190">
              <a:extLst>
                <a:ext uri="{FF2B5EF4-FFF2-40B4-BE49-F238E27FC236}">
                  <a16:creationId xmlns:a16="http://schemas.microsoft.com/office/drawing/2014/main" id="{CA05654C-5058-48DE-9C56-E25AB906B24A}"/>
                </a:ext>
              </a:extLst>
            </p:cNvPr>
            <p:cNvSpPr>
              <a:spLocks/>
            </p:cNvSpPr>
            <p:nvPr>
              <p:custDataLst>
                <p:tags r:id="rId34"/>
              </p:custDataLst>
            </p:nvPr>
          </p:nvSpPr>
          <p:spPr bwMode="auto">
            <a:xfrm>
              <a:off x="7373938" y="2886075"/>
              <a:ext cx="231775" cy="234950"/>
            </a:xfrm>
            <a:custGeom>
              <a:avLst/>
              <a:gdLst>
                <a:gd name="T0" fmla="*/ 286 w 356"/>
                <a:gd name="T1" fmla="*/ 57 h 351"/>
                <a:gd name="T2" fmla="*/ 350 w 356"/>
                <a:gd name="T3" fmla="*/ 15 h 351"/>
                <a:gd name="T4" fmla="*/ 356 w 356"/>
                <a:gd name="T5" fmla="*/ 6 h 351"/>
                <a:gd name="T6" fmla="*/ 350 w 356"/>
                <a:gd name="T7" fmla="*/ 0 h 351"/>
                <a:gd name="T8" fmla="*/ 309 w 356"/>
                <a:gd name="T9" fmla="*/ 1 h 351"/>
                <a:gd name="T10" fmla="*/ 259 w 356"/>
                <a:gd name="T11" fmla="*/ 0 h 351"/>
                <a:gd name="T12" fmla="*/ 250 w 356"/>
                <a:gd name="T13" fmla="*/ 9 h 351"/>
                <a:gd name="T14" fmla="*/ 258 w 356"/>
                <a:gd name="T15" fmla="*/ 15 h 351"/>
                <a:gd name="T16" fmla="*/ 281 w 356"/>
                <a:gd name="T17" fmla="*/ 32 h 351"/>
                <a:gd name="T18" fmla="*/ 273 w 356"/>
                <a:gd name="T19" fmla="*/ 51 h 351"/>
                <a:gd name="T20" fmla="*/ 120 w 356"/>
                <a:gd name="T21" fmla="*/ 294 h 351"/>
                <a:gd name="T22" fmla="*/ 86 w 356"/>
                <a:gd name="T23" fmla="*/ 30 h 351"/>
                <a:gd name="T24" fmla="*/ 121 w 356"/>
                <a:gd name="T25" fmla="*/ 15 h 351"/>
                <a:gd name="T26" fmla="*/ 133 w 356"/>
                <a:gd name="T27" fmla="*/ 5 h 351"/>
                <a:gd name="T28" fmla="*/ 126 w 356"/>
                <a:gd name="T29" fmla="*/ 0 h 351"/>
                <a:gd name="T30" fmla="*/ 64 w 356"/>
                <a:gd name="T31" fmla="*/ 1 h 351"/>
                <a:gd name="T32" fmla="*/ 37 w 356"/>
                <a:gd name="T33" fmla="*/ 1 h 351"/>
                <a:gd name="T34" fmla="*/ 10 w 356"/>
                <a:gd name="T35" fmla="*/ 0 h 351"/>
                <a:gd name="T36" fmla="*/ 0 w 356"/>
                <a:gd name="T37" fmla="*/ 9 h 351"/>
                <a:gd name="T38" fmla="*/ 13 w 356"/>
                <a:gd name="T39" fmla="*/ 15 h 351"/>
                <a:gd name="T40" fmla="*/ 43 w 356"/>
                <a:gd name="T41" fmla="*/ 32 h 351"/>
                <a:gd name="T42" fmla="*/ 82 w 356"/>
                <a:gd name="T43" fmla="*/ 340 h 351"/>
                <a:gd name="T44" fmla="*/ 92 w 356"/>
                <a:gd name="T45" fmla="*/ 351 h 351"/>
                <a:gd name="T46" fmla="*/ 106 w 356"/>
                <a:gd name="T47" fmla="*/ 342 h 351"/>
                <a:gd name="T48" fmla="*/ 286 w 356"/>
                <a:gd name="T49" fmla="*/ 57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56" h="351">
                  <a:moveTo>
                    <a:pt x="286" y="57"/>
                  </a:moveTo>
                  <a:cubicBezTo>
                    <a:pt x="310" y="18"/>
                    <a:pt x="331" y="16"/>
                    <a:pt x="350" y="15"/>
                  </a:cubicBezTo>
                  <a:cubicBezTo>
                    <a:pt x="356" y="15"/>
                    <a:pt x="356" y="6"/>
                    <a:pt x="356" y="6"/>
                  </a:cubicBezTo>
                  <a:cubicBezTo>
                    <a:pt x="356" y="2"/>
                    <a:pt x="354" y="0"/>
                    <a:pt x="350" y="0"/>
                  </a:cubicBezTo>
                  <a:cubicBezTo>
                    <a:pt x="337" y="0"/>
                    <a:pt x="322" y="1"/>
                    <a:pt x="309" y="1"/>
                  </a:cubicBezTo>
                  <a:cubicBezTo>
                    <a:pt x="292" y="1"/>
                    <a:pt x="275" y="0"/>
                    <a:pt x="259" y="0"/>
                  </a:cubicBezTo>
                  <a:cubicBezTo>
                    <a:pt x="256" y="0"/>
                    <a:pt x="250" y="0"/>
                    <a:pt x="250" y="9"/>
                  </a:cubicBezTo>
                  <a:cubicBezTo>
                    <a:pt x="250" y="15"/>
                    <a:pt x="254" y="15"/>
                    <a:pt x="258" y="15"/>
                  </a:cubicBezTo>
                  <a:cubicBezTo>
                    <a:pt x="271" y="16"/>
                    <a:pt x="281" y="21"/>
                    <a:pt x="281" y="32"/>
                  </a:cubicBezTo>
                  <a:cubicBezTo>
                    <a:pt x="281" y="39"/>
                    <a:pt x="273" y="50"/>
                    <a:pt x="273" y="51"/>
                  </a:cubicBezTo>
                  <a:lnTo>
                    <a:pt x="120" y="294"/>
                  </a:lnTo>
                  <a:lnTo>
                    <a:pt x="86" y="30"/>
                  </a:lnTo>
                  <a:cubicBezTo>
                    <a:pt x="86" y="22"/>
                    <a:pt x="98" y="15"/>
                    <a:pt x="121" y="15"/>
                  </a:cubicBezTo>
                  <a:cubicBezTo>
                    <a:pt x="128" y="15"/>
                    <a:pt x="133" y="15"/>
                    <a:pt x="133" y="5"/>
                  </a:cubicBezTo>
                  <a:cubicBezTo>
                    <a:pt x="133" y="1"/>
                    <a:pt x="129" y="0"/>
                    <a:pt x="126" y="0"/>
                  </a:cubicBezTo>
                  <a:cubicBezTo>
                    <a:pt x="106" y="0"/>
                    <a:pt x="85" y="1"/>
                    <a:pt x="64" y="1"/>
                  </a:cubicBezTo>
                  <a:cubicBezTo>
                    <a:pt x="55" y="1"/>
                    <a:pt x="46" y="1"/>
                    <a:pt x="37" y="1"/>
                  </a:cubicBezTo>
                  <a:cubicBezTo>
                    <a:pt x="28" y="1"/>
                    <a:pt x="18" y="0"/>
                    <a:pt x="10" y="0"/>
                  </a:cubicBezTo>
                  <a:cubicBezTo>
                    <a:pt x="6" y="0"/>
                    <a:pt x="0" y="0"/>
                    <a:pt x="0" y="9"/>
                  </a:cubicBezTo>
                  <a:cubicBezTo>
                    <a:pt x="0" y="15"/>
                    <a:pt x="5" y="15"/>
                    <a:pt x="13" y="15"/>
                  </a:cubicBezTo>
                  <a:cubicBezTo>
                    <a:pt x="41" y="15"/>
                    <a:pt x="41" y="20"/>
                    <a:pt x="43" y="32"/>
                  </a:cubicBezTo>
                  <a:lnTo>
                    <a:pt x="82" y="340"/>
                  </a:lnTo>
                  <a:cubicBezTo>
                    <a:pt x="84" y="350"/>
                    <a:pt x="86" y="351"/>
                    <a:pt x="92" y="351"/>
                  </a:cubicBezTo>
                  <a:cubicBezTo>
                    <a:pt x="100" y="351"/>
                    <a:pt x="102" y="349"/>
                    <a:pt x="106" y="342"/>
                  </a:cubicBezTo>
                  <a:lnTo>
                    <a:pt x="286" y="57"/>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8" name="Freeform 191">
              <a:extLst>
                <a:ext uri="{FF2B5EF4-FFF2-40B4-BE49-F238E27FC236}">
                  <a16:creationId xmlns:a16="http://schemas.microsoft.com/office/drawing/2014/main" id="{62367BB8-3AE2-4500-B4F4-5D6CBBAB4018}"/>
                </a:ext>
              </a:extLst>
            </p:cNvPr>
            <p:cNvSpPr>
              <a:spLocks/>
            </p:cNvSpPr>
            <p:nvPr>
              <p:custDataLst>
                <p:tags r:id="rId35"/>
              </p:custDataLst>
            </p:nvPr>
          </p:nvSpPr>
          <p:spPr bwMode="auto">
            <a:xfrm>
              <a:off x="7561263" y="2998788"/>
              <a:ext cx="122238" cy="212725"/>
            </a:xfrm>
            <a:custGeom>
              <a:avLst/>
              <a:gdLst>
                <a:gd name="T0" fmla="*/ 117 w 186"/>
                <a:gd name="T1" fmla="*/ 108 h 317"/>
                <a:gd name="T2" fmla="*/ 151 w 186"/>
                <a:gd name="T3" fmla="*/ 108 h 317"/>
                <a:gd name="T4" fmla="*/ 163 w 186"/>
                <a:gd name="T5" fmla="*/ 101 h 317"/>
                <a:gd name="T6" fmla="*/ 152 w 186"/>
                <a:gd name="T7" fmla="*/ 96 h 317"/>
                <a:gd name="T8" fmla="*/ 119 w 186"/>
                <a:gd name="T9" fmla="*/ 96 h 317"/>
                <a:gd name="T10" fmla="*/ 133 w 186"/>
                <a:gd name="T11" fmla="*/ 25 h 317"/>
                <a:gd name="T12" fmla="*/ 151 w 186"/>
                <a:gd name="T13" fmla="*/ 10 h 317"/>
                <a:gd name="T14" fmla="*/ 167 w 186"/>
                <a:gd name="T15" fmla="*/ 14 h 317"/>
                <a:gd name="T16" fmla="*/ 152 w 186"/>
                <a:gd name="T17" fmla="*/ 34 h 317"/>
                <a:gd name="T18" fmla="*/ 166 w 186"/>
                <a:gd name="T19" fmla="*/ 46 h 317"/>
                <a:gd name="T20" fmla="*/ 186 w 186"/>
                <a:gd name="T21" fmla="*/ 25 h 317"/>
                <a:gd name="T22" fmla="*/ 151 w 186"/>
                <a:gd name="T23" fmla="*/ 0 h 317"/>
                <a:gd name="T24" fmla="*/ 109 w 186"/>
                <a:gd name="T25" fmla="*/ 27 h 317"/>
                <a:gd name="T26" fmla="*/ 92 w 186"/>
                <a:gd name="T27" fmla="*/ 96 h 317"/>
                <a:gd name="T28" fmla="*/ 64 w 186"/>
                <a:gd name="T29" fmla="*/ 96 h 317"/>
                <a:gd name="T30" fmla="*/ 53 w 186"/>
                <a:gd name="T31" fmla="*/ 103 h 317"/>
                <a:gd name="T32" fmla="*/ 64 w 186"/>
                <a:gd name="T33" fmla="*/ 108 h 317"/>
                <a:gd name="T34" fmla="*/ 89 w 186"/>
                <a:gd name="T35" fmla="*/ 108 h 317"/>
                <a:gd name="T36" fmla="*/ 59 w 186"/>
                <a:gd name="T37" fmla="*/ 273 h 317"/>
                <a:gd name="T38" fmla="*/ 34 w 186"/>
                <a:gd name="T39" fmla="*/ 307 h 317"/>
                <a:gd name="T40" fmla="*/ 19 w 186"/>
                <a:gd name="T41" fmla="*/ 303 h 317"/>
                <a:gd name="T42" fmla="*/ 34 w 186"/>
                <a:gd name="T43" fmla="*/ 284 h 317"/>
                <a:gd name="T44" fmla="*/ 20 w 186"/>
                <a:gd name="T45" fmla="*/ 271 h 317"/>
                <a:gd name="T46" fmla="*/ 0 w 186"/>
                <a:gd name="T47" fmla="*/ 292 h 317"/>
                <a:gd name="T48" fmla="*/ 34 w 186"/>
                <a:gd name="T49" fmla="*/ 317 h 317"/>
                <a:gd name="T50" fmla="*/ 76 w 186"/>
                <a:gd name="T51" fmla="*/ 286 h 317"/>
                <a:gd name="T52" fmla="*/ 97 w 186"/>
                <a:gd name="T53" fmla="*/ 216 h 317"/>
                <a:gd name="T54" fmla="*/ 117 w 186"/>
                <a:gd name="T55" fmla="*/ 108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86" h="317">
                  <a:moveTo>
                    <a:pt x="117" y="108"/>
                  </a:moveTo>
                  <a:lnTo>
                    <a:pt x="151" y="108"/>
                  </a:lnTo>
                  <a:cubicBezTo>
                    <a:pt x="158" y="108"/>
                    <a:pt x="163" y="108"/>
                    <a:pt x="163" y="101"/>
                  </a:cubicBezTo>
                  <a:cubicBezTo>
                    <a:pt x="163" y="96"/>
                    <a:pt x="158" y="96"/>
                    <a:pt x="152" y="96"/>
                  </a:cubicBezTo>
                  <a:lnTo>
                    <a:pt x="119" y="96"/>
                  </a:lnTo>
                  <a:cubicBezTo>
                    <a:pt x="127" y="51"/>
                    <a:pt x="130" y="35"/>
                    <a:pt x="133" y="25"/>
                  </a:cubicBezTo>
                  <a:cubicBezTo>
                    <a:pt x="135" y="18"/>
                    <a:pt x="142" y="10"/>
                    <a:pt x="151" y="10"/>
                  </a:cubicBezTo>
                  <a:cubicBezTo>
                    <a:pt x="151" y="10"/>
                    <a:pt x="161" y="10"/>
                    <a:pt x="167" y="14"/>
                  </a:cubicBezTo>
                  <a:cubicBezTo>
                    <a:pt x="153" y="19"/>
                    <a:pt x="152" y="32"/>
                    <a:pt x="152" y="34"/>
                  </a:cubicBezTo>
                  <a:cubicBezTo>
                    <a:pt x="152" y="41"/>
                    <a:pt x="158" y="46"/>
                    <a:pt x="166" y="46"/>
                  </a:cubicBezTo>
                  <a:cubicBezTo>
                    <a:pt x="175" y="46"/>
                    <a:pt x="186" y="38"/>
                    <a:pt x="186" y="25"/>
                  </a:cubicBezTo>
                  <a:cubicBezTo>
                    <a:pt x="186" y="9"/>
                    <a:pt x="169" y="0"/>
                    <a:pt x="151" y="0"/>
                  </a:cubicBezTo>
                  <a:cubicBezTo>
                    <a:pt x="135" y="0"/>
                    <a:pt x="118" y="9"/>
                    <a:pt x="109" y="27"/>
                  </a:cubicBezTo>
                  <a:cubicBezTo>
                    <a:pt x="102" y="40"/>
                    <a:pt x="99" y="55"/>
                    <a:pt x="92" y="96"/>
                  </a:cubicBezTo>
                  <a:lnTo>
                    <a:pt x="64" y="96"/>
                  </a:lnTo>
                  <a:cubicBezTo>
                    <a:pt x="57" y="96"/>
                    <a:pt x="53" y="96"/>
                    <a:pt x="53" y="103"/>
                  </a:cubicBezTo>
                  <a:cubicBezTo>
                    <a:pt x="53" y="108"/>
                    <a:pt x="57" y="108"/>
                    <a:pt x="64" y="108"/>
                  </a:cubicBezTo>
                  <a:lnTo>
                    <a:pt x="89" y="108"/>
                  </a:lnTo>
                  <a:cubicBezTo>
                    <a:pt x="89" y="110"/>
                    <a:pt x="67" y="236"/>
                    <a:pt x="59" y="273"/>
                  </a:cubicBezTo>
                  <a:cubicBezTo>
                    <a:pt x="57" y="281"/>
                    <a:pt x="51" y="307"/>
                    <a:pt x="34" y="307"/>
                  </a:cubicBezTo>
                  <a:cubicBezTo>
                    <a:pt x="34" y="307"/>
                    <a:pt x="26" y="307"/>
                    <a:pt x="19" y="303"/>
                  </a:cubicBezTo>
                  <a:cubicBezTo>
                    <a:pt x="33" y="299"/>
                    <a:pt x="34" y="286"/>
                    <a:pt x="34" y="284"/>
                  </a:cubicBezTo>
                  <a:cubicBezTo>
                    <a:pt x="34" y="276"/>
                    <a:pt x="28" y="271"/>
                    <a:pt x="20" y="271"/>
                  </a:cubicBezTo>
                  <a:cubicBezTo>
                    <a:pt x="11" y="271"/>
                    <a:pt x="0" y="279"/>
                    <a:pt x="0" y="292"/>
                  </a:cubicBezTo>
                  <a:cubicBezTo>
                    <a:pt x="0" y="308"/>
                    <a:pt x="17" y="317"/>
                    <a:pt x="34" y="317"/>
                  </a:cubicBezTo>
                  <a:cubicBezTo>
                    <a:pt x="57" y="317"/>
                    <a:pt x="72" y="294"/>
                    <a:pt x="76" y="286"/>
                  </a:cubicBezTo>
                  <a:cubicBezTo>
                    <a:pt x="89" y="263"/>
                    <a:pt x="97" y="220"/>
                    <a:pt x="97" y="216"/>
                  </a:cubicBezTo>
                  <a:lnTo>
                    <a:pt x="117" y="108"/>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9" name="Freeform 192">
              <a:extLst>
                <a:ext uri="{FF2B5EF4-FFF2-40B4-BE49-F238E27FC236}">
                  <a16:creationId xmlns:a16="http://schemas.microsoft.com/office/drawing/2014/main" id="{53194D64-C8ED-4B48-AF08-FA09D5094658}"/>
                </a:ext>
              </a:extLst>
            </p:cNvPr>
            <p:cNvSpPr>
              <a:spLocks/>
            </p:cNvSpPr>
            <p:nvPr>
              <p:custDataLst>
                <p:tags r:id="rId36"/>
              </p:custDataLst>
            </p:nvPr>
          </p:nvSpPr>
          <p:spPr bwMode="auto">
            <a:xfrm>
              <a:off x="7747000" y="2863850"/>
              <a:ext cx="74613" cy="333375"/>
            </a:xfrm>
            <a:custGeom>
              <a:avLst/>
              <a:gdLst>
                <a:gd name="T0" fmla="*/ 115 w 115"/>
                <a:gd name="T1" fmla="*/ 494 h 499"/>
                <a:gd name="T2" fmla="*/ 107 w 115"/>
                <a:gd name="T3" fmla="*/ 483 h 499"/>
                <a:gd name="T4" fmla="*/ 29 w 115"/>
                <a:gd name="T5" fmla="*/ 250 h 499"/>
                <a:gd name="T6" fmla="*/ 109 w 115"/>
                <a:gd name="T7" fmla="*/ 14 h 499"/>
                <a:gd name="T8" fmla="*/ 115 w 115"/>
                <a:gd name="T9" fmla="*/ 5 h 499"/>
                <a:gd name="T10" fmla="*/ 110 w 115"/>
                <a:gd name="T11" fmla="*/ 0 h 499"/>
                <a:gd name="T12" fmla="*/ 31 w 115"/>
                <a:gd name="T13" fmla="*/ 97 h 499"/>
                <a:gd name="T14" fmla="*/ 0 w 115"/>
                <a:gd name="T15" fmla="*/ 250 h 499"/>
                <a:gd name="T16" fmla="*/ 33 w 115"/>
                <a:gd name="T17" fmla="*/ 405 h 499"/>
                <a:gd name="T18" fmla="*/ 110 w 115"/>
                <a:gd name="T19" fmla="*/ 499 h 499"/>
                <a:gd name="T20" fmla="*/ 115 w 115"/>
                <a:gd name="T21" fmla="*/ 494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5" h="499">
                  <a:moveTo>
                    <a:pt x="115" y="494"/>
                  </a:moveTo>
                  <a:cubicBezTo>
                    <a:pt x="115" y="493"/>
                    <a:pt x="115" y="492"/>
                    <a:pt x="107" y="483"/>
                  </a:cubicBezTo>
                  <a:cubicBezTo>
                    <a:pt x="45" y="420"/>
                    <a:pt x="29" y="326"/>
                    <a:pt x="29" y="250"/>
                  </a:cubicBezTo>
                  <a:cubicBezTo>
                    <a:pt x="29" y="163"/>
                    <a:pt x="48" y="76"/>
                    <a:pt x="109" y="14"/>
                  </a:cubicBezTo>
                  <a:cubicBezTo>
                    <a:pt x="115" y="8"/>
                    <a:pt x="115" y="7"/>
                    <a:pt x="115" y="5"/>
                  </a:cubicBezTo>
                  <a:cubicBezTo>
                    <a:pt x="115" y="2"/>
                    <a:pt x="113" y="0"/>
                    <a:pt x="110" y="0"/>
                  </a:cubicBezTo>
                  <a:cubicBezTo>
                    <a:pt x="105" y="0"/>
                    <a:pt x="61" y="34"/>
                    <a:pt x="31" y="97"/>
                  </a:cubicBezTo>
                  <a:cubicBezTo>
                    <a:pt x="6" y="152"/>
                    <a:pt x="0" y="208"/>
                    <a:pt x="0" y="250"/>
                  </a:cubicBezTo>
                  <a:cubicBezTo>
                    <a:pt x="0" y="289"/>
                    <a:pt x="5" y="349"/>
                    <a:pt x="33" y="405"/>
                  </a:cubicBezTo>
                  <a:cubicBezTo>
                    <a:pt x="63" y="467"/>
                    <a:pt x="105" y="499"/>
                    <a:pt x="110" y="499"/>
                  </a:cubicBezTo>
                  <a:cubicBezTo>
                    <a:pt x="113" y="499"/>
                    <a:pt x="115" y="497"/>
                    <a:pt x="115" y="494"/>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0" name="Freeform 193">
              <a:extLst>
                <a:ext uri="{FF2B5EF4-FFF2-40B4-BE49-F238E27FC236}">
                  <a16:creationId xmlns:a16="http://schemas.microsoft.com/office/drawing/2014/main" id="{3893D005-7F51-4682-A9DE-800872BF0FE0}"/>
                </a:ext>
              </a:extLst>
            </p:cNvPr>
            <p:cNvSpPr>
              <a:spLocks/>
            </p:cNvSpPr>
            <p:nvPr>
              <p:custDataLst>
                <p:tags r:id="rId37"/>
              </p:custDataLst>
            </p:nvPr>
          </p:nvSpPr>
          <p:spPr bwMode="auto">
            <a:xfrm>
              <a:off x="7847013" y="2965450"/>
              <a:ext cx="184150" cy="147638"/>
            </a:xfrm>
            <a:custGeom>
              <a:avLst/>
              <a:gdLst>
                <a:gd name="T0" fmla="*/ 162 w 281"/>
                <a:gd name="T1" fmla="*/ 99 h 221"/>
                <a:gd name="T2" fmla="*/ 220 w 281"/>
                <a:gd name="T3" fmla="*/ 34 h 221"/>
                <a:gd name="T4" fmla="*/ 271 w 281"/>
                <a:gd name="T5" fmla="*/ 23 h 221"/>
                <a:gd name="T6" fmla="*/ 271 w 281"/>
                <a:gd name="T7" fmla="*/ 0 h 221"/>
                <a:gd name="T8" fmla="*/ 225 w 281"/>
                <a:gd name="T9" fmla="*/ 1 h 221"/>
                <a:gd name="T10" fmla="*/ 173 w 281"/>
                <a:gd name="T11" fmla="*/ 0 h 221"/>
                <a:gd name="T12" fmla="*/ 173 w 281"/>
                <a:gd name="T13" fmla="*/ 23 h 221"/>
                <a:gd name="T14" fmla="*/ 192 w 281"/>
                <a:gd name="T15" fmla="*/ 28 h 221"/>
                <a:gd name="T16" fmla="*/ 188 w 281"/>
                <a:gd name="T17" fmla="*/ 34 h 221"/>
                <a:gd name="T18" fmla="*/ 147 w 281"/>
                <a:gd name="T19" fmla="*/ 81 h 221"/>
                <a:gd name="T20" fmla="*/ 98 w 281"/>
                <a:gd name="T21" fmla="*/ 23 h 221"/>
                <a:gd name="T22" fmla="*/ 118 w 281"/>
                <a:gd name="T23" fmla="*/ 23 h 221"/>
                <a:gd name="T24" fmla="*/ 118 w 281"/>
                <a:gd name="T25" fmla="*/ 0 h 221"/>
                <a:gd name="T26" fmla="*/ 57 w 281"/>
                <a:gd name="T27" fmla="*/ 1 h 221"/>
                <a:gd name="T28" fmla="*/ 2 w 281"/>
                <a:gd name="T29" fmla="*/ 0 h 221"/>
                <a:gd name="T30" fmla="*/ 2 w 281"/>
                <a:gd name="T31" fmla="*/ 23 h 221"/>
                <a:gd name="T32" fmla="*/ 38 w 281"/>
                <a:gd name="T33" fmla="*/ 23 h 221"/>
                <a:gd name="T34" fmla="*/ 116 w 281"/>
                <a:gd name="T35" fmla="*/ 115 h 221"/>
                <a:gd name="T36" fmla="*/ 50 w 281"/>
                <a:gd name="T37" fmla="*/ 188 h 221"/>
                <a:gd name="T38" fmla="*/ 0 w 281"/>
                <a:gd name="T39" fmla="*/ 198 h 221"/>
                <a:gd name="T40" fmla="*/ 0 w 281"/>
                <a:gd name="T41" fmla="*/ 221 h 221"/>
                <a:gd name="T42" fmla="*/ 46 w 281"/>
                <a:gd name="T43" fmla="*/ 220 h 221"/>
                <a:gd name="T44" fmla="*/ 97 w 281"/>
                <a:gd name="T45" fmla="*/ 221 h 221"/>
                <a:gd name="T46" fmla="*/ 97 w 281"/>
                <a:gd name="T47" fmla="*/ 198 h 221"/>
                <a:gd name="T48" fmla="*/ 79 w 281"/>
                <a:gd name="T49" fmla="*/ 192 h 221"/>
                <a:gd name="T50" fmla="*/ 82 w 281"/>
                <a:gd name="T51" fmla="*/ 187 h 221"/>
                <a:gd name="T52" fmla="*/ 131 w 281"/>
                <a:gd name="T53" fmla="*/ 133 h 221"/>
                <a:gd name="T54" fmla="*/ 185 w 281"/>
                <a:gd name="T55" fmla="*/ 198 h 221"/>
                <a:gd name="T56" fmla="*/ 166 w 281"/>
                <a:gd name="T57" fmla="*/ 198 h 221"/>
                <a:gd name="T58" fmla="*/ 166 w 281"/>
                <a:gd name="T59" fmla="*/ 221 h 221"/>
                <a:gd name="T60" fmla="*/ 226 w 281"/>
                <a:gd name="T61" fmla="*/ 220 h 221"/>
                <a:gd name="T62" fmla="*/ 281 w 281"/>
                <a:gd name="T63" fmla="*/ 221 h 221"/>
                <a:gd name="T64" fmla="*/ 281 w 281"/>
                <a:gd name="T65" fmla="*/ 198 h 221"/>
                <a:gd name="T66" fmla="*/ 245 w 281"/>
                <a:gd name="T67" fmla="*/ 198 h 221"/>
                <a:gd name="T68" fmla="*/ 162 w 281"/>
                <a:gd name="T69" fmla="*/ 99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81" h="221">
                  <a:moveTo>
                    <a:pt x="162" y="99"/>
                  </a:moveTo>
                  <a:lnTo>
                    <a:pt x="220" y="34"/>
                  </a:lnTo>
                  <a:cubicBezTo>
                    <a:pt x="226" y="27"/>
                    <a:pt x="229" y="23"/>
                    <a:pt x="271" y="23"/>
                  </a:cubicBezTo>
                  <a:lnTo>
                    <a:pt x="271" y="0"/>
                  </a:lnTo>
                  <a:cubicBezTo>
                    <a:pt x="253" y="1"/>
                    <a:pt x="227" y="1"/>
                    <a:pt x="225" y="1"/>
                  </a:cubicBezTo>
                  <a:cubicBezTo>
                    <a:pt x="212" y="1"/>
                    <a:pt x="187" y="0"/>
                    <a:pt x="173" y="0"/>
                  </a:cubicBezTo>
                  <a:lnTo>
                    <a:pt x="173" y="23"/>
                  </a:lnTo>
                  <a:cubicBezTo>
                    <a:pt x="180" y="23"/>
                    <a:pt x="186" y="24"/>
                    <a:pt x="192" y="28"/>
                  </a:cubicBezTo>
                  <a:cubicBezTo>
                    <a:pt x="190" y="31"/>
                    <a:pt x="190" y="32"/>
                    <a:pt x="188" y="34"/>
                  </a:cubicBezTo>
                  <a:lnTo>
                    <a:pt x="147" y="81"/>
                  </a:lnTo>
                  <a:lnTo>
                    <a:pt x="98" y="23"/>
                  </a:lnTo>
                  <a:lnTo>
                    <a:pt x="118" y="23"/>
                  </a:lnTo>
                  <a:lnTo>
                    <a:pt x="118" y="0"/>
                  </a:lnTo>
                  <a:cubicBezTo>
                    <a:pt x="105" y="0"/>
                    <a:pt x="73" y="1"/>
                    <a:pt x="57" y="1"/>
                  </a:cubicBezTo>
                  <a:cubicBezTo>
                    <a:pt x="41" y="1"/>
                    <a:pt x="19" y="0"/>
                    <a:pt x="2" y="0"/>
                  </a:cubicBezTo>
                  <a:lnTo>
                    <a:pt x="2" y="23"/>
                  </a:lnTo>
                  <a:lnTo>
                    <a:pt x="38" y="23"/>
                  </a:lnTo>
                  <a:lnTo>
                    <a:pt x="116" y="115"/>
                  </a:lnTo>
                  <a:lnTo>
                    <a:pt x="50" y="188"/>
                  </a:lnTo>
                  <a:cubicBezTo>
                    <a:pt x="42" y="198"/>
                    <a:pt x="24" y="198"/>
                    <a:pt x="0" y="198"/>
                  </a:cubicBezTo>
                  <a:lnTo>
                    <a:pt x="0" y="221"/>
                  </a:lnTo>
                  <a:cubicBezTo>
                    <a:pt x="17" y="220"/>
                    <a:pt x="43" y="220"/>
                    <a:pt x="46" y="220"/>
                  </a:cubicBezTo>
                  <a:cubicBezTo>
                    <a:pt x="58" y="220"/>
                    <a:pt x="87" y="221"/>
                    <a:pt x="97" y="221"/>
                  </a:cubicBezTo>
                  <a:lnTo>
                    <a:pt x="97" y="198"/>
                  </a:lnTo>
                  <a:cubicBezTo>
                    <a:pt x="88" y="198"/>
                    <a:pt x="79" y="195"/>
                    <a:pt x="79" y="192"/>
                  </a:cubicBezTo>
                  <a:cubicBezTo>
                    <a:pt x="79" y="192"/>
                    <a:pt x="79" y="191"/>
                    <a:pt x="82" y="187"/>
                  </a:cubicBezTo>
                  <a:lnTo>
                    <a:pt x="131" y="133"/>
                  </a:lnTo>
                  <a:lnTo>
                    <a:pt x="185" y="198"/>
                  </a:lnTo>
                  <a:lnTo>
                    <a:pt x="166" y="198"/>
                  </a:lnTo>
                  <a:lnTo>
                    <a:pt x="166" y="221"/>
                  </a:lnTo>
                  <a:cubicBezTo>
                    <a:pt x="179" y="221"/>
                    <a:pt x="209" y="220"/>
                    <a:pt x="226" y="220"/>
                  </a:cubicBezTo>
                  <a:cubicBezTo>
                    <a:pt x="242" y="220"/>
                    <a:pt x="264" y="221"/>
                    <a:pt x="281" y="221"/>
                  </a:cubicBezTo>
                  <a:lnTo>
                    <a:pt x="281" y="198"/>
                  </a:lnTo>
                  <a:lnTo>
                    <a:pt x="245" y="198"/>
                  </a:lnTo>
                  <a:lnTo>
                    <a:pt x="162" y="99"/>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1" name="Freeform 194">
              <a:extLst>
                <a:ext uri="{FF2B5EF4-FFF2-40B4-BE49-F238E27FC236}">
                  <a16:creationId xmlns:a16="http://schemas.microsoft.com/office/drawing/2014/main" id="{8022F27C-0360-4B14-BE29-66DC7C92F4AF}"/>
                </a:ext>
              </a:extLst>
            </p:cNvPr>
            <p:cNvSpPr>
              <a:spLocks/>
            </p:cNvSpPr>
            <p:nvPr>
              <p:custDataLst>
                <p:tags r:id="rId38"/>
              </p:custDataLst>
            </p:nvPr>
          </p:nvSpPr>
          <p:spPr bwMode="auto">
            <a:xfrm>
              <a:off x="8069263" y="2863850"/>
              <a:ext cx="76200" cy="333375"/>
            </a:xfrm>
            <a:custGeom>
              <a:avLst/>
              <a:gdLst>
                <a:gd name="T0" fmla="*/ 115 w 115"/>
                <a:gd name="T1" fmla="*/ 494 h 499"/>
                <a:gd name="T2" fmla="*/ 107 w 115"/>
                <a:gd name="T3" fmla="*/ 483 h 499"/>
                <a:gd name="T4" fmla="*/ 29 w 115"/>
                <a:gd name="T5" fmla="*/ 250 h 499"/>
                <a:gd name="T6" fmla="*/ 109 w 115"/>
                <a:gd name="T7" fmla="*/ 14 h 499"/>
                <a:gd name="T8" fmla="*/ 115 w 115"/>
                <a:gd name="T9" fmla="*/ 5 h 499"/>
                <a:gd name="T10" fmla="*/ 110 w 115"/>
                <a:gd name="T11" fmla="*/ 0 h 499"/>
                <a:gd name="T12" fmla="*/ 31 w 115"/>
                <a:gd name="T13" fmla="*/ 97 h 499"/>
                <a:gd name="T14" fmla="*/ 0 w 115"/>
                <a:gd name="T15" fmla="*/ 250 h 499"/>
                <a:gd name="T16" fmla="*/ 33 w 115"/>
                <a:gd name="T17" fmla="*/ 405 h 499"/>
                <a:gd name="T18" fmla="*/ 110 w 115"/>
                <a:gd name="T19" fmla="*/ 499 h 499"/>
                <a:gd name="T20" fmla="*/ 115 w 115"/>
                <a:gd name="T21" fmla="*/ 494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5" h="499">
                  <a:moveTo>
                    <a:pt x="115" y="494"/>
                  </a:moveTo>
                  <a:cubicBezTo>
                    <a:pt x="115" y="493"/>
                    <a:pt x="115" y="492"/>
                    <a:pt x="107" y="483"/>
                  </a:cubicBezTo>
                  <a:cubicBezTo>
                    <a:pt x="45" y="420"/>
                    <a:pt x="29" y="326"/>
                    <a:pt x="29" y="250"/>
                  </a:cubicBezTo>
                  <a:cubicBezTo>
                    <a:pt x="29" y="163"/>
                    <a:pt x="48" y="76"/>
                    <a:pt x="109" y="14"/>
                  </a:cubicBezTo>
                  <a:cubicBezTo>
                    <a:pt x="115" y="8"/>
                    <a:pt x="115" y="7"/>
                    <a:pt x="115" y="5"/>
                  </a:cubicBezTo>
                  <a:cubicBezTo>
                    <a:pt x="115" y="2"/>
                    <a:pt x="113" y="0"/>
                    <a:pt x="110" y="0"/>
                  </a:cubicBezTo>
                  <a:cubicBezTo>
                    <a:pt x="105" y="0"/>
                    <a:pt x="61" y="34"/>
                    <a:pt x="31" y="97"/>
                  </a:cubicBezTo>
                  <a:cubicBezTo>
                    <a:pt x="6" y="152"/>
                    <a:pt x="0" y="208"/>
                    <a:pt x="0" y="250"/>
                  </a:cubicBezTo>
                  <a:cubicBezTo>
                    <a:pt x="0" y="289"/>
                    <a:pt x="5" y="349"/>
                    <a:pt x="33" y="405"/>
                  </a:cubicBezTo>
                  <a:cubicBezTo>
                    <a:pt x="63" y="467"/>
                    <a:pt x="105" y="499"/>
                    <a:pt x="110" y="499"/>
                  </a:cubicBezTo>
                  <a:cubicBezTo>
                    <a:pt x="113" y="499"/>
                    <a:pt x="115" y="497"/>
                    <a:pt x="115" y="494"/>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2" name="Freeform 195">
              <a:extLst>
                <a:ext uri="{FF2B5EF4-FFF2-40B4-BE49-F238E27FC236}">
                  <a16:creationId xmlns:a16="http://schemas.microsoft.com/office/drawing/2014/main" id="{AC894480-16D8-42E1-A5F7-032E32941684}"/>
                </a:ext>
              </a:extLst>
            </p:cNvPr>
            <p:cNvSpPr>
              <a:spLocks/>
            </p:cNvSpPr>
            <p:nvPr>
              <p:custDataLst>
                <p:tags r:id="rId39"/>
              </p:custDataLst>
            </p:nvPr>
          </p:nvSpPr>
          <p:spPr bwMode="auto">
            <a:xfrm>
              <a:off x="8177213" y="2886075"/>
              <a:ext cx="273050" cy="227013"/>
            </a:xfrm>
            <a:custGeom>
              <a:avLst/>
              <a:gdLst>
                <a:gd name="T0" fmla="*/ 357 w 419"/>
                <a:gd name="T1" fmla="*/ 52 h 340"/>
                <a:gd name="T2" fmla="*/ 411 w 419"/>
                <a:gd name="T3" fmla="*/ 15 h 340"/>
                <a:gd name="T4" fmla="*/ 419 w 419"/>
                <a:gd name="T5" fmla="*/ 5 h 340"/>
                <a:gd name="T6" fmla="*/ 413 w 419"/>
                <a:gd name="T7" fmla="*/ 0 h 340"/>
                <a:gd name="T8" fmla="*/ 363 w 419"/>
                <a:gd name="T9" fmla="*/ 1 h 340"/>
                <a:gd name="T10" fmla="*/ 312 w 419"/>
                <a:gd name="T11" fmla="*/ 0 h 340"/>
                <a:gd name="T12" fmla="*/ 303 w 419"/>
                <a:gd name="T13" fmla="*/ 10 h 340"/>
                <a:gd name="T14" fmla="*/ 312 w 419"/>
                <a:gd name="T15" fmla="*/ 15 h 340"/>
                <a:gd name="T16" fmla="*/ 346 w 419"/>
                <a:gd name="T17" fmla="*/ 37 h 340"/>
                <a:gd name="T18" fmla="*/ 344 w 419"/>
                <a:gd name="T19" fmla="*/ 48 h 340"/>
                <a:gd name="T20" fmla="*/ 288 w 419"/>
                <a:gd name="T21" fmla="*/ 269 h 340"/>
                <a:gd name="T22" fmla="*/ 178 w 419"/>
                <a:gd name="T23" fmla="*/ 9 h 340"/>
                <a:gd name="T24" fmla="*/ 162 w 419"/>
                <a:gd name="T25" fmla="*/ 0 h 340"/>
                <a:gd name="T26" fmla="*/ 95 w 419"/>
                <a:gd name="T27" fmla="*/ 0 h 340"/>
                <a:gd name="T28" fmla="*/ 81 w 419"/>
                <a:gd name="T29" fmla="*/ 10 h 340"/>
                <a:gd name="T30" fmla="*/ 95 w 419"/>
                <a:gd name="T31" fmla="*/ 15 h 340"/>
                <a:gd name="T32" fmla="*/ 129 w 419"/>
                <a:gd name="T33" fmla="*/ 20 h 340"/>
                <a:gd name="T34" fmla="*/ 62 w 419"/>
                <a:gd name="T35" fmla="*/ 287 h 340"/>
                <a:gd name="T36" fmla="*/ 8 w 419"/>
                <a:gd name="T37" fmla="*/ 325 h 340"/>
                <a:gd name="T38" fmla="*/ 0 w 419"/>
                <a:gd name="T39" fmla="*/ 335 h 340"/>
                <a:gd name="T40" fmla="*/ 6 w 419"/>
                <a:gd name="T41" fmla="*/ 340 h 340"/>
                <a:gd name="T42" fmla="*/ 56 w 419"/>
                <a:gd name="T43" fmla="*/ 339 h 340"/>
                <a:gd name="T44" fmla="*/ 107 w 419"/>
                <a:gd name="T45" fmla="*/ 340 h 340"/>
                <a:gd name="T46" fmla="*/ 116 w 419"/>
                <a:gd name="T47" fmla="*/ 330 h 340"/>
                <a:gd name="T48" fmla="*/ 106 w 419"/>
                <a:gd name="T49" fmla="*/ 325 h 340"/>
                <a:gd name="T50" fmla="*/ 73 w 419"/>
                <a:gd name="T51" fmla="*/ 303 h 340"/>
                <a:gd name="T52" fmla="*/ 75 w 419"/>
                <a:gd name="T53" fmla="*/ 291 h 340"/>
                <a:gd name="T54" fmla="*/ 141 w 419"/>
                <a:gd name="T55" fmla="*/ 28 h 340"/>
                <a:gd name="T56" fmla="*/ 146 w 419"/>
                <a:gd name="T57" fmla="*/ 37 h 340"/>
                <a:gd name="T58" fmla="*/ 270 w 419"/>
                <a:gd name="T59" fmla="*/ 331 h 340"/>
                <a:gd name="T60" fmla="*/ 279 w 419"/>
                <a:gd name="T61" fmla="*/ 340 h 340"/>
                <a:gd name="T62" fmla="*/ 287 w 419"/>
                <a:gd name="T63" fmla="*/ 330 h 340"/>
                <a:gd name="T64" fmla="*/ 357 w 419"/>
                <a:gd name="T65" fmla="*/ 52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19" h="340">
                  <a:moveTo>
                    <a:pt x="357" y="52"/>
                  </a:moveTo>
                  <a:cubicBezTo>
                    <a:pt x="362" y="32"/>
                    <a:pt x="371" y="17"/>
                    <a:pt x="411" y="15"/>
                  </a:cubicBezTo>
                  <a:cubicBezTo>
                    <a:pt x="413" y="15"/>
                    <a:pt x="419" y="15"/>
                    <a:pt x="419" y="5"/>
                  </a:cubicBezTo>
                  <a:cubicBezTo>
                    <a:pt x="419" y="5"/>
                    <a:pt x="419" y="0"/>
                    <a:pt x="413" y="0"/>
                  </a:cubicBezTo>
                  <a:cubicBezTo>
                    <a:pt x="396" y="0"/>
                    <a:pt x="379" y="1"/>
                    <a:pt x="363" y="1"/>
                  </a:cubicBezTo>
                  <a:cubicBezTo>
                    <a:pt x="346" y="1"/>
                    <a:pt x="328" y="0"/>
                    <a:pt x="312" y="0"/>
                  </a:cubicBezTo>
                  <a:cubicBezTo>
                    <a:pt x="309" y="0"/>
                    <a:pt x="303" y="0"/>
                    <a:pt x="303" y="10"/>
                  </a:cubicBezTo>
                  <a:cubicBezTo>
                    <a:pt x="303" y="15"/>
                    <a:pt x="308" y="15"/>
                    <a:pt x="312" y="15"/>
                  </a:cubicBezTo>
                  <a:cubicBezTo>
                    <a:pt x="340" y="16"/>
                    <a:pt x="346" y="26"/>
                    <a:pt x="346" y="37"/>
                  </a:cubicBezTo>
                  <a:cubicBezTo>
                    <a:pt x="346" y="39"/>
                    <a:pt x="345" y="46"/>
                    <a:pt x="344" y="48"/>
                  </a:cubicBezTo>
                  <a:lnTo>
                    <a:pt x="288" y="269"/>
                  </a:lnTo>
                  <a:lnTo>
                    <a:pt x="178" y="9"/>
                  </a:lnTo>
                  <a:cubicBezTo>
                    <a:pt x="174" y="0"/>
                    <a:pt x="174" y="0"/>
                    <a:pt x="162" y="0"/>
                  </a:cubicBezTo>
                  <a:lnTo>
                    <a:pt x="95" y="0"/>
                  </a:lnTo>
                  <a:cubicBezTo>
                    <a:pt x="85" y="0"/>
                    <a:pt x="81" y="0"/>
                    <a:pt x="81" y="10"/>
                  </a:cubicBezTo>
                  <a:cubicBezTo>
                    <a:pt x="81" y="15"/>
                    <a:pt x="85" y="15"/>
                    <a:pt x="95" y="15"/>
                  </a:cubicBezTo>
                  <a:cubicBezTo>
                    <a:pt x="97" y="15"/>
                    <a:pt x="129" y="15"/>
                    <a:pt x="129" y="20"/>
                  </a:cubicBezTo>
                  <a:lnTo>
                    <a:pt x="62" y="287"/>
                  </a:lnTo>
                  <a:cubicBezTo>
                    <a:pt x="57" y="307"/>
                    <a:pt x="48" y="323"/>
                    <a:pt x="8" y="325"/>
                  </a:cubicBezTo>
                  <a:cubicBezTo>
                    <a:pt x="5" y="325"/>
                    <a:pt x="0" y="325"/>
                    <a:pt x="0" y="335"/>
                  </a:cubicBezTo>
                  <a:cubicBezTo>
                    <a:pt x="0" y="338"/>
                    <a:pt x="2" y="340"/>
                    <a:pt x="6" y="340"/>
                  </a:cubicBezTo>
                  <a:cubicBezTo>
                    <a:pt x="22" y="340"/>
                    <a:pt x="39" y="339"/>
                    <a:pt x="56" y="339"/>
                  </a:cubicBezTo>
                  <a:cubicBezTo>
                    <a:pt x="73" y="339"/>
                    <a:pt x="91" y="340"/>
                    <a:pt x="107" y="340"/>
                  </a:cubicBezTo>
                  <a:cubicBezTo>
                    <a:pt x="110" y="340"/>
                    <a:pt x="116" y="340"/>
                    <a:pt x="116" y="330"/>
                  </a:cubicBezTo>
                  <a:cubicBezTo>
                    <a:pt x="116" y="325"/>
                    <a:pt x="112" y="325"/>
                    <a:pt x="106" y="325"/>
                  </a:cubicBezTo>
                  <a:cubicBezTo>
                    <a:pt x="77" y="324"/>
                    <a:pt x="73" y="313"/>
                    <a:pt x="73" y="303"/>
                  </a:cubicBezTo>
                  <a:cubicBezTo>
                    <a:pt x="73" y="299"/>
                    <a:pt x="74" y="297"/>
                    <a:pt x="75" y="291"/>
                  </a:cubicBezTo>
                  <a:lnTo>
                    <a:pt x="141" y="28"/>
                  </a:lnTo>
                  <a:cubicBezTo>
                    <a:pt x="143" y="31"/>
                    <a:pt x="143" y="32"/>
                    <a:pt x="146" y="37"/>
                  </a:cubicBezTo>
                  <a:lnTo>
                    <a:pt x="270" y="331"/>
                  </a:lnTo>
                  <a:cubicBezTo>
                    <a:pt x="273" y="339"/>
                    <a:pt x="275" y="340"/>
                    <a:pt x="279" y="340"/>
                  </a:cubicBezTo>
                  <a:cubicBezTo>
                    <a:pt x="285" y="340"/>
                    <a:pt x="285" y="339"/>
                    <a:pt x="287" y="330"/>
                  </a:cubicBezTo>
                  <a:lnTo>
                    <a:pt x="357" y="52"/>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3" name="Freeform 196">
              <a:extLst>
                <a:ext uri="{FF2B5EF4-FFF2-40B4-BE49-F238E27FC236}">
                  <a16:creationId xmlns:a16="http://schemas.microsoft.com/office/drawing/2014/main" id="{0AD765A5-F946-4558-B01C-500824F73F1A}"/>
                </a:ext>
              </a:extLst>
            </p:cNvPr>
            <p:cNvSpPr>
              <a:spLocks/>
            </p:cNvSpPr>
            <p:nvPr>
              <p:custDataLst>
                <p:tags r:id="rId40"/>
              </p:custDataLst>
            </p:nvPr>
          </p:nvSpPr>
          <p:spPr bwMode="auto">
            <a:xfrm>
              <a:off x="8478838" y="2863850"/>
              <a:ext cx="76200" cy="333375"/>
            </a:xfrm>
            <a:custGeom>
              <a:avLst/>
              <a:gdLst>
                <a:gd name="T0" fmla="*/ 116 w 116"/>
                <a:gd name="T1" fmla="*/ 250 h 499"/>
                <a:gd name="T2" fmla="*/ 83 w 116"/>
                <a:gd name="T3" fmla="*/ 94 h 499"/>
                <a:gd name="T4" fmla="*/ 5 w 116"/>
                <a:gd name="T5" fmla="*/ 0 h 499"/>
                <a:gd name="T6" fmla="*/ 0 w 116"/>
                <a:gd name="T7" fmla="*/ 5 h 499"/>
                <a:gd name="T8" fmla="*/ 10 w 116"/>
                <a:gd name="T9" fmla="*/ 17 h 499"/>
                <a:gd name="T10" fmla="*/ 87 w 116"/>
                <a:gd name="T11" fmla="*/ 250 h 499"/>
                <a:gd name="T12" fmla="*/ 7 w 116"/>
                <a:gd name="T13" fmla="*/ 486 h 499"/>
                <a:gd name="T14" fmla="*/ 0 w 116"/>
                <a:gd name="T15" fmla="*/ 494 h 499"/>
                <a:gd name="T16" fmla="*/ 5 w 116"/>
                <a:gd name="T17" fmla="*/ 499 h 499"/>
                <a:gd name="T18" fmla="*/ 84 w 116"/>
                <a:gd name="T19" fmla="*/ 402 h 499"/>
                <a:gd name="T20" fmla="*/ 116 w 116"/>
                <a:gd name="T21" fmla="*/ 250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6" h="499">
                  <a:moveTo>
                    <a:pt x="116" y="250"/>
                  </a:moveTo>
                  <a:cubicBezTo>
                    <a:pt x="116" y="211"/>
                    <a:pt x="110" y="150"/>
                    <a:pt x="83" y="94"/>
                  </a:cubicBezTo>
                  <a:cubicBezTo>
                    <a:pt x="53" y="33"/>
                    <a:pt x="10" y="0"/>
                    <a:pt x="5" y="0"/>
                  </a:cubicBezTo>
                  <a:cubicBezTo>
                    <a:pt x="2" y="0"/>
                    <a:pt x="0" y="2"/>
                    <a:pt x="0" y="5"/>
                  </a:cubicBezTo>
                  <a:cubicBezTo>
                    <a:pt x="0" y="7"/>
                    <a:pt x="0" y="8"/>
                    <a:pt x="10" y="17"/>
                  </a:cubicBezTo>
                  <a:cubicBezTo>
                    <a:pt x="59" y="66"/>
                    <a:pt x="87" y="145"/>
                    <a:pt x="87" y="250"/>
                  </a:cubicBezTo>
                  <a:cubicBezTo>
                    <a:pt x="87" y="335"/>
                    <a:pt x="69" y="423"/>
                    <a:pt x="7" y="486"/>
                  </a:cubicBezTo>
                  <a:cubicBezTo>
                    <a:pt x="0" y="492"/>
                    <a:pt x="0" y="493"/>
                    <a:pt x="0" y="494"/>
                  </a:cubicBezTo>
                  <a:cubicBezTo>
                    <a:pt x="0" y="497"/>
                    <a:pt x="2" y="499"/>
                    <a:pt x="5" y="499"/>
                  </a:cubicBezTo>
                  <a:cubicBezTo>
                    <a:pt x="10" y="499"/>
                    <a:pt x="55" y="465"/>
                    <a:pt x="84" y="402"/>
                  </a:cubicBezTo>
                  <a:cubicBezTo>
                    <a:pt x="110" y="347"/>
                    <a:pt x="116" y="292"/>
                    <a:pt x="116" y="250"/>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4" name="Freeform 197">
              <a:extLst>
                <a:ext uri="{FF2B5EF4-FFF2-40B4-BE49-F238E27FC236}">
                  <a16:creationId xmlns:a16="http://schemas.microsoft.com/office/drawing/2014/main" id="{8309E84D-1D8F-49E2-A64E-1B55D129E90D}"/>
                </a:ext>
              </a:extLst>
            </p:cNvPr>
            <p:cNvSpPr>
              <a:spLocks/>
            </p:cNvSpPr>
            <p:nvPr>
              <p:custDataLst>
                <p:tags r:id="rId41"/>
              </p:custDataLst>
            </p:nvPr>
          </p:nvSpPr>
          <p:spPr bwMode="auto">
            <a:xfrm>
              <a:off x="8605838" y="2863850"/>
              <a:ext cx="74613" cy="333375"/>
            </a:xfrm>
            <a:custGeom>
              <a:avLst/>
              <a:gdLst>
                <a:gd name="T0" fmla="*/ 116 w 116"/>
                <a:gd name="T1" fmla="*/ 250 h 499"/>
                <a:gd name="T2" fmla="*/ 83 w 116"/>
                <a:gd name="T3" fmla="*/ 94 h 499"/>
                <a:gd name="T4" fmla="*/ 5 w 116"/>
                <a:gd name="T5" fmla="*/ 0 h 499"/>
                <a:gd name="T6" fmla="*/ 0 w 116"/>
                <a:gd name="T7" fmla="*/ 5 h 499"/>
                <a:gd name="T8" fmla="*/ 9 w 116"/>
                <a:gd name="T9" fmla="*/ 17 h 499"/>
                <a:gd name="T10" fmla="*/ 87 w 116"/>
                <a:gd name="T11" fmla="*/ 250 h 499"/>
                <a:gd name="T12" fmla="*/ 6 w 116"/>
                <a:gd name="T13" fmla="*/ 486 h 499"/>
                <a:gd name="T14" fmla="*/ 0 w 116"/>
                <a:gd name="T15" fmla="*/ 494 h 499"/>
                <a:gd name="T16" fmla="*/ 5 w 116"/>
                <a:gd name="T17" fmla="*/ 499 h 499"/>
                <a:gd name="T18" fmla="*/ 84 w 116"/>
                <a:gd name="T19" fmla="*/ 402 h 499"/>
                <a:gd name="T20" fmla="*/ 116 w 116"/>
                <a:gd name="T21" fmla="*/ 250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6" h="499">
                  <a:moveTo>
                    <a:pt x="116" y="250"/>
                  </a:moveTo>
                  <a:cubicBezTo>
                    <a:pt x="116" y="211"/>
                    <a:pt x="110" y="150"/>
                    <a:pt x="83" y="94"/>
                  </a:cubicBezTo>
                  <a:cubicBezTo>
                    <a:pt x="53" y="33"/>
                    <a:pt x="10" y="0"/>
                    <a:pt x="5" y="0"/>
                  </a:cubicBezTo>
                  <a:cubicBezTo>
                    <a:pt x="2" y="0"/>
                    <a:pt x="0" y="2"/>
                    <a:pt x="0" y="5"/>
                  </a:cubicBezTo>
                  <a:cubicBezTo>
                    <a:pt x="0" y="7"/>
                    <a:pt x="0" y="8"/>
                    <a:pt x="9" y="17"/>
                  </a:cubicBezTo>
                  <a:cubicBezTo>
                    <a:pt x="58" y="66"/>
                    <a:pt x="87" y="145"/>
                    <a:pt x="87" y="250"/>
                  </a:cubicBezTo>
                  <a:cubicBezTo>
                    <a:pt x="87" y="335"/>
                    <a:pt x="68" y="423"/>
                    <a:pt x="6" y="486"/>
                  </a:cubicBezTo>
                  <a:cubicBezTo>
                    <a:pt x="0" y="492"/>
                    <a:pt x="0" y="493"/>
                    <a:pt x="0" y="494"/>
                  </a:cubicBezTo>
                  <a:cubicBezTo>
                    <a:pt x="0" y="497"/>
                    <a:pt x="2" y="499"/>
                    <a:pt x="5" y="499"/>
                  </a:cubicBezTo>
                  <a:cubicBezTo>
                    <a:pt x="10" y="499"/>
                    <a:pt x="55" y="465"/>
                    <a:pt x="84" y="402"/>
                  </a:cubicBezTo>
                  <a:cubicBezTo>
                    <a:pt x="110" y="347"/>
                    <a:pt x="116" y="292"/>
                    <a:pt x="116" y="250"/>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5" name="Freeform 198">
              <a:extLst>
                <a:ext uri="{FF2B5EF4-FFF2-40B4-BE49-F238E27FC236}">
                  <a16:creationId xmlns:a16="http://schemas.microsoft.com/office/drawing/2014/main" id="{3111A28A-37C4-485E-A635-06B9980E65B3}"/>
                </a:ext>
              </a:extLst>
            </p:cNvPr>
            <p:cNvSpPr>
              <a:spLocks/>
            </p:cNvSpPr>
            <p:nvPr>
              <p:custDataLst>
                <p:tags r:id="rId42"/>
              </p:custDataLst>
            </p:nvPr>
          </p:nvSpPr>
          <p:spPr bwMode="auto">
            <a:xfrm>
              <a:off x="2647950" y="3802063"/>
              <a:ext cx="106363" cy="152400"/>
            </a:xfrm>
            <a:custGeom>
              <a:avLst/>
              <a:gdLst>
                <a:gd name="T0" fmla="*/ 87 w 163"/>
                <a:gd name="T1" fmla="*/ 127 h 229"/>
                <a:gd name="T2" fmla="*/ 139 w 163"/>
                <a:gd name="T3" fmla="*/ 173 h 229"/>
                <a:gd name="T4" fmla="*/ 83 w 163"/>
                <a:gd name="T5" fmla="*/ 218 h 229"/>
                <a:gd name="T6" fmla="*/ 13 w 163"/>
                <a:gd name="T7" fmla="*/ 148 h 229"/>
                <a:gd name="T8" fmla="*/ 7 w 163"/>
                <a:gd name="T9" fmla="*/ 139 h 229"/>
                <a:gd name="T10" fmla="*/ 0 w 163"/>
                <a:gd name="T11" fmla="*/ 152 h 229"/>
                <a:gd name="T12" fmla="*/ 0 w 163"/>
                <a:gd name="T13" fmla="*/ 217 h 229"/>
                <a:gd name="T14" fmla="*/ 6 w 163"/>
                <a:gd name="T15" fmla="*/ 229 h 229"/>
                <a:gd name="T16" fmla="*/ 18 w 163"/>
                <a:gd name="T17" fmla="*/ 219 h 229"/>
                <a:gd name="T18" fmla="*/ 28 w 163"/>
                <a:gd name="T19" fmla="*/ 208 h 229"/>
                <a:gd name="T20" fmla="*/ 83 w 163"/>
                <a:gd name="T21" fmla="*/ 229 h 229"/>
                <a:gd name="T22" fmla="*/ 163 w 163"/>
                <a:gd name="T23" fmla="*/ 160 h 229"/>
                <a:gd name="T24" fmla="*/ 142 w 163"/>
                <a:gd name="T25" fmla="*/ 113 h 229"/>
                <a:gd name="T26" fmla="*/ 85 w 163"/>
                <a:gd name="T27" fmla="*/ 89 h 229"/>
                <a:gd name="T28" fmla="*/ 24 w 163"/>
                <a:gd name="T29" fmla="*/ 48 h 229"/>
                <a:gd name="T30" fmla="*/ 80 w 163"/>
                <a:gd name="T31" fmla="*/ 10 h 229"/>
                <a:gd name="T32" fmla="*/ 138 w 163"/>
                <a:gd name="T33" fmla="*/ 70 h 229"/>
                <a:gd name="T34" fmla="*/ 144 w 163"/>
                <a:gd name="T35" fmla="*/ 75 h 229"/>
                <a:gd name="T36" fmla="*/ 151 w 163"/>
                <a:gd name="T37" fmla="*/ 63 h 229"/>
                <a:gd name="T38" fmla="*/ 151 w 163"/>
                <a:gd name="T39" fmla="*/ 12 h 229"/>
                <a:gd name="T40" fmla="*/ 145 w 163"/>
                <a:gd name="T41" fmla="*/ 0 h 229"/>
                <a:gd name="T42" fmla="*/ 135 w 163"/>
                <a:gd name="T43" fmla="*/ 6 h 229"/>
                <a:gd name="T44" fmla="*/ 127 w 163"/>
                <a:gd name="T45" fmla="*/ 14 h 229"/>
                <a:gd name="T46" fmla="*/ 80 w 163"/>
                <a:gd name="T47" fmla="*/ 0 h 229"/>
                <a:gd name="T48" fmla="*/ 0 w 163"/>
                <a:gd name="T49" fmla="*/ 62 h 229"/>
                <a:gd name="T50" fmla="*/ 21 w 163"/>
                <a:gd name="T51" fmla="*/ 104 h 229"/>
                <a:gd name="T52" fmla="*/ 87 w 163"/>
                <a:gd name="T53" fmla="*/ 127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3" h="229">
                  <a:moveTo>
                    <a:pt x="87" y="127"/>
                  </a:moveTo>
                  <a:cubicBezTo>
                    <a:pt x="98" y="129"/>
                    <a:pt x="139" y="137"/>
                    <a:pt x="139" y="173"/>
                  </a:cubicBezTo>
                  <a:cubicBezTo>
                    <a:pt x="139" y="199"/>
                    <a:pt x="122" y="218"/>
                    <a:pt x="83" y="218"/>
                  </a:cubicBezTo>
                  <a:cubicBezTo>
                    <a:pt x="41" y="218"/>
                    <a:pt x="23" y="190"/>
                    <a:pt x="13" y="148"/>
                  </a:cubicBezTo>
                  <a:cubicBezTo>
                    <a:pt x="12" y="141"/>
                    <a:pt x="11" y="139"/>
                    <a:pt x="7" y="139"/>
                  </a:cubicBezTo>
                  <a:cubicBezTo>
                    <a:pt x="0" y="139"/>
                    <a:pt x="0" y="143"/>
                    <a:pt x="0" y="152"/>
                  </a:cubicBezTo>
                  <a:lnTo>
                    <a:pt x="0" y="217"/>
                  </a:lnTo>
                  <a:cubicBezTo>
                    <a:pt x="0" y="226"/>
                    <a:pt x="0" y="229"/>
                    <a:pt x="6" y="229"/>
                  </a:cubicBezTo>
                  <a:cubicBezTo>
                    <a:pt x="8" y="229"/>
                    <a:pt x="9" y="229"/>
                    <a:pt x="18" y="219"/>
                  </a:cubicBezTo>
                  <a:cubicBezTo>
                    <a:pt x="19" y="218"/>
                    <a:pt x="19" y="217"/>
                    <a:pt x="28" y="208"/>
                  </a:cubicBezTo>
                  <a:cubicBezTo>
                    <a:pt x="50" y="229"/>
                    <a:pt x="72" y="229"/>
                    <a:pt x="83" y="229"/>
                  </a:cubicBezTo>
                  <a:cubicBezTo>
                    <a:pt x="140" y="229"/>
                    <a:pt x="163" y="196"/>
                    <a:pt x="163" y="160"/>
                  </a:cubicBezTo>
                  <a:cubicBezTo>
                    <a:pt x="163" y="134"/>
                    <a:pt x="148" y="119"/>
                    <a:pt x="142" y="113"/>
                  </a:cubicBezTo>
                  <a:cubicBezTo>
                    <a:pt x="126" y="97"/>
                    <a:pt x="106" y="93"/>
                    <a:pt x="85" y="89"/>
                  </a:cubicBezTo>
                  <a:cubicBezTo>
                    <a:pt x="57" y="83"/>
                    <a:pt x="24" y="77"/>
                    <a:pt x="24" y="48"/>
                  </a:cubicBezTo>
                  <a:cubicBezTo>
                    <a:pt x="24" y="30"/>
                    <a:pt x="37" y="10"/>
                    <a:pt x="80" y="10"/>
                  </a:cubicBezTo>
                  <a:cubicBezTo>
                    <a:pt x="135" y="10"/>
                    <a:pt x="137" y="55"/>
                    <a:pt x="138" y="70"/>
                  </a:cubicBezTo>
                  <a:cubicBezTo>
                    <a:pt x="139" y="75"/>
                    <a:pt x="143" y="75"/>
                    <a:pt x="144" y="75"/>
                  </a:cubicBezTo>
                  <a:cubicBezTo>
                    <a:pt x="151" y="75"/>
                    <a:pt x="151" y="72"/>
                    <a:pt x="151" y="63"/>
                  </a:cubicBezTo>
                  <a:lnTo>
                    <a:pt x="151" y="12"/>
                  </a:lnTo>
                  <a:cubicBezTo>
                    <a:pt x="151" y="4"/>
                    <a:pt x="151" y="0"/>
                    <a:pt x="145" y="0"/>
                  </a:cubicBezTo>
                  <a:cubicBezTo>
                    <a:pt x="143" y="0"/>
                    <a:pt x="142" y="0"/>
                    <a:pt x="135" y="6"/>
                  </a:cubicBezTo>
                  <a:cubicBezTo>
                    <a:pt x="134" y="8"/>
                    <a:pt x="129" y="13"/>
                    <a:pt x="127" y="14"/>
                  </a:cubicBezTo>
                  <a:cubicBezTo>
                    <a:pt x="108" y="0"/>
                    <a:pt x="87" y="0"/>
                    <a:pt x="80" y="0"/>
                  </a:cubicBezTo>
                  <a:cubicBezTo>
                    <a:pt x="19" y="0"/>
                    <a:pt x="0" y="34"/>
                    <a:pt x="0" y="62"/>
                  </a:cubicBezTo>
                  <a:cubicBezTo>
                    <a:pt x="0" y="79"/>
                    <a:pt x="8" y="93"/>
                    <a:pt x="21" y="104"/>
                  </a:cubicBezTo>
                  <a:cubicBezTo>
                    <a:pt x="37" y="117"/>
                    <a:pt x="51" y="120"/>
                    <a:pt x="87" y="127"/>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6" name="Oval 199">
              <a:extLst>
                <a:ext uri="{FF2B5EF4-FFF2-40B4-BE49-F238E27FC236}">
                  <a16:creationId xmlns:a16="http://schemas.microsoft.com/office/drawing/2014/main" id="{A07616DD-9EF1-4910-92A3-D78D8DCC5CAB}"/>
                </a:ext>
              </a:extLst>
            </p:cNvPr>
            <p:cNvSpPr>
              <a:spLocks noChangeArrowheads="1"/>
            </p:cNvSpPr>
            <p:nvPr>
              <p:custDataLst>
                <p:tags r:id="rId43"/>
              </p:custDataLst>
            </p:nvPr>
          </p:nvSpPr>
          <p:spPr bwMode="auto">
            <a:xfrm>
              <a:off x="2792413" y="3916363"/>
              <a:ext cx="34925" cy="34925"/>
            </a:xfrm>
            <a:prstGeom prst="ellipse">
              <a:avLst/>
            </a:pr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7" name="Freeform 200">
              <a:extLst>
                <a:ext uri="{FF2B5EF4-FFF2-40B4-BE49-F238E27FC236}">
                  <a16:creationId xmlns:a16="http://schemas.microsoft.com/office/drawing/2014/main" id="{0E643997-FC29-4257-BCCD-FAA095E68468}"/>
                </a:ext>
              </a:extLst>
            </p:cNvPr>
            <p:cNvSpPr>
              <a:spLocks/>
            </p:cNvSpPr>
            <p:nvPr>
              <p:custDataLst>
                <p:tags r:id="rId44"/>
              </p:custDataLst>
            </p:nvPr>
          </p:nvSpPr>
          <p:spPr bwMode="auto">
            <a:xfrm>
              <a:off x="2862263" y="3746500"/>
              <a:ext cx="101600" cy="207963"/>
            </a:xfrm>
            <a:custGeom>
              <a:avLst/>
              <a:gdLst>
                <a:gd name="T0" fmla="*/ 77 w 156"/>
                <a:gd name="T1" fmla="*/ 107 h 312"/>
                <a:gd name="T2" fmla="*/ 148 w 156"/>
                <a:gd name="T3" fmla="*/ 107 h 312"/>
                <a:gd name="T4" fmla="*/ 148 w 156"/>
                <a:gd name="T5" fmla="*/ 92 h 312"/>
                <a:gd name="T6" fmla="*/ 77 w 156"/>
                <a:gd name="T7" fmla="*/ 92 h 312"/>
                <a:gd name="T8" fmla="*/ 77 w 156"/>
                <a:gd name="T9" fmla="*/ 0 h 312"/>
                <a:gd name="T10" fmla="*/ 64 w 156"/>
                <a:gd name="T11" fmla="*/ 0 h 312"/>
                <a:gd name="T12" fmla="*/ 0 w 156"/>
                <a:gd name="T13" fmla="*/ 96 h 312"/>
                <a:gd name="T14" fmla="*/ 0 w 156"/>
                <a:gd name="T15" fmla="*/ 107 h 312"/>
                <a:gd name="T16" fmla="*/ 42 w 156"/>
                <a:gd name="T17" fmla="*/ 107 h 312"/>
                <a:gd name="T18" fmla="*/ 42 w 156"/>
                <a:gd name="T19" fmla="*/ 245 h 312"/>
                <a:gd name="T20" fmla="*/ 107 w 156"/>
                <a:gd name="T21" fmla="*/ 312 h 312"/>
                <a:gd name="T22" fmla="*/ 156 w 156"/>
                <a:gd name="T23" fmla="*/ 245 h 312"/>
                <a:gd name="T24" fmla="*/ 156 w 156"/>
                <a:gd name="T25" fmla="*/ 217 h 312"/>
                <a:gd name="T26" fmla="*/ 144 w 156"/>
                <a:gd name="T27" fmla="*/ 217 h 312"/>
                <a:gd name="T28" fmla="*/ 144 w 156"/>
                <a:gd name="T29" fmla="*/ 244 h 312"/>
                <a:gd name="T30" fmla="*/ 110 w 156"/>
                <a:gd name="T31" fmla="*/ 300 h 312"/>
                <a:gd name="T32" fmla="*/ 77 w 156"/>
                <a:gd name="T33" fmla="*/ 246 h 312"/>
                <a:gd name="T34" fmla="*/ 77 w 156"/>
                <a:gd name="T35" fmla="*/ 107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6" h="312">
                  <a:moveTo>
                    <a:pt x="77" y="107"/>
                  </a:moveTo>
                  <a:lnTo>
                    <a:pt x="148" y="107"/>
                  </a:lnTo>
                  <a:lnTo>
                    <a:pt x="148" y="92"/>
                  </a:lnTo>
                  <a:lnTo>
                    <a:pt x="77" y="92"/>
                  </a:lnTo>
                  <a:lnTo>
                    <a:pt x="77" y="0"/>
                  </a:lnTo>
                  <a:lnTo>
                    <a:pt x="64" y="0"/>
                  </a:lnTo>
                  <a:cubicBezTo>
                    <a:pt x="64" y="41"/>
                    <a:pt x="49" y="94"/>
                    <a:pt x="0" y="96"/>
                  </a:cubicBezTo>
                  <a:lnTo>
                    <a:pt x="0" y="107"/>
                  </a:lnTo>
                  <a:lnTo>
                    <a:pt x="42" y="107"/>
                  </a:lnTo>
                  <a:lnTo>
                    <a:pt x="42" y="245"/>
                  </a:lnTo>
                  <a:cubicBezTo>
                    <a:pt x="42" y="306"/>
                    <a:pt x="89" y="312"/>
                    <a:pt x="107" y="312"/>
                  </a:cubicBezTo>
                  <a:cubicBezTo>
                    <a:pt x="142" y="312"/>
                    <a:pt x="156" y="277"/>
                    <a:pt x="156" y="245"/>
                  </a:cubicBezTo>
                  <a:lnTo>
                    <a:pt x="156" y="217"/>
                  </a:lnTo>
                  <a:lnTo>
                    <a:pt x="144" y="217"/>
                  </a:lnTo>
                  <a:lnTo>
                    <a:pt x="144" y="244"/>
                  </a:lnTo>
                  <a:cubicBezTo>
                    <a:pt x="144" y="281"/>
                    <a:pt x="129" y="300"/>
                    <a:pt x="110" y="300"/>
                  </a:cubicBezTo>
                  <a:cubicBezTo>
                    <a:pt x="77" y="300"/>
                    <a:pt x="77" y="255"/>
                    <a:pt x="77" y="246"/>
                  </a:cubicBezTo>
                  <a:lnTo>
                    <a:pt x="77" y="107"/>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8" name="Oval 201">
              <a:extLst>
                <a:ext uri="{FF2B5EF4-FFF2-40B4-BE49-F238E27FC236}">
                  <a16:creationId xmlns:a16="http://schemas.microsoft.com/office/drawing/2014/main" id="{6A824A23-4FA6-4CE5-9158-182D455ED1C3}"/>
                </a:ext>
              </a:extLst>
            </p:cNvPr>
            <p:cNvSpPr>
              <a:spLocks noChangeArrowheads="1"/>
            </p:cNvSpPr>
            <p:nvPr>
              <p:custDataLst>
                <p:tags r:id="rId45"/>
              </p:custDataLst>
            </p:nvPr>
          </p:nvSpPr>
          <p:spPr bwMode="auto">
            <a:xfrm>
              <a:off x="3009900" y="3916363"/>
              <a:ext cx="34925" cy="34925"/>
            </a:xfrm>
            <a:prstGeom prst="ellipse">
              <a:avLst/>
            </a:pr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9" name="Freeform 202">
              <a:extLst>
                <a:ext uri="{FF2B5EF4-FFF2-40B4-BE49-F238E27FC236}">
                  <a16:creationId xmlns:a16="http://schemas.microsoft.com/office/drawing/2014/main" id="{4CE784BC-B4E9-48F7-8B2B-06475F9B24E3}"/>
                </a:ext>
              </a:extLst>
            </p:cNvPr>
            <p:cNvSpPr>
              <a:spLocks/>
            </p:cNvSpPr>
            <p:nvPr>
              <p:custDataLst>
                <p:tags r:id="rId46"/>
              </p:custDataLst>
            </p:nvPr>
          </p:nvSpPr>
          <p:spPr bwMode="auto">
            <a:xfrm>
              <a:off x="3186113" y="3803650"/>
              <a:ext cx="184150" cy="147638"/>
            </a:xfrm>
            <a:custGeom>
              <a:avLst/>
              <a:gdLst>
                <a:gd name="T0" fmla="*/ 162 w 281"/>
                <a:gd name="T1" fmla="*/ 99 h 222"/>
                <a:gd name="T2" fmla="*/ 220 w 281"/>
                <a:gd name="T3" fmla="*/ 34 h 222"/>
                <a:gd name="T4" fmla="*/ 271 w 281"/>
                <a:gd name="T5" fmla="*/ 24 h 222"/>
                <a:gd name="T6" fmla="*/ 271 w 281"/>
                <a:gd name="T7" fmla="*/ 0 h 222"/>
                <a:gd name="T8" fmla="*/ 225 w 281"/>
                <a:gd name="T9" fmla="*/ 2 h 222"/>
                <a:gd name="T10" fmla="*/ 174 w 281"/>
                <a:gd name="T11" fmla="*/ 0 h 222"/>
                <a:gd name="T12" fmla="*/ 174 w 281"/>
                <a:gd name="T13" fmla="*/ 24 h 222"/>
                <a:gd name="T14" fmla="*/ 193 w 281"/>
                <a:gd name="T15" fmla="*/ 28 h 222"/>
                <a:gd name="T16" fmla="*/ 189 w 281"/>
                <a:gd name="T17" fmla="*/ 34 h 222"/>
                <a:gd name="T18" fmla="*/ 147 w 281"/>
                <a:gd name="T19" fmla="*/ 81 h 222"/>
                <a:gd name="T20" fmla="*/ 98 w 281"/>
                <a:gd name="T21" fmla="*/ 24 h 222"/>
                <a:gd name="T22" fmla="*/ 118 w 281"/>
                <a:gd name="T23" fmla="*/ 24 h 222"/>
                <a:gd name="T24" fmla="*/ 118 w 281"/>
                <a:gd name="T25" fmla="*/ 0 h 222"/>
                <a:gd name="T26" fmla="*/ 58 w 281"/>
                <a:gd name="T27" fmla="*/ 2 h 222"/>
                <a:gd name="T28" fmla="*/ 3 w 281"/>
                <a:gd name="T29" fmla="*/ 0 h 222"/>
                <a:gd name="T30" fmla="*/ 3 w 281"/>
                <a:gd name="T31" fmla="*/ 24 h 222"/>
                <a:gd name="T32" fmla="*/ 38 w 281"/>
                <a:gd name="T33" fmla="*/ 24 h 222"/>
                <a:gd name="T34" fmla="*/ 116 w 281"/>
                <a:gd name="T35" fmla="*/ 116 h 222"/>
                <a:gd name="T36" fmla="*/ 51 w 281"/>
                <a:gd name="T37" fmla="*/ 189 h 222"/>
                <a:gd name="T38" fmla="*/ 0 w 281"/>
                <a:gd name="T39" fmla="*/ 199 h 222"/>
                <a:gd name="T40" fmla="*/ 0 w 281"/>
                <a:gd name="T41" fmla="*/ 222 h 222"/>
                <a:gd name="T42" fmla="*/ 46 w 281"/>
                <a:gd name="T43" fmla="*/ 220 h 222"/>
                <a:gd name="T44" fmla="*/ 98 w 281"/>
                <a:gd name="T45" fmla="*/ 222 h 222"/>
                <a:gd name="T46" fmla="*/ 98 w 281"/>
                <a:gd name="T47" fmla="*/ 199 h 222"/>
                <a:gd name="T48" fmla="*/ 79 w 281"/>
                <a:gd name="T49" fmla="*/ 193 h 222"/>
                <a:gd name="T50" fmla="*/ 83 w 281"/>
                <a:gd name="T51" fmla="*/ 188 h 222"/>
                <a:gd name="T52" fmla="*/ 131 w 281"/>
                <a:gd name="T53" fmla="*/ 134 h 222"/>
                <a:gd name="T54" fmla="*/ 186 w 281"/>
                <a:gd name="T55" fmla="*/ 199 h 222"/>
                <a:gd name="T56" fmla="*/ 167 w 281"/>
                <a:gd name="T57" fmla="*/ 199 h 222"/>
                <a:gd name="T58" fmla="*/ 167 w 281"/>
                <a:gd name="T59" fmla="*/ 222 h 222"/>
                <a:gd name="T60" fmla="*/ 226 w 281"/>
                <a:gd name="T61" fmla="*/ 220 h 222"/>
                <a:gd name="T62" fmla="*/ 281 w 281"/>
                <a:gd name="T63" fmla="*/ 222 h 222"/>
                <a:gd name="T64" fmla="*/ 281 w 281"/>
                <a:gd name="T65" fmla="*/ 199 h 222"/>
                <a:gd name="T66" fmla="*/ 246 w 281"/>
                <a:gd name="T67" fmla="*/ 199 h 222"/>
                <a:gd name="T68" fmla="*/ 162 w 281"/>
                <a:gd name="T69" fmla="*/ 99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81" h="222">
                  <a:moveTo>
                    <a:pt x="162" y="99"/>
                  </a:moveTo>
                  <a:lnTo>
                    <a:pt x="220" y="34"/>
                  </a:lnTo>
                  <a:cubicBezTo>
                    <a:pt x="227" y="27"/>
                    <a:pt x="230" y="24"/>
                    <a:pt x="271" y="24"/>
                  </a:cubicBezTo>
                  <a:lnTo>
                    <a:pt x="271" y="0"/>
                  </a:lnTo>
                  <a:cubicBezTo>
                    <a:pt x="254" y="1"/>
                    <a:pt x="228" y="2"/>
                    <a:pt x="225" y="2"/>
                  </a:cubicBezTo>
                  <a:cubicBezTo>
                    <a:pt x="213" y="2"/>
                    <a:pt x="188" y="1"/>
                    <a:pt x="174" y="0"/>
                  </a:cubicBezTo>
                  <a:lnTo>
                    <a:pt x="174" y="24"/>
                  </a:lnTo>
                  <a:cubicBezTo>
                    <a:pt x="181" y="24"/>
                    <a:pt x="187" y="25"/>
                    <a:pt x="193" y="28"/>
                  </a:cubicBezTo>
                  <a:cubicBezTo>
                    <a:pt x="191" y="31"/>
                    <a:pt x="191" y="32"/>
                    <a:pt x="189" y="34"/>
                  </a:cubicBezTo>
                  <a:lnTo>
                    <a:pt x="147" y="81"/>
                  </a:lnTo>
                  <a:lnTo>
                    <a:pt x="98" y="24"/>
                  </a:lnTo>
                  <a:lnTo>
                    <a:pt x="118" y="24"/>
                  </a:lnTo>
                  <a:lnTo>
                    <a:pt x="118" y="0"/>
                  </a:lnTo>
                  <a:cubicBezTo>
                    <a:pt x="105" y="1"/>
                    <a:pt x="74" y="2"/>
                    <a:pt x="58" y="2"/>
                  </a:cubicBezTo>
                  <a:cubicBezTo>
                    <a:pt x="42" y="2"/>
                    <a:pt x="19" y="1"/>
                    <a:pt x="3" y="0"/>
                  </a:cubicBezTo>
                  <a:lnTo>
                    <a:pt x="3" y="24"/>
                  </a:lnTo>
                  <a:lnTo>
                    <a:pt x="38" y="24"/>
                  </a:lnTo>
                  <a:lnTo>
                    <a:pt x="116" y="116"/>
                  </a:lnTo>
                  <a:lnTo>
                    <a:pt x="51" y="189"/>
                  </a:lnTo>
                  <a:cubicBezTo>
                    <a:pt x="42" y="199"/>
                    <a:pt x="24" y="199"/>
                    <a:pt x="0" y="199"/>
                  </a:cubicBezTo>
                  <a:lnTo>
                    <a:pt x="0" y="222"/>
                  </a:lnTo>
                  <a:cubicBezTo>
                    <a:pt x="18" y="221"/>
                    <a:pt x="44" y="220"/>
                    <a:pt x="46" y="220"/>
                  </a:cubicBezTo>
                  <a:cubicBezTo>
                    <a:pt x="59" y="220"/>
                    <a:pt x="88" y="221"/>
                    <a:pt x="98" y="222"/>
                  </a:cubicBezTo>
                  <a:lnTo>
                    <a:pt x="98" y="199"/>
                  </a:lnTo>
                  <a:cubicBezTo>
                    <a:pt x="89" y="199"/>
                    <a:pt x="79" y="196"/>
                    <a:pt x="79" y="193"/>
                  </a:cubicBezTo>
                  <a:cubicBezTo>
                    <a:pt x="79" y="193"/>
                    <a:pt x="79" y="192"/>
                    <a:pt x="83" y="188"/>
                  </a:cubicBezTo>
                  <a:lnTo>
                    <a:pt x="131" y="134"/>
                  </a:lnTo>
                  <a:lnTo>
                    <a:pt x="186" y="199"/>
                  </a:lnTo>
                  <a:lnTo>
                    <a:pt x="167" y="199"/>
                  </a:lnTo>
                  <a:lnTo>
                    <a:pt x="167" y="222"/>
                  </a:lnTo>
                  <a:cubicBezTo>
                    <a:pt x="180" y="221"/>
                    <a:pt x="210" y="220"/>
                    <a:pt x="226" y="220"/>
                  </a:cubicBezTo>
                  <a:cubicBezTo>
                    <a:pt x="242" y="220"/>
                    <a:pt x="265" y="221"/>
                    <a:pt x="281" y="222"/>
                  </a:cubicBezTo>
                  <a:lnTo>
                    <a:pt x="281" y="199"/>
                  </a:lnTo>
                  <a:lnTo>
                    <a:pt x="246" y="199"/>
                  </a:lnTo>
                  <a:lnTo>
                    <a:pt x="162" y="99"/>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0" name="Freeform 203">
              <a:extLst>
                <a:ext uri="{FF2B5EF4-FFF2-40B4-BE49-F238E27FC236}">
                  <a16:creationId xmlns:a16="http://schemas.microsoft.com/office/drawing/2014/main" id="{03C4BD68-E77C-4A87-B5D1-2276FA860E41}"/>
                </a:ext>
              </a:extLst>
            </p:cNvPr>
            <p:cNvSpPr>
              <a:spLocks/>
            </p:cNvSpPr>
            <p:nvPr>
              <p:custDataLst>
                <p:tags r:id="rId47"/>
              </p:custDataLst>
            </p:nvPr>
          </p:nvSpPr>
          <p:spPr bwMode="auto">
            <a:xfrm>
              <a:off x="3409950" y="3702050"/>
              <a:ext cx="74613" cy="331788"/>
            </a:xfrm>
            <a:custGeom>
              <a:avLst/>
              <a:gdLst>
                <a:gd name="T0" fmla="*/ 116 w 116"/>
                <a:gd name="T1" fmla="*/ 494 h 499"/>
                <a:gd name="T2" fmla="*/ 107 w 116"/>
                <a:gd name="T3" fmla="*/ 483 h 499"/>
                <a:gd name="T4" fmla="*/ 29 w 116"/>
                <a:gd name="T5" fmla="*/ 249 h 499"/>
                <a:gd name="T6" fmla="*/ 109 w 116"/>
                <a:gd name="T7" fmla="*/ 13 h 499"/>
                <a:gd name="T8" fmla="*/ 116 w 116"/>
                <a:gd name="T9" fmla="*/ 5 h 499"/>
                <a:gd name="T10" fmla="*/ 111 w 116"/>
                <a:gd name="T11" fmla="*/ 0 h 499"/>
                <a:gd name="T12" fmla="*/ 32 w 116"/>
                <a:gd name="T13" fmla="*/ 97 h 499"/>
                <a:gd name="T14" fmla="*/ 0 w 116"/>
                <a:gd name="T15" fmla="*/ 249 h 499"/>
                <a:gd name="T16" fmla="*/ 33 w 116"/>
                <a:gd name="T17" fmla="*/ 405 h 499"/>
                <a:gd name="T18" fmla="*/ 111 w 116"/>
                <a:gd name="T19" fmla="*/ 499 h 499"/>
                <a:gd name="T20" fmla="*/ 116 w 116"/>
                <a:gd name="T21" fmla="*/ 494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6" h="499">
                  <a:moveTo>
                    <a:pt x="116" y="494"/>
                  </a:moveTo>
                  <a:cubicBezTo>
                    <a:pt x="116" y="492"/>
                    <a:pt x="116" y="491"/>
                    <a:pt x="107" y="483"/>
                  </a:cubicBezTo>
                  <a:cubicBezTo>
                    <a:pt x="45" y="420"/>
                    <a:pt x="29" y="326"/>
                    <a:pt x="29" y="249"/>
                  </a:cubicBezTo>
                  <a:cubicBezTo>
                    <a:pt x="29" y="162"/>
                    <a:pt x="48" y="76"/>
                    <a:pt x="109" y="13"/>
                  </a:cubicBezTo>
                  <a:cubicBezTo>
                    <a:pt x="116" y="7"/>
                    <a:pt x="116" y="6"/>
                    <a:pt x="116" y="5"/>
                  </a:cubicBezTo>
                  <a:cubicBezTo>
                    <a:pt x="116" y="1"/>
                    <a:pt x="114" y="0"/>
                    <a:pt x="111" y="0"/>
                  </a:cubicBezTo>
                  <a:cubicBezTo>
                    <a:pt x="106" y="0"/>
                    <a:pt x="61" y="34"/>
                    <a:pt x="32" y="97"/>
                  </a:cubicBezTo>
                  <a:cubicBezTo>
                    <a:pt x="6" y="152"/>
                    <a:pt x="0" y="207"/>
                    <a:pt x="0" y="249"/>
                  </a:cubicBezTo>
                  <a:cubicBezTo>
                    <a:pt x="0" y="288"/>
                    <a:pt x="6" y="349"/>
                    <a:pt x="33" y="405"/>
                  </a:cubicBezTo>
                  <a:cubicBezTo>
                    <a:pt x="63" y="466"/>
                    <a:pt x="106" y="499"/>
                    <a:pt x="111" y="499"/>
                  </a:cubicBezTo>
                  <a:cubicBezTo>
                    <a:pt x="114" y="499"/>
                    <a:pt x="116" y="497"/>
                    <a:pt x="116" y="494"/>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1" name="Freeform 204">
              <a:extLst>
                <a:ext uri="{FF2B5EF4-FFF2-40B4-BE49-F238E27FC236}">
                  <a16:creationId xmlns:a16="http://schemas.microsoft.com/office/drawing/2014/main" id="{8FCD546A-795F-4D68-89BB-D2B8500A4D75}"/>
                </a:ext>
              </a:extLst>
            </p:cNvPr>
            <p:cNvSpPr>
              <a:spLocks noEditPoints="1"/>
            </p:cNvSpPr>
            <p:nvPr>
              <p:custDataLst>
                <p:tags r:id="rId48"/>
              </p:custDataLst>
            </p:nvPr>
          </p:nvSpPr>
          <p:spPr bwMode="auto">
            <a:xfrm>
              <a:off x="3513138" y="3730625"/>
              <a:ext cx="85725" cy="223838"/>
            </a:xfrm>
            <a:custGeom>
              <a:avLst/>
              <a:gdLst>
                <a:gd name="T0" fmla="*/ 127 w 132"/>
                <a:gd name="T1" fmla="*/ 18 h 335"/>
                <a:gd name="T2" fmla="*/ 109 w 132"/>
                <a:gd name="T3" fmla="*/ 0 h 335"/>
                <a:gd name="T4" fmla="*/ 82 w 132"/>
                <a:gd name="T5" fmla="*/ 27 h 335"/>
                <a:gd name="T6" fmla="*/ 101 w 132"/>
                <a:gd name="T7" fmla="*/ 45 h 335"/>
                <a:gd name="T8" fmla="*/ 127 w 132"/>
                <a:gd name="T9" fmla="*/ 18 h 335"/>
                <a:gd name="T10" fmla="*/ 89 w 132"/>
                <a:gd name="T11" fmla="*/ 206 h 335"/>
                <a:gd name="T12" fmla="*/ 100 w 132"/>
                <a:gd name="T13" fmla="*/ 177 h 335"/>
                <a:gd name="T14" fmla="*/ 107 w 132"/>
                <a:gd name="T15" fmla="*/ 150 h 335"/>
                <a:gd name="T16" fmla="*/ 66 w 132"/>
                <a:gd name="T17" fmla="*/ 109 h 335"/>
                <a:gd name="T18" fmla="*/ 0 w 132"/>
                <a:gd name="T19" fmla="*/ 186 h 335"/>
                <a:gd name="T20" fmla="*/ 6 w 132"/>
                <a:gd name="T21" fmla="*/ 191 h 335"/>
                <a:gd name="T22" fmla="*/ 14 w 132"/>
                <a:gd name="T23" fmla="*/ 182 h 335"/>
                <a:gd name="T24" fmla="*/ 64 w 132"/>
                <a:gd name="T25" fmla="*/ 120 h 335"/>
                <a:gd name="T26" fmla="*/ 77 w 132"/>
                <a:gd name="T27" fmla="*/ 136 h 335"/>
                <a:gd name="T28" fmla="*/ 71 w 132"/>
                <a:gd name="T29" fmla="*/ 162 h 335"/>
                <a:gd name="T30" fmla="*/ 37 w 132"/>
                <a:gd name="T31" fmla="*/ 255 h 335"/>
                <a:gd name="T32" fmla="*/ 25 w 132"/>
                <a:gd name="T33" fmla="*/ 295 h 335"/>
                <a:gd name="T34" fmla="*/ 66 w 132"/>
                <a:gd name="T35" fmla="*/ 335 h 335"/>
                <a:gd name="T36" fmla="*/ 132 w 132"/>
                <a:gd name="T37" fmla="*/ 259 h 335"/>
                <a:gd name="T38" fmla="*/ 126 w 132"/>
                <a:gd name="T39" fmla="*/ 254 h 335"/>
                <a:gd name="T40" fmla="*/ 118 w 132"/>
                <a:gd name="T41" fmla="*/ 263 h 335"/>
                <a:gd name="T42" fmla="*/ 67 w 132"/>
                <a:gd name="T43" fmla="*/ 324 h 335"/>
                <a:gd name="T44" fmla="*/ 55 w 132"/>
                <a:gd name="T45" fmla="*/ 308 h 335"/>
                <a:gd name="T46" fmla="*/ 70 w 132"/>
                <a:gd name="T47" fmla="*/ 258 h 335"/>
                <a:gd name="T48" fmla="*/ 89 w 132"/>
                <a:gd name="T49" fmla="*/ 20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2" h="335">
                  <a:moveTo>
                    <a:pt x="127" y="18"/>
                  </a:moveTo>
                  <a:cubicBezTo>
                    <a:pt x="127" y="8"/>
                    <a:pt x="120" y="0"/>
                    <a:pt x="109" y="0"/>
                  </a:cubicBezTo>
                  <a:cubicBezTo>
                    <a:pt x="95" y="0"/>
                    <a:pt x="82" y="13"/>
                    <a:pt x="82" y="27"/>
                  </a:cubicBezTo>
                  <a:cubicBezTo>
                    <a:pt x="82" y="36"/>
                    <a:pt x="89" y="45"/>
                    <a:pt x="101" y="45"/>
                  </a:cubicBezTo>
                  <a:cubicBezTo>
                    <a:pt x="112" y="45"/>
                    <a:pt x="127" y="33"/>
                    <a:pt x="127" y="18"/>
                  </a:cubicBezTo>
                  <a:close/>
                  <a:moveTo>
                    <a:pt x="89" y="206"/>
                  </a:moveTo>
                  <a:cubicBezTo>
                    <a:pt x="95" y="191"/>
                    <a:pt x="95" y="190"/>
                    <a:pt x="100" y="177"/>
                  </a:cubicBezTo>
                  <a:cubicBezTo>
                    <a:pt x="104" y="167"/>
                    <a:pt x="107" y="160"/>
                    <a:pt x="107" y="150"/>
                  </a:cubicBezTo>
                  <a:cubicBezTo>
                    <a:pt x="107" y="128"/>
                    <a:pt x="91" y="109"/>
                    <a:pt x="66" y="109"/>
                  </a:cubicBezTo>
                  <a:cubicBezTo>
                    <a:pt x="19" y="109"/>
                    <a:pt x="0" y="182"/>
                    <a:pt x="0" y="186"/>
                  </a:cubicBezTo>
                  <a:cubicBezTo>
                    <a:pt x="0" y="191"/>
                    <a:pt x="5" y="191"/>
                    <a:pt x="6" y="191"/>
                  </a:cubicBezTo>
                  <a:cubicBezTo>
                    <a:pt x="11" y="191"/>
                    <a:pt x="12" y="190"/>
                    <a:pt x="14" y="182"/>
                  </a:cubicBezTo>
                  <a:cubicBezTo>
                    <a:pt x="27" y="135"/>
                    <a:pt x="47" y="120"/>
                    <a:pt x="64" y="120"/>
                  </a:cubicBezTo>
                  <a:cubicBezTo>
                    <a:pt x="68" y="120"/>
                    <a:pt x="77" y="120"/>
                    <a:pt x="77" y="136"/>
                  </a:cubicBezTo>
                  <a:cubicBezTo>
                    <a:pt x="77" y="147"/>
                    <a:pt x="73" y="157"/>
                    <a:pt x="71" y="162"/>
                  </a:cubicBezTo>
                  <a:cubicBezTo>
                    <a:pt x="67" y="175"/>
                    <a:pt x="45" y="233"/>
                    <a:pt x="37" y="255"/>
                  </a:cubicBezTo>
                  <a:cubicBezTo>
                    <a:pt x="32" y="268"/>
                    <a:pt x="25" y="284"/>
                    <a:pt x="25" y="295"/>
                  </a:cubicBezTo>
                  <a:cubicBezTo>
                    <a:pt x="25" y="318"/>
                    <a:pt x="42" y="335"/>
                    <a:pt x="66" y="335"/>
                  </a:cubicBezTo>
                  <a:cubicBezTo>
                    <a:pt x="113" y="335"/>
                    <a:pt x="132" y="263"/>
                    <a:pt x="132" y="259"/>
                  </a:cubicBezTo>
                  <a:cubicBezTo>
                    <a:pt x="132" y="254"/>
                    <a:pt x="127" y="254"/>
                    <a:pt x="126" y="254"/>
                  </a:cubicBezTo>
                  <a:cubicBezTo>
                    <a:pt x="121" y="254"/>
                    <a:pt x="121" y="255"/>
                    <a:pt x="118" y="263"/>
                  </a:cubicBezTo>
                  <a:cubicBezTo>
                    <a:pt x="109" y="294"/>
                    <a:pt x="93" y="324"/>
                    <a:pt x="67" y="324"/>
                  </a:cubicBezTo>
                  <a:cubicBezTo>
                    <a:pt x="59" y="324"/>
                    <a:pt x="55" y="319"/>
                    <a:pt x="55" y="308"/>
                  </a:cubicBezTo>
                  <a:cubicBezTo>
                    <a:pt x="55" y="296"/>
                    <a:pt x="58" y="289"/>
                    <a:pt x="70" y="258"/>
                  </a:cubicBezTo>
                  <a:lnTo>
                    <a:pt x="89" y="206"/>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2" name="Freeform 205">
              <a:extLst>
                <a:ext uri="{FF2B5EF4-FFF2-40B4-BE49-F238E27FC236}">
                  <a16:creationId xmlns:a16="http://schemas.microsoft.com/office/drawing/2014/main" id="{F0AAB730-E284-434F-A4B0-D79E96A61C62}"/>
                </a:ext>
              </a:extLst>
            </p:cNvPr>
            <p:cNvSpPr>
              <a:spLocks/>
            </p:cNvSpPr>
            <p:nvPr>
              <p:custDataLst>
                <p:tags r:id="rId49"/>
              </p:custDataLst>
            </p:nvPr>
          </p:nvSpPr>
          <p:spPr bwMode="auto">
            <a:xfrm>
              <a:off x="3705225" y="3757613"/>
              <a:ext cx="217488" cy="220663"/>
            </a:xfrm>
            <a:custGeom>
              <a:avLst/>
              <a:gdLst>
                <a:gd name="T0" fmla="*/ 176 w 332"/>
                <a:gd name="T1" fmla="*/ 176 h 332"/>
                <a:gd name="T2" fmla="*/ 315 w 332"/>
                <a:gd name="T3" fmla="*/ 176 h 332"/>
                <a:gd name="T4" fmla="*/ 332 w 332"/>
                <a:gd name="T5" fmla="*/ 166 h 332"/>
                <a:gd name="T6" fmla="*/ 315 w 332"/>
                <a:gd name="T7" fmla="*/ 156 h 332"/>
                <a:gd name="T8" fmla="*/ 176 w 332"/>
                <a:gd name="T9" fmla="*/ 156 h 332"/>
                <a:gd name="T10" fmla="*/ 176 w 332"/>
                <a:gd name="T11" fmla="*/ 17 h 332"/>
                <a:gd name="T12" fmla="*/ 166 w 332"/>
                <a:gd name="T13" fmla="*/ 0 h 332"/>
                <a:gd name="T14" fmla="*/ 156 w 332"/>
                <a:gd name="T15" fmla="*/ 17 h 332"/>
                <a:gd name="T16" fmla="*/ 156 w 332"/>
                <a:gd name="T17" fmla="*/ 156 h 332"/>
                <a:gd name="T18" fmla="*/ 16 w 332"/>
                <a:gd name="T19" fmla="*/ 156 h 332"/>
                <a:gd name="T20" fmla="*/ 0 w 332"/>
                <a:gd name="T21" fmla="*/ 166 h 332"/>
                <a:gd name="T22" fmla="*/ 16 w 332"/>
                <a:gd name="T23" fmla="*/ 176 h 332"/>
                <a:gd name="T24" fmla="*/ 156 w 332"/>
                <a:gd name="T25" fmla="*/ 176 h 332"/>
                <a:gd name="T26" fmla="*/ 156 w 332"/>
                <a:gd name="T27" fmla="*/ 316 h 332"/>
                <a:gd name="T28" fmla="*/ 166 w 332"/>
                <a:gd name="T29" fmla="*/ 332 h 332"/>
                <a:gd name="T30" fmla="*/ 176 w 332"/>
                <a:gd name="T31" fmla="*/ 316 h 332"/>
                <a:gd name="T32" fmla="*/ 176 w 332"/>
                <a:gd name="T33" fmla="*/ 176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32" h="332">
                  <a:moveTo>
                    <a:pt x="176" y="176"/>
                  </a:moveTo>
                  <a:lnTo>
                    <a:pt x="315" y="176"/>
                  </a:lnTo>
                  <a:cubicBezTo>
                    <a:pt x="322" y="176"/>
                    <a:pt x="332" y="176"/>
                    <a:pt x="332" y="166"/>
                  </a:cubicBezTo>
                  <a:cubicBezTo>
                    <a:pt x="332" y="156"/>
                    <a:pt x="322" y="156"/>
                    <a:pt x="315" y="156"/>
                  </a:cubicBezTo>
                  <a:lnTo>
                    <a:pt x="176" y="156"/>
                  </a:lnTo>
                  <a:lnTo>
                    <a:pt x="176" y="17"/>
                  </a:lnTo>
                  <a:cubicBezTo>
                    <a:pt x="176" y="10"/>
                    <a:pt x="176" y="0"/>
                    <a:pt x="166" y="0"/>
                  </a:cubicBezTo>
                  <a:cubicBezTo>
                    <a:pt x="156" y="0"/>
                    <a:pt x="156" y="10"/>
                    <a:pt x="156" y="17"/>
                  </a:cubicBezTo>
                  <a:lnTo>
                    <a:pt x="156" y="156"/>
                  </a:lnTo>
                  <a:lnTo>
                    <a:pt x="16" y="156"/>
                  </a:lnTo>
                  <a:cubicBezTo>
                    <a:pt x="9" y="156"/>
                    <a:pt x="0" y="156"/>
                    <a:pt x="0" y="166"/>
                  </a:cubicBezTo>
                  <a:cubicBezTo>
                    <a:pt x="0" y="176"/>
                    <a:pt x="9" y="176"/>
                    <a:pt x="16" y="176"/>
                  </a:cubicBezTo>
                  <a:lnTo>
                    <a:pt x="156" y="176"/>
                  </a:lnTo>
                  <a:lnTo>
                    <a:pt x="156" y="316"/>
                  </a:lnTo>
                  <a:cubicBezTo>
                    <a:pt x="156" y="323"/>
                    <a:pt x="156" y="332"/>
                    <a:pt x="166" y="332"/>
                  </a:cubicBezTo>
                  <a:cubicBezTo>
                    <a:pt x="176" y="332"/>
                    <a:pt x="176" y="323"/>
                    <a:pt x="176" y="316"/>
                  </a:cubicBezTo>
                  <a:lnTo>
                    <a:pt x="176" y="176"/>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3" name="Freeform 206">
              <a:extLst>
                <a:ext uri="{FF2B5EF4-FFF2-40B4-BE49-F238E27FC236}">
                  <a16:creationId xmlns:a16="http://schemas.microsoft.com/office/drawing/2014/main" id="{3764A9D5-CB89-41FE-9A23-004DAD858888}"/>
                </a:ext>
              </a:extLst>
            </p:cNvPr>
            <p:cNvSpPr>
              <a:spLocks/>
            </p:cNvSpPr>
            <p:nvPr>
              <p:custDataLst>
                <p:tags r:id="rId50"/>
              </p:custDataLst>
            </p:nvPr>
          </p:nvSpPr>
          <p:spPr bwMode="auto">
            <a:xfrm>
              <a:off x="4041775" y="3729038"/>
              <a:ext cx="106363" cy="222250"/>
            </a:xfrm>
            <a:custGeom>
              <a:avLst/>
              <a:gdLst>
                <a:gd name="T0" fmla="*/ 103 w 165"/>
                <a:gd name="T1" fmla="*/ 13 h 332"/>
                <a:gd name="T2" fmla="*/ 91 w 165"/>
                <a:gd name="T3" fmla="*/ 0 h 332"/>
                <a:gd name="T4" fmla="*/ 0 w 165"/>
                <a:gd name="T5" fmla="*/ 32 h 332"/>
                <a:gd name="T6" fmla="*/ 0 w 165"/>
                <a:gd name="T7" fmla="*/ 47 h 332"/>
                <a:gd name="T8" fmla="*/ 66 w 165"/>
                <a:gd name="T9" fmla="*/ 34 h 332"/>
                <a:gd name="T10" fmla="*/ 66 w 165"/>
                <a:gd name="T11" fmla="*/ 293 h 332"/>
                <a:gd name="T12" fmla="*/ 19 w 165"/>
                <a:gd name="T13" fmla="*/ 316 h 332"/>
                <a:gd name="T14" fmla="*/ 3 w 165"/>
                <a:gd name="T15" fmla="*/ 316 h 332"/>
                <a:gd name="T16" fmla="*/ 3 w 165"/>
                <a:gd name="T17" fmla="*/ 332 h 332"/>
                <a:gd name="T18" fmla="*/ 84 w 165"/>
                <a:gd name="T19" fmla="*/ 330 h 332"/>
                <a:gd name="T20" fmla="*/ 165 w 165"/>
                <a:gd name="T21" fmla="*/ 332 h 332"/>
                <a:gd name="T22" fmla="*/ 165 w 165"/>
                <a:gd name="T23" fmla="*/ 316 h 332"/>
                <a:gd name="T24" fmla="*/ 149 w 165"/>
                <a:gd name="T25" fmla="*/ 316 h 332"/>
                <a:gd name="T26" fmla="*/ 103 w 165"/>
                <a:gd name="T27" fmla="*/ 293 h 332"/>
                <a:gd name="T28" fmla="*/ 103 w 165"/>
                <a:gd name="T29" fmla="*/ 13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5" h="332">
                  <a:moveTo>
                    <a:pt x="103" y="13"/>
                  </a:moveTo>
                  <a:cubicBezTo>
                    <a:pt x="103" y="1"/>
                    <a:pt x="103" y="0"/>
                    <a:pt x="91" y="0"/>
                  </a:cubicBezTo>
                  <a:cubicBezTo>
                    <a:pt x="60" y="32"/>
                    <a:pt x="16" y="32"/>
                    <a:pt x="0" y="32"/>
                  </a:cubicBezTo>
                  <a:lnTo>
                    <a:pt x="0" y="47"/>
                  </a:lnTo>
                  <a:cubicBezTo>
                    <a:pt x="10" y="47"/>
                    <a:pt x="40" y="47"/>
                    <a:pt x="66" y="34"/>
                  </a:cubicBezTo>
                  <a:lnTo>
                    <a:pt x="66" y="293"/>
                  </a:lnTo>
                  <a:cubicBezTo>
                    <a:pt x="66" y="310"/>
                    <a:pt x="64" y="316"/>
                    <a:pt x="19" y="316"/>
                  </a:cubicBezTo>
                  <a:lnTo>
                    <a:pt x="3" y="316"/>
                  </a:lnTo>
                  <a:lnTo>
                    <a:pt x="3" y="332"/>
                  </a:lnTo>
                  <a:cubicBezTo>
                    <a:pt x="21" y="330"/>
                    <a:pt x="64" y="330"/>
                    <a:pt x="84" y="330"/>
                  </a:cubicBezTo>
                  <a:cubicBezTo>
                    <a:pt x="104" y="330"/>
                    <a:pt x="148" y="330"/>
                    <a:pt x="165" y="332"/>
                  </a:cubicBezTo>
                  <a:lnTo>
                    <a:pt x="165" y="316"/>
                  </a:lnTo>
                  <a:lnTo>
                    <a:pt x="149" y="316"/>
                  </a:lnTo>
                  <a:cubicBezTo>
                    <a:pt x="104" y="316"/>
                    <a:pt x="103" y="311"/>
                    <a:pt x="103" y="293"/>
                  </a:cubicBezTo>
                  <a:lnTo>
                    <a:pt x="103" y="13"/>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4" name="Freeform 207">
              <a:extLst>
                <a:ext uri="{FF2B5EF4-FFF2-40B4-BE49-F238E27FC236}">
                  <a16:creationId xmlns:a16="http://schemas.microsoft.com/office/drawing/2014/main" id="{80355752-C038-476C-AC8C-A15328264654}"/>
                </a:ext>
              </a:extLst>
            </p:cNvPr>
            <p:cNvSpPr>
              <a:spLocks/>
            </p:cNvSpPr>
            <p:nvPr>
              <p:custDataLst>
                <p:tags r:id="rId51"/>
              </p:custDataLst>
            </p:nvPr>
          </p:nvSpPr>
          <p:spPr bwMode="auto">
            <a:xfrm>
              <a:off x="4194175" y="3702050"/>
              <a:ext cx="74613" cy="331788"/>
            </a:xfrm>
            <a:custGeom>
              <a:avLst/>
              <a:gdLst>
                <a:gd name="T0" fmla="*/ 115 w 115"/>
                <a:gd name="T1" fmla="*/ 249 h 499"/>
                <a:gd name="T2" fmla="*/ 82 w 115"/>
                <a:gd name="T3" fmla="*/ 94 h 499"/>
                <a:gd name="T4" fmla="*/ 5 w 115"/>
                <a:gd name="T5" fmla="*/ 0 h 499"/>
                <a:gd name="T6" fmla="*/ 0 w 115"/>
                <a:gd name="T7" fmla="*/ 5 h 499"/>
                <a:gd name="T8" fmla="*/ 9 w 115"/>
                <a:gd name="T9" fmla="*/ 16 h 499"/>
                <a:gd name="T10" fmla="*/ 86 w 115"/>
                <a:gd name="T11" fmla="*/ 249 h 499"/>
                <a:gd name="T12" fmla="*/ 6 w 115"/>
                <a:gd name="T13" fmla="*/ 485 h 499"/>
                <a:gd name="T14" fmla="*/ 0 w 115"/>
                <a:gd name="T15" fmla="*/ 494 h 499"/>
                <a:gd name="T16" fmla="*/ 5 w 115"/>
                <a:gd name="T17" fmla="*/ 499 h 499"/>
                <a:gd name="T18" fmla="*/ 84 w 115"/>
                <a:gd name="T19" fmla="*/ 401 h 499"/>
                <a:gd name="T20" fmla="*/ 115 w 115"/>
                <a:gd name="T21" fmla="*/ 249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5" h="499">
                  <a:moveTo>
                    <a:pt x="115" y="249"/>
                  </a:moveTo>
                  <a:cubicBezTo>
                    <a:pt x="115" y="210"/>
                    <a:pt x="110" y="150"/>
                    <a:pt x="82" y="94"/>
                  </a:cubicBezTo>
                  <a:cubicBezTo>
                    <a:pt x="52" y="32"/>
                    <a:pt x="10" y="0"/>
                    <a:pt x="5" y="0"/>
                  </a:cubicBezTo>
                  <a:cubicBezTo>
                    <a:pt x="2" y="0"/>
                    <a:pt x="0" y="2"/>
                    <a:pt x="0" y="5"/>
                  </a:cubicBezTo>
                  <a:cubicBezTo>
                    <a:pt x="0" y="6"/>
                    <a:pt x="0" y="7"/>
                    <a:pt x="9" y="16"/>
                  </a:cubicBezTo>
                  <a:cubicBezTo>
                    <a:pt x="58" y="66"/>
                    <a:pt x="86" y="145"/>
                    <a:pt x="86" y="249"/>
                  </a:cubicBezTo>
                  <a:cubicBezTo>
                    <a:pt x="86" y="335"/>
                    <a:pt x="68" y="422"/>
                    <a:pt x="6" y="485"/>
                  </a:cubicBezTo>
                  <a:cubicBezTo>
                    <a:pt x="0" y="491"/>
                    <a:pt x="0" y="492"/>
                    <a:pt x="0" y="494"/>
                  </a:cubicBezTo>
                  <a:cubicBezTo>
                    <a:pt x="0" y="497"/>
                    <a:pt x="2" y="499"/>
                    <a:pt x="5" y="499"/>
                  </a:cubicBezTo>
                  <a:cubicBezTo>
                    <a:pt x="10" y="499"/>
                    <a:pt x="54" y="465"/>
                    <a:pt x="84" y="401"/>
                  </a:cubicBezTo>
                  <a:cubicBezTo>
                    <a:pt x="109" y="347"/>
                    <a:pt x="115" y="291"/>
                    <a:pt x="115" y="249"/>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5" name="Freeform 208">
              <a:extLst>
                <a:ext uri="{FF2B5EF4-FFF2-40B4-BE49-F238E27FC236}">
                  <a16:creationId xmlns:a16="http://schemas.microsoft.com/office/drawing/2014/main" id="{3963B69F-F15C-445D-AD2D-0FB5EF266C43}"/>
                </a:ext>
              </a:extLst>
            </p:cNvPr>
            <p:cNvSpPr>
              <a:spLocks noEditPoints="1"/>
            </p:cNvSpPr>
            <p:nvPr>
              <p:custDataLst>
                <p:tags r:id="rId52"/>
              </p:custDataLst>
            </p:nvPr>
          </p:nvSpPr>
          <p:spPr bwMode="auto">
            <a:xfrm>
              <a:off x="4410075" y="3829050"/>
              <a:ext cx="215900" cy="77788"/>
            </a:xfrm>
            <a:custGeom>
              <a:avLst/>
              <a:gdLst>
                <a:gd name="T0" fmla="*/ 315 w 332"/>
                <a:gd name="T1" fmla="*/ 20 h 117"/>
                <a:gd name="T2" fmla="*/ 332 w 332"/>
                <a:gd name="T3" fmla="*/ 10 h 117"/>
                <a:gd name="T4" fmla="*/ 315 w 332"/>
                <a:gd name="T5" fmla="*/ 0 h 117"/>
                <a:gd name="T6" fmla="*/ 17 w 332"/>
                <a:gd name="T7" fmla="*/ 0 h 117"/>
                <a:gd name="T8" fmla="*/ 0 w 332"/>
                <a:gd name="T9" fmla="*/ 10 h 117"/>
                <a:gd name="T10" fmla="*/ 17 w 332"/>
                <a:gd name="T11" fmla="*/ 20 h 117"/>
                <a:gd name="T12" fmla="*/ 315 w 332"/>
                <a:gd name="T13" fmla="*/ 20 h 117"/>
                <a:gd name="T14" fmla="*/ 315 w 332"/>
                <a:gd name="T15" fmla="*/ 117 h 117"/>
                <a:gd name="T16" fmla="*/ 332 w 332"/>
                <a:gd name="T17" fmla="*/ 107 h 117"/>
                <a:gd name="T18" fmla="*/ 315 w 332"/>
                <a:gd name="T19" fmla="*/ 97 h 117"/>
                <a:gd name="T20" fmla="*/ 17 w 332"/>
                <a:gd name="T21" fmla="*/ 97 h 117"/>
                <a:gd name="T22" fmla="*/ 0 w 332"/>
                <a:gd name="T23" fmla="*/ 107 h 117"/>
                <a:gd name="T24" fmla="*/ 17 w 332"/>
                <a:gd name="T25" fmla="*/ 117 h 117"/>
                <a:gd name="T26" fmla="*/ 315 w 332"/>
                <a:gd name="T27" fmla="*/ 117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2" h="117">
                  <a:moveTo>
                    <a:pt x="315" y="20"/>
                  </a:moveTo>
                  <a:cubicBezTo>
                    <a:pt x="322" y="20"/>
                    <a:pt x="332" y="20"/>
                    <a:pt x="332" y="10"/>
                  </a:cubicBezTo>
                  <a:cubicBezTo>
                    <a:pt x="332" y="0"/>
                    <a:pt x="322" y="0"/>
                    <a:pt x="315" y="0"/>
                  </a:cubicBezTo>
                  <a:lnTo>
                    <a:pt x="17" y="0"/>
                  </a:lnTo>
                  <a:cubicBezTo>
                    <a:pt x="10" y="0"/>
                    <a:pt x="0" y="0"/>
                    <a:pt x="0" y="10"/>
                  </a:cubicBezTo>
                  <a:cubicBezTo>
                    <a:pt x="0" y="20"/>
                    <a:pt x="10" y="20"/>
                    <a:pt x="17" y="20"/>
                  </a:cubicBezTo>
                  <a:lnTo>
                    <a:pt x="315" y="20"/>
                  </a:lnTo>
                  <a:close/>
                  <a:moveTo>
                    <a:pt x="315" y="117"/>
                  </a:moveTo>
                  <a:cubicBezTo>
                    <a:pt x="322" y="117"/>
                    <a:pt x="332" y="117"/>
                    <a:pt x="332" y="107"/>
                  </a:cubicBezTo>
                  <a:cubicBezTo>
                    <a:pt x="332" y="97"/>
                    <a:pt x="322" y="97"/>
                    <a:pt x="315" y="97"/>
                  </a:cubicBezTo>
                  <a:lnTo>
                    <a:pt x="17" y="97"/>
                  </a:lnTo>
                  <a:cubicBezTo>
                    <a:pt x="10" y="97"/>
                    <a:pt x="0" y="97"/>
                    <a:pt x="0" y="107"/>
                  </a:cubicBezTo>
                  <a:cubicBezTo>
                    <a:pt x="0" y="117"/>
                    <a:pt x="10" y="117"/>
                    <a:pt x="17" y="117"/>
                  </a:cubicBezTo>
                  <a:lnTo>
                    <a:pt x="315" y="117"/>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6" name="Freeform 209">
              <a:extLst>
                <a:ext uri="{FF2B5EF4-FFF2-40B4-BE49-F238E27FC236}">
                  <a16:creationId xmlns:a16="http://schemas.microsoft.com/office/drawing/2014/main" id="{EBEAF820-ED84-4667-BCF6-34E151CE80EE}"/>
                </a:ext>
              </a:extLst>
            </p:cNvPr>
            <p:cNvSpPr>
              <a:spLocks/>
            </p:cNvSpPr>
            <p:nvPr>
              <p:custDataLst>
                <p:tags r:id="rId53"/>
              </p:custDataLst>
            </p:nvPr>
          </p:nvSpPr>
          <p:spPr bwMode="auto">
            <a:xfrm>
              <a:off x="4748213" y="3717925"/>
              <a:ext cx="128588" cy="233363"/>
            </a:xfrm>
            <a:custGeom>
              <a:avLst/>
              <a:gdLst>
                <a:gd name="T0" fmla="*/ 37 w 197"/>
                <a:gd name="T1" fmla="*/ 127 h 349"/>
                <a:gd name="T2" fmla="*/ 0 w 197"/>
                <a:gd name="T3" fmla="*/ 127 h 349"/>
                <a:gd name="T4" fmla="*/ 0 w 197"/>
                <a:gd name="T5" fmla="*/ 151 h 349"/>
                <a:gd name="T6" fmla="*/ 37 w 197"/>
                <a:gd name="T7" fmla="*/ 151 h 349"/>
                <a:gd name="T8" fmla="*/ 37 w 197"/>
                <a:gd name="T9" fmla="*/ 326 h 349"/>
                <a:gd name="T10" fmla="*/ 3 w 197"/>
                <a:gd name="T11" fmla="*/ 326 h 349"/>
                <a:gd name="T12" fmla="*/ 3 w 197"/>
                <a:gd name="T13" fmla="*/ 349 h 349"/>
                <a:gd name="T14" fmla="*/ 66 w 197"/>
                <a:gd name="T15" fmla="*/ 347 h 349"/>
                <a:gd name="T16" fmla="*/ 135 w 197"/>
                <a:gd name="T17" fmla="*/ 349 h 349"/>
                <a:gd name="T18" fmla="*/ 135 w 197"/>
                <a:gd name="T19" fmla="*/ 326 h 349"/>
                <a:gd name="T20" fmla="*/ 91 w 197"/>
                <a:gd name="T21" fmla="*/ 326 h 349"/>
                <a:gd name="T22" fmla="*/ 91 w 197"/>
                <a:gd name="T23" fmla="*/ 151 h 349"/>
                <a:gd name="T24" fmla="*/ 149 w 197"/>
                <a:gd name="T25" fmla="*/ 151 h 349"/>
                <a:gd name="T26" fmla="*/ 149 w 197"/>
                <a:gd name="T27" fmla="*/ 127 h 349"/>
                <a:gd name="T28" fmla="*/ 88 w 197"/>
                <a:gd name="T29" fmla="*/ 127 h 349"/>
                <a:gd name="T30" fmla="*/ 88 w 197"/>
                <a:gd name="T31" fmla="*/ 77 h 349"/>
                <a:gd name="T32" fmla="*/ 139 w 197"/>
                <a:gd name="T33" fmla="*/ 18 h 349"/>
                <a:gd name="T34" fmla="*/ 147 w 197"/>
                <a:gd name="T35" fmla="*/ 19 h 349"/>
                <a:gd name="T36" fmla="*/ 136 w 197"/>
                <a:gd name="T37" fmla="*/ 43 h 349"/>
                <a:gd name="T38" fmla="*/ 166 w 197"/>
                <a:gd name="T39" fmla="*/ 74 h 349"/>
                <a:gd name="T40" fmla="*/ 197 w 197"/>
                <a:gd name="T41" fmla="*/ 43 h 349"/>
                <a:gd name="T42" fmla="*/ 140 w 197"/>
                <a:gd name="T43" fmla="*/ 0 h 349"/>
                <a:gd name="T44" fmla="*/ 37 w 197"/>
                <a:gd name="T45" fmla="*/ 77 h 349"/>
                <a:gd name="T46" fmla="*/ 37 w 197"/>
                <a:gd name="T47" fmla="*/ 127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7" h="349">
                  <a:moveTo>
                    <a:pt x="37" y="127"/>
                  </a:moveTo>
                  <a:lnTo>
                    <a:pt x="0" y="127"/>
                  </a:lnTo>
                  <a:lnTo>
                    <a:pt x="0" y="151"/>
                  </a:lnTo>
                  <a:lnTo>
                    <a:pt x="37" y="151"/>
                  </a:lnTo>
                  <a:lnTo>
                    <a:pt x="37" y="326"/>
                  </a:lnTo>
                  <a:lnTo>
                    <a:pt x="3" y="326"/>
                  </a:lnTo>
                  <a:lnTo>
                    <a:pt x="3" y="349"/>
                  </a:lnTo>
                  <a:cubicBezTo>
                    <a:pt x="20" y="348"/>
                    <a:pt x="43" y="347"/>
                    <a:pt x="66" y="347"/>
                  </a:cubicBezTo>
                  <a:cubicBezTo>
                    <a:pt x="85" y="347"/>
                    <a:pt x="117" y="347"/>
                    <a:pt x="135" y="349"/>
                  </a:cubicBezTo>
                  <a:lnTo>
                    <a:pt x="135" y="326"/>
                  </a:lnTo>
                  <a:lnTo>
                    <a:pt x="91" y="326"/>
                  </a:lnTo>
                  <a:lnTo>
                    <a:pt x="91" y="151"/>
                  </a:lnTo>
                  <a:lnTo>
                    <a:pt x="149" y="151"/>
                  </a:lnTo>
                  <a:lnTo>
                    <a:pt x="149" y="127"/>
                  </a:lnTo>
                  <a:lnTo>
                    <a:pt x="88" y="127"/>
                  </a:lnTo>
                  <a:lnTo>
                    <a:pt x="88" y="77"/>
                  </a:lnTo>
                  <a:cubicBezTo>
                    <a:pt x="88" y="22"/>
                    <a:pt x="126" y="18"/>
                    <a:pt x="139" y="18"/>
                  </a:cubicBezTo>
                  <a:cubicBezTo>
                    <a:pt x="141" y="18"/>
                    <a:pt x="144" y="18"/>
                    <a:pt x="147" y="19"/>
                  </a:cubicBezTo>
                  <a:cubicBezTo>
                    <a:pt x="140" y="24"/>
                    <a:pt x="136" y="34"/>
                    <a:pt x="136" y="43"/>
                  </a:cubicBezTo>
                  <a:cubicBezTo>
                    <a:pt x="136" y="65"/>
                    <a:pt x="153" y="74"/>
                    <a:pt x="166" y="74"/>
                  </a:cubicBezTo>
                  <a:cubicBezTo>
                    <a:pt x="181" y="74"/>
                    <a:pt x="197" y="64"/>
                    <a:pt x="197" y="43"/>
                  </a:cubicBezTo>
                  <a:cubicBezTo>
                    <a:pt x="197" y="22"/>
                    <a:pt x="179" y="0"/>
                    <a:pt x="140" y="0"/>
                  </a:cubicBezTo>
                  <a:cubicBezTo>
                    <a:pt x="91" y="0"/>
                    <a:pt x="37" y="21"/>
                    <a:pt x="37" y="77"/>
                  </a:cubicBezTo>
                  <a:lnTo>
                    <a:pt x="37" y="127"/>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7" name="Freeform 210">
              <a:extLst>
                <a:ext uri="{FF2B5EF4-FFF2-40B4-BE49-F238E27FC236}">
                  <a16:creationId xmlns:a16="http://schemas.microsoft.com/office/drawing/2014/main" id="{60D030EB-413F-455F-927B-9570449154DD}"/>
                </a:ext>
              </a:extLst>
            </p:cNvPr>
            <p:cNvSpPr>
              <a:spLocks/>
            </p:cNvSpPr>
            <p:nvPr>
              <p:custDataLst>
                <p:tags r:id="rId54"/>
              </p:custDataLst>
            </p:nvPr>
          </p:nvSpPr>
          <p:spPr bwMode="auto">
            <a:xfrm>
              <a:off x="4916488" y="3702050"/>
              <a:ext cx="74613" cy="331788"/>
            </a:xfrm>
            <a:custGeom>
              <a:avLst/>
              <a:gdLst>
                <a:gd name="T0" fmla="*/ 116 w 116"/>
                <a:gd name="T1" fmla="*/ 494 h 499"/>
                <a:gd name="T2" fmla="*/ 107 w 116"/>
                <a:gd name="T3" fmla="*/ 483 h 499"/>
                <a:gd name="T4" fmla="*/ 29 w 116"/>
                <a:gd name="T5" fmla="*/ 249 h 499"/>
                <a:gd name="T6" fmla="*/ 109 w 116"/>
                <a:gd name="T7" fmla="*/ 13 h 499"/>
                <a:gd name="T8" fmla="*/ 116 w 116"/>
                <a:gd name="T9" fmla="*/ 5 h 499"/>
                <a:gd name="T10" fmla="*/ 111 w 116"/>
                <a:gd name="T11" fmla="*/ 0 h 499"/>
                <a:gd name="T12" fmla="*/ 31 w 116"/>
                <a:gd name="T13" fmla="*/ 97 h 499"/>
                <a:gd name="T14" fmla="*/ 0 w 116"/>
                <a:gd name="T15" fmla="*/ 249 h 499"/>
                <a:gd name="T16" fmla="*/ 33 w 116"/>
                <a:gd name="T17" fmla="*/ 405 h 499"/>
                <a:gd name="T18" fmla="*/ 111 w 116"/>
                <a:gd name="T19" fmla="*/ 499 h 499"/>
                <a:gd name="T20" fmla="*/ 116 w 116"/>
                <a:gd name="T21" fmla="*/ 494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6" h="499">
                  <a:moveTo>
                    <a:pt x="116" y="494"/>
                  </a:moveTo>
                  <a:cubicBezTo>
                    <a:pt x="116" y="492"/>
                    <a:pt x="116" y="491"/>
                    <a:pt x="107" y="483"/>
                  </a:cubicBezTo>
                  <a:cubicBezTo>
                    <a:pt x="45" y="420"/>
                    <a:pt x="29" y="326"/>
                    <a:pt x="29" y="249"/>
                  </a:cubicBezTo>
                  <a:cubicBezTo>
                    <a:pt x="29" y="162"/>
                    <a:pt x="48" y="76"/>
                    <a:pt x="109" y="13"/>
                  </a:cubicBezTo>
                  <a:cubicBezTo>
                    <a:pt x="116" y="7"/>
                    <a:pt x="116" y="6"/>
                    <a:pt x="116" y="5"/>
                  </a:cubicBezTo>
                  <a:cubicBezTo>
                    <a:pt x="116" y="1"/>
                    <a:pt x="114" y="0"/>
                    <a:pt x="111" y="0"/>
                  </a:cubicBezTo>
                  <a:cubicBezTo>
                    <a:pt x="106" y="0"/>
                    <a:pt x="61" y="34"/>
                    <a:pt x="31" y="97"/>
                  </a:cubicBezTo>
                  <a:cubicBezTo>
                    <a:pt x="6" y="152"/>
                    <a:pt x="0" y="207"/>
                    <a:pt x="0" y="249"/>
                  </a:cubicBezTo>
                  <a:cubicBezTo>
                    <a:pt x="0" y="288"/>
                    <a:pt x="5" y="349"/>
                    <a:pt x="33" y="405"/>
                  </a:cubicBezTo>
                  <a:cubicBezTo>
                    <a:pt x="63" y="466"/>
                    <a:pt x="106" y="499"/>
                    <a:pt x="111" y="499"/>
                  </a:cubicBezTo>
                  <a:cubicBezTo>
                    <a:pt x="114" y="499"/>
                    <a:pt x="116" y="497"/>
                    <a:pt x="116" y="494"/>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8" name="Freeform 211">
              <a:extLst>
                <a:ext uri="{FF2B5EF4-FFF2-40B4-BE49-F238E27FC236}">
                  <a16:creationId xmlns:a16="http://schemas.microsoft.com/office/drawing/2014/main" id="{34CC39C2-C8D0-4A2F-BAAB-746F03AD4F36}"/>
                </a:ext>
              </a:extLst>
            </p:cNvPr>
            <p:cNvSpPr>
              <a:spLocks/>
            </p:cNvSpPr>
            <p:nvPr>
              <p:custDataLst>
                <p:tags r:id="rId55"/>
              </p:custDataLst>
            </p:nvPr>
          </p:nvSpPr>
          <p:spPr bwMode="auto">
            <a:xfrm>
              <a:off x="5016500" y="3803650"/>
              <a:ext cx="184150" cy="147638"/>
            </a:xfrm>
            <a:custGeom>
              <a:avLst/>
              <a:gdLst>
                <a:gd name="T0" fmla="*/ 162 w 281"/>
                <a:gd name="T1" fmla="*/ 99 h 222"/>
                <a:gd name="T2" fmla="*/ 220 w 281"/>
                <a:gd name="T3" fmla="*/ 34 h 222"/>
                <a:gd name="T4" fmla="*/ 271 w 281"/>
                <a:gd name="T5" fmla="*/ 24 h 222"/>
                <a:gd name="T6" fmla="*/ 271 w 281"/>
                <a:gd name="T7" fmla="*/ 0 h 222"/>
                <a:gd name="T8" fmla="*/ 225 w 281"/>
                <a:gd name="T9" fmla="*/ 2 h 222"/>
                <a:gd name="T10" fmla="*/ 174 w 281"/>
                <a:gd name="T11" fmla="*/ 0 h 222"/>
                <a:gd name="T12" fmla="*/ 174 w 281"/>
                <a:gd name="T13" fmla="*/ 24 h 222"/>
                <a:gd name="T14" fmla="*/ 193 w 281"/>
                <a:gd name="T15" fmla="*/ 28 h 222"/>
                <a:gd name="T16" fmla="*/ 189 w 281"/>
                <a:gd name="T17" fmla="*/ 34 h 222"/>
                <a:gd name="T18" fmla="*/ 147 w 281"/>
                <a:gd name="T19" fmla="*/ 81 h 222"/>
                <a:gd name="T20" fmla="*/ 98 w 281"/>
                <a:gd name="T21" fmla="*/ 24 h 222"/>
                <a:gd name="T22" fmla="*/ 118 w 281"/>
                <a:gd name="T23" fmla="*/ 24 h 222"/>
                <a:gd name="T24" fmla="*/ 118 w 281"/>
                <a:gd name="T25" fmla="*/ 0 h 222"/>
                <a:gd name="T26" fmla="*/ 58 w 281"/>
                <a:gd name="T27" fmla="*/ 2 h 222"/>
                <a:gd name="T28" fmla="*/ 3 w 281"/>
                <a:gd name="T29" fmla="*/ 0 h 222"/>
                <a:gd name="T30" fmla="*/ 3 w 281"/>
                <a:gd name="T31" fmla="*/ 24 h 222"/>
                <a:gd name="T32" fmla="*/ 38 w 281"/>
                <a:gd name="T33" fmla="*/ 24 h 222"/>
                <a:gd name="T34" fmla="*/ 116 w 281"/>
                <a:gd name="T35" fmla="*/ 116 h 222"/>
                <a:gd name="T36" fmla="*/ 51 w 281"/>
                <a:gd name="T37" fmla="*/ 189 h 222"/>
                <a:gd name="T38" fmla="*/ 0 w 281"/>
                <a:gd name="T39" fmla="*/ 199 h 222"/>
                <a:gd name="T40" fmla="*/ 0 w 281"/>
                <a:gd name="T41" fmla="*/ 222 h 222"/>
                <a:gd name="T42" fmla="*/ 46 w 281"/>
                <a:gd name="T43" fmla="*/ 220 h 222"/>
                <a:gd name="T44" fmla="*/ 98 w 281"/>
                <a:gd name="T45" fmla="*/ 222 h 222"/>
                <a:gd name="T46" fmla="*/ 98 w 281"/>
                <a:gd name="T47" fmla="*/ 199 h 222"/>
                <a:gd name="T48" fmla="*/ 79 w 281"/>
                <a:gd name="T49" fmla="*/ 193 h 222"/>
                <a:gd name="T50" fmla="*/ 83 w 281"/>
                <a:gd name="T51" fmla="*/ 188 h 222"/>
                <a:gd name="T52" fmla="*/ 131 w 281"/>
                <a:gd name="T53" fmla="*/ 134 h 222"/>
                <a:gd name="T54" fmla="*/ 186 w 281"/>
                <a:gd name="T55" fmla="*/ 199 h 222"/>
                <a:gd name="T56" fmla="*/ 166 w 281"/>
                <a:gd name="T57" fmla="*/ 199 h 222"/>
                <a:gd name="T58" fmla="*/ 166 w 281"/>
                <a:gd name="T59" fmla="*/ 222 h 222"/>
                <a:gd name="T60" fmla="*/ 226 w 281"/>
                <a:gd name="T61" fmla="*/ 220 h 222"/>
                <a:gd name="T62" fmla="*/ 281 w 281"/>
                <a:gd name="T63" fmla="*/ 222 h 222"/>
                <a:gd name="T64" fmla="*/ 281 w 281"/>
                <a:gd name="T65" fmla="*/ 199 h 222"/>
                <a:gd name="T66" fmla="*/ 246 w 281"/>
                <a:gd name="T67" fmla="*/ 199 h 222"/>
                <a:gd name="T68" fmla="*/ 162 w 281"/>
                <a:gd name="T69" fmla="*/ 99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81" h="222">
                  <a:moveTo>
                    <a:pt x="162" y="99"/>
                  </a:moveTo>
                  <a:lnTo>
                    <a:pt x="220" y="34"/>
                  </a:lnTo>
                  <a:cubicBezTo>
                    <a:pt x="227" y="27"/>
                    <a:pt x="230" y="24"/>
                    <a:pt x="271" y="24"/>
                  </a:cubicBezTo>
                  <a:lnTo>
                    <a:pt x="271" y="0"/>
                  </a:lnTo>
                  <a:cubicBezTo>
                    <a:pt x="254" y="1"/>
                    <a:pt x="228" y="2"/>
                    <a:pt x="225" y="2"/>
                  </a:cubicBezTo>
                  <a:cubicBezTo>
                    <a:pt x="213" y="2"/>
                    <a:pt x="188" y="1"/>
                    <a:pt x="174" y="0"/>
                  </a:cubicBezTo>
                  <a:lnTo>
                    <a:pt x="174" y="24"/>
                  </a:lnTo>
                  <a:cubicBezTo>
                    <a:pt x="181" y="24"/>
                    <a:pt x="187" y="25"/>
                    <a:pt x="193" y="28"/>
                  </a:cubicBezTo>
                  <a:cubicBezTo>
                    <a:pt x="191" y="31"/>
                    <a:pt x="191" y="32"/>
                    <a:pt x="189" y="34"/>
                  </a:cubicBezTo>
                  <a:lnTo>
                    <a:pt x="147" y="81"/>
                  </a:lnTo>
                  <a:lnTo>
                    <a:pt x="98" y="24"/>
                  </a:lnTo>
                  <a:lnTo>
                    <a:pt x="118" y="24"/>
                  </a:lnTo>
                  <a:lnTo>
                    <a:pt x="118" y="0"/>
                  </a:lnTo>
                  <a:cubicBezTo>
                    <a:pt x="105" y="1"/>
                    <a:pt x="74" y="2"/>
                    <a:pt x="58" y="2"/>
                  </a:cubicBezTo>
                  <a:cubicBezTo>
                    <a:pt x="42" y="2"/>
                    <a:pt x="19" y="1"/>
                    <a:pt x="3" y="0"/>
                  </a:cubicBezTo>
                  <a:lnTo>
                    <a:pt x="3" y="24"/>
                  </a:lnTo>
                  <a:lnTo>
                    <a:pt x="38" y="24"/>
                  </a:lnTo>
                  <a:lnTo>
                    <a:pt x="116" y="116"/>
                  </a:lnTo>
                  <a:lnTo>
                    <a:pt x="51" y="189"/>
                  </a:lnTo>
                  <a:cubicBezTo>
                    <a:pt x="42" y="199"/>
                    <a:pt x="24" y="199"/>
                    <a:pt x="0" y="199"/>
                  </a:cubicBezTo>
                  <a:lnTo>
                    <a:pt x="0" y="222"/>
                  </a:lnTo>
                  <a:cubicBezTo>
                    <a:pt x="18" y="221"/>
                    <a:pt x="44" y="220"/>
                    <a:pt x="46" y="220"/>
                  </a:cubicBezTo>
                  <a:cubicBezTo>
                    <a:pt x="59" y="220"/>
                    <a:pt x="88" y="221"/>
                    <a:pt x="98" y="222"/>
                  </a:cubicBezTo>
                  <a:lnTo>
                    <a:pt x="98" y="199"/>
                  </a:lnTo>
                  <a:cubicBezTo>
                    <a:pt x="89" y="199"/>
                    <a:pt x="79" y="196"/>
                    <a:pt x="79" y="193"/>
                  </a:cubicBezTo>
                  <a:cubicBezTo>
                    <a:pt x="79" y="193"/>
                    <a:pt x="79" y="192"/>
                    <a:pt x="83" y="188"/>
                  </a:cubicBezTo>
                  <a:lnTo>
                    <a:pt x="131" y="134"/>
                  </a:lnTo>
                  <a:lnTo>
                    <a:pt x="186" y="199"/>
                  </a:lnTo>
                  <a:lnTo>
                    <a:pt x="166" y="199"/>
                  </a:lnTo>
                  <a:lnTo>
                    <a:pt x="166" y="222"/>
                  </a:lnTo>
                  <a:cubicBezTo>
                    <a:pt x="179" y="221"/>
                    <a:pt x="210" y="220"/>
                    <a:pt x="226" y="220"/>
                  </a:cubicBezTo>
                  <a:cubicBezTo>
                    <a:pt x="242" y="220"/>
                    <a:pt x="265" y="221"/>
                    <a:pt x="281" y="222"/>
                  </a:cubicBezTo>
                  <a:lnTo>
                    <a:pt x="281" y="199"/>
                  </a:lnTo>
                  <a:lnTo>
                    <a:pt x="246" y="199"/>
                  </a:lnTo>
                  <a:lnTo>
                    <a:pt x="162" y="99"/>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9" name="Freeform 212">
              <a:extLst>
                <a:ext uri="{FF2B5EF4-FFF2-40B4-BE49-F238E27FC236}">
                  <a16:creationId xmlns:a16="http://schemas.microsoft.com/office/drawing/2014/main" id="{7E5C74BF-24D6-4992-9B4F-2C1DE73B03C1}"/>
                </a:ext>
              </a:extLst>
            </p:cNvPr>
            <p:cNvSpPr>
              <a:spLocks/>
            </p:cNvSpPr>
            <p:nvPr>
              <p:custDataLst>
                <p:tags r:id="rId56"/>
              </p:custDataLst>
            </p:nvPr>
          </p:nvSpPr>
          <p:spPr bwMode="auto">
            <a:xfrm>
              <a:off x="5238750" y="3702050"/>
              <a:ext cx="76200" cy="331788"/>
            </a:xfrm>
            <a:custGeom>
              <a:avLst/>
              <a:gdLst>
                <a:gd name="T0" fmla="*/ 116 w 116"/>
                <a:gd name="T1" fmla="*/ 494 h 499"/>
                <a:gd name="T2" fmla="*/ 107 w 116"/>
                <a:gd name="T3" fmla="*/ 483 h 499"/>
                <a:gd name="T4" fmla="*/ 29 w 116"/>
                <a:gd name="T5" fmla="*/ 249 h 499"/>
                <a:gd name="T6" fmla="*/ 109 w 116"/>
                <a:gd name="T7" fmla="*/ 13 h 499"/>
                <a:gd name="T8" fmla="*/ 116 w 116"/>
                <a:gd name="T9" fmla="*/ 5 h 499"/>
                <a:gd name="T10" fmla="*/ 111 w 116"/>
                <a:gd name="T11" fmla="*/ 0 h 499"/>
                <a:gd name="T12" fmla="*/ 31 w 116"/>
                <a:gd name="T13" fmla="*/ 97 h 499"/>
                <a:gd name="T14" fmla="*/ 0 w 116"/>
                <a:gd name="T15" fmla="*/ 249 h 499"/>
                <a:gd name="T16" fmla="*/ 33 w 116"/>
                <a:gd name="T17" fmla="*/ 405 h 499"/>
                <a:gd name="T18" fmla="*/ 111 w 116"/>
                <a:gd name="T19" fmla="*/ 499 h 499"/>
                <a:gd name="T20" fmla="*/ 116 w 116"/>
                <a:gd name="T21" fmla="*/ 494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6" h="499">
                  <a:moveTo>
                    <a:pt x="116" y="494"/>
                  </a:moveTo>
                  <a:cubicBezTo>
                    <a:pt x="116" y="492"/>
                    <a:pt x="116" y="491"/>
                    <a:pt x="107" y="483"/>
                  </a:cubicBezTo>
                  <a:cubicBezTo>
                    <a:pt x="45" y="420"/>
                    <a:pt x="29" y="326"/>
                    <a:pt x="29" y="249"/>
                  </a:cubicBezTo>
                  <a:cubicBezTo>
                    <a:pt x="29" y="162"/>
                    <a:pt x="48" y="76"/>
                    <a:pt x="109" y="13"/>
                  </a:cubicBezTo>
                  <a:cubicBezTo>
                    <a:pt x="116" y="7"/>
                    <a:pt x="116" y="6"/>
                    <a:pt x="116" y="5"/>
                  </a:cubicBezTo>
                  <a:cubicBezTo>
                    <a:pt x="116" y="1"/>
                    <a:pt x="114" y="0"/>
                    <a:pt x="111" y="0"/>
                  </a:cubicBezTo>
                  <a:cubicBezTo>
                    <a:pt x="106" y="0"/>
                    <a:pt x="61" y="34"/>
                    <a:pt x="31" y="97"/>
                  </a:cubicBezTo>
                  <a:cubicBezTo>
                    <a:pt x="6" y="152"/>
                    <a:pt x="0" y="207"/>
                    <a:pt x="0" y="249"/>
                  </a:cubicBezTo>
                  <a:cubicBezTo>
                    <a:pt x="0" y="288"/>
                    <a:pt x="6" y="349"/>
                    <a:pt x="33" y="405"/>
                  </a:cubicBezTo>
                  <a:cubicBezTo>
                    <a:pt x="63" y="466"/>
                    <a:pt x="106" y="499"/>
                    <a:pt x="111" y="499"/>
                  </a:cubicBezTo>
                  <a:cubicBezTo>
                    <a:pt x="114" y="499"/>
                    <a:pt x="116" y="497"/>
                    <a:pt x="116" y="494"/>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0" name="Freeform 213">
              <a:extLst>
                <a:ext uri="{FF2B5EF4-FFF2-40B4-BE49-F238E27FC236}">
                  <a16:creationId xmlns:a16="http://schemas.microsoft.com/office/drawing/2014/main" id="{7BC25357-EF60-42F6-87A0-D60A9709CB5F}"/>
                </a:ext>
              </a:extLst>
            </p:cNvPr>
            <p:cNvSpPr>
              <a:spLocks noEditPoints="1"/>
            </p:cNvSpPr>
            <p:nvPr>
              <p:custDataLst>
                <p:tags r:id="rId57"/>
              </p:custDataLst>
            </p:nvPr>
          </p:nvSpPr>
          <p:spPr bwMode="auto">
            <a:xfrm>
              <a:off x="5343525" y="3730625"/>
              <a:ext cx="85725" cy="223838"/>
            </a:xfrm>
            <a:custGeom>
              <a:avLst/>
              <a:gdLst>
                <a:gd name="T0" fmla="*/ 127 w 132"/>
                <a:gd name="T1" fmla="*/ 18 h 335"/>
                <a:gd name="T2" fmla="*/ 109 w 132"/>
                <a:gd name="T3" fmla="*/ 0 h 335"/>
                <a:gd name="T4" fmla="*/ 82 w 132"/>
                <a:gd name="T5" fmla="*/ 27 h 335"/>
                <a:gd name="T6" fmla="*/ 101 w 132"/>
                <a:gd name="T7" fmla="*/ 45 h 335"/>
                <a:gd name="T8" fmla="*/ 127 w 132"/>
                <a:gd name="T9" fmla="*/ 18 h 335"/>
                <a:gd name="T10" fmla="*/ 89 w 132"/>
                <a:gd name="T11" fmla="*/ 206 h 335"/>
                <a:gd name="T12" fmla="*/ 100 w 132"/>
                <a:gd name="T13" fmla="*/ 177 h 335"/>
                <a:gd name="T14" fmla="*/ 107 w 132"/>
                <a:gd name="T15" fmla="*/ 150 h 335"/>
                <a:gd name="T16" fmla="*/ 66 w 132"/>
                <a:gd name="T17" fmla="*/ 109 h 335"/>
                <a:gd name="T18" fmla="*/ 0 w 132"/>
                <a:gd name="T19" fmla="*/ 186 h 335"/>
                <a:gd name="T20" fmla="*/ 6 w 132"/>
                <a:gd name="T21" fmla="*/ 191 h 335"/>
                <a:gd name="T22" fmla="*/ 14 w 132"/>
                <a:gd name="T23" fmla="*/ 182 h 335"/>
                <a:gd name="T24" fmla="*/ 64 w 132"/>
                <a:gd name="T25" fmla="*/ 120 h 335"/>
                <a:gd name="T26" fmla="*/ 77 w 132"/>
                <a:gd name="T27" fmla="*/ 136 h 335"/>
                <a:gd name="T28" fmla="*/ 71 w 132"/>
                <a:gd name="T29" fmla="*/ 162 h 335"/>
                <a:gd name="T30" fmla="*/ 37 w 132"/>
                <a:gd name="T31" fmla="*/ 255 h 335"/>
                <a:gd name="T32" fmla="*/ 25 w 132"/>
                <a:gd name="T33" fmla="*/ 295 h 335"/>
                <a:gd name="T34" fmla="*/ 66 w 132"/>
                <a:gd name="T35" fmla="*/ 335 h 335"/>
                <a:gd name="T36" fmla="*/ 132 w 132"/>
                <a:gd name="T37" fmla="*/ 259 h 335"/>
                <a:gd name="T38" fmla="*/ 126 w 132"/>
                <a:gd name="T39" fmla="*/ 254 h 335"/>
                <a:gd name="T40" fmla="*/ 118 w 132"/>
                <a:gd name="T41" fmla="*/ 263 h 335"/>
                <a:gd name="T42" fmla="*/ 67 w 132"/>
                <a:gd name="T43" fmla="*/ 324 h 335"/>
                <a:gd name="T44" fmla="*/ 55 w 132"/>
                <a:gd name="T45" fmla="*/ 308 h 335"/>
                <a:gd name="T46" fmla="*/ 70 w 132"/>
                <a:gd name="T47" fmla="*/ 258 h 335"/>
                <a:gd name="T48" fmla="*/ 89 w 132"/>
                <a:gd name="T49" fmla="*/ 20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2" h="335">
                  <a:moveTo>
                    <a:pt x="127" y="18"/>
                  </a:moveTo>
                  <a:cubicBezTo>
                    <a:pt x="127" y="8"/>
                    <a:pt x="120" y="0"/>
                    <a:pt x="109" y="0"/>
                  </a:cubicBezTo>
                  <a:cubicBezTo>
                    <a:pt x="95" y="0"/>
                    <a:pt x="82" y="13"/>
                    <a:pt x="82" y="27"/>
                  </a:cubicBezTo>
                  <a:cubicBezTo>
                    <a:pt x="82" y="36"/>
                    <a:pt x="89" y="45"/>
                    <a:pt x="101" y="45"/>
                  </a:cubicBezTo>
                  <a:cubicBezTo>
                    <a:pt x="112" y="45"/>
                    <a:pt x="127" y="33"/>
                    <a:pt x="127" y="18"/>
                  </a:cubicBezTo>
                  <a:close/>
                  <a:moveTo>
                    <a:pt x="89" y="206"/>
                  </a:moveTo>
                  <a:cubicBezTo>
                    <a:pt x="95" y="191"/>
                    <a:pt x="95" y="190"/>
                    <a:pt x="100" y="177"/>
                  </a:cubicBezTo>
                  <a:cubicBezTo>
                    <a:pt x="104" y="167"/>
                    <a:pt x="107" y="160"/>
                    <a:pt x="107" y="150"/>
                  </a:cubicBezTo>
                  <a:cubicBezTo>
                    <a:pt x="107" y="128"/>
                    <a:pt x="91" y="109"/>
                    <a:pt x="66" y="109"/>
                  </a:cubicBezTo>
                  <a:cubicBezTo>
                    <a:pt x="19" y="109"/>
                    <a:pt x="0" y="182"/>
                    <a:pt x="0" y="186"/>
                  </a:cubicBezTo>
                  <a:cubicBezTo>
                    <a:pt x="0" y="191"/>
                    <a:pt x="5" y="191"/>
                    <a:pt x="6" y="191"/>
                  </a:cubicBezTo>
                  <a:cubicBezTo>
                    <a:pt x="11" y="191"/>
                    <a:pt x="11" y="190"/>
                    <a:pt x="14" y="182"/>
                  </a:cubicBezTo>
                  <a:cubicBezTo>
                    <a:pt x="27" y="135"/>
                    <a:pt x="47" y="120"/>
                    <a:pt x="64" y="120"/>
                  </a:cubicBezTo>
                  <a:cubicBezTo>
                    <a:pt x="68" y="120"/>
                    <a:pt x="77" y="120"/>
                    <a:pt x="77" y="136"/>
                  </a:cubicBezTo>
                  <a:cubicBezTo>
                    <a:pt x="77" y="147"/>
                    <a:pt x="73" y="157"/>
                    <a:pt x="71" y="162"/>
                  </a:cubicBezTo>
                  <a:cubicBezTo>
                    <a:pt x="67" y="175"/>
                    <a:pt x="45" y="233"/>
                    <a:pt x="37" y="255"/>
                  </a:cubicBezTo>
                  <a:cubicBezTo>
                    <a:pt x="32" y="268"/>
                    <a:pt x="25" y="284"/>
                    <a:pt x="25" y="295"/>
                  </a:cubicBezTo>
                  <a:cubicBezTo>
                    <a:pt x="25" y="318"/>
                    <a:pt x="42" y="335"/>
                    <a:pt x="66" y="335"/>
                  </a:cubicBezTo>
                  <a:cubicBezTo>
                    <a:pt x="113" y="335"/>
                    <a:pt x="132" y="263"/>
                    <a:pt x="132" y="259"/>
                  </a:cubicBezTo>
                  <a:cubicBezTo>
                    <a:pt x="132" y="254"/>
                    <a:pt x="127" y="254"/>
                    <a:pt x="126" y="254"/>
                  </a:cubicBezTo>
                  <a:cubicBezTo>
                    <a:pt x="121" y="254"/>
                    <a:pt x="121" y="255"/>
                    <a:pt x="118" y="263"/>
                  </a:cubicBezTo>
                  <a:cubicBezTo>
                    <a:pt x="109" y="294"/>
                    <a:pt x="93" y="324"/>
                    <a:pt x="67" y="324"/>
                  </a:cubicBezTo>
                  <a:cubicBezTo>
                    <a:pt x="59" y="324"/>
                    <a:pt x="55" y="319"/>
                    <a:pt x="55" y="308"/>
                  </a:cubicBezTo>
                  <a:cubicBezTo>
                    <a:pt x="55" y="296"/>
                    <a:pt x="58" y="289"/>
                    <a:pt x="70" y="258"/>
                  </a:cubicBezTo>
                  <a:lnTo>
                    <a:pt x="89" y="206"/>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1" name="Freeform 214">
              <a:extLst>
                <a:ext uri="{FF2B5EF4-FFF2-40B4-BE49-F238E27FC236}">
                  <a16:creationId xmlns:a16="http://schemas.microsoft.com/office/drawing/2014/main" id="{3243812C-AC84-45C2-86B7-50649AF8064A}"/>
                </a:ext>
              </a:extLst>
            </p:cNvPr>
            <p:cNvSpPr>
              <a:spLocks/>
            </p:cNvSpPr>
            <p:nvPr>
              <p:custDataLst>
                <p:tags r:id="rId58"/>
              </p:custDataLst>
            </p:nvPr>
          </p:nvSpPr>
          <p:spPr bwMode="auto">
            <a:xfrm>
              <a:off x="5464175" y="3702050"/>
              <a:ext cx="74613" cy="331788"/>
            </a:xfrm>
            <a:custGeom>
              <a:avLst/>
              <a:gdLst>
                <a:gd name="T0" fmla="*/ 116 w 116"/>
                <a:gd name="T1" fmla="*/ 249 h 499"/>
                <a:gd name="T2" fmla="*/ 83 w 116"/>
                <a:gd name="T3" fmla="*/ 94 h 499"/>
                <a:gd name="T4" fmla="*/ 5 w 116"/>
                <a:gd name="T5" fmla="*/ 0 h 499"/>
                <a:gd name="T6" fmla="*/ 0 w 116"/>
                <a:gd name="T7" fmla="*/ 5 h 499"/>
                <a:gd name="T8" fmla="*/ 10 w 116"/>
                <a:gd name="T9" fmla="*/ 16 h 499"/>
                <a:gd name="T10" fmla="*/ 87 w 116"/>
                <a:gd name="T11" fmla="*/ 249 h 499"/>
                <a:gd name="T12" fmla="*/ 7 w 116"/>
                <a:gd name="T13" fmla="*/ 485 h 499"/>
                <a:gd name="T14" fmla="*/ 0 w 116"/>
                <a:gd name="T15" fmla="*/ 494 h 499"/>
                <a:gd name="T16" fmla="*/ 5 w 116"/>
                <a:gd name="T17" fmla="*/ 499 h 499"/>
                <a:gd name="T18" fmla="*/ 85 w 116"/>
                <a:gd name="T19" fmla="*/ 401 h 499"/>
                <a:gd name="T20" fmla="*/ 116 w 116"/>
                <a:gd name="T21" fmla="*/ 249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6" h="499">
                  <a:moveTo>
                    <a:pt x="116" y="249"/>
                  </a:moveTo>
                  <a:cubicBezTo>
                    <a:pt x="116" y="210"/>
                    <a:pt x="111" y="150"/>
                    <a:pt x="83" y="94"/>
                  </a:cubicBezTo>
                  <a:cubicBezTo>
                    <a:pt x="53" y="32"/>
                    <a:pt x="10" y="0"/>
                    <a:pt x="5" y="0"/>
                  </a:cubicBezTo>
                  <a:cubicBezTo>
                    <a:pt x="2" y="0"/>
                    <a:pt x="0" y="2"/>
                    <a:pt x="0" y="5"/>
                  </a:cubicBezTo>
                  <a:cubicBezTo>
                    <a:pt x="0" y="6"/>
                    <a:pt x="0" y="7"/>
                    <a:pt x="10" y="16"/>
                  </a:cubicBezTo>
                  <a:cubicBezTo>
                    <a:pt x="59" y="66"/>
                    <a:pt x="87" y="145"/>
                    <a:pt x="87" y="249"/>
                  </a:cubicBezTo>
                  <a:cubicBezTo>
                    <a:pt x="87" y="335"/>
                    <a:pt x="69" y="422"/>
                    <a:pt x="7" y="485"/>
                  </a:cubicBezTo>
                  <a:cubicBezTo>
                    <a:pt x="0" y="491"/>
                    <a:pt x="0" y="492"/>
                    <a:pt x="0" y="494"/>
                  </a:cubicBezTo>
                  <a:cubicBezTo>
                    <a:pt x="0" y="497"/>
                    <a:pt x="2" y="499"/>
                    <a:pt x="5" y="499"/>
                  </a:cubicBezTo>
                  <a:cubicBezTo>
                    <a:pt x="10" y="499"/>
                    <a:pt x="55" y="465"/>
                    <a:pt x="85" y="401"/>
                  </a:cubicBezTo>
                  <a:cubicBezTo>
                    <a:pt x="110" y="347"/>
                    <a:pt x="116" y="291"/>
                    <a:pt x="116" y="249"/>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2" name="Freeform 215">
              <a:extLst>
                <a:ext uri="{FF2B5EF4-FFF2-40B4-BE49-F238E27FC236}">
                  <a16:creationId xmlns:a16="http://schemas.microsoft.com/office/drawing/2014/main" id="{7E26327D-859E-4AED-AA3A-5E1D649158B1}"/>
                </a:ext>
              </a:extLst>
            </p:cNvPr>
            <p:cNvSpPr>
              <a:spLocks/>
            </p:cNvSpPr>
            <p:nvPr>
              <p:custDataLst>
                <p:tags r:id="rId59"/>
              </p:custDataLst>
            </p:nvPr>
          </p:nvSpPr>
          <p:spPr bwMode="auto">
            <a:xfrm>
              <a:off x="5600700" y="3916363"/>
              <a:ext cx="36513" cy="98425"/>
            </a:xfrm>
            <a:custGeom>
              <a:avLst/>
              <a:gdLst>
                <a:gd name="T0" fmla="*/ 58 w 58"/>
                <a:gd name="T1" fmla="*/ 52 h 149"/>
                <a:gd name="T2" fmla="*/ 26 w 58"/>
                <a:gd name="T3" fmla="*/ 0 h 149"/>
                <a:gd name="T4" fmla="*/ 0 w 58"/>
                <a:gd name="T5" fmla="*/ 27 h 149"/>
                <a:gd name="T6" fmla="*/ 26 w 58"/>
                <a:gd name="T7" fmla="*/ 53 h 149"/>
                <a:gd name="T8" fmla="*/ 43 w 58"/>
                <a:gd name="T9" fmla="*/ 46 h 149"/>
                <a:gd name="T10" fmla="*/ 46 w 58"/>
                <a:gd name="T11" fmla="*/ 45 h 149"/>
                <a:gd name="T12" fmla="*/ 47 w 58"/>
                <a:gd name="T13" fmla="*/ 52 h 149"/>
                <a:gd name="T14" fmla="*/ 13 w 58"/>
                <a:gd name="T15" fmla="*/ 136 h 149"/>
                <a:gd name="T16" fmla="*/ 8 w 58"/>
                <a:gd name="T17" fmla="*/ 144 h 149"/>
                <a:gd name="T18" fmla="*/ 13 w 58"/>
                <a:gd name="T19" fmla="*/ 149 h 149"/>
                <a:gd name="T20" fmla="*/ 58 w 58"/>
                <a:gd name="T21" fmla="*/ 52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 h="149">
                  <a:moveTo>
                    <a:pt x="58" y="52"/>
                  </a:moveTo>
                  <a:cubicBezTo>
                    <a:pt x="58" y="20"/>
                    <a:pt x="45" y="0"/>
                    <a:pt x="26" y="0"/>
                  </a:cubicBezTo>
                  <a:cubicBezTo>
                    <a:pt x="10" y="0"/>
                    <a:pt x="0" y="13"/>
                    <a:pt x="0" y="27"/>
                  </a:cubicBezTo>
                  <a:cubicBezTo>
                    <a:pt x="0" y="40"/>
                    <a:pt x="10" y="53"/>
                    <a:pt x="26" y="53"/>
                  </a:cubicBezTo>
                  <a:cubicBezTo>
                    <a:pt x="32" y="53"/>
                    <a:pt x="38" y="51"/>
                    <a:pt x="43" y="46"/>
                  </a:cubicBezTo>
                  <a:cubicBezTo>
                    <a:pt x="45" y="45"/>
                    <a:pt x="45" y="45"/>
                    <a:pt x="46" y="45"/>
                  </a:cubicBezTo>
                  <a:cubicBezTo>
                    <a:pt x="46" y="45"/>
                    <a:pt x="47" y="45"/>
                    <a:pt x="47" y="52"/>
                  </a:cubicBezTo>
                  <a:cubicBezTo>
                    <a:pt x="47" y="89"/>
                    <a:pt x="30" y="119"/>
                    <a:pt x="13" y="136"/>
                  </a:cubicBezTo>
                  <a:cubicBezTo>
                    <a:pt x="8" y="141"/>
                    <a:pt x="8" y="142"/>
                    <a:pt x="8" y="144"/>
                  </a:cubicBezTo>
                  <a:cubicBezTo>
                    <a:pt x="8" y="147"/>
                    <a:pt x="10" y="149"/>
                    <a:pt x="13" y="149"/>
                  </a:cubicBezTo>
                  <a:cubicBezTo>
                    <a:pt x="18" y="149"/>
                    <a:pt x="58" y="111"/>
                    <a:pt x="58" y="52"/>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3" name="Freeform 216">
              <a:extLst>
                <a:ext uri="{FF2B5EF4-FFF2-40B4-BE49-F238E27FC236}">
                  <a16:creationId xmlns:a16="http://schemas.microsoft.com/office/drawing/2014/main" id="{597F752B-91D2-431B-9671-02C18FE057F0}"/>
                </a:ext>
              </a:extLst>
            </p:cNvPr>
            <p:cNvSpPr>
              <a:spLocks/>
            </p:cNvSpPr>
            <p:nvPr>
              <p:custDataLst>
                <p:tags r:id="rId60"/>
              </p:custDataLst>
            </p:nvPr>
          </p:nvSpPr>
          <p:spPr bwMode="auto">
            <a:xfrm>
              <a:off x="5730875" y="3800475"/>
              <a:ext cx="185738" cy="152400"/>
            </a:xfrm>
            <a:custGeom>
              <a:avLst/>
              <a:gdLst>
                <a:gd name="T0" fmla="*/ 196 w 284"/>
                <a:gd name="T1" fmla="*/ 189 h 228"/>
                <a:gd name="T2" fmla="*/ 196 w 284"/>
                <a:gd name="T3" fmla="*/ 228 h 228"/>
                <a:gd name="T4" fmla="*/ 284 w 284"/>
                <a:gd name="T5" fmla="*/ 225 h 228"/>
                <a:gd name="T6" fmla="*/ 284 w 284"/>
                <a:gd name="T7" fmla="*/ 202 h 228"/>
                <a:gd name="T8" fmla="*/ 249 w 284"/>
                <a:gd name="T9" fmla="*/ 182 h 228"/>
                <a:gd name="T10" fmla="*/ 249 w 284"/>
                <a:gd name="T11" fmla="*/ 0 h 228"/>
                <a:gd name="T12" fmla="*/ 158 w 284"/>
                <a:gd name="T13" fmla="*/ 4 h 228"/>
                <a:gd name="T14" fmla="*/ 158 w 284"/>
                <a:gd name="T15" fmla="*/ 28 h 228"/>
                <a:gd name="T16" fmla="*/ 193 w 284"/>
                <a:gd name="T17" fmla="*/ 47 h 228"/>
                <a:gd name="T18" fmla="*/ 193 w 284"/>
                <a:gd name="T19" fmla="*/ 143 h 228"/>
                <a:gd name="T20" fmla="*/ 131 w 284"/>
                <a:gd name="T21" fmla="*/ 210 h 228"/>
                <a:gd name="T22" fmla="*/ 91 w 284"/>
                <a:gd name="T23" fmla="*/ 171 h 228"/>
                <a:gd name="T24" fmla="*/ 91 w 284"/>
                <a:gd name="T25" fmla="*/ 0 h 228"/>
                <a:gd name="T26" fmla="*/ 0 w 284"/>
                <a:gd name="T27" fmla="*/ 4 h 228"/>
                <a:gd name="T28" fmla="*/ 0 w 284"/>
                <a:gd name="T29" fmla="*/ 28 h 228"/>
                <a:gd name="T30" fmla="*/ 34 w 284"/>
                <a:gd name="T31" fmla="*/ 47 h 228"/>
                <a:gd name="T32" fmla="*/ 34 w 284"/>
                <a:gd name="T33" fmla="*/ 164 h 228"/>
                <a:gd name="T34" fmla="*/ 124 w 284"/>
                <a:gd name="T35" fmla="*/ 228 h 228"/>
                <a:gd name="T36" fmla="*/ 196 w 284"/>
                <a:gd name="T37" fmla="*/ 189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4" h="228">
                  <a:moveTo>
                    <a:pt x="196" y="189"/>
                  </a:moveTo>
                  <a:lnTo>
                    <a:pt x="196" y="228"/>
                  </a:lnTo>
                  <a:lnTo>
                    <a:pt x="284" y="225"/>
                  </a:lnTo>
                  <a:lnTo>
                    <a:pt x="284" y="202"/>
                  </a:lnTo>
                  <a:cubicBezTo>
                    <a:pt x="253" y="202"/>
                    <a:pt x="249" y="202"/>
                    <a:pt x="249" y="182"/>
                  </a:cubicBezTo>
                  <a:lnTo>
                    <a:pt x="249" y="0"/>
                  </a:lnTo>
                  <a:lnTo>
                    <a:pt x="158" y="4"/>
                  </a:lnTo>
                  <a:lnTo>
                    <a:pt x="158" y="28"/>
                  </a:lnTo>
                  <a:cubicBezTo>
                    <a:pt x="189" y="28"/>
                    <a:pt x="193" y="28"/>
                    <a:pt x="193" y="47"/>
                  </a:cubicBezTo>
                  <a:lnTo>
                    <a:pt x="193" y="143"/>
                  </a:lnTo>
                  <a:cubicBezTo>
                    <a:pt x="193" y="184"/>
                    <a:pt x="167" y="210"/>
                    <a:pt x="131" y="210"/>
                  </a:cubicBezTo>
                  <a:cubicBezTo>
                    <a:pt x="92" y="210"/>
                    <a:pt x="91" y="198"/>
                    <a:pt x="91" y="171"/>
                  </a:cubicBezTo>
                  <a:lnTo>
                    <a:pt x="91" y="0"/>
                  </a:lnTo>
                  <a:lnTo>
                    <a:pt x="0" y="4"/>
                  </a:lnTo>
                  <a:lnTo>
                    <a:pt x="0" y="28"/>
                  </a:lnTo>
                  <a:cubicBezTo>
                    <a:pt x="30" y="28"/>
                    <a:pt x="34" y="28"/>
                    <a:pt x="34" y="47"/>
                  </a:cubicBezTo>
                  <a:lnTo>
                    <a:pt x="34" y="164"/>
                  </a:lnTo>
                  <a:cubicBezTo>
                    <a:pt x="34" y="217"/>
                    <a:pt x="74" y="228"/>
                    <a:pt x="124" y="228"/>
                  </a:cubicBezTo>
                  <a:cubicBezTo>
                    <a:pt x="137" y="228"/>
                    <a:pt x="173" y="228"/>
                    <a:pt x="196" y="189"/>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4" name="Freeform 217">
              <a:extLst>
                <a:ext uri="{FF2B5EF4-FFF2-40B4-BE49-F238E27FC236}">
                  <a16:creationId xmlns:a16="http://schemas.microsoft.com/office/drawing/2014/main" id="{48982568-4CB7-4A47-81CE-3C7B97408F85}"/>
                </a:ext>
              </a:extLst>
            </p:cNvPr>
            <p:cNvSpPr>
              <a:spLocks/>
            </p:cNvSpPr>
            <p:nvPr>
              <p:custDataLst>
                <p:tags r:id="rId61"/>
              </p:custDataLst>
            </p:nvPr>
          </p:nvSpPr>
          <p:spPr bwMode="auto">
            <a:xfrm>
              <a:off x="5956300" y="3702050"/>
              <a:ext cx="74613" cy="331788"/>
            </a:xfrm>
            <a:custGeom>
              <a:avLst/>
              <a:gdLst>
                <a:gd name="T0" fmla="*/ 115 w 115"/>
                <a:gd name="T1" fmla="*/ 494 h 499"/>
                <a:gd name="T2" fmla="*/ 107 w 115"/>
                <a:gd name="T3" fmla="*/ 483 h 499"/>
                <a:gd name="T4" fmla="*/ 29 w 115"/>
                <a:gd name="T5" fmla="*/ 249 h 499"/>
                <a:gd name="T6" fmla="*/ 109 w 115"/>
                <a:gd name="T7" fmla="*/ 13 h 499"/>
                <a:gd name="T8" fmla="*/ 115 w 115"/>
                <a:gd name="T9" fmla="*/ 5 h 499"/>
                <a:gd name="T10" fmla="*/ 110 w 115"/>
                <a:gd name="T11" fmla="*/ 0 h 499"/>
                <a:gd name="T12" fmla="*/ 31 w 115"/>
                <a:gd name="T13" fmla="*/ 97 h 499"/>
                <a:gd name="T14" fmla="*/ 0 w 115"/>
                <a:gd name="T15" fmla="*/ 249 h 499"/>
                <a:gd name="T16" fmla="*/ 33 w 115"/>
                <a:gd name="T17" fmla="*/ 405 h 499"/>
                <a:gd name="T18" fmla="*/ 110 w 115"/>
                <a:gd name="T19" fmla="*/ 499 h 499"/>
                <a:gd name="T20" fmla="*/ 115 w 115"/>
                <a:gd name="T21" fmla="*/ 494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5" h="499">
                  <a:moveTo>
                    <a:pt x="115" y="494"/>
                  </a:moveTo>
                  <a:cubicBezTo>
                    <a:pt x="115" y="492"/>
                    <a:pt x="115" y="491"/>
                    <a:pt x="107" y="483"/>
                  </a:cubicBezTo>
                  <a:cubicBezTo>
                    <a:pt x="45" y="420"/>
                    <a:pt x="29" y="326"/>
                    <a:pt x="29" y="249"/>
                  </a:cubicBezTo>
                  <a:cubicBezTo>
                    <a:pt x="29" y="162"/>
                    <a:pt x="48" y="76"/>
                    <a:pt x="109" y="13"/>
                  </a:cubicBezTo>
                  <a:cubicBezTo>
                    <a:pt x="115" y="7"/>
                    <a:pt x="115" y="6"/>
                    <a:pt x="115" y="5"/>
                  </a:cubicBezTo>
                  <a:cubicBezTo>
                    <a:pt x="115" y="1"/>
                    <a:pt x="113" y="0"/>
                    <a:pt x="110" y="0"/>
                  </a:cubicBezTo>
                  <a:cubicBezTo>
                    <a:pt x="105" y="0"/>
                    <a:pt x="60" y="34"/>
                    <a:pt x="31" y="97"/>
                  </a:cubicBezTo>
                  <a:cubicBezTo>
                    <a:pt x="6" y="152"/>
                    <a:pt x="0" y="207"/>
                    <a:pt x="0" y="249"/>
                  </a:cubicBezTo>
                  <a:cubicBezTo>
                    <a:pt x="0" y="288"/>
                    <a:pt x="5" y="349"/>
                    <a:pt x="33" y="405"/>
                  </a:cubicBezTo>
                  <a:cubicBezTo>
                    <a:pt x="62" y="466"/>
                    <a:pt x="105" y="499"/>
                    <a:pt x="110" y="499"/>
                  </a:cubicBezTo>
                  <a:cubicBezTo>
                    <a:pt x="113" y="499"/>
                    <a:pt x="115" y="497"/>
                    <a:pt x="115" y="494"/>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5" name="Freeform 218">
              <a:extLst>
                <a:ext uri="{FF2B5EF4-FFF2-40B4-BE49-F238E27FC236}">
                  <a16:creationId xmlns:a16="http://schemas.microsoft.com/office/drawing/2014/main" id="{9F862BF3-C734-4D23-8C0E-2376D94D3E0C}"/>
                </a:ext>
              </a:extLst>
            </p:cNvPr>
            <p:cNvSpPr>
              <a:spLocks noEditPoints="1"/>
            </p:cNvSpPr>
            <p:nvPr>
              <p:custDataLst>
                <p:tags r:id="rId62"/>
              </p:custDataLst>
            </p:nvPr>
          </p:nvSpPr>
          <p:spPr bwMode="auto">
            <a:xfrm>
              <a:off x="6059488" y="3730625"/>
              <a:ext cx="85725" cy="223838"/>
            </a:xfrm>
            <a:custGeom>
              <a:avLst/>
              <a:gdLst>
                <a:gd name="T0" fmla="*/ 128 w 132"/>
                <a:gd name="T1" fmla="*/ 18 h 335"/>
                <a:gd name="T2" fmla="*/ 109 w 132"/>
                <a:gd name="T3" fmla="*/ 0 h 335"/>
                <a:gd name="T4" fmla="*/ 82 w 132"/>
                <a:gd name="T5" fmla="*/ 27 h 335"/>
                <a:gd name="T6" fmla="*/ 101 w 132"/>
                <a:gd name="T7" fmla="*/ 45 h 335"/>
                <a:gd name="T8" fmla="*/ 128 w 132"/>
                <a:gd name="T9" fmla="*/ 18 h 335"/>
                <a:gd name="T10" fmla="*/ 90 w 132"/>
                <a:gd name="T11" fmla="*/ 206 h 335"/>
                <a:gd name="T12" fmla="*/ 101 w 132"/>
                <a:gd name="T13" fmla="*/ 177 h 335"/>
                <a:gd name="T14" fmla="*/ 107 w 132"/>
                <a:gd name="T15" fmla="*/ 150 h 335"/>
                <a:gd name="T16" fmla="*/ 66 w 132"/>
                <a:gd name="T17" fmla="*/ 109 h 335"/>
                <a:gd name="T18" fmla="*/ 0 w 132"/>
                <a:gd name="T19" fmla="*/ 186 h 335"/>
                <a:gd name="T20" fmla="*/ 6 w 132"/>
                <a:gd name="T21" fmla="*/ 191 h 335"/>
                <a:gd name="T22" fmla="*/ 14 w 132"/>
                <a:gd name="T23" fmla="*/ 182 h 335"/>
                <a:gd name="T24" fmla="*/ 65 w 132"/>
                <a:gd name="T25" fmla="*/ 120 h 335"/>
                <a:gd name="T26" fmla="*/ 77 w 132"/>
                <a:gd name="T27" fmla="*/ 136 h 335"/>
                <a:gd name="T28" fmla="*/ 72 w 132"/>
                <a:gd name="T29" fmla="*/ 162 h 335"/>
                <a:gd name="T30" fmla="*/ 37 w 132"/>
                <a:gd name="T31" fmla="*/ 255 h 335"/>
                <a:gd name="T32" fmla="*/ 26 w 132"/>
                <a:gd name="T33" fmla="*/ 295 h 335"/>
                <a:gd name="T34" fmla="*/ 67 w 132"/>
                <a:gd name="T35" fmla="*/ 335 h 335"/>
                <a:gd name="T36" fmla="*/ 132 w 132"/>
                <a:gd name="T37" fmla="*/ 259 h 335"/>
                <a:gd name="T38" fmla="*/ 126 w 132"/>
                <a:gd name="T39" fmla="*/ 254 h 335"/>
                <a:gd name="T40" fmla="*/ 119 w 132"/>
                <a:gd name="T41" fmla="*/ 263 h 335"/>
                <a:gd name="T42" fmla="*/ 68 w 132"/>
                <a:gd name="T43" fmla="*/ 324 h 335"/>
                <a:gd name="T44" fmla="*/ 56 w 132"/>
                <a:gd name="T45" fmla="*/ 308 h 335"/>
                <a:gd name="T46" fmla="*/ 70 w 132"/>
                <a:gd name="T47" fmla="*/ 258 h 335"/>
                <a:gd name="T48" fmla="*/ 90 w 132"/>
                <a:gd name="T49" fmla="*/ 20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2" h="335">
                  <a:moveTo>
                    <a:pt x="128" y="18"/>
                  </a:moveTo>
                  <a:cubicBezTo>
                    <a:pt x="128" y="8"/>
                    <a:pt x="121" y="0"/>
                    <a:pt x="109" y="0"/>
                  </a:cubicBezTo>
                  <a:cubicBezTo>
                    <a:pt x="96" y="0"/>
                    <a:pt x="82" y="13"/>
                    <a:pt x="82" y="27"/>
                  </a:cubicBezTo>
                  <a:cubicBezTo>
                    <a:pt x="82" y="36"/>
                    <a:pt x="89" y="45"/>
                    <a:pt x="101" y="45"/>
                  </a:cubicBezTo>
                  <a:cubicBezTo>
                    <a:pt x="113" y="45"/>
                    <a:pt x="128" y="33"/>
                    <a:pt x="128" y="18"/>
                  </a:cubicBezTo>
                  <a:close/>
                  <a:moveTo>
                    <a:pt x="90" y="206"/>
                  </a:moveTo>
                  <a:cubicBezTo>
                    <a:pt x="96" y="191"/>
                    <a:pt x="96" y="190"/>
                    <a:pt x="101" y="177"/>
                  </a:cubicBezTo>
                  <a:cubicBezTo>
                    <a:pt x="105" y="167"/>
                    <a:pt x="107" y="160"/>
                    <a:pt x="107" y="150"/>
                  </a:cubicBezTo>
                  <a:cubicBezTo>
                    <a:pt x="107" y="128"/>
                    <a:pt x="91" y="109"/>
                    <a:pt x="66" y="109"/>
                  </a:cubicBezTo>
                  <a:cubicBezTo>
                    <a:pt x="19" y="109"/>
                    <a:pt x="0" y="182"/>
                    <a:pt x="0" y="186"/>
                  </a:cubicBezTo>
                  <a:cubicBezTo>
                    <a:pt x="0" y="191"/>
                    <a:pt x="5" y="191"/>
                    <a:pt x="6" y="191"/>
                  </a:cubicBezTo>
                  <a:cubicBezTo>
                    <a:pt x="11" y="191"/>
                    <a:pt x="12" y="190"/>
                    <a:pt x="14" y="182"/>
                  </a:cubicBezTo>
                  <a:cubicBezTo>
                    <a:pt x="28" y="135"/>
                    <a:pt x="48" y="120"/>
                    <a:pt x="65" y="120"/>
                  </a:cubicBezTo>
                  <a:cubicBezTo>
                    <a:pt x="69" y="120"/>
                    <a:pt x="77" y="120"/>
                    <a:pt x="77" y="136"/>
                  </a:cubicBezTo>
                  <a:cubicBezTo>
                    <a:pt x="77" y="147"/>
                    <a:pt x="74" y="157"/>
                    <a:pt x="72" y="162"/>
                  </a:cubicBezTo>
                  <a:cubicBezTo>
                    <a:pt x="68" y="175"/>
                    <a:pt x="45" y="233"/>
                    <a:pt x="37" y="255"/>
                  </a:cubicBezTo>
                  <a:cubicBezTo>
                    <a:pt x="32" y="268"/>
                    <a:pt x="26" y="284"/>
                    <a:pt x="26" y="295"/>
                  </a:cubicBezTo>
                  <a:cubicBezTo>
                    <a:pt x="26" y="318"/>
                    <a:pt x="43" y="335"/>
                    <a:pt x="67" y="335"/>
                  </a:cubicBezTo>
                  <a:cubicBezTo>
                    <a:pt x="114" y="335"/>
                    <a:pt x="132" y="263"/>
                    <a:pt x="132" y="259"/>
                  </a:cubicBezTo>
                  <a:cubicBezTo>
                    <a:pt x="132" y="254"/>
                    <a:pt x="128" y="254"/>
                    <a:pt x="126" y="254"/>
                  </a:cubicBezTo>
                  <a:cubicBezTo>
                    <a:pt x="121" y="254"/>
                    <a:pt x="121" y="255"/>
                    <a:pt x="119" y="263"/>
                  </a:cubicBezTo>
                  <a:cubicBezTo>
                    <a:pt x="110" y="294"/>
                    <a:pt x="93" y="324"/>
                    <a:pt x="68" y="324"/>
                  </a:cubicBezTo>
                  <a:cubicBezTo>
                    <a:pt x="59" y="324"/>
                    <a:pt x="56" y="319"/>
                    <a:pt x="56" y="308"/>
                  </a:cubicBezTo>
                  <a:cubicBezTo>
                    <a:pt x="56" y="296"/>
                    <a:pt x="59" y="289"/>
                    <a:pt x="70" y="258"/>
                  </a:cubicBezTo>
                  <a:lnTo>
                    <a:pt x="90" y="206"/>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6" name="Freeform 219">
              <a:extLst>
                <a:ext uri="{FF2B5EF4-FFF2-40B4-BE49-F238E27FC236}">
                  <a16:creationId xmlns:a16="http://schemas.microsoft.com/office/drawing/2014/main" id="{45F8C453-301E-46AB-8D90-D0593D049EB2}"/>
                </a:ext>
              </a:extLst>
            </p:cNvPr>
            <p:cNvSpPr>
              <a:spLocks/>
            </p:cNvSpPr>
            <p:nvPr>
              <p:custDataLst>
                <p:tags r:id="rId63"/>
              </p:custDataLst>
            </p:nvPr>
          </p:nvSpPr>
          <p:spPr bwMode="auto">
            <a:xfrm>
              <a:off x="6180138" y="3702050"/>
              <a:ext cx="76200" cy="331788"/>
            </a:xfrm>
            <a:custGeom>
              <a:avLst/>
              <a:gdLst>
                <a:gd name="T0" fmla="*/ 116 w 116"/>
                <a:gd name="T1" fmla="*/ 249 h 499"/>
                <a:gd name="T2" fmla="*/ 83 w 116"/>
                <a:gd name="T3" fmla="*/ 94 h 499"/>
                <a:gd name="T4" fmla="*/ 5 w 116"/>
                <a:gd name="T5" fmla="*/ 0 h 499"/>
                <a:gd name="T6" fmla="*/ 0 w 116"/>
                <a:gd name="T7" fmla="*/ 5 h 499"/>
                <a:gd name="T8" fmla="*/ 9 w 116"/>
                <a:gd name="T9" fmla="*/ 16 h 499"/>
                <a:gd name="T10" fmla="*/ 87 w 116"/>
                <a:gd name="T11" fmla="*/ 249 h 499"/>
                <a:gd name="T12" fmla="*/ 6 w 116"/>
                <a:gd name="T13" fmla="*/ 485 h 499"/>
                <a:gd name="T14" fmla="*/ 0 w 116"/>
                <a:gd name="T15" fmla="*/ 494 h 499"/>
                <a:gd name="T16" fmla="*/ 5 w 116"/>
                <a:gd name="T17" fmla="*/ 499 h 499"/>
                <a:gd name="T18" fmla="*/ 84 w 116"/>
                <a:gd name="T19" fmla="*/ 401 h 499"/>
                <a:gd name="T20" fmla="*/ 116 w 116"/>
                <a:gd name="T21" fmla="*/ 249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6" h="499">
                  <a:moveTo>
                    <a:pt x="116" y="249"/>
                  </a:moveTo>
                  <a:cubicBezTo>
                    <a:pt x="116" y="210"/>
                    <a:pt x="110" y="150"/>
                    <a:pt x="83" y="94"/>
                  </a:cubicBezTo>
                  <a:cubicBezTo>
                    <a:pt x="53" y="32"/>
                    <a:pt x="10" y="0"/>
                    <a:pt x="5" y="0"/>
                  </a:cubicBezTo>
                  <a:cubicBezTo>
                    <a:pt x="2" y="0"/>
                    <a:pt x="0" y="2"/>
                    <a:pt x="0" y="5"/>
                  </a:cubicBezTo>
                  <a:cubicBezTo>
                    <a:pt x="0" y="6"/>
                    <a:pt x="0" y="7"/>
                    <a:pt x="9" y="16"/>
                  </a:cubicBezTo>
                  <a:cubicBezTo>
                    <a:pt x="58" y="66"/>
                    <a:pt x="87" y="145"/>
                    <a:pt x="87" y="249"/>
                  </a:cubicBezTo>
                  <a:cubicBezTo>
                    <a:pt x="87" y="335"/>
                    <a:pt x="68" y="422"/>
                    <a:pt x="6" y="485"/>
                  </a:cubicBezTo>
                  <a:cubicBezTo>
                    <a:pt x="0" y="491"/>
                    <a:pt x="0" y="492"/>
                    <a:pt x="0" y="494"/>
                  </a:cubicBezTo>
                  <a:cubicBezTo>
                    <a:pt x="0" y="497"/>
                    <a:pt x="2" y="499"/>
                    <a:pt x="5" y="499"/>
                  </a:cubicBezTo>
                  <a:cubicBezTo>
                    <a:pt x="10" y="499"/>
                    <a:pt x="55" y="465"/>
                    <a:pt x="84" y="401"/>
                  </a:cubicBezTo>
                  <a:cubicBezTo>
                    <a:pt x="110" y="347"/>
                    <a:pt x="116" y="291"/>
                    <a:pt x="116" y="249"/>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7" name="Freeform 220">
              <a:extLst>
                <a:ext uri="{FF2B5EF4-FFF2-40B4-BE49-F238E27FC236}">
                  <a16:creationId xmlns:a16="http://schemas.microsoft.com/office/drawing/2014/main" id="{12C119EE-56CA-40CD-97A0-22372C9D75DE}"/>
                </a:ext>
              </a:extLst>
            </p:cNvPr>
            <p:cNvSpPr>
              <a:spLocks/>
            </p:cNvSpPr>
            <p:nvPr>
              <p:custDataLst>
                <p:tags r:id="rId64"/>
              </p:custDataLst>
            </p:nvPr>
          </p:nvSpPr>
          <p:spPr bwMode="auto">
            <a:xfrm>
              <a:off x="6307138" y="3702050"/>
              <a:ext cx="74613" cy="331788"/>
            </a:xfrm>
            <a:custGeom>
              <a:avLst/>
              <a:gdLst>
                <a:gd name="T0" fmla="*/ 116 w 116"/>
                <a:gd name="T1" fmla="*/ 249 h 499"/>
                <a:gd name="T2" fmla="*/ 83 w 116"/>
                <a:gd name="T3" fmla="*/ 94 h 499"/>
                <a:gd name="T4" fmla="*/ 5 w 116"/>
                <a:gd name="T5" fmla="*/ 0 h 499"/>
                <a:gd name="T6" fmla="*/ 0 w 116"/>
                <a:gd name="T7" fmla="*/ 5 h 499"/>
                <a:gd name="T8" fmla="*/ 9 w 116"/>
                <a:gd name="T9" fmla="*/ 16 h 499"/>
                <a:gd name="T10" fmla="*/ 87 w 116"/>
                <a:gd name="T11" fmla="*/ 249 h 499"/>
                <a:gd name="T12" fmla="*/ 6 w 116"/>
                <a:gd name="T13" fmla="*/ 485 h 499"/>
                <a:gd name="T14" fmla="*/ 0 w 116"/>
                <a:gd name="T15" fmla="*/ 494 h 499"/>
                <a:gd name="T16" fmla="*/ 5 w 116"/>
                <a:gd name="T17" fmla="*/ 499 h 499"/>
                <a:gd name="T18" fmla="*/ 84 w 116"/>
                <a:gd name="T19" fmla="*/ 401 h 499"/>
                <a:gd name="T20" fmla="*/ 116 w 116"/>
                <a:gd name="T21" fmla="*/ 249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6" h="499">
                  <a:moveTo>
                    <a:pt x="116" y="249"/>
                  </a:moveTo>
                  <a:cubicBezTo>
                    <a:pt x="116" y="210"/>
                    <a:pt x="110" y="150"/>
                    <a:pt x="83" y="94"/>
                  </a:cubicBezTo>
                  <a:cubicBezTo>
                    <a:pt x="53" y="32"/>
                    <a:pt x="10" y="0"/>
                    <a:pt x="5" y="0"/>
                  </a:cubicBezTo>
                  <a:cubicBezTo>
                    <a:pt x="2" y="0"/>
                    <a:pt x="0" y="2"/>
                    <a:pt x="0" y="5"/>
                  </a:cubicBezTo>
                  <a:cubicBezTo>
                    <a:pt x="0" y="6"/>
                    <a:pt x="0" y="7"/>
                    <a:pt x="9" y="16"/>
                  </a:cubicBezTo>
                  <a:cubicBezTo>
                    <a:pt x="58" y="66"/>
                    <a:pt x="87" y="145"/>
                    <a:pt x="87" y="249"/>
                  </a:cubicBezTo>
                  <a:cubicBezTo>
                    <a:pt x="87" y="335"/>
                    <a:pt x="68" y="422"/>
                    <a:pt x="6" y="485"/>
                  </a:cubicBezTo>
                  <a:cubicBezTo>
                    <a:pt x="0" y="491"/>
                    <a:pt x="0" y="492"/>
                    <a:pt x="0" y="494"/>
                  </a:cubicBezTo>
                  <a:cubicBezTo>
                    <a:pt x="0" y="497"/>
                    <a:pt x="2" y="499"/>
                    <a:pt x="5" y="499"/>
                  </a:cubicBezTo>
                  <a:cubicBezTo>
                    <a:pt x="10" y="499"/>
                    <a:pt x="55" y="465"/>
                    <a:pt x="84" y="401"/>
                  </a:cubicBezTo>
                  <a:cubicBezTo>
                    <a:pt x="110" y="347"/>
                    <a:pt x="116" y="291"/>
                    <a:pt x="116" y="249"/>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8" name="Freeform 221">
              <a:extLst>
                <a:ext uri="{FF2B5EF4-FFF2-40B4-BE49-F238E27FC236}">
                  <a16:creationId xmlns:a16="http://schemas.microsoft.com/office/drawing/2014/main" id="{1A92B726-FA7D-4613-9135-4D38F5A03C82}"/>
                </a:ext>
              </a:extLst>
            </p:cNvPr>
            <p:cNvSpPr>
              <a:spLocks/>
            </p:cNvSpPr>
            <p:nvPr>
              <p:custDataLst>
                <p:tags r:id="rId65"/>
              </p:custDataLst>
            </p:nvPr>
          </p:nvSpPr>
          <p:spPr bwMode="auto">
            <a:xfrm>
              <a:off x="3200400" y="4217988"/>
              <a:ext cx="254000" cy="234950"/>
            </a:xfrm>
            <a:custGeom>
              <a:avLst/>
              <a:gdLst>
                <a:gd name="T0" fmla="*/ 294 w 390"/>
                <a:gd name="T1" fmla="*/ 321 h 353"/>
                <a:gd name="T2" fmla="*/ 343 w 390"/>
                <a:gd name="T3" fmla="*/ 348 h 353"/>
                <a:gd name="T4" fmla="*/ 350 w 390"/>
                <a:gd name="T5" fmla="*/ 334 h 353"/>
                <a:gd name="T6" fmla="*/ 350 w 390"/>
                <a:gd name="T7" fmla="*/ 233 h 353"/>
                <a:gd name="T8" fmla="*/ 390 w 390"/>
                <a:gd name="T9" fmla="*/ 233 h 353"/>
                <a:gd name="T10" fmla="*/ 390 w 390"/>
                <a:gd name="T11" fmla="*/ 210 h 353"/>
                <a:gd name="T12" fmla="*/ 310 w 390"/>
                <a:gd name="T13" fmla="*/ 211 h 353"/>
                <a:gd name="T14" fmla="*/ 207 w 390"/>
                <a:gd name="T15" fmla="*/ 210 h 353"/>
                <a:gd name="T16" fmla="*/ 207 w 390"/>
                <a:gd name="T17" fmla="*/ 233 h 353"/>
                <a:gd name="T18" fmla="*/ 279 w 390"/>
                <a:gd name="T19" fmla="*/ 233 h 353"/>
                <a:gd name="T20" fmla="*/ 279 w 390"/>
                <a:gd name="T21" fmla="*/ 284 h 353"/>
                <a:gd name="T22" fmla="*/ 260 w 390"/>
                <a:gd name="T23" fmla="*/ 319 h 353"/>
                <a:gd name="T24" fmla="*/ 215 w 390"/>
                <a:gd name="T25" fmla="*/ 330 h 353"/>
                <a:gd name="T26" fmla="*/ 105 w 390"/>
                <a:gd name="T27" fmla="*/ 284 h 353"/>
                <a:gd name="T28" fmla="*/ 77 w 390"/>
                <a:gd name="T29" fmla="*/ 176 h 353"/>
                <a:gd name="T30" fmla="*/ 105 w 390"/>
                <a:gd name="T31" fmla="*/ 67 h 353"/>
                <a:gd name="T32" fmla="*/ 211 w 390"/>
                <a:gd name="T33" fmla="*/ 23 h 353"/>
                <a:gd name="T34" fmla="*/ 323 w 390"/>
                <a:gd name="T35" fmla="*/ 125 h 353"/>
                <a:gd name="T36" fmla="*/ 337 w 390"/>
                <a:gd name="T37" fmla="*/ 135 h 353"/>
                <a:gd name="T38" fmla="*/ 350 w 390"/>
                <a:gd name="T39" fmla="*/ 121 h 353"/>
                <a:gd name="T40" fmla="*/ 350 w 390"/>
                <a:gd name="T41" fmla="*/ 14 h 353"/>
                <a:gd name="T42" fmla="*/ 341 w 390"/>
                <a:gd name="T43" fmla="*/ 0 h 353"/>
                <a:gd name="T44" fmla="*/ 332 w 390"/>
                <a:gd name="T45" fmla="*/ 4 h 353"/>
                <a:gd name="T46" fmla="*/ 299 w 390"/>
                <a:gd name="T47" fmla="*/ 34 h 353"/>
                <a:gd name="T48" fmla="*/ 200 w 390"/>
                <a:gd name="T49" fmla="*/ 0 h 353"/>
                <a:gd name="T50" fmla="*/ 0 w 390"/>
                <a:gd name="T51" fmla="*/ 176 h 353"/>
                <a:gd name="T52" fmla="*/ 201 w 390"/>
                <a:gd name="T53" fmla="*/ 353 h 353"/>
                <a:gd name="T54" fmla="*/ 294 w 390"/>
                <a:gd name="T55" fmla="*/ 321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90" h="353">
                  <a:moveTo>
                    <a:pt x="294" y="321"/>
                  </a:moveTo>
                  <a:cubicBezTo>
                    <a:pt x="310" y="335"/>
                    <a:pt x="340" y="348"/>
                    <a:pt x="343" y="348"/>
                  </a:cubicBezTo>
                  <a:cubicBezTo>
                    <a:pt x="350" y="348"/>
                    <a:pt x="350" y="341"/>
                    <a:pt x="350" y="334"/>
                  </a:cubicBezTo>
                  <a:lnTo>
                    <a:pt x="350" y="233"/>
                  </a:lnTo>
                  <a:lnTo>
                    <a:pt x="390" y="233"/>
                  </a:lnTo>
                  <a:lnTo>
                    <a:pt x="390" y="210"/>
                  </a:lnTo>
                  <a:cubicBezTo>
                    <a:pt x="372" y="211"/>
                    <a:pt x="329" y="211"/>
                    <a:pt x="310" y="211"/>
                  </a:cubicBezTo>
                  <a:cubicBezTo>
                    <a:pt x="281" y="211"/>
                    <a:pt x="234" y="211"/>
                    <a:pt x="207" y="210"/>
                  </a:cubicBezTo>
                  <a:lnTo>
                    <a:pt x="207" y="233"/>
                  </a:lnTo>
                  <a:lnTo>
                    <a:pt x="279" y="233"/>
                  </a:lnTo>
                  <a:lnTo>
                    <a:pt x="279" y="284"/>
                  </a:lnTo>
                  <a:cubicBezTo>
                    <a:pt x="279" y="293"/>
                    <a:pt x="279" y="308"/>
                    <a:pt x="260" y="319"/>
                  </a:cubicBezTo>
                  <a:cubicBezTo>
                    <a:pt x="247" y="327"/>
                    <a:pt x="231" y="330"/>
                    <a:pt x="215" y="330"/>
                  </a:cubicBezTo>
                  <a:cubicBezTo>
                    <a:pt x="172" y="330"/>
                    <a:pt x="129" y="315"/>
                    <a:pt x="105" y="284"/>
                  </a:cubicBezTo>
                  <a:cubicBezTo>
                    <a:pt x="83" y="257"/>
                    <a:pt x="77" y="221"/>
                    <a:pt x="77" y="176"/>
                  </a:cubicBezTo>
                  <a:cubicBezTo>
                    <a:pt x="77" y="120"/>
                    <a:pt x="87" y="91"/>
                    <a:pt x="105" y="67"/>
                  </a:cubicBezTo>
                  <a:cubicBezTo>
                    <a:pt x="125" y="42"/>
                    <a:pt x="163" y="23"/>
                    <a:pt x="211" y="23"/>
                  </a:cubicBezTo>
                  <a:cubicBezTo>
                    <a:pt x="265" y="23"/>
                    <a:pt x="312" y="61"/>
                    <a:pt x="323" y="125"/>
                  </a:cubicBezTo>
                  <a:cubicBezTo>
                    <a:pt x="325" y="134"/>
                    <a:pt x="325" y="135"/>
                    <a:pt x="337" y="135"/>
                  </a:cubicBezTo>
                  <a:cubicBezTo>
                    <a:pt x="349" y="135"/>
                    <a:pt x="350" y="134"/>
                    <a:pt x="350" y="121"/>
                  </a:cubicBezTo>
                  <a:lnTo>
                    <a:pt x="350" y="14"/>
                  </a:lnTo>
                  <a:cubicBezTo>
                    <a:pt x="350" y="4"/>
                    <a:pt x="350" y="0"/>
                    <a:pt x="341" y="0"/>
                  </a:cubicBezTo>
                  <a:cubicBezTo>
                    <a:pt x="337" y="0"/>
                    <a:pt x="336" y="1"/>
                    <a:pt x="332" y="4"/>
                  </a:cubicBezTo>
                  <a:lnTo>
                    <a:pt x="299" y="34"/>
                  </a:lnTo>
                  <a:cubicBezTo>
                    <a:pt x="262" y="5"/>
                    <a:pt x="226" y="0"/>
                    <a:pt x="200" y="0"/>
                  </a:cubicBezTo>
                  <a:cubicBezTo>
                    <a:pt x="78" y="0"/>
                    <a:pt x="0" y="73"/>
                    <a:pt x="0" y="176"/>
                  </a:cubicBezTo>
                  <a:cubicBezTo>
                    <a:pt x="0" y="276"/>
                    <a:pt x="73" y="353"/>
                    <a:pt x="201" y="353"/>
                  </a:cubicBezTo>
                  <a:cubicBezTo>
                    <a:pt x="218" y="353"/>
                    <a:pt x="269" y="352"/>
                    <a:pt x="294" y="321"/>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9" name="Freeform 222">
              <a:extLst>
                <a:ext uri="{FF2B5EF4-FFF2-40B4-BE49-F238E27FC236}">
                  <a16:creationId xmlns:a16="http://schemas.microsoft.com/office/drawing/2014/main" id="{D736AAED-6DDF-4DDC-A3D5-C297F2EE52AD}"/>
                </a:ext>
              </a:extLst>
            </p:cNvPr>
            <p:cNvSpPr>
              <a:spLocks/>
            </p:cNvSpPr>
            <p:nvPr>
              <p:custDataLst>
                <p:tags r:id="rId66"/>
              </p:custDataLst>
            </p:nvPr>
          </p:nvSpPr>
          <p:spPr bwMode="auto">
            <a:xfrm>
              <a:off x="3505200" y="4200525"/>
              <a:ext cx="76200" cy="331788"/>
            </a:xfrm>
            <a:custGeom>
              <a:avLst/>
              <a:gdLst>
                <a:gd name="T0" fmla="*/ 116 w 116"/>
                <a:gd name="T1" fmla="*/ 494 h 499"/>
                <a:gd name="T2" fmla="*/ 108 w 116"/>
                <a:gd name="T3" fmla="*/ 483 h 499"/>
                <a:gd name="T4" fmla="*/ 29 w 116"/>
                <a:gd name="T5" fmla="*/ 250 h 499"/>
                <a:gd name="T6" fmla="*/ 110 w 116"/>
                <a:gd name="T7" fmla="*/ 14 h 499"/>
                <a:gd name="T8" fmla="*/ 116 w 116"/>
                <a:gd name="T9" fmla="*/ 5 h 499"/>
                <a:gd name="T10" fmla="*/ 111 w 116"/>
                <a:gd name="T11" fmla="*/ 0 h 499"/>
                <a:gd name="T12" fmla="*/ 32 w 116"/>
                <a:gd name="T13" fmla="*/ 98 h 499"/>
                <a:gd name="T14" fmla="*/ 0 w 116"/>
                <a:gd name="T15" fmla="*/ 250 h 499"/>
                <a:gd name="T16" fmla="*/ 33 w 116"/>
                <a:gd name="T17" fmla="*/ 405 h 499"/>
                <a:gd name="T18" fmla="*/ 111 w 116"/>
                <a:gd name="T19" fmla="*/ 499 h 499"/>
                <a:gd name="T20" fmla="*/ 116 w 116"/>
                <a:gd name="T21" fmla="*/ 494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6" h="499">
                  <a:moveTo>
                    <a:pt x="116" y="494"/>
                  </a:moveTo>
                  <a:cubicBezTo>
                    <a:pt x="116" y="493"/>
                    <a:pt x="116" y="492"/>
                    <a:pt x="108" y="483"/>
                  </a:cubicBezTo>
                  <a:cubicBezTo>
                    <a:pt x="45" y="420"/>
                    <a:pt x="29" y="326"/>
                    <a:pt x="29" y="250"/>
                  </a:cubicBezTo>
                  <a:cubicBezTo>
                    <a:pt x="29" y="163"/>
                    <a:pt x="48" y="76"/>
                    <a:pt x="110" y="14"/>
                  </a:cubicBezTo>
                  <a:cubicBezTo>
                    <a:pt x="116" y="8"/>
                    <a:pt x="116" y="7"/>
                    <a:pt x="116" y="5"/>
                  </a:cubicBezTo>
                  <a:cubicBezTo>
                    <a:pt x="116" y="2"/>
                    <a:pt x="114" y="0"/>
                    <a:pt x="111" y="0"/>
                  </a:cubicBezTo>
                  <a:cubicBezTo>
                    <a:pt x="106" y="0"/>
                    <a:pt x="61" y="34"/>
                    <a:pt x="32" y="98"/>
                  </a:cubicBezTo>
                  <a:cubicBezTo>
                    <a:pt x="6" y="153"/>
                    <a:pt x="0" y="208"/>
                    <a:pt x="0" y="250"/>
                  </a:cubicBezTo>
                  <a:cubicBezTo>
                    <a:pt x="0" y="289"/>
                    <a:pt x="6" y="349"/>
                    <a:pt x="33" y="405"/>
                  </a:cubicBezTo>
                  <a:cubicBezTo>
                    <a:pt x="63" y="467"/>
                    <a:pt x="106" y="499"/>
                    <a:pt x="111" y="499"/>
                  </a:cubicBezTo>
                  <a:cubicBezTo>
                    <a:pt x="114" y="499"/>
                    <a:pt x="116" y="498"/>
                    <a:pt x="116" y="494"/>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0" name="Freeform 223">
              <a:extLst>
                <a:ext uri="{FF2B5EF4-FFF2-40B4-BE49-F238E27FC236}">
                  <a16:creationId xmlns:a16="http://schemas.microsoft.com/office/drawing/2014/main" id="{2F1E3B83-A026-418C-BC14-5EFED528ED08}"/>
                </a:ext>
              </a:extLst>
            </p:cNvPr>
            <p:cNvSpPr>
              <a:spLocks/>
            </p:cNvSpPr>
            <p:nvPr>
              <p:custDataLst>
                <p:tags r:id="rId67"/>
              </p:custDataLst>
            </p:nvPr>
          </p:nvSpPr>
          <p:spPr bwMode="auto">
            <a:xfrm>
              <a:off x="3606800" y="4302125"/>
              <a:ext cx="184150" cy="147638"/>
            </a:xfrm>
            <a:custGeom>
              <a:avLst/>
              <a:gdLst>
                <a:gd name="T0" fmla="*/ 161 w 281"/>
                <a:gd name="T1" fmla="*/ 99 h 222"/>
                <a:gd name="T2" fmla="*/ 220 w 281"/>
                <a:gd name="T3" fmla="*/ 34 h 222"/>
                <a:gd name="T4" fmla="*/ 271 w 281"/>
                <a:gd name="T5" fmla="*/ 23 h 222"/>
                <a:gd name="T6" fmla="*/ 271 w 281"/>
                <a:gd name="T7" fmla="*/ 0 h 222"/>
                <a:gd name="T8" fmla="*/ 225 w 281"/>
                <a:gd name="T9" fmla="*/ 2 h 222"/>
                <a:gd name="T10" fmla="*/ 173 w 281"/>
                <a:gd name="T11" fmla="*/ 0 h 222"/>
                <a:gd name="T12" fmla="*/ 173 w 281"/>
                <a:gd name="T13" fmla="*/ 23 h 222"/>
                <a:gd name="T14" fmla="*/ 192 w 281"/>
                <a:gd name="T15" fmla="*/ 28 h 222"/>
                <a:gd name="T16" fmla="*/ 188 w 281"/>
                <a:gd name="T17" fmla="*/ 34 h 222"/>
                <a:gd name="T18" fmla="*/ 146 w 281"/>
                <a:gd name="T19" fmla="*/ 81 h 222"/>
                <a:gd name="T20" fmla="*/ 98 w 281"/>
                <a:gd name="T21" fmla="*/ 23 h 222"/>
                <a:gd name="T22" fmla="*/ 117 w 281"/>
                <a:gd name="T23" fmla="*/ 23 h 222"/>
                <a:gd name="T24" fmla="*/ 117 w 281"/>
                <a:gd name="T25" fmla="*/ 0 h 222"/>
                <a:gd name="T26" fmla="*/ 57 w 281"/>
                <a:gd name="T27" fmla="*/ 2 h 222"/>
                <a:gd name="T28" fmla="*/ 2 w 281"/>
                <a:gd name="T29" fmla="*/ 0 h 222"/>
                <a:gd name="T30" fmla="*/ 2 w 281"/>
                <a:gd name="T31" fmla="*/ 23 h 222"/>
                <a:gd name="T32" fmla="*/ 38 w 281"/>
                <a:gd name="T33" fmla="*/ 23 h 222"/>
                <a:gd name="T34" fmla="*/ 115 w 281"/>
                <a:gd name="T35" fmla="*/ 115 h 222"/>
                <a:gd name="T36" fmla="*/ 50 w 281"/>
                <a:gd name="T37" fmla="*/ 189 h 222"/>
                <a:gd name="T38" fmla="*/ 0 w 281"/>
                <a:gd name="T39" fmla="*/ 198 h 222"/>
                <a:gd name="T40" fmla="*/ 0 w 281"/>
                <a:gd name="T41" fmla="*/ 222 h 222"/>
                <a:gd name="T42" fmla="*/ 46 w 281"/>
                <a:gd name="T43" fmla="*/ 220 h 222"/>
                <a:gd name="T44" fmla="*/ 97 w 281"/>
                <a:gd name="T45" fmla="*/ 222 h 222"/>
                <a:gd name="T46" fmla="*/ 97 w 281"/>
                <a:gd name="T47" fmla="*/ 198 h 222"/>
                <a:gd name="T48" fmla="*/ 79 w 281"/>
                <a:gd name="T49" fmla="*/ 193 h 222"/>
                <a:gd name="T50" fmla="*/ 82 w 281"/>
                <a:gd name="T51" fmla="*/ 188 h 222"/>
                <a:gd name="T52" fmla="*/ 130 w 281"/>
                <a:gd name="T53" fmla="*/ 133 h 222"/>
                <a:gd name="T54" fmla="*/ 185 w 281"/>
                <a:gd name="T55" fmla="*/ 198 h 222"/>
                <a:gd name="T56" fmla="*/ 166 w 281"/>
                <a:gd name="T57" fmla="*/ 198 h 222"/>
                <a:gd name="T58" fmla="*/ 166 w 281"/>
                <a:gd name="T59" fmla="*/ 222 h 222"/>
                <a:gd name="T60" fmla="*/ 226 w 281"/>
                <a:gd name="T61" fmla="*/ 220 h 222"/>
                <a:gd name="T62" fmla="*/ 281 w 281"/>
                <a:gd name="T63" fmla="*/ 222 h 222"/>
                <a:gd name="T64" fmla="*/ 281 w 281"/>
                <a:gd name="T65" fmla="*/ 198 h 222"/>
                <a:gd name="T66" fmla="*/ 245 w 281"/>
                <a:gd name="T67" fmla="*/ 198 h 222"/>
                <a:gd name="T68" fmla="*/ 161 w 281"/>
                <a:gd name="T69" fmla="*/ 99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81" h="222">
                  <a:moveTo>
                    <a:pt x="161" y="99"/>
                  </a:moveTo>
                  <a:lnTo>
                    <a:pt x="220" y="34"/>
                  </a:lnTo>
                  <a:cubicBezTo>
                    <a:pt x="226" y="27"/>
                    <a:pt x="229" y="23"/>
                    <a:pt x="271" y="23"/>
                  </a:cubicBezTo>
                  <a:lnTo>
                    <a:pt x="271" y="0"/>
                  </a:lnTo>
                  <a:cubicBezTo>
                    <a:pt x="253" y="1"/>
                    <a:pt x="227" y="2"/>
                    <a:pt x="225" y="2"/>
                  </a:cubicBezTo>
                  <a:cubicBezTo>
                    <a:pt x="212" y="2"/>
                    <a:pt x="187" y="1"/>
                    <a:pt x="173" y="0"/>
                  </a:cubicBezTo>
                  <a:lnTo>
                    <a:pt x="173" y="23"/>
                  </a:lnTo>
                  <a:cubicBezTo>
                    <a:pt x="180" y="23"/>
                    <a:pt x="186" y="24"/>
                    <a:pt x="192" y="28"/>
                  </a:cubicBezTo>
                  <a:cubicBezTo>
                    <a:pt x="190" y="31"/>
                    <a:pt x="190" y="32"/>
                    <a:pt x="188" y="34"/>
                  </a:cubicBezTo>
                  <a:lnTo>
                    <a:pt x="146" y="81"/>
                  </a:lnTo>
                  <a:lnTo>
                    <a:pt x="98" y="23"/>
                  </a:lnTo>
                  <a:lnTo>
                    <a:pt x="117" y="23"/>
                  </a:lnTo>
                  <a:lnTo>
                    <a:pt x="117" y="0"/>
                  </a:lnTo>
                  <a:cubicBezTo>
                    <a:pt x="104" y="1"/>
                    <a:pt x="73" y="2"/>
                    <a:pt x="57" y="2"/>
                  </a:cubicBezTo>
                  <a:cubicBezTo>
                    <a:pt x="41" y="2"/>
                    <a:pt x="19" y="1"/>
                    <a:pt x="2" y="0"/>
                  </a:cubicBezTo>
                  <a:lnTo>
                    <a:pt x="2" y="23"/>
                  </a:lnTo>
                  <a:lnTo>
                    <a:pt x="38" y="23"/>
                  </a:lnTo>
                  <a:lnTo>
                    <a:pt x="115" y="115"/>
                  </a:lnTo>
                  <a:lnTo>
                    <a:pt x="50" y="189"/>
                  </a:lnTo>
                  <a:cubicBezTo>
                    <a:pt x="42" y="198"/>
                    <a:pt x="24" y="198"/>
                    <a:pt x="0" y="198"/>
                  </a:cubicBezTo>
                  <a:lnTo>
                    <a:pt x="0" y="222"/>
                  </a:lnTo>
                  <a:cubicBezTo>
                    <a:pt x="17" y="221"/>
                    <a:pt x="43" y="220"/>
                    <a:pt x="46" y="220"/>
                  </a:cubicBezTo>
                  <a:cubicBezTo>
                    <a:pt x="58" y="220"/>
                    <a:pt x="87" y="221"/>
                    <a:pt x="97" y="222"/>
                  </a:cubicBezTo>
                  <a:lnTo>
                    <a:pt x="97" y="198"/>
                  </a:lnTo>
                  <a:cubicBezTo>
                    <a:pt x="88" y="198"/>
                    <a:pt x="79" y="196"/>
                    <a:pt x="79" y="193"/>
                  </a:cubicBezTo>
                  <a:cubicBezTo>
                    <a:pt x="79" y="192"/>
                    <a:pt x="79" y="192"/>
                    <a:pt x="82" y="188"/>
                  </a:cubicBezTo>
                  <a:lnTo>
                    <a:pt x="130" y="133"/>
                  </a:lnTo>
                  <a:lnTo>
                    <a:pt x="185" y="198"/>
                  </a:lnTo>
                  <a:lnTo>
                    <a:pt x="166" y="198"/>
                  </a:lnTo>
                  <a:lnTo>
                    <a:pt x="166" y="222"/>
                  </a:lnTo>
                  <a:cubicBezTo>
                    <a:pt x="179" y="221"/>
                    <a:pt x="209" y="220"/>
                    <a:pt x="226" y="220"/>
                  </a:cubicBezTo>
                  <a:cubicBezTo>
                    <a:pt x="242" y="220"/>
                    <a:pt x="264" y="221"/>
                    <a:pt x="281" y="222"/>
                  </a:cubicBezTo>
                  <a:lnTo>
                    <a:pt x="281" y="198"/>
                  </a:lnTo>
                  <a:lnTo>
                    <a:pt x="245" y="198"/>
                  </a:lnTo>
                  <a:lnTo>
                    <a:pt x="161" y="99"/>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1" name="Freeform 224">
              <a:extLst>
                <a:ext uri="{FF2B5EF4-FFF2-40B4-BE49-F238E27FC236}">
                  <a16:creationId xmlns:a16="http://schemas.microsoft.com/office/drawing/2014/main" id="{3A3BABDD-C017-4033-B3B2-DFABFDB42924}"/>
                </a:ext>
              </a:extLst>
            </p:cNvPr>
            <p:cNvSpPr>
              <a:spLocks/>
            </p:cNvSpPr>
            <p:nvPr>
              <p:custDataLst>
                <p:tags r:id="rId68"/>
              </p:custDataLst>
            </p:nvPr>
          </p:nvSpPr>
          <p:spPr bwMode="auto">
            <a:xfrm>
              <a:off x="3825875" y="4414838"/>
              <a:ext cx="36513" cy="98425"/>
            </a:xfrm>
            <a:custGeom>
              <a:avLst/>
              <a:gdLst>
                <a:gd name="T0" fmla="*/ 58 w 58"/>
                <a:gd name="T1" fmla="*/ 52 h 149"/>
                <a:gd name="T2" fmla="*/ 26 w 58"/>
                <a:gd name="T3" fmla="*/ 0 h 149"/>
                <a:gd name="T4" fmla="*/ 0 w 58"/>
                <a:gd name="T5" fmla="*/ 26 h 149"/>
                <a:gd name="T6" fmla="*/ 26 w 58"/>
                <a:gd name="T7" fmla="*/ 53 h 149"/>
                <a:gd name="T8" fmla="*/ 44 w 58"/>
                <a:gd name="T9" fmla="*/ 46 h 149"/>
                <a:gd name="T10" fmla="*/ 46 w 58"/>
                <a:gd name="T11" fmla="*/ 45 h 149"/>
                <a:gd name="T12" fmla="*/ 47 w 58"/>
                <a:gd name="T13" fmla="*/ 52 h 149"/>
                <a:gd name="T14" fmla="*/ 14 w 58"/>
                <a:gd name="T15" fmla="*/ 135 h 149"/>
                <a:gd name="T16" fmla="*/ 8 w 58"/>
                <a:gd name="T17" fmla="*/ 143 h 149"/>
                <a:gd name="T18" fmla="*/ 13 w 58"/>
                <a:gd name="T19" fmla="*/ 149 h 149"/>
                <a:gd name="T20" fmla="*/ 58 w 58"/>
                <a:gd name="T21" fmla="*/ 52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 h="149">
                  <a:moveTo>
                    <a:pt x="58" y="52"/>
                  </a:moveTo>
                  <a:cubicBezTo>
                    <a:pt x="58" y="19"/>
                    <a:pt x="46" y="0"/>
                    <a:pt x="26" y="0"/>
                  </a:cubicBezTo>
                  <a:cubicBezTo>
                    <a:pt x="10" y="0"/>
                    <a:pt x="0" y="12"/>
                    <a:pt x="0" y="26"/>
                  </a:cubicBezTo>
                  <a:cubicBezTo>
                    <a:pt x="0" y="40"/>
                    <a:pt x="10" y="53"/>
                    <a:pt x="26" y="53"/>
                  </a:cubicBezTo>
                  <a:cubicBezTo>
                    <a:pt x="32" y="53"/>
                    <a:pt x="39" y="50"/>
                    <a:pt x="44" y="46"/>
                  </a:cubicBezTo>
                  <a:cubicBezTo>
                    <a:pt x="45" y="45"/>
                    <a:pt x="46" y="45"/>
                    <a:pt x="46" y="45"/>
                  </a:cubicBezTo>
                  <a:cubicBezTo>
                    <a:pt x="47" y="45"/>
                    <a:pt x="47" y="45"/>
                    <a:pt x="47" y="52"/>
                  </a:cubicBezTo>
                  <a:cubicBezTo>
                    <a:pt x="47" y="89"/>
                    <a:pt x="30" y="119"/>
                    <a:pt x="14" y="135"/>
                  </a:cubicBezTo>
                  <a:cubicBezTo>
                    <a:pt x="8" y="141"/>
                    <a:pt x="8" y="142"/>
                    <a:pt x="8" y="143"/>
                  </a:cubicBezTo>
                  <a:cubicBezTo>
                    <a:pt x="8" y="147"/>
                    <a:pt x="11" y="149"/>
                    <a:pt x="13" y="149"/>
                  </a:cubicBezTo>
                  <a:cubicBezTo>
                    <a:pt x="19" y="149"/>
                    <a:pt x="58" y="110"/>
                    <a:pt x="58" y="52"/>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2" name="Freeform 225">
              <a:extLst>
                <a:ext uri="{FF2B5EF4-FFF2-40B4-BE49-F238E27FC236}">
                  <a16:creationId xmlns:a16="http://schemas.microsoft.com/office/drawing/2014/main" id="{AD84926F-540C-440E-8BD2-FC44AB4D75DC}"/>
                </a:ext>
              </a:extLst>
            </p:cNvPr>
            <p:cNvSpPr>
              <a:spLocks/>
            </p:cNvSpPr>
            <p:nvPr>
              <p:custDataLst>
                <p:tags r:id="rId69"/>
              </p:custDataLst>
            </p:nvPr>
          </p:nvSpPr>
          <p:spPr bwMode="auto">
            <a:xfrm>
              <a:off x="3956050" y="4300538"/>
              <a:ext cx="185738" cy="150813"/>
            </a:xfrm>
            <a:custGeom>
              <a:avLst/>
              <a:gdLst>
                <a:gd name="T0" fmla="*/ 196 w 284"/>
                <a:gd name="T1" fmla="*/ 189 h 227"/>
                <a:gd name="T2" fmla="*/ 196 w 284"/>
                <a:gd name="T3" fmla="*/ 227 h 227"/>
                <a:gd name="T4" fmla="*/ 284 w 284"/>
                <a:gd name="T5" fmla="*/ 225 h 227"/>
                <a:gd name="T6" fmla="*/ 284 w 284"/>
                <a:gd name="T7" fmla="*/ 201 h 227"/>
                <a:gd name="T8" fmla="*/ 250 w 284"/>
                <a:gd name="T9" fmla="*/ 182 h 227"/>
                <a:gd name="T10" fmla="*/ 250 w 284"/>
                <a:gd name="T11" fmla="*/ 0 h 227"/>
                <a:gd name="T12" fmla="*/ 159 w 284"/>
                <a:gd name="T13" fmla="*/ 4 h 227"/>
                <a:gd name="T14" fmla="*/ 159 w 284"/>
                <a:gd name="T15" fmla="*/ 27 h 227"/>
                <a:gd name="T16" fmla="*/ 193 w 284"/>
                <a:gd name="T17" fmla="*/ 47 h 227"/>
                <a:gd name="T18" fmla="*/ 193 w 284"/>
                <a:gd name="T19" fmla="*/ 142 h 227"/>
                <a:gd name="T20" fmla="*/ 131 w 284"/>
                <a:gd name="T21" fmla="*/ 210 h 227"/>
                <a:gd name="T22" fmla="*/ 91 w 284"/>
                <a:gd name="T23" fmla="*/ 170 h 227"/>
                <a:gd name="T24" fmla="*/ 91 w 284"/>
                <a:gd name="T25" fmla="*/ 0 h 227"/>
                <a:gd name="T26" fmla="*/ 0 w 284"/>
                <a:gd name="T27" fmla="*/ 4 h 227"/>
                <a:gd name="T28" fmla="*/ 0 w 284"/>
                <a:gd name="T29" fmla="*/ 27 h 227"/>
                <a:gd name="T30" fmla="*/ 34 w 284"/>
                <a:gd name="T31" fmla="*/ 47 h 227"/>
                <a:gd name="T32" fmla="*/ 34 w 284"/>
                <a:gd name="T33" fmla="*/ 163 h 227"/>
                <a:gd name="T34" fmla="*/ 124 w 284"/>
                <a:gd name="T35" fmla="*/ 227 h 227"/>
                <a:gd name="T36" fmla="*/ 196 w 284"/>
                <a:gd name="T37" fmla="*/ 18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4" h="227">
                  <a:moveTo>
                    <a:pt x="196" y="189"/>
                  </a:moveTo>
                  <a:lnTo>
                    <a:pt x="196" y="227"/>
                  </a:lnTo>
                  <a:lnTo>
                    <a:pt x="284" y="225"/>
                  </a:lnTo>
                  <a:lnTo>
                    <a:pt x="284" y="201"/>
                  </a:lnTo>
                  <a:cubicBezTo>
                    <a:pt x="253" y="201"/>
                    <a:pt x="250" y="201"/>
                    <a:pt x="250" y="182"/>
                  </a:cubicBezTo>
                  <a:lnTo>
                    <a:pt x="250" y="0"/>
                  </a:lnTo>
                  <a:lnTo>
                    <a:pt x="159" y="4"/>
                  </a:lnTo>
                  <a:lnTo>
                    <a:pt x="159" y="27"/>
                  </a:lnTo>
                  <a:cubicBezTo>
                    <a:pt x="189" y="27"/>
                    <a:pt x="193" y="27"/>
                    <a:pt x="193" y="47"/>
                  </a:cubicBezTo>
                  <a:lnTo>
                    <a:pt x="193" y="142"/>
                  </a:lnTo>
                  <a:cubicBezTo>
                    <a:pt x="193" y="183"/>
                    <a:pt x="168" y="210"/>
                    <a:pt x="131" y="210"/>
                  </a:cubicBezTo>
                  <a:cubicBezTo>
                    <a:pt x="93" y="210"/>
                    <a:pt x="91" y="197"/>
                    <a:pt x="91" y="170"/>
                  </a:cubicBezTo>
                  <a:lnTo>
                    <a:pt x="91" y="0"/>
                  </a:lnTo>
                  <a:lnTo>
                    <a:pt x="0" y="4"/>
                  </a:lnTo>
                  <a:lnTo>
                    <a:pt x="0" y="27"/>
                  </a:lnTo>
                  <a:cubicBezTo>
                    <a:pt x="31" y="27"/>
                    <a:pt x="34" y="27"/>
                    <a:pt x="34" y="47"/>
                  </a:cubicBezTo>
                  <a:lnTo>
                    <a:pt x="34" y="163"/>
                  </a:lnTo>
                  <a:cubicBezTo>
                    <a:pt x="34" y="217"/>
                    <a:pt x="75" y="227"/>
                    <a:pt x="124" y="227"/>
                  </a:cubicBezTo>
                  <a:cubicBezTo>
                    <a:pt x="137" y="227"/>
                    <a:pt x="173" y="227"/>
                    <a:pt x="196" y="189"/>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3" name="Freeform 226">
              <a:extLst>
                <a:ext uri="{FF2B5EF4-FFF2-40B4-BE49-F238E27FC236}">
                  <a16:creationId xmlns:a16="http://schemas.microsoft.com/office/drawing/2014/main" id="{063BFABD-C8FA-4B45-BE75-2A430FD1441B}"/>
                </a:ext>
              </a:extLst>
            </p:cNvPr>
            <p:cNvSpPr>
              <a:spLocks/>
            </p:cNvSpPr>
            <p:nvPr>
              <p:custDataLst>
                <p:tags r:id="rId70"/>
              </p:custDataLst>
            </p:nvPr>
          </p:nvSpPr>
          <p:spPr bwMode="auto">
            <a:xfrm>
              <a:off x="4167188" y="4200525"/>
              <a:ext cx="76200" cy="331788"/>
            </a:xfrm>
            <a:custGeom>
              <a:avLst/>
              <a:gdLst>
                <a:gd name="T0" fmla="*/ 116 w 116"/>
                <a:gd name="T1" fmla="*/ 250 h 499"/>
                <a:gd name="T2" fmla="*/ 83 w 116"/>
                <a:gd name="T3" fmla="*/ 94 h 499"/>
                <a:gd name="T4" fmla="*/ 5 w 116"/>
                <a:gd name="T5" fmla="*/ 0 h 499"/>
                <a:gd name="T6" fmla="*/ 0 w 116"/>
                <a:gd name="T7" fmla="*/ 5 h 499"/>
                <a:gd name="T8" fmla="*/ 10 w 116"/>
                <a:gd name="T9" fmla="*/ 17 h 499"/>
                <a:gd name="T10" fmla="*/ 87 w 116"/>
                <a:gd name="T11" fmla="*/ 250 h 499"/>
                <a:gd name="T12" fmla="*/ 7 w 116"/>
                <a:gd name="T13" fmla="*/ 486 h 499"/>
                <a:gd name="T14" fmla="*/ 0 w 116"/>
                <a:gd name="T15" fmla="*/ 494 h 499"/>
                <a:gd name="T16" fmla="*/ 5 w 116"/>
                <a:gd name="T17" fmla="*/ 499 h 499"/>
                <a:gd name="T18" fmla="*/ 84 w 116"/>
                <a:gd name="T19" fmla="*/ 402 h 499"/>
                <a:gd name="T20" fmla="*/ 116 w 116"/>
                <a:gd name="T21" fmla="*/ 250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6" h="499">
                  <a:moveTo>
                    <a:pt x="116" y="250"/>
                  </a:moveTo>
                  <a:cubicBezTo>
                    <a:pt x="116" y="211"/>
                    <a:pt x="110" y="151"/>
                    <a:pt x="83" y="94"/>
                  </a:cubicBezTo>
                  <a:cubicBezTo>
                    <a:pt x="53" y="33"/>
                    <a:pt x="10" y="0"/>
                    <a:pt x="5" y="0"/>
                  </a:cubicBezTo>
                  <a:cubicBezTo>
                    <a:pt x="2" y="0"/>
                    <a:pt x="0" y="2"/>
                    <a:pt x="0" y="5"/>
                  </a:cubicBezTo>
                  <a:cubicBezTo>
                    <a:pt x="0" y="7"/>
                    <a:pt x="0" y="8"/>
                    <a:pt x="10" y="17"/>
                  </a:cubicBezTo>
                  <a:cubicBezTo>
                    <a:pt x="59" y="66"/>
                    <a:pt x="87" y="146"/>
                    <a:pt x="87" y="250"/>
                  </a:cubicBezTo>
                  <a:cubicBezTo>
                    <a:pt x="87" y="335"/>
                    <a:pt x="68" y="423"/>
                    <a:pt x="7" y="486"/>
                  </a:cubicBezTo>
                  <a:cubicBezTo>
                    <a:pt x="0" y="492"/>
                    <a:pt x="0" y="493"/>
                    <a:pt x="0" y="494"/>
                  </a:cubicBezTo>
                  <a:cubicBezTo>
                    <a:pt x="0" y="497"/>
                    <a:pt x="2" y="499"/>
                    <a:pt x="5" y="499"/>
                  </a:cubicBezTo>
                  <a:cubicBezTo>
                    <a:pt x="10" y="499"/>
                    <a:pt x="55" y="465"/>
                    <a:pt x="84" y="402"/>
                  </a:cubicBezTo>
                  <a:cubicBezTo>
                    <a:pt x="110" y="347"/>
                    <a:pt x="116" y="292"/>
                    <a:pt x="116" y="250"/>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4" name="Freeform 227">
              <a:extLst>
                <a:ext uri="{FF2B5EF4-FFF2-40B4-BE49-F238E27FC236}">
                  <a16:creationId xmlns:a16="http://schemas.microsoft.com/office/drawing/2014/main" id="{DCE6C8A6-4FD7-4713-8038-77C12066B254}"/>
                </a:ext>
              </a:extLst>
            </p:cNvPr>
            <p:cNvSpPr>
              <a:spLocks noEditPoints="1"/>
            </p:cNvSpPr>
            <p:nvPr>
              <p:custDataLst>
                <p:tags r:id="rId71"/>
              </p:custDataLst>
            </p:nvPr>
          </p:nvSpPr>
          <p:spPr bwMode="auto">
            <a:xfrm>
              <a:off x="4392613" y="4238625"/>
              <a:ext cx="198438" cy="257175"/>
            </a:xfrm>
            <a:custGeom>
              <a:avLst/>
              <a:gdLst>
                <a:gd name="T0" fmla="*/ 295 w 305"/>
                <a:gd name="T1" fmla="*/ 21 h 386"/>
                <a:gd name="T2" fmla="*/ 305 w 305"/>
                <a:gd name="T3" fmla="*/ 10 h 386"/>
                <a:gd name="T4" fmla="*/ 295 w 305"/>
                <a:gd name="T5" fmla="*/ 0 h 386"/>
                <a:gd name="T6" fmla="*/ 286 w 305"/>
                <a:gd name="T7" fmla="*/ 3 h 386"/>
                <a:gd name="T8" fmla="*/ 10 w 305"/>
                <a:gd name="T9" fmla="*/ 133 h 386"/>
                <a:gd name="T10" fmla="*/ 0 w 305"/>
                <a:gd name="T11" fmla="*/ 145 h 386"/>
                <a:gd name="T12" fmla="*/ 10 w 305"/>
                <a:gd name="T13" fmla="*/ 156 h 386"/>
                <a:gd name="T14" fmla="*/ 286 w 305"/>
                <a:gd name="T15" fmla="*/ 286 h 386"/>
                <a:gd name="T16" fmla="*/ 295 w 305"/>
                <a:gd name="T17" fmla="*/ 289 h 386"/>
                <a:gd name="T18" fmla="*/ 305 w 305"/>
                <a:gd name="T19" fmla="*/ 279 h 386"/>
                <a:gd name="T20" fmla="*/ 294 w 305"/>
                <a:gd name="T21" fmla="*/ 268 h 386"/>
                <a:gd name="T22" fmla="*/ 34 w 305"/>
                <a:gd name="T23" fmla="*/ 145 h 386"/>
                <a:gd name="T24" fmla="*/ 295 w 305"/>
                <a:gd name="T25" fmla="*/ 21 h 386"/>
                <a:gd name="T26" fmla="*/ 287 w 305"/>
                <a:gd name="T27" fmla="*/ 386 h 386"/>
                <a:gd name="T28" fmla="*/ 305 w 305"/>
                <a:gd name="T29" fmla="*/ 376 h 386"/>
                <a:gd name="T30" fmla="*/ 287 w 305"/>
                <a:gd name="T31" fmla="*/ 366 h 386"/>
                <a:gd name="T32" fmla="*/ 18 w 305"/>
                <a:gd name="T33" fmla="*/ 366 h 386"/>
                <a:gd name="T34" fmla="*/ 0 w 305"/>
                <a:gd name="T35" fmla="*/ 376 h 386"/>
                <a:gd name="T36" fmla="*/ 18 w 305"/>
                <a:gd name="T37" fmla="*/ 386 h 386"/>
                <a:gd name="T38" fmla="*/ 287 w 305"/>
                <a:gd name="T39" fmla="*/ 386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05" h="386">
                  <a:moveTo>
                    <a:pt x="295" y="21"/>
                  </a:moveTo>
                  <a:cubicBezTo>
                    <a:pt x="301" y="19"/>
                    <a:pt x="305" y="16"/>
                    <a:pt x="305" y="10"/>
                  </a:cubicBezTo>
                  <a:cubicBezTo>
                    <a:pt x="305" y="5"/>
                    <a:pt x="301" y="0"/>
                    <a:pt x="295" y="0"/>
                  </a:cubicBezTo>
                  <a:cubicBezTo>
                    <a:pt x="292" y="0"/>
                    <a:pt x="288" y="2"/>
                    <a:pt x="286" y="3"/>
                  </a:cubicBezTo>
                  <a:lnTo>
                    <a:pt x="10" y="133"/>
                  </a:lnTo>
                  <a:cubicBezTo>
                    <a:pt x="2" y="137"/>
                    <a:pt x="0" y="141"/>
                    <a:pt x="0" y="145"/>
                  </a:cubicBezTo>
                  <a:cubicBezTo>
                    <a:pt x="0" y="149"/>
                    <a:pt x="3" y="153"/>
                    <a:pt x="10" y="156"/>
                  </a:cubicBezTo>
                  <a:lnTo>
                    <a:pt x="286" y="286"/>
                  </a:lnTo>
                  <a:cubicBezTo>
                    <a:pt x="292" y="289"/>
                    <a:pt x="293" y="289"/>
                    <a:pt x="295" y="289"/>
                  </a:cubicBezTo>
                  <a:cubicBezTo>
                    <a:pt x="300" y="289"/>
                    <a:pt x="305" y="285"/>
                    <a:pt x="305" y="279"/>
                  </a:cubicBezTo>
                  <a:cubicBezTo>
                    <a:pt x="305" y="275"/>
                    <a:pt x="303" y="272"/>
                    <a:pt x="294" y="268"/>
                  </a:cubicBezTo>
                  <a:lnTo>
                    <a:pt x="34" y="145"/>
                  </a:lnTo>
                  <a:lnTo>
                    <a:pt x="295" y="21"/>
                  </a:lnTo>
                  <a:close/>
                  <a:moveTo>
                    <a:pt x="287" y="386"/>
                  </a:moveTo>
                  <a:cubicBezTo>
                    <a:pt x="296" y="386"/>
                    <a:pt x="305" y="386"/>
                    <a:pt x="305" y="376"/>
                  </a:cubicBezTo>
                  <a:cubicBezTo>
                    <a:pt x="305" y="366"/>
                    <a:pt x="294" y="366"/>
                    <a:pt x="287" y="366"/>
                  </a:cubicBezTo>
                  <a:lnTo>
                    <a:pt x="18" y="366"/>
                  </a:lnTo>
                  <a:cubicBezTo>
                    <a:pt x="11" y="366"/>
                    <a:pt x="0" y="366"/>
                    <a:pt x="0" y="376"/>
                  </a:cubicBezTo>
                  <a:cubicBezTo>
                    <a:pt x="0" y="386"/>
                    <a:pt x="9" y="386"/>
                    <a:pt x="18" y="386"/>
                  </a:cubicBezTo>
                  <a:lnTo>
                    <a:pt x="287" y="386"/>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5" name="Freeform 228">
              <a:extLst>
                <a:ext uri="{FF2B5EF4-FFF2-40B4-BE49-F238E27FC236}">
                  <a16:creationId xmlns:a16="http://schemas.microsoft.com/office/drawing/2014/main" id="{7025499F-AF3A-4C46-B1C3-D7F9480D21EE}"/>
                </a:ext>
              </a:extLst>
            </p:cNvPr>
            <p:cNvSpPr>
              <a:spLocks noEditPoints="1"/>
            </p:cNvSpPr>
            <p:nvPr>
              <p:custDataLst>
                <p:tags r:id="rId72"/>
              </p:custDataLst>
            </p:nvPr>
          </p:nvSpPr>
          <p:spPr bwMode="auto">
            <a:xfrm>
              <a:off x="4722813" y="4232275"/>
              <a:ext cx="157163" cy="220663"/>
            </a:xfrm>
            <a:custGeom>
              <a:avLst/>
              <a:gdLst>
                <a:gd name="T0" fmla="*/ 241 w 241"/>
                <a:gd name="T1" fmla="*/ 167 h 332"/>
                <a:gd name="T2" fmla="*/ 121 w 241"/>
                <a:gd name="T3" fmla="*/ 0 h 332"/>
                <a:gd name="T4" fmla="*/ 0 w 241"/>
                <a:gd name="T5" fmla="*/ 167 h 332"/>
                <a:gd name="T6" fmla="*/ 121 w 241"/>
                <a:gd name="T7" fmla="*/ 332 h 332"/>
                <a:gd name="T8" fmla="*/ 241 w 241"/>
                <a:gd name="T9" fmla="*/ 167 h 332"/>
                <a:gd name="T10" fmla="*/ 121 w 241"/>
                <a:gd name="T11" fmla="*/ 314 h 332"/>
                <a:gd name="T12" fmla="*/ 68 w 241"/>
                <a:gd name="T13" fmla="*/ 267 h 332"/>
                <a:gd name="T14" fmla="*/ 64 w 241"/>
                <a:gd name="T15" fmla="*/ 161 h 332"/>
                <a:gd name="T16" fmla="*/ 68 w 241"/>
                <a:gd name="T17" fmla="*/ 67 h 332"/>
                <a:gd name="T18" fmla="*/ 121 w 241"/>
                <a:gd name="T19" fmla="*/ 18 h 332"/>
                <a:gd name="T20" fmla="*/ 169 w 241"/>
                <a:gd name="T21" fmla="*/ 49 h 332"/>
                <a:gd name="T22" fmla="*/ 178 w 241"/>
                <a:gd name="T23" fmla="*/ 161 h 332"/>
                <a:gd name="T24" fmla="*/ 174 w 241"/>
                <a:gd name="T25" fmla="*/ 261 h 332"/>
                <a:gd name="T26" fmla="*/ 121 w 241"/>
                <a:gd name="T27" fmla="*/ 314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1" h="332">
                  <a:moveTo>
                    <a:pt x="241" y="167"/>
                  </a:moveTo>
                  <a:cubicBezTo>
                    <a:pt x="241" y="119"/>
                    <a:pt x="241" y="0"/>
                    <a:pt x="121" y="0"/>
                  </a:cubicBezTo>
                  <a:cubicBezTo>
                    <a:pt x="1" y="0"/>
                    <a:pt x="0" y="119"/>
                    <a:pt x="0" y="167"/>
                  </a:cubicBezTo>
                  <a:cubicBezTo>
                    <a:pt x="0" y="217"/>
                    <a:pt x="1" y="332"/>
                    <a:pt x="121" y="332"/>
                  </a:cubicBezTo>
                  <a:cubicBezTo>
                    <a:pt x="240" y="332"/>
                    <a:pt x="241" y="217"/>
                    <a:pt x="241" y="167"/>
                  </a:cubicBezTo>
                  <a:close/>
                  <a:moveTo>
                    <a:pt x="121" y="314"/>
                  </a:moveTo>
                  <a:cubicBezTo>
                    <a:pt x="103" y="314"/>
                    <a:pt x="75" y="303"/>
                    <a:pt x="68" y="267"/>
                  </a:cubicBezTo>
                  <a:cubicBezTo>
                    <a:pt x="64" y="241"/>
                    <a:pt x="64" y="189"/>
                    <a:pt x="64" y="161"/>
                  </a:cubicBezTo>
                  <a:cubicBezTo>
                    <a:pt x="64" y="126"/>
                    <a:pt x="64" y="93"/>
                    <a:pt x="68" y="67"/>
                  </a:cubicBezTo>
                  <a:cubicBezTo>
                    <a:pt x="74" y="23"/>
                    <a:pt x="109" y="18"/>
                    <a:pt x="121" y="18"/>
                  </a:cubicBezTo>
                  <a:cubicBezTo>
                    <a:pt x="139" y="18"/>
                    <a:pt x="160" y="27"/>
                    <a:pt x="169" y="49"/>
                  </a:cubicBezTo>
                  <a:cubicBezTo>
                    <a:pt x="178" y="68"/>
                    <a:pt x="178" y="120"/>
                    <a:pt x="178" y="161"/>
                  </a:cubicBezTo>
                  <a:cubicBezTo>
                    <a:pt x="178" y="189"/>
                    <a:pt x="178" y="235"/>
                    <a:pt x="174" y="261"/>
                  </a:cubicBezTo>
                  <a:cubicBezTo>
                    <a:pt x="167" y="307"/>
                    <a:pt x="136" y="314"/>
                    <a:pt x="121" y="314"/>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4505570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72BB9C7-5227-437B-847C-12991C69217D}"/>
              </a:ext>
            </a:extLst>
          </p:cNvPr>
          <p:cNvSpPr>
            <a:spLocks noGrp="1"/>
          </p:cNvSpPr>
          <p:nvPr>
            <p:ph type="title"/>
          </p:nvPr>
        </p:nvSpPr>
        <p:spPr>
          <a:xfrm>
            <a:off x="265436" y="0"/>
            <a:ext cx="8612778" cy="721339"/>
          </a:xfrm>
        </p:spPr>
        <p:txBody>
          <a:bodyPr/>
          <a:lstStyle/>
          <a:p>
            <a:pPr algn="ctr"/>
            <a:r>
              <a:rPr lang="en-US" sz="3200" i="0" dirty="0">
                <a:effectLst>
                  <a:outerShdw blurRad="38100" dist="38100" dir="2700000" algn="tl">
                    <a:srgbClr val="000000">
                      <a:alpha val="43137"/>
                    </a:srgbClr>
                  </a:outerShdw>
                </a:effectLst>
                <a:latin typeface="Arial" panose="020B0604020202020204" pitchFamily="34" charset="0"/>
              </a:rPr>
              <a:t>Stage Cost</a:t>
            </a:r>
            <a:endParaRPr lang="it-IT" dirty="0"/>
          </a:p>
        </p:txBody>
      </p:sp>
      <p:sp>
        <p:nvSpPr>
          <p:cNvPr id="4" name="Segnaposto data 3">
            <a:extLst>
              <a:ext uri="{FF2B5EF4-FFF2-40B4-BE49-F238E27FC236}">
                <a16:creationId xmlns:a16="http://schemas.microsoft.com/office/drawing/2014/main" id="{76453EE6-8309-4C74-A890-0CBF815E5A95}"/>
              </a:ext>
            </a:extLst>
          </p:cNvPr>
          <p:cNvSpPr>
            <a:spLocks noGrp="1"/>
          </p:cNvSpPr>
          <p:nvPr>
            <p:ph type="dt" sz="half" idx="10"/>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it-IT" sz="1100" b="0" i="0" u="none" strike="noStrike" kern="1200" cap="none" spc="0" normalizeH="0" baseline="0" noProof="0">
                <a:ln>
                  <a:noFill/>
                </a:ln>
                <a:solidFill>
                  <a:srgbClr val="FFFFFF"/>
                </a:solidFill>
                <a:effectLst/>
                <a:uLnTx/>
                <a:uFillTx/>
                <a:latin typeface="Arial" panose="020B0604020202020204" pitchFamily="34" charset="0"/>
                <a:ea typeface="ＭＳ Ｐゴシック" panose="020B0600070205080204" pitchFamily="34" charset="-128"/>
                <a:cs typeface="+mn-cs"/>
              </a:rPr>
              <a:t>A.Y. 2020/2021</a:t>
            </a:r>
            <a:endParaRPr kumimoji="0" lang="it-IT" altLang="it-IT" sz="1100" b="0" i="0" u="none" strike="noStrike" kern="1200" cap="none" spc="0" normalizeH="0" baseline="0" noProof="0">
              <a:ln>
                <a:noFill/>
              </a:ln>
              <a:solidFill>
                <a:srgbClr val="FFFFFF"/>
              </a:solidFill>
              <a:effectLst/>
              <a:uLnTx/>
              <a:uFillTx/>
              <a:latin typeface="Arial" panose="020B0604020202020204" pitchFamily="34" charset="0"/>
              <a:ea typeface="ＭＳ Ｐゴシック" panose="020B0600070205080204" pitchFamily="34" charset="-128"/>
              <a:cs typeface="+mn-cs"/>
            </a:endParaRPr>
          </a:p>
        </p:txBody>
      </p:sp>
      <p:sp>
        <p:nvSpPr>
          <p:cNvPr id="5" name="Segnaposto piè di pagina 4">
            <a:extLst>
              <a:ext uri="{FF2B5EF4-FFF2-40B4-BE49-F238E27FC236}">
                <a16:creationId xmlns:a16="http://schemas.microsoft.com/office/drawing/2014/main" id="{608E7B9B-E7EF-4EBE-B130-03157160D287}"/>
              </a:ext>
            </a:extLst>
          </p:cNvPr>
          <p:cNvSpPr>
            <a:spLocks noGrp="1"/>
          </p:cNvSpPr>
          <p:nvPr>
            <p:ph type="ftr" sz="quarter" idx="11"/>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Arial" panose="020B0604020202020204" pitchFamily="34" charset="0"/>
                <a:ea typeface="ＭＳ Ｐゴシック" panose="020B0600070205080204" pitchFamily="34" charset="-128"/>
                <a:cs typeface="+mn-cs"/>
              </a:rPr>
              <a:t>Control Learning techniques for set point regulation of robots with nonlinear joints flexibility</a:t>
            </a:r>
            <a:endParaRPr kumimoji="0" lang="it-IT" altLang="it-IT" sz="1100" b="0" i="0" u="none" strike="noStrike" kern="1200" cap="none" spc="0" normalizeH="0" baseline="0" noProof="0" dirty="0">
              <a:ln>
                <a:noFill/>
              </a:ln>
              <a:solidFill>
                <a:srgbClr val="FFFFFF"/>
              </a:solidFill>
              <a:effectLst/>
              <a:uLnTx/>
              <a:uFillTx/>
              <a:latin typeface="Arial" panose="020B0604020202020204" pitchFamily="34" charset="0"/>
              <a:ea typeface="ＭＳ Ｐゴシック" panose="020B0600070205080204" pitchFamily="34" charset="-128"/>
              <a:cs typeface="+mn-cs"/>
            </a:endParaRPr>
          </a:p>
        </p:txBody>
      </p:sp>
      <p:sp>
        <p:nvSpPr>
          <p:cNvPr id="6" name="Segnaposto numero diapositiva 5">
            <a:extLst>
              <a:ext uri="{FF2B5EF4-FFF2-40B4-BE49-F238E27FC236}">
                <a16:creationId xmlns:a16="http://schemas.microsoft.com/office/drawing/2014/main" id="{1BCE86A4-9B7F-4C84-92DB-C9728664C50D}"/>
              </a:ext>
            </a:extLst>
          </p:cNvPr>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it-IT" altLang="it-IT" sz="1100" b="0" i="0" u="none" strike="noStrike" kern="1200" cap="none" spc="0" normalizeH="0" baseline="0" noProof="0">
                <a:ln>
                  <a:noFill/>
                </a:ln>
                <a:solidFill>
                  <a:srgbClr val="FFFFFF"/>
                </a:solidFill>
                <a:effectLst/>
                <a:uLnTx/>
                <a:uFillTx/>
                <a:latin typeface="Arial" panose="020B0604020202020204" pitchFamily="34" charset="0"/>
                <a:ea typeface="ＭＳ Ｐゴシック" panose="020B0600070205080204" pitchFamily="34" charset="-128"/>
                <a:cs typeface="+mn-cs"/>
              </a:rPr>
              <a:t>Pagina </a:t>
            </a:r>
            <a:fld id="{BA685955-B0BA-445A-8774-01A37A6AC08F}" type="slidenum">
              <a:rPr kumimoji="0" lang="it-IT" altLang="it-IT" sz="1100" b="0" i="0" u="none" strike="noStrike" kern="1200" cap="none" spc="0" normalizeH="0" baseline="0" noProof="0" smtClean="0">
                <a:ln>
                  <a:noFill/>
                </a:ln>
                <a:solidFill>
                  <a:srgbClr val="FFFFFF"/>
                </a:solidFill>
                <a:effectLst/>
                <a:uLnTx/>
                <a:uFillTx/>
                <a:latin typeface="Arial" panose="020B0604020202020204" pitchFamily="34" charset="0"/>
                <a:ea typeface="ＭＳ Ｐゴシック" panose="020B0600070205080204" pitchFamily="34"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9</a:t>
            </a:fld>
            <a:endParaRPr kumimoji="0" lang="it-IT" altLang="it-IT" sz="1100" b="0" i="0" u="none" strike="noStrike" kern="1200" cap="none" spc="0" normalizeH="0" baseline="0" noProof="0">
              <a:ln>
                <a:noFill/>
              </a:ln>
              <a:solidFill>
                <a:srgbClr val="FFFFFF"/>
              </a:solidFill>
              <a:effectLst/>
              <a:uLnTx/>
              <a:uFillTx/>
              <a:latin typeface="Arial" panose="020B0604020202020204" pitchFamily="34" charset="0"/>
              <a:ea typeface="ＭＳ Ｐゴシック" panose="020B0600070205080204" pitchFamily="34" charset="-128"/>
              <a:cs typeface="+mn-cs"/>
            </a:endParaRPr>
          </a:p>
        </p:txBody>
      </p:sp>
      <mc:AlternateContent xmlns:mc="http://schemas.openxmlformats.org/markup-compatibility/2006" xmlns:a14="http://schemas.microsoft.com/office/drawing/2010/main">
        <mc:Choice Requires="a14">
          <p:sp>
            <p:nvSpPr>
              <p:cNvPr id="11" name="CasellaDiTesto 21">
                <a:extLst>
                  <a:ext uri="{FF2B5EF4-FFF2-40B4-BE49-F238E27FC236}">
                    <a16:creationId xmlns:a16="http://schemas.microsoft.com/office/drawing/2014/main" id="{09F023D1-1540-4217-A730-1A8150C4E5EF}"/>
                  </a:ext>
                </a:extLst>
              </p:cNvPr>
              <p:cNvSpPr txBox="1"/>
              <p:nvPr/>
            </p:nvSpPr>
            <p:spPr>
              <a:xfrm>
                <a:off x="95623" y="727250"/>
                <a:ext cx="8805506" cy="400110"/>
              </a:xfrm>
              <a:prstGeom prst="rect">
                <a:avLst/>
              </a:prstGeom>
              <a:noFill/>
            </p:spPr>
            <p:txBody>
              <a:bodyPr wrap="square" rtlCol="0">
                <a:spAutoFit/>
              </a:bodyPr>
              <a:lstStyle/>
              <a:p>
                <a:pPr marL="342900" marR="0" lvl="0" indent="-342900" algn="l" defTabSz="914400" rtl="0" eaLnBrk="0" fontAlgn="base" latinLnBrk="0" hangingPunct="0">
                  <a:lnSpc>
                    <a:spcPct val="100000"/>
                  </a:lnSpc>
                  <a:spcBef>
                    <a:spcPct val="0"/>
                  </a:spcBef>
                  <a:spcAft>
                    <a:spcPct val="0"/>
                  </a:spcAft>
                  <a:buClr>
                    <a:srgbClr val="790022"/>
                  </a:buClr>
                  <a:buSzTx/>
                  <a:buFont typeface="Arial" panose="020B0604020202020204" pitchFamily="34" charset="0"/>
                  <a:buChar char="•"/>
                  <a:tabLst/>
                  <a:defRPr/>
                </a:pPr>
                <a:r>
                  <a:rPr kumimoji="0" lang="it-IT" sz="2000" b="0" i="0" u="none" strike="noStrike" kern="1200" cap="none" spc="0" normalizeH="0" baseline="0" noProof="0" dirty="0">
                    <a:ln>
                      <a:noFill/>
                    </a:ln>
                    <a:solidFill>
                      <a:srgbClr val="000000"/>
                    </a:solidFill>
                    <a:effectLst/>
                    <a:uLnTx/>
                    <a:uFillTx/>
                    <a:latin typeface="Arial (Corpo)"/>
                    <a:ea typeface="ＭＳ Ｐゴシック" panose="020B0600070205080204" pitchFamily="34" charset="-128"/>
                    <a:cs typeface="+mn-cs"/>
                  </a:rPr>
                  <a:t>The </a:t>
                </a:r>
                <a:r>
                  <a:rPr kumimoji="0" lang="it-IT" sz="2000" b="0" i="0" u="none" strike="noStrike" kern="1200" cap="none" spc="0" normalizeH="0" baseline="0" noProof="0" dirty="0">
                    <a:ln>
                      <a:noFill/>
                    </a:ln>
                    <a:solidFill>
                      <a:srgbClr val="822433"/>
                    </a:solidFill>
                    <a:effectLst/>
                    <a:uLnTx/>
                    <a:uFillTx/>
                    <a:latin typeface="Arial (Corpo)"/>
                    <a:ea typeface="ＭＳ Ｐゴシック" panose="020B0600070205080204" pitchFamily="34" charset="-128"/>
                    <a:cs typeface="+mn-cs"/>
                  </a:rPr>
                  <a:t>Stage Cost </a:t>
                </a:r>
                <a14:m>
                  <m:oMath xmlns:m="http://schemas.openxmlformats.org/officeDocument/2006/math">
                    <m:r>
                      <a:rPr kumimoji="0" lang="it-IT" sz="2000" b="0" i="1" u="none" strike="noStrike" kern="1200" cap="none" spc="0" normalizeH="0" baseline="0" noProof="0" smtClean="0">
                        <a:ln>
                          <a:noFill/>
                        </a:ln>
                        <a:solidFill>
                          <a:srgbClr val="822433"/>
                        </a:solidFill>
                        <a:effectLst/>
                        <a:uLnTx/>
                        <a:uFillTx/>
                        <a:latin typeface="Cambria Math" panose="02040503050406030204" pitchFamily="18" charset="0"/>
                        <a:cs typeface="+mn-cs"/>
                      </a:rPr>
                      <m:t>𝑙</m:t>
                    </m:r>
                    <m:d>
                      <m:dPr>
                        <m:ctrlPr>
                          <a:rPr kumimoji="0" lang="it-IT" sz="2000" b="0" i="1" u="none" strike="noStrike" kern="1200" cap="none" spc="0" normalizeH="0" baseline="0" noProof="0">
                            <a:ln>
                              <a:noFill/>
                            </a:ln>
                            <a:solidFill>
                              <a:srgbClr val="822433"/>
                            </a:solidFill>
                            <a:effectLst/>
                            <a:uLnTx/>
                            <a:uFillTx/>
                            <a:latin typeface="Cambria Math" panose="02040503050406030204" pitchFamily="18" charset="0"/>
                            <a:cs typeface="+mn-cs"/>
                          </a:rPr>
                        </m:ctrlPr>
                      </m:dPr>
                      <m:e>
                        <m:r>
                          <a:rPr kumimoji="0" lang="it-IT" sz="2000" b="0" i="1" u="none" strike="noStrike" kern="1200" cap="none" spc="0" normalizeH="0" baseline="0" noProof="0" smtClean="0">
                            <a:ln>
                              <a:noFill/>
                            </a:ln>
                            <a:solidFill>
                              <a:srgbClr val="822433"/>
                            </a:solidFill>
                            <a:effectLst/>
                            <a:uLnTx/>
                            <a:uFillTx/>
                            <a:latin typeface="Cambria Math" panose="02040503050406030204" pitchFamily="18" charset="0"/>
                            <a:ea typeface="Cambria Math" panose="02040503050406030204" pitchFamily="18" charset="0"/>
                            <a:cs typeface="+mn-cs"/>
                          </a:rPr>
                          <m:t>∙</m:t>
                        </m:r>
                      </m:e>
                    </m:d>
                  </m:oMath>
                </a14:m>
                <a:r>
                  <a:rPr kumimoji="0" lang="it-IT" sz="2000" b="0" i="0" u="none" strike="noStrike" kern="1200" cap="none" spc="0" normalizeH="0" baseline="0" noProof="0" dirty="0">
                    <a:ln>
                      <a:noFill/>
                    </a:ln>
                    <a:solidFill>
                      <a:srgbClr val="822433"/>
                    </a:solidFill>
                    <a:effectLst/>
                    <a:uLnTx/>
                    <a:uFillTx/>
                    <a:latin typeface="Arial (Corpo)"/>
                    <a:ea typeface="ＭＳ Ｐゴシック" panose="020B0600070205080204" pitchFamily="34" charset="-128"/>
                    <a:cs typeface="+mn-cs"/>
                  </a:rPr>
                  <a:t>  </a:t>
                </a:r>
                <a:r>
                  <a:rPr kumimoji="0" lang="it-IT" sz="2000" b="0" i="0" u="none" strike="noStrike" kern="1200" cap="none" spc="0" normalizeH="0" baseline="0" noProof="0" dirty="0" err="1">
                    <a:ln>
                      <a:noFill/>
                    </a:ln>
                    <a:solidFill>
                      <a:srgbClr val="000000"/>
                    </a:solidFill>
                    <a:effectLst/>
                    <a:uLnTx/>
                    <a:uFillTx/>
                    <a:latin typeface="Arial (Corpo)"/>
                    <a:ea typeface="ＭＳ Ｐゴシック" panose="020B0600070205080204" pitchFamily="34" charset="-128"/>
                    <a:cs typeface="+mn-cs"/>
                  </a:rPr>
                  <a:t>is</a:t>
                </a:r>
                <a:r>
                  <a:rPr kumimoji="0" lang="it-IT" sz="2000" b="0" i="0" u="none" strike="noStrike" kern="1200" cap="none" spc="0" normalizeH="0" baseline="0" noProof="0" dirty="0">
                    <a:ln>
                      <a:noFill/>
                    </a:ln>
                    <a:solidFill>
                      <a:srgbClr val="000000"/>
                    </a:solidFill>
                    <a:effectLst/>
                    <a:uLnTx/>
                    <a:uFillTx/>
                    <a:latin typeface="Arial (Corpo)"/>
                    <a:ea typeface="ＭＳ Ｐゴシック" panose="020B0600070205080204" pitchFamily="34" charset="-128"/>
                    <a:cs typeface="+mn-cs"/>
                  </a:rPr>
                  <a:t> </a:t>
                </a:r>
                <a:r>
                  <a:rPr kumimoji="0" lang="it-IT" sz="2000" b="0" i="0" u="none" strike="noStrike" kern="1200" cap="none" spc="0" normalizeH="0" baseline="0" noProof="0" dirty="0" err="1">
                    <a:ln>
                      <a:noFill/>
                    </a:ln>
                    <a:solidFill>
                      <a:srgbClr val="000000"/>
                    </a:solidFill>
                    <a:effectLst/>
                    <a:uLnTx/>
                    <a:uFillTx/>
                    <a:latin typeface="Arial (Corpo)"/>
                    <a:ea typeface="ＭＳ Ｐゴシック" panose="020B0600070205080204" pitchFamily="34" charset="-128"/>
                    <a:cs typeface="+mn-cs"/>
                  </a:rPr>
                  <a:t>defined</a:t>
                </a:r>
                <a:r>
                  <a:rPr kumimoji="0" lang="it-IT" sz="2000" b="0" i="0" u="none" strike="noStrike" kern="1200" cap="none" spc="0" normalizeH="0" baseline="0" noProof="0" dirty="0">
                    <a:ln>
                      <a:noFill/>
                    </a:ln>
                    <a:solidFill>
                      <a:srgbClr val="000000"/>
                    </a:solidFill>
                    <a:effectLst/>
                    <a:uLnTx/>
                    <a:uFillTx/>
                    <a:latin typeface="Arial (Corpo)"/>
                    <a:ea typeface="ＭＳ Ｐゴシック" panose="020B0600070205080204" pitchFamily="34" charset="-128"/>
                    <a:cs typeface="+mn-cs"/>
                  </a:rPr>
                  <a:t> </a:t>
                </a:r>
                <a:r>
                  <a:rPr kumimoji="0" lang="it-IT" sz="2000" b="0" i="0" u="none" strike="noStrike" kern="1200" cap="none" spc="0" normalizeH="0" baseline="0" noProof="0" dirty="0" err="1">
                    <a:ln>
                      <a:noFill/>
                    </a:ln>
                    <a:solidFill>
                      <a:srgbClr val="000000"/>
                    </a:solidFill>
                    <a:effectLst/>
                    <a:uLnTx/>
                    <a:uFillTx/>
                    <a:latin typeface="Arial (Corpo)"/>
                    <a:ea typeface="ＭＳ Ｐゴシック" panose="020B0600070205080204" pitchFamily="34" charset="-128"/>
                    <a:cs typeface="+mn-cs"/>
                  </a:rPr>
                  <a:t>as</a:t>
                </a:r>
                <a:endParaRPr kumimoji="0" lang="it-IT" sz="2000" b="0" i="0" u="none" strike="noStrike" kern="1200" cap="none" spc="0" normalizeH="0" baseline="0" noProof="0" dirty="0">
                  <a:ln>
                    <a:noFill/>
                  </a:ln>
                  <a:solidFill>
                    <a:srgbClr val="000000"/>
                  </a:solidFill>
                  <a:effectLst/>
                  <a:uLnTx/>
                  <a:uFillTx/>
                  <a:latin typeface="Arial (Corpo)"/>
                  <a:ea typeface="ＭＳ Ｐゴシック" panose="020B0600070205080204" pitchFamily="34" charset="-128"/>
                  <a:cs typeface="+mn-cs"/>
                </a:endParaRPr>
              </a:p>
            </p:txBody>
          </p:sp>
        </mc:Choice>
        <mc:Fallback xmlns="">
          <p:sp>
            <p:nvSpPr>
              <p:cNvPr id="11" name="CasellaDiTesto 21">
                <a:extLst>
                  <a:ext uri="{FF2B5EF4-FFF2-40B4-BE49-F238E27FC236}">
                    <a16:creationId xmlns:a16="http://schemas.microsoft.com/office/drawing/2014/main" id="{09F023D1-1540-4217-A730-1A8150C4E5EF}"/>
                  </a:ext>
                </a:extLst>
              </p:cNvPr>
              <p:cNvSpPr txBox="1">
                <a:spLocks noRot="1" noChangeAspect="1" noMove="1" noResize="1" noEditPoints="1" noAdjustHandles="1" noChangeArrowheads="1" noChangeShapeType="1" noTextEdit="1"/>
              </p:cNvSpPr>
              <p:nvPr/>
            </p:nvSpPr>
            <p:spPr>
              <a:xfrm>
                <a:off x="95623" y="727250"/>
                <a:ext cx="8805506" cy="400110"/>
              </a:xfrm>
              <a:prstGeom prst="rect">
                <a:avLst/>
              </a:prstGeom>
              <a:blipFill>
                <a:blip r:embed="rId115"/>
                <a:stretch>
                  <a:fillRect l="-623" t="-6061" b="-27273"/>
                </a:stretch>
              </a:blipFill>
            </p:spPr>
            <p:txBody>
              <a:bodyPr/>
              <a:lstStyle/>
              <a:p>
                <a:r>
                  <a:rPr lang="en-US">
                    <a:noFill/>
                  </a:rPr>
                  <a:t> </a:t>
                </a:r>
              </a:p>
            </p:txBody>
          </p:sp>
        </mc:Fallback>
      </mc:AlternateContent>
      <p:grpSp>
        <p:nvGrpSpPr>
          <p:cNvPr id="12" name="Group 11" descr="\documentclass{article}&#10;\usepackage{amsfonts}&#10;\usepackage{amssymb}&#10;\usepackage{amsmath}&#10;\usepackage{mathtools}&#10;\usepackage{physics}&#10;\pagestyle{empty}&#10;\begin{document}&#10;&#10;\begin{equation*}&#10;\sum_{i=0}^{N-1} \ell(\vb{x}(i), \vb{u}(i)) = \alpha_1 J_t + \alpha_2 J_{\vb{\dot{\theta}}} + \alpha_3 J_s&#10;\end{equation*}&#10;&#10;&#10;\end{document}" title="IguanaTex Vector Display">
            <a:extLst>
              <a:ext uri="{FF2B5EF4-FFF2-40B4-BE49-F238E27FC236}">
                <a16:creationId xmlns:a16="http://schemas.microsoft.com/office/drawing/2014/main" id="{589EF193-EE9A-4A03-BC7C-60F78B9F463A}"/>
              </a:ext>
            </a:extLst>
          </p:cNvPr>
          <p:cNvGrpSpPr>
            <a:grpSpLocks noChangeAspect="1"/>
          </p:cNvGrpSpPr>
          <p:nvPr>
            <p:custDataLst>
              <p:tags r:id="rId1"/>
            </p:custDataLst>
          </p:nvPr>
        </p:nvGrpSpPr>
        <p:grpSpPr>
          <a:xfrm>
            <a:off x="1944266" y="1127360"/>
            <a:ext cx="5446713" cy="1012826"/>
            <a:chOff x="2543175" y="2540000"/>
            <a:chExt cx="5446713" cy="1012826"/>
          </a:xfrm>
        </p:grpSpPr>
        <p:sp>
          <p:nvSpPr>
            <p:cNvPr id="13" name="Freeform 163">
              <a:extLst>
                <a:ext uri="{FF2B5EF4-FFF2-40B4-BE49-F238E27FC236}">
                  <a16:creationId xmlns:a16="http://schemas.microsoft.com/office/drawing/2014/main" id="{95165A98-8154-4D38-B6AB-5B8095F34A8F}"/>
                </a:ext>
              </a:extLst>
            </p:cNvPr>
            <p:cNvSpPr>
              <a:spLocks/>
            </p:cNvSpPr>
            <p:nvPr>
              <p:custDataLst>
                <p:tags r:id="rId76"/>
              </p:custDataLst>
            </p:nvPr>
          </p:nvSpPr>
          <p:spPr bwMode="auto">
            <a:xfrm>
              <a:off x="2543175" y="2540000"/>
              <a:ext cx="201613" cy="165100"/>
            </a:xfrm>
            <a:custGeom>
              <a:avLst/>
              <a:gdLst>
                <a:gd name="T0" fmla="*/ 267 w 311"/>
                <a:gd name="T1" fmla="*/ 38 h 238"/>
                <a:gd name="T2" fmla="*/ 304 w 311"/>
                <a:gd name="T3" fmla="*/ 13 h 238"/>
                <a:gd name="T4" fmla="*/ 311 w 311"/>
                <a:gd name="T5" fmla="*/ 5 h 238"/>
                <a:gd name="T6" fmla="*/ 306 w 311"/>
                <a:gd name="T7" fmla="*/ 0 h 238"/>
                <a:gd name="T8" fmla="*/ 269 w 311"/>
                <a:gd name="T9" fmla="*/ 2 h 238"/>
                <a:gd name="T10" fmla="*/ 232 w 311"/>
                <a:gd name="T11" fmla="*/ 0 h 238"/>
                <a:gd name="T12" fmla="*/ 225 w 311"/>
                <a:gd name="T13" fmla="*/ 8 h 238"/>
                <a:gd name="T14" fmla="*/ 233 w 311"/>
                <a:gd name="T15" fmla="*/ 13 h 238"/>
                <a:gd name="T16" fmla="*/ 255 w 311"/>
                <a:gd name="T17" fmla="*/ 27 h 238"/>
                <a:gd name="T18" fmla="*/ 254 w 311"/>
                <a:gd name="T19" fmla="*/ 35 h 238"/>
                <a:gd name="T20" fmla="*/ 216 w 311"/>
                <a:gd name="T21" fmla="*/ 187 h 238"/>
                <a:gd name="T22" fmla="*/ 127 w 311"/>
                <a:gd name="T23" fmla="*/ 6 h 238"/>
                <a:gd name="T24" fmla="*/ 115 w 311"/>
                <a:gd name="T25" fmla="*/ 0 h 238"/>
                <a:gd name="T26" fmla="*/ 68 w 311"/>
                <a:gd name="T27" fmla="*/ 0 h 238"/>
                <a:gd name="T28" fmla="*/ 57 w 311"/>
                <a:gd name="T29" fmla="*/ 8 h 238"/>
                <a:gd name="T30" fmla="*/ 68 w 311"/>
                <a:gd name="T31" fmla="*/ 13 h 238"/>
                <a:gd name="T32" fmla="*/ 90 w 311"/>
                <a:gd name="T33" fmla="*/ 14 h 238"/>
                <a:gd name="T34" fmla="*/ 44 w 311"/>
                <a:gd name="T35" fmla="*/ 201 h 238"/>
                <a:gd name="T36" fmla="*/ 7 w 311"/>
                <a:gd name="T37" fmla="*/ 226 h 238"/>
                <a:gd name="T38" fmla="*/ 0 w 311"/>
                <a:gd name="T39" fmla="*/ 233 h 238"/>
                <a:gd name="T40" fmla="*/ 5 w 311"/>
                <a:gd name="T41" fmla="*/ 238 h 238"/>
                <a:gd name="T42" fmla="*/ 42 w 311"/>
                <a:gd name="T43" fmla="*/ 237 h 238"/>
                <a:gd name="T44" fmla="*/ 79 w 311"/>
                <a:gd name="T45" fmla="*/ 238 h 238"/>
                <a:gd name="T46" fmla="*/ 86 w 311"/>
                <a:gd name="T47" fmla="*/ 231 h 238"/>
                <a:gd name="T48" fmla="*/ 77 w 311"/>
                <a:gd name="T49" fmla="*/ 226 h 238"/>
                <a:gd name="T50" fmla="*/ 56 w 311"/>
                <a:gd name="T51" fmla="*/ 211 h 238"/>
                <a:gd name="T52" fmla="*/ 57 w 311"/>
                <a:gd name="T53" fmla="*/ 202 h 238"/>
                <a:gd name="T54" fmla="*/ 102 w 311"/>
                <a:gd name="T55" fmla="*/ 24 h 238"/>
                <a:gd name="T56" fmla="*/ 203 w 311"/>
                <a:gd name="T57" fmla="*/ 232 h 238"/>
                <a:gd name="T58" fmla="*/ 211 w 311"/>
                <a:gd name="T59" fmla="*/ 238 h 238"/>
                <a:gd name="T60" fmla="*/ 218 w 311"/>
                <a:gd name="T61" fmla="*/ 231 h 238"/>
                <a:gd name="T62" fmla="*/ 267 w 311"/>
                <a:gd name="T63" fmla="*/ 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11" h="238">
                  <a:moveTo>
                    <a:pt x="267" y="38"/>
                  </a:moveTo>
                  <a:cubicBezTo>
                    <a:pt x="270" y="25"/>
                    <a:pt x="276" y="13"/>
                    <a:pt x="304" y="13"/>
                  </a:cubicBezTo>
                  <a:cubicBezTo>
                    <a:pt x="306" y="13"/>
                    <a:pt x="311" y="12"/>
                    <a:pt x="311" y="5"/>
                  </a:cubicBezTo>
                  <a:cubicBezTo>
                    <a:pt x="311" y="3"/>
                    <a:pt x="309" y="0"/>
                    <a:pt x="306" y="0"/>
                  </a:cubicBezTo>
                  <a:cubicBezTo>
                    <a:pt x="294" y="0"/>
                    <a:pt x="281" y="2"/>
                    <a:pt x="269" y="2"/>
                  </a:cubicBezTo>
                  <a:cubicBezTo>
                    <a:pt x="261" y="2"/>
                    <a:pt x="241" y="0"/>
                    <a:pt x="232" y="0"/>
                  </a:cubicBezTo>
                  <a:cubicBezTo>
                    <a:pt x="231" y="0"/>
                    <a:pt x="225" y="0"/>
                    <a:pt x="225" y="8"/>
                  </a:cubicBezTo>
                  <a:cubicBezTo>
                    <a:pt x="225" y="12"/>
                    <a:pt x="230" y="13"/>
                    <a:pt x="233" y="13"/>
                  </a:cubicBezTo>
                  <a:cubicBezTo>
                    <a:pt x="249" y="13"/>
                    <a:pt x="255" y="18"/>
                    <a:pt x="255" y="27"/>
                  </a:cubicBezTo>
                  <a:cubicBezTo>
                    <a:pt x="255" y="30"/>
                    <a:pt x="255" y="32"/>
                    <a:pt x="254" y="35"/>
                  </a:cubicBezTo>
                  <a:lnTo>
                    <a:pt x="216" y="187"/>
                  </a:lnTo>
                  <a:lnTo>
                    <a:pt x="127" y="6"/>
                  </a:lnTo>
                  <a:cubicBezTo>
                    <a:pt x="125" y="0"/>
                    <a:pt x="124" y="0"/>
                    <a:pt x="115" y="0"/>
                  </a:cubicBezTo>
                  <a:lnTo>
                    <a:pt x="68" y="0"/>
                  </a:lnTo>
                  <a:cubicBezTo>
                    <a:pt x="61" y="0"/>
                    <a:pt x="57" y="0"/>
                    <a:pt x="57" y="8"/>
                  </a:cubicBezTo>
                  <a:cubicBezTo>
                    <a:pt x="57" y="13"/>
                    <a:pt x="61" y="13"/>
                    <a:pt x="68" y="13"/>
                  </a:cubicBezTo>
                  <a:cubicBezTo>
                    <a:pt x="75" y="13"/>
                    <a:pt x="83" y="13"/>
                    <a:pt x="90" y="14"/>
                  </a:cubicBezTo>
                  <a:lnTo>
                    <a:pt x="44" y="201"/>
                  </a:lnTo>
                  <a:cubicBezTo>
                    <a:pt x="41" y="214"/>
                    <a:pt x="35" y="225"/>
                    <a:pt x="7" y="226"/>
                  </a:cubicBezTo>
                  <a:cubicBezTo>
                    <a:pt x="5" y="226"/>
                    <a:pt x="0" y="226"/>
                    <a:pt x="0" y="233"/>
                  </a:cubicBezTo>
                  <a:cubicBezTo>
                    <a:pt x="0" y="237"/>
                    <a:pt x="3" y="238"/>
                    <a:pt x="5" y="238"/>
                  </a:cubicBezTo>
                  <a:cubicBezTo>
                    <a:pt x="17" y="238"/>
                    <a:pt x="30" y="237"/>
                    <a:pt x="42" y="237"/>
                  </a:cubicBezTo>
                  <a:cubicBezTo>
                    <a:pt x="50" y="237"/>
                    <a:pt x="70" y="238"/>
                    <a:pt x="79" y="238"/>
                  </a:cubicBezTo>
                  <a:cubicBezTo>
                    <a:pt x="82" y="238"/>
                    <a:pt x="86" y="237"/>
                    <a:pt x="86" y="231"/>
                  </a:cubicBezTo>
                  <a:cubicBezTo>
                    <a:pt x="86" y="226"/>
                    <a:pt x="81" y="226"/>
                    <a:pt x="77" y="226"/>
                  </a:cubicBezTo>
                  <a:cubicBezTo>
                    <a:pt x="56" y="225"/>
                    <a:pt x="56" y="216"/>
                    <a:pt x="56" y="211"/>
                  </a:cubicBezTo>
                  <a:cubicBezTo>
                    <a:pt x="56" y="210"/>
                    <a:pt x="56" y="208"/>
                    <a:pt x="57" y="202"/>
                  </a:cubicBezTo>
                  <a:lnTo>
                    <a:pt x="102" y="24"/>
                  </a:lnTo>
                  <a:lnTo>
                    <a:pt x="203" y="232"/>
                  </a:lnTo>
                  <a:cubicBezTo>
                    <a:pt x="206" y="238"/>
                    <a:pt x="208" y="238"/>
                    <a:pt x="211" y="238"/>
                  </a:cubicBezTo>
                  <a:cubicBezTo>
                    <a:pt x="217" y="238"/>
                    <a:pt x="217" y="237"/>
                    <a:pt x="218" y="231"/>
                  </a:cubicBezTo>
                  <a:lnTo>
                    <a:pt x="267" y="38"/>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164">
              <a:extLst>
                <a:ext uri="{FF2B5EF4-FFF2-40B4-BE49-F238E27FC236}">
                  <a16:creationId xmlns:a16="http://schemas.microsoft.com/office/drawing/2014/main" id="{434476E2-4460-41FF-B907-8D775B1B1C2E}"/>
                </a:ext>
              </a:extLst>
            </p:cNvPr>
            <p:cNvSpPr>
              <a:spLocks/>
            </p:cNvSpPr>
            <p:nvPr>
              <p:custDataLst>
                <p:tags r:id="rId77"/>
              </p:custDataLst>
            </p:nvPr>
          </p:nvSpPr>
          <p:spPr bwMode="auto">
            <a:xfrm>
              <a:off x="2781300" y="2638425"/>
              <a:ext cx="152400" cy="12700"/>
            </a:xfrm>
            <a:custGeom>
              <a:avLst/>
              <a:gdLst>
                <a:gd name="T0" fmla="*/ 221 w 235"/>
                <a:gd name="T1" fmla="*/ 17 h 17"/>
                <a:gd name="T2" fmla="*/ 235 w 235"/>
                <a:gd name="T3" fmla="*/ 9 h 17"/>
                <a:gd name="T4" fmla="*/ 221 w 235"/>
                <a:gd name="T5" fmla="*/ 0 h 17"/>
                <a:gd name="T6" fmla="*/ 14 w 235"/>
                <a:gd name="T7" fmla="*/ 0 h 17"/>
                <a:gd name="T8" fmla="*/ 0 w 235"/>
                <a:gd name="T9" fmla="*/ 9 h 17"/>
                <a:gd name="T10" fmla="*/ 14 w 235"/>
                <a:gd name="T11" fmla="*/ 17 h 17"/>
                <a:gd name="T12" fmla="*/ 221 w 235"/>
                <a:gd name="T13" fmla="*/ 17 h 17"/>
              </a:gdLst>
              <a:ahLst/>
              <a:cxnLst>
                <a:cxn ang="0">
                  <a:pos x="T0" y="T1"/>
                </a:cxn>
                <a:cxn ang="0">
                  <a:pos x="T2" y="T3"/>
                </a:cxn>
                <a:cxn ang="0">
                  <a:pos x="T4" y="T5"/>
                </a:cxn>
                <a:cxn ang="0">
                  <a:pos x="T6" y="T7"/>
                </a:cxn>
                <a:cxn ang="0">
                  <a:pos x="T8" y="T9"/>
                </a:cxn>
                <a:cxn ang="0">
                  <a:pos x="T10" y="T11"/>
                </a:cxn>
                <a:cxn ang="0">
                  <a:pos x="T12" y="T13"/>
                </a:cxn>
              </a:cxnLst>
              <a:rect l="0" t="0" r="r" b="b"/>
              <a:pathLst>
                <a:path w="235" h="17">
                  <a:moveTo>
                    <a:pt x="221" y="17"/>
                  </a:moveTo>
                  <a:cubicBezTo>
                    <a:pt x="227" y="17"/>
                    <a:pt x="235" y="17"/>
                    <a:pt x="235" y="9"/>
                  </a:cubicBezTo>
                  <a:cubicBezTo>
                    <a:pt x="235" y="0"/>
                    <a:pt x="227" y="0"/>
                    <a:pt x="221" y="0"/>
                  </a:cubicBezTo>
                  <a:lnTo>
                    <a:pt x="14" y="0"/>
                  </a:lnTo>
                  <a:cubicBezTo>
                    <a:pt x="8" y="0"/>
                    <a:pt x="0" y="0"/>
                    <a:pt x="0" y="9"/>
                  </a:cubicBezTo>
                  <a:cubicBezTo>
                    <a:pt x="0" y="17"/>
                    <a:pt x="8" y="17"/>
                    <a:pt x="14" y="17"/>
                  </a:cubicBezTo>
                  <a:lnTo>
                    <a:pt x="221" y="17"/>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65">
              <a:extLst>
                <a:ext uri="{FF2B5EF4-FFF2-40B4-BE49-F238E27FC236}">
                  <a16:creationId xmlns:a16="http://schemas.microsoft.com/office/drawing/2014/main" id="{433EF504-9117-4DF8-9D3C-5CAC1653A1B0}"/>
                </a:ext>
              </a:extLst>
            </p:cNvPr>
            <p:cNvSpPr>
              <a:spLocks/>
            </p:cNvSpPr>
            <p:nvPr>
              <p:custDataLst>
                <p:tags r:id="rId78"/>
              </p:custDataLst>
            </p:nvPr>
          </p:nvSpPr>
          <p:spPr bwMode="auto">
            <a:xfrm>
              <a:off x="2982913" y="2544763"/>
              <a:ext cx="82550" cy="160338"/>
            </a:xfrm>
            <a:custGeom>
              <a:avLst/>
              <a:gdLst>
                <a:gd name="T0" fmla="*/ 79 w 127"/>
                <a:gd name="T1" fmla="*/ 10 h 231"/>
                <a:gd name="T2" fmla="*/ 69 w 127"/>
                <a:gd name="T3" fmla="*/ 0 h 231"/>
                <a:gd name="T4" fmla="*/ 0 w 127"/>
                <a:gd name="T5" fmla="*/ 22 h 231"/>
                <a:gd name="T6" fmla="*/ 0 w 127"/>
                <a:gd name="T7" fmla="*/ 35 h 231"/>
                <a:gd name="T8" fmla="*/ 51 w 127"/>
                <a:gd name="T9" fmla="*/ 25 h 231"/>
                <a:gd name="T10" fmla="*/ 51 w 127"/>
                <a:gd name="T11" fmla="*/ 203 h 231"/>
                <a:gd name="T12" fmla="*/ 16 w 127"/>
                <a:gd name="T13" fmla="*/ 219 h 231"/>
                <a:gd name="T14" fmla="*/ 3 w 127"/>
                <a:gd name="T15" fmla="*/ 219 h 231"/>
                <a:gd name="T16" fmla="*/ 3 w 127"/>
                <a:gd name="T17" fmla="*/ 231 h 231"/>
                <a:gd name="T18" fmla="*/ 65 w 127"/>
                <a:gd name="T19" fmla="*/ 230 h 231"/>
                <a:gd name="T20" fmla="*/ 127 w 127"/>
                <a:gd name="T21" fmla="*/ 231 h 231"/>
                <a:gd name="T22" fmla="*/ 127 w 127"/>
                <a:gd name="T23" fmla="*/ 219 h 231"/>
                <a:gd name="T24" fmla="*/ 114 w 127"/>
                <a:gd name="T25" fmla="*/ 219 h 231"/>
                <a:gd name="T26" fmla="*/ 79 w 127"/>
                <a:gd name="T27" fmla="*/ 203 h 231"/>
                <a:gd name="T28" fmla="*/ 79 w 127"/>
                <a:gd name="T29" fmla="*/ 1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7" h="231">
                  <a:moveTo>
                    <a:pt x="79" y="10"/>
                  </a:moveTo>
                  <a:cubicBezTo>
                    <a:pt x="79" y="0"/>
                    <a:pt x="79" y="0"/>
                    <a:pt x="69" y="0"/>
                  </a:cubicBezTo>
                  <a:cubicBezTo>
                    <a:pt x="46" y="22"/>
                    <a:pt x="15" y="22"/>
                    <a:pt x="0" y="22"/>
                  </a:cubicBezTo>
                  <a:lnTo>
                    <a:pt x="0" y="35"/>
                  </a:lnTo>
                  <a:cubicBezTo>
                    <a:pt x="9" y="35"/>
                    <a:pt x="32" y="35"/>
                    <a:pt x="51" y="25"/>
                  </a:cubicBezTo>
                  <a:lnTo>
                    <a:pt x="51" y="203"/>
                  </a:lnTo>
                  <a:cubicBezTo>
                    <a:pt x="51" y="214"/>
                    <a:pt x="51" y="219"/>
                    <a:pt x="16" y="219"/>
                  </a:cubicBezTo>
                  <a:lnTo>
                    <a:pt x="3" y="219"/>
                  </a:lnTo>
                  <a:lnTo>
                    <a:pt x="3" y="231"/>
                  </a:lnTo>
                  <a:cubicBezTo>
                    <a:pt x="9" y="231"/>
                    <a:pt x="52" y="230"/>
                    <a:pt x="65" y="230"/>
                  </a:cubicBezTo>
                  <a:cubicBezTo>
                    <a:pt x="76" y="230"/>
                    <a:pt x="120" y="231"/>
                    <a:pt x="127" y="231"/>
                  </a:cubicBezTo>
                  <a:lnTo>
                    <a:pt x="127" y="219"/>
                  </a:lnTo>
                  <a:lnTo>
                    <a:pt x="114" y="219"/>
                  </a:lnTo>
                  <a:cubicBezTo>
                    <a:pt x="79" y="219"/>
                    <a:pt x="79" y="214"/>
                    <a:pt x="79" y="203"/>
                  </a:cubicBezTo>
                  <a:lnTo>
                    <a:pt x="79" y="1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66">
              <a:extLst>
                <a:ext uri="{FF2B5EF4-FFF2-40B4-BE49-F238E27FC236}">
                  <a16:creationId xmlns:a16="http://schemas.microsoft.com/office/drawing/2014/main" id="{2D0363E6-E083-4153-B2A1-6E57FC434362}"/>
                </a:ext>
              </a:extLst>
            </p:cNvPr>
            <p:cNvSpPr>
              <a:spLocks/>
            </p:cNvSpPr>
            <p:nvPr>
              <p:custDataLst>
                <p:tags r:id="rId79"/>
              </p:custDataLst>
            </p:nvPr>
          </p:nvSpPr>
          <p:spPr bwMode="auto">
            <a:xfrm>
              <a:off x="2592388" y="2809875"/>
              <a:ext cx="430213" cy="485775"/>
            </a:xfrm>
            <a:custGeom>
              <a:avLst/>
              <a:gdLst>
                <a:gd name="T0" fmla="*/ 603 w 663"/>
                <a:gd name="T1" fmla="*/ 698 h 698"/>
                <a:gd name="T2" fmla="*/ 663 w 663"/>
                <a:gd name="T3" fmla="*/ 538 h 698"/>
                <a:gd name="T4" fmla="*/ 651 w 663"/>
                <a:gd name="T5" fmla="*/ 538 h 698"/>
                <a:gd name="T6" fmla="*/ 521 w 663"/>
                <a:gd name="T7" fmla="*/ 639 h 698"/>
                <a:gd name="T8" fmla="*/ 366 w 663"/>
                <a:gd name="T9" fmla="*/ 655 h 698"/>
                <a:gd name="T10" fmla="*/ 66 w 663"/>
                <a:gd name="T11" fmla="*/ 655 h 698"/>
                <a:gd name="T12" fmla="*/ 319 w 663"/>
                <a:gd name="T13" fmla="*/ 357 h 698"/>
                <a:gd name="T14" fmla="*/ 324 w 663"/>
                <a:gd name="T15" fmla="*/ 349 h 698"/>
                <a:gd name="T16" fmla="*/ 320 w 663"/>
                <a:gd name="T17" fmla="*/ 341 h 698"/>
                <a:gd name="T18" fmla="*/ 88 w 663"/>
                <a:gd name="T19" fmla="*/ 24 h 698"/>
                <a:gd name="T20" fmla="*/ 361 w 663"/>
                <a:gd name="T21" fmla="*/ 24 h 698"/>
                <a:gd name="T22" fmla="*/ 478 w 663"/>
                <a:gd name="T23" fmla="*/ 32 h 698"/>
                <a:gd name="T24" fmla="*/ 588 w 663"/>
                <a:gd name="T25" fmla="*/ 69 h 698"/>
                <a:gd name="T26" fmla="*/ 651 w 663"/>
                <a:gd name="T27" fmla="*/ 140 h 698"/>
                <a:gd name="T28" fmla="*/ 663 w 663"/>
                <a:gd name="T29" fmla="*/ 140 h 698"/>
                <a:gd name="T30" fmla="*/ 603 w 663"/>
                <a:gd name="T31" fmla="*/ 0 h 698"/>
                <a:gd name="T32" fmla="*/ 14 w 663"/>
                <a:gd name="T33" fmla="*/ 0 h 698"/>
                <a:gd name="T34" fmla="*/ 0 w 663"/>
                <a:gd name="T35" fmla="*/ 3 h 698"/>
                <a:gd name="T36" fmla="*/ 0 w 663"/>
                <a:gd name="T37" fmla="*/ 20 h 698"/>
                <a:gd name="T38" fmla="*/ 263 w 663"/>
                <a:gd name="T39" fmla="*/ 381 h 698"/>
                <a:gd name="T40" fmla="*/ 5 w 663"/>
                <a:gd name="T41" fmla="*/ 683 h 698"/>
                <a:gd name="T42" fmla="*/ 0 w 663"/>
                <a:gd name="T43" fmla="*/ 692 h 698"/>
                <a:gd name="T44" fmla="*/ 14 w 663"/>
                <a:gd name="T45" fmla="*/ 698 h 698"/>
                <a:gd name="T46" fmla="*/ 603 w 663"/>
                <a:gd name="T47" fmla="*/ 698 h 6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63" h="698">
                  <a:moveTo>
                    <a:pt x="603" y="698"/>
                  </a:moveTo>
                  <a:lnTo>
                    <a:pt x="663" y="538"/>
                  </a:lnTo>
                  <a:lnTo>
                    <a:pt x="651" y="538"/>
                  </a:lnTo>
                  <a:cubicBezTo>
                    <a:pt x="631" y="590"/>
                    <a:pt x="579" y="624"/>
                    <a:pt x="521" y="639"/>
                  </a:cubicBezTo>
                  <a:cubicBezTo>
                    <a:pt x="511" y="642"/>
                    <a:pt x="462" y="655"/>
                    <a:pt x="366" y="655"/>
                  </a:cubicBezTo>
                  <a:lnTo>
                    <a:pt x="66" y="655"/>
                  </a:lnTo>
                  <a:lnTo>
                    <a:pt x="319" y="357"/>
                  </a:lnTo>
                  <a:cubicBezTo>
                    <a:pt x="323" y="353"/>
                    <a:pt x="324" y="351"/>
                    <a:pt x="324" y="349"/>
                  </a:cubicBezTo>
                  <a:cubicBezTo>
                    <a:pt x="324" y="348"/>
                    <a:pt x="324" y="346"/>
                    <a:pt x="320" y="341"/>
                  </a:cubicBezTo>
                  <a:lnTo>
                    <a:pt x="88" y="24"/>
                  </a:lnTo>
                  <a:lnTo>
                    <a:pt x="361" y="24"/>
                  </a:lnTo>
                  <a:cubicBezTo>
                    <a:pt x="428" y="24"/>
                    <a:pt x="473" y="31"/>
                    <a:pt x="478" y="32"/>
                  </a:cubicBezTo>
                  <a:cubicBezTo>
                    <a:pt x="505" y="36"/>
                    <a:pt x="548" y="44"/>
                    <a:pt x="588" y="69"/>
                  </a:cubicBezTo>
                  <a:cubicBezTo>
                    <a:pt x="600" y="77"/>
                    <a:pt x="634" y="99"/>
                    <a:pt x="651" y="140"/>
                  </a:cubicBezTo>
                  <a:lnTo>
                    <a:pt x="663" y="140"/>
                  </a:lnTo>
                  <a:lnTo>
                    <a:pt x="603" y="0"/>
                  </a:lnTo>
                  <a:lnTo>
                    <a:pt x="14" y="0"/>
                  </a:lnTo>
                  <a:cubicBezTo>
                    <a:pt x="2" y="0"/>
                    <a:pt x="2" y="0"/>
                    <a:pt x="0" y="3"/>
                  </a:cubicBezTo>
                  <a:cubicBezTo>
                    <a:pt x="0" y="5"/>
                    <a:pt x="0" y="14"/>
                    <a:pt x="0" y="20"/>
                  </a:cubicBezTo>
                  <a:lnTo>
                    <a:pt x="263" y="381"/>
                  </a:lnTo>
                  <a:lnTo>
                    <a:pt x="5" y="683"/>
                  </a:lnTo>
                  <a:cubicBezTo>
                    <a:pt x="0" y="689"/>
                    <a:pt x="0" y="692"/>
                    <a:pt x="0" y="692"/>
                  </a:cubicBezTo>
                  <a:cubicBezTo>
                    <a:pt x="0" y="698"/>
                    <a:pt x="5" y="698"/>
                    <a:pt x="14" y="698"/>
                  </a:cubicBezTo>
                  <a:lnTo>
                    <a:pt x="603" y="698"/>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67">
              <a:extLst>
                <a:ext uri="{FF2B5EF4-FFF2-40B4-BE49-F238E27FC236}">
                  <a16:creationId xmlns:a16="http://schemas.microsoft.com/office/drawing/2014/main" id="{03AE1A8D-3E8E-4B35-8797-DA7F745A7E0F}"/>
                </a:ext>
              </a:extLst>
            </p:cNvPr>
            <p:cNvSpPr>
              <a:spLocks noEditPoints="1"/>
            </p:cNvSpPr>
            <p:nvPr>
              <p:custDataLst>
                <p:tags r:id="rId80"/>
              </p:custDataLst>
            </p:nvPr>
          </p:nvSpPr>
          <p:spPr bwMode="auto">
            <a:xfrm>
              <a:off x="2608263" y="3386138"/>
              <a:ext cx="68263" cy="163513"/>
            </a:xfrm>
            <a:custGeom>
              <a:avLst/>
              <a:gdLst>
                <a:gd name="T0" fmla="*/ 97 w 106"/>
                <a:gd name="T1" fmla="*/ 13 h 234"/>
                <a:gd name="T2" fmla="*/ 83 w 106"/>
                <a:gd name="T3" fmla="*/ 0 h 234"/>
                <a:gd name="T4" fmla="*/ 63 w 106"/>
                <a:gd name="T5" fmla="*/ 19 h 234"/>
                <a:gd name="T6" fmla="*/ 77 w 106"/>
                <a:gd name="T7" fmla="*/ 32 h 234"/>
                <a:gd name="T8" fmla="*/ 97 w 106"/>
                <a:gd name="T9" fmla="*/ 13 h 234"/>
                <a:gd name="T10" fmla="*/ 26 w 106"/>
                <a:gd name="T11" fmla="*/ 190 h 234"/>
                <a:gd name="T12" fmla="*/ 23 w 106"/>
                <a:gd name="T13" fmla="*/ 205 h 234"/>
                <a:gd name="T14" fmla="*/ 56 w 106"/>
                <a:gd name="T15" fmla="*/ 234 h 234"/>
                <a:gd name="T16" fmla="*/ 106 w 106"/>
                <a:gd name="T17" fmla="*/ 181 h 234"/>
                <a:gd name="T18" fmla="*/ 100 w 106"/>
                <a:gd name="T19" fmla="*/ 177 h 234"/>
                <a:gd name="T20" fmla="*/ 94 w 106"/>
                <a:gd name="T21" fmla="*/ 183 h 234"/>
                <a:gd name="T22" fmla="*/ 57 w 106"/>
                <a:gd name="T23" fmla="*/ 225 h 234"/>
                <a:gd name="T24" fmla="*/ 48 w 106"/>
                <a:gd name="T25" fmla="*/ 213 h 234"/>
                <a:gd name="T26" fmla="*/ 54 w 106"/>
                <a:gd name="T27" fmla="*/ 190 h 234"/>
                <a:gd name="T28" fmla="*/ 65 w 106"/>
                <a:gd name="T29" fmla="*/ 162 h 234"/>
                <a:gd name="T30" fmla="*/ 82 w 106"/>
                <a:gd name="T31" fmla="*/ 118 h 234"/>
                <a:gd name="T32" fmla="*/ 84 w 106"/>
                <a:gd name="T33" fmla="*/ 107 h 234"/>
                <a:gd name="T34" fmla="*/ 51 w 106"/>
                <a:gd name="T35" fmla="*/ 77 h 234"/>
                <a:gd name="T36" fmla="*/ 0 w 106"/>
                <a:gd name="T37" fmla="*/ 131 h 234"/>
                <a:gd name="T38" fmla="*/ 6 w 106"/>
                <a:gd name="T39" fmla="*/ 135 h 234"/>
                <a:gd name="T40" fmla="*/ 12 w 106"/>
                <a:gd name="T41" fmla="*/ 129 h 234"/>
                <a:gd name="T42" fmla="*/ 50 w 106"/>
                <a:gd name="T43" fmla="*/ 87 h 234"/>
                <a:gd name="T44" fmla="*/ 58 w 106"/>
                <a:gd name="T45" fmla="*/ 99 h 234"/>
                <a:gd name="T46" fmla="*/ 48 w 106"/>
                <a:gd name="T47" fmla="*/ 134 h 234"/>
                <a:gd name="T48" fmla="*/ 26 w 106"/>
                <a:gd name="T49" fmla="*/ 190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6" h="234">
                  <a:moveTo>
                    <a:pt x="97" y="13"/>
                  </a:moveTo>
                  <a:cubicBezTo>
                    <a:pt x="97" y="7"/>
                    <a:pt x="93" y="0"/>
                    <a:pt x="83" y="0"/>
                  </a:cubicBezTo>
                  <a:cubicBezTo>
                    <a:pt x="73" y="0"/>
                    <a:pt x="63" y="9"/>
                    <a:pt x="63" y="19"/>
                  </a:cubicBezTo>
                  <a:cubicBezTo>
                    <a:pt x="63" y="25"/>
                    <a:pt x="68" y="32"/>
                    <a:pt x="77" y="32"/>
                  </a:cubicBezTo>
                  <a:cubicBezTo>
                    <a:pt x="87" y="32"/>
                    <a:pt x="97" y="22"/>
                    <a:pt x="97" y="13"/>
                  </a:cubicBezTo>
                  <a:close/>
                  <a:moveTo>
                    <a:pt x="26" y="190"/>
                  </a:moveTo>
                  <a:cubicBezTo>
                    <a:pt x="24" y="195"/>
                    <a:pt x="23" y="199"/>
                    <a:pt x="23" y="205"/>
                  </a:cubicBezTo>
                  <a:cubicBezTo>
                    <a:pt x="23" y="221"/>
                    <a:pt x="36" y="234"/>
                    <a:pt x="56" y="234"/>
                  </a:cubicBezTo>
                  <a:cubicBezTo>
                    <a:pt x="91" y="234"/>
                    <a:pt x="106" y="186"/>
                    <a:pt x="106" y="181"/>
                  </a:cubicBezTo>
                  <a:cubicBezTo>
                    <a:pt x="106" y="177"/>
                    <a:pt x="101" y="177"/>
                    <a:pt x="100" y="177"/>
                  </a:cubicBezTo>
                  <a:cubicBezTo>
                    <a:pt x="95" y="177"/>
                    <a:pt x="95" y="179"/>
                    <a:pt x="94" y="183"/>
                  </a:cubicBezTo>
                  <a:cubicBezTo>
                    <a:pt x="86" y="210"/>
                    <a:pt x="70" y="225"/>
                    <a:pt x="57" y="225"/>
                  </a:cubicBezTo>
                  <a:cubicBezTo>
                    <a:pt x="50" y="225"/>
                    <a:pt x="48" y="220"/>
                    <a:pt x="48" y="213"/>
                  </a:cubicBezTo>
                  <a:cubicBezTo>
                    <a:pt x="48" y="204"/>
                    <a:pt x="50" y="198"/>
                    <a:pt x="54" y="190"/>
                  </a:cubicBezTo>
                  <a:cubicBezTo>
                    <a:pt x="57" y="181"/>
                    <a:pt x="61" y="171"/>
                    <a:pt x="65" y="162"/>
                  </a:cubicBezTo>
                  <a:cubicBezTo>
                    <a:pt x="68" y="154"/>
                    <a:pt x="80" y="122"/>
                    <a:pt x="82" y="118"/>
                  </a:cubicBezTo>
                  <a:cubicBezTo>
                    <a:pt x="83" y="115"/>
                    <a:pt x="84" y="110"/>
                    <a:pt x="84" y="107"/>
                  </a:cubicBezTo>
                  <a:cubicBezTo>
                    <a:pt x="84" y="90"/>
                    <a:pt x="70" y="77"/>
                    <a:pt x="51" y="77"/>
                  </a:cubicBezTo>
                  <a:cubicBezTo>
                    <a:pt x="16" y="77"/>
                    <a:pt x="0" y="125"/>
                    <a:pt x="0" y="131"/>
                  </a:cubicBezTo>
                  <a:cubicBezTo>
                    <a:pt x="0" y="135"/>
                    <a:pt x="5" y="135"/>
                    <a:pt x="6" y="135"/>
                  </a:cubicBezTo>
                  <a:cubicBezTo>
                    <a:pt x="11" y="135"/>
                    <a:pt x="11" y="133"/>
                    <a:pt x="12" y="129"/>
                  </a:cubicBezTo>
                  <a:cubicBezTo>
                    <a:pt x="22" y="99"/>
                    <a:pt x="37" y="87"/>
                    <a:pt x="50" y="87"/>
                  </a:cubicBezTo>
                  <a:cubicBezTo>
                    <a:pt x="55" y="87"/>
                    <a:pt x="58" y="90"/>
                    <a:pt x="58" y="99"/>
                  </a:cubicBezTo>
                  <a:cubicBezTo>
                    <a:pt x="58" y="107"/>
                    <a:pt x="56" y="112"/>
                    <a:pt x="48" y="134"/>
                  </a:cubicBezTo>
                  <a:lnTo>
                    <a:pt x="26" y="19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8">
              <a:extLst>
                <a:ext uri="{FF2B5EF4-FFF2-40B4-BE49-F238E27FC236}">
                  <a16:creationId xmlns:a16="http://schemas.microsoft.com/office/drawing/2014/main" id="{E5C87606-95A9-4A5B-AF74-0AE9560CEE8F}"/>
                </a:ext>
              </a:extLst>
            </p:cNvPr>
            <p:cNvSpPr>
              <a:spLocks noEditPoints="1"/>
            </p:cNvSpPr>
            <p:nvPr>
              <p:custDataLst>
                <p:tags r:id="rId81"/>
              </p:custDataLst>
            </p:nvPr>
          </p:nvSpPr>
          <p:spPr bwMode="auto">
            <a:xfrm>
              <a:off x="2705100" y="3454400"/>
              <a:ext cx="166688" cy="65088"/>
            </a:xfrm>
            <a:custGeom>
              <a:avLst/>
              <a:gdLst>
                <a:gd name="T0" fmla="*/ 244 w 257"/>
                <a:gd name="T1" fmla="*/ 17 h 94"/>
                <a:gd name="T2" fmla="*/ 257 w 257"/>
                <a:gd name="T3" fmla="*/ 8 h 94"/>
                <a:gd name="T4" fmla="*/ 244 w 257"/>
                <a:gd name="T5" fmla="*/ 0 h 94"/>
                <a:gd name="T6" fmla="*/ 13 w 257"/>
                <a:gd name="T7" fmla="*/ 0 h 94"/>
                <a:gd name="T8" fmla="*/ 0 w 257"/>
                <a:gd name="T9" fmla="*/ 8 h 94"/>
                <a:gd name="T10" fmla="*/ 14 w 257"/>
                <a:gd name="T11" fmla="*/ 17 h 94"/>
                <a:gd name="T12" fmla="*/ 244 w 257"/>
                <a:gd name="T13" fmla="*/ 17 h 94"/>
                <a:gd name="T14" fmla="*/ 244 w 257"/>
                <a:gd name="T15" fmla="*/ 94 h 94"/>
                <a:gd name="T16" fmla="*/ 257 w 257"/>
                <a:gd name="T17" fmla="*/ 85 h 94"/>
                <a:gd name="T18" fmla="*/ 244 w 257"/>
                <a:gd name="T19" fmla="*/ 76 h 94"/>
                <a:gd name="T20" fmla="*/ 14 w 257"/>
                <a:gd name="T21" fmla="*/ 76 h 94"/>
                <a:gd name="T22" fmla="*/ 0 w 257"/>
                <a:gd name="T23" fmla="*/ 85 h 94"/>
                <a:gd name="T24" fmla="*/ 13 w 257"/>
                <a:gd name="T25" fmla="*/ 94 h 94"/>
                <a:gd name="T26" fmla="*/ 244 w 257"/>
                <a:gd name="T27" fmla="*/ 94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7" h="94">
                  <a:moveTo>
                    <a:pt x="244" y="17"/>
                  </a:moveTo>
                  <a:cubicBezTo>
                    <a:pt x="249" y="17"/>
                    <a:pt x="257" y="17"/>
                    <a:pt x="257" y="8"/>
                  </a:cubicBezTo>
                  <a:cubicBezTo>
                    <a:pt x="257" y="0"/>
                    <a:pt x="249" y="0"/>
                    <a:pt x="244" y="0"/>
                  </a:cubicBezTo>
                  <a:lnTo>
                    <a:pt x="13" y="0"/>
                  </a:lnTo>
                  <a:cubicBezTo>
                    <a:pt x="9" y="0"/>
                    <a:pt x="0" y="0"/>
                    <a:pt x="0" y="8"/>
                  </a:cubicBezTo>
                  <a:cubicBezTo>
                    <a:pt x="0" y="17"/>
                    <a:pt x="8" y="17"/>
                    <a:pt x="14" y="17"/>
                  </a:cubicBezTo>
                  <a:lnTo>
                    <a:pt x="244" y="17"/>
                  </a:lnTo>
                  <a:close/>
                  <a:moveTo>
                    <a:pt x="244" y="94"/>
                  </a:moveTo>
                  <a:cubicBezTo>
                    <a:pt x="249" y="94"/>
                    <a:pt x="257" y="94"/>
                    <a:pt x="257" y="85"/>
                  </a:cubicBezTo>
                  <a:cubicBezTo>
                    <a:pt x="257" y="76"/>
                    <a:pt x="249" y="76"/>
                    <a:pt x="244" y="76"/>
                  </a:cubicBezTo>
                  <a:lnTo>
                    <a:pt x="14" y="76"/>
                  </a:lnTo>
                  <a:cubicBezTo>
                    <a:pt x="8" y="76"/>
                    <a:pt x="0" y="76"/>
                    <a:pt x="0" y="85"/>
                  </a:cubicBezTo>
                  <a:cubicBezTo>
                    <a:pt x="0" y="94"/>
                    <a:pt x="9" y="94"/>
                    <a:pt x="13" y="94"/>
                  </a:cubicBezTo>
                  <a:lnTo>
                    <a:pt x="244" y="94"/>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9">
              <a:extLst>
                <a:ext uri="{FF2B5EF4-FFF2-40B4-BE49-F238E27FC236}">
                  <a16:creationId xmlns:a16="http://schemas.microsoft.com/office/drawing/2014/main" id="{738332D7-7BFD-4CAC-B3C8-52EE9DF3A06D}"/>
                </a:ext>
              </a:extLst>
            </p:cNvPr>
            <p:cNvSpPr>
              <a:spLocks noEditPoints="1"/>
            </p:cNvSpPr>
            <p:nvPr>
              <p:custDataLst>
                <p:tags r:id="rId82"/>
              </p:custDataLst>
            </p:nvPr>
          </p:nvSpPr>
          <p:spPr bwMode="auto">
            <a:xfrm>
              <a:off x="2900363" y="3386138"/>
              <a:ext cx="104775" cy="166688"/>
            </a:xfrm>
            <a:custGeom>
              <a:avLst/>
              <a:gdLst>
                <a:gd name="T0" fmla="*/ 162 w 162"/>
                <a:gd name="T1" fmla="*/ 121 h 239"/>
                <a:gd name="T2" fmla="*/ 141 w 162"/>
                <a:gd name="T3" fmla="*/ 30 h 239"/>
                <a:gd name="T4" fmla="*/ 81 w 162"/>
                <a:gd name="T5" fmla="*/ 0 h 239"/>
                <a:gd name="T6" fmla="*/ 0 w 162"/>
                <a:gd name="T7" fmla="*/ 121 h 239"/>
                <a:gd name="T8" fmla="*/ 81 w 162"/>
                <a:gd name="T9" fmla="*/ 239 h 239"/>
                <a:gd name="T10" fmla="*/ 162 w 162"/>
                <a:gd name="T11" fmla="*/ 121 h 239"/>
                <a:gd name="T12" fmla="*/ 81 w 162"/>
                <a:gd name="T13" fmla="*/ 229 h 239"/>
                <a:gd name="T14" fmla="*/ 36 w 162"/>
                <a:gd name="T15" fmla="*/ 191 h 239"/>
                <a:gd name="T16" fmla="*/ 32 w 162"/>
                <a:gd name="T17" fmla="*/ 116 h 239"/>
                <a:gd name="T18" fmla="*/ 37 w 162"/>
                <a:gd name="T19" fmla="*/ 45 h 239"/>
                <a:gd name="T20" fmla="*/ 81 w 162"/>
                <a:gd name="T21" fmla="*/ 10 h 239"/>
                <a:gd name="T22" fmla="*/ 124 w 162"/>
                <a:gd name="T23" fmla="*/ 42 h 239"/>
                <a:gd name="T24" fmla="*/ 130 w 162"/>
                <a:gd name="T25" fmla="*/ 116 h 239"/>
                <a:gd name="T26" fmla="*/ 125 w 162"/>
                <a:gd name="T27" fmla="*/ 190 h 239"/>
                <a:gd name="T28" fmla="*/ 81 w 162"/>
                <a:gd name="T29" fmla="*/ 229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2" h="239">
                  <a:moveTo>
                    <a:pt x="162" y="121"/>
                  </a:moveTo>
                  <a:cubicBezTo>
                    <a:pt x="162" y="82"/>
                    <a:pt x="157" y="55"/>
                    <a:pt x="141" y="30"/>
                  </a:cubicBezTo>
                  <a:cubicBezTo>
                    <a:pt x="130" y="14"/>
                    <a:pt x="109" y="0"/>
                    <a:pt x="81" y="0"/>
                  </a:cubicBezTo>
                  <a:cubicBezTo>
                    <a:pt x="0" y="0"/>
                    <a:pt x="0" y="96"/>
                    <a:pt x="0" y="121"/>
                  </a:cubicBezTo>
                  <a:cubicBezTo>
                    <a:pt x="0" y="146"/>
                    <a:pt x="0" y="239"/>
                    <a:pt x="81" y="239"/>
                  </a:cubicBezTo>
                  <a:cubicBezTo>
                    <a:pt x="162" y="239"/>
                    <a:pt x="162" y="146"/>
                    <a:pt x="162" y="121"/>
                  </a:cubicBezTo>
                  <a:close/>
                  <a:moveTo>
                    <a:pt x="81" y="229"/>
                  </a:moveTo>
                  <a:cubicBezTo>
                    <a:pt x="65" y="229"/>
                    <a:pt x="43" y="220"/>
                    <a:pt x="36" y="191"/>
                  </a:cubicBezTo>
                  <a:cubicBezTo>
                    <a:pt x="32" y="171"/>
                    <a:pt x="32" y="142"/>
                    <a:pt x="32" y="116"/>
                  </a:cubicBezTo>
                  <a:cubicBezTo>
                    <a:pt x="32" y="91"/>
                    <a:pt x="32" y="64"/>
                    <a:pt x="37" y="45"/>
                  </a:cubicBezTo>
                  <a:cubicBezTo>
                    <a:pt x="44" y="17"/>
                    <a:pt x="66" y="10"/>
                    <a:pt x="81" y="10"/>
                  </a:cubicBezTo>
                  <a:cubicBezTo>
                    <a:pt x="99" y="10"/>
                    <a:pt x="118" y="22"/>
                    <a:pt x="124" y="42"/>
                  </a:cubicBezTo>
                  <a:cubicBezTo>
                    <a:pt x="129" y="61"/>
                    <a:pt x="130" y="86"/>
                    <a:pt x="130" y="116"/>
                  </a:cubicBezTo>
                  <a:cubicBezTo>
                    <a:pt x="130" y="142"/>
                    <a:pt x="130" y="168"/>
                    <a:pt x="125" y="190"/>
                  </a:cubicBezTo>
                  <a:cubicBezTo>
                    <a:pt x="118" y="222"/>
                    <a:pt x="95" y="229"/>
                    <a:pt x="81" y="229"/>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70">
              <a:extLst>
                <a:ext uri="{FF2B5EF4-FFF2-40B4-BE49-F238E27FC236}">
                  <a16:creationId xmlns:a16="http://schemas.microsoft.com/office/drawing/2014/main" id="{B6061957-B3F9-4878-B08A-5AA1A9B3A50B}"/>
                </a:ext>
              </a:extLst>
            </p:cNvPr>
            <p:cNvSpPr>
              <a:spLocks noEditPoints="1"/>
            </p:cNvSpPr>
            <p:nvPr>
              <p:custDataLst>
                <p:tags r:id="rId83"/>
              </p:custDataLst>
            </p:nvPr>
          </p:nvSpPr>
          <p:spPr bwMode="auto">
            <a:xfrm>
              <a:off x="3144838" y="2894013"/>
              <a:ext cx="125413" cy="249238"/>
            </a:xfrm>
            <a:custGeom>
              <a:avLst/>
              <a:gdLst>
                <a:gd name="T0" fmla="*/ 3 w 193"/>
                <a:gd name="T1" fmla="*/ 303 h 358"/>
                <a:gd name="T2" fmla="*/ 0 w 193"/>
                <a:gd name="T3" fmla="*/ 308 h 358"/>
                <a:gd name="T4" fmla="*/ 6 w 193"/>
                <a:gd name="T5" fmla="*/ 314 h 358"/>
                <a:gd name="T6" fmla="*/ 24 w 193"/>
                <a:gd name="T7" fmla="*/ 299 h 358"/>
                <a:gd name="T8" fmla="*/ 42 w 193"/>
                <a:gd name="T9" fmla="*/ 282 h 358"/>
                <a:gd name="T10" fmla="*/ 98 w 193"/>
                <a:gd name="T11" fmla="*/ 358 h 358"/>
                <a:gd name="T12" fmla="*/ 146 w 193"/>
                <a:gd name="T13" fmla="*/ 339 h 358"/>
                <a:gd name="T14" fmla="*/ 176 w 193"/>
                <a:gd name="T15" fmla="*/ 310 h 358"/>
                <a:gd name="T16" fmla="*/ 170 w 193"/>
                <a:gd name="T17" fmla="*/ 304 h 358"/>
                <a:gd name="T18" fmla="*/ 164 w 193"/>
                <a:gd name="T19" fmla="*/ 308 h 358"/>
                <a:gd name="T20" fmla="*/ 99 w 193"/>
                <a:gd name="T21" fmla="*/ 347 h 358"/>
                <a:gd name="T22" fmla="*/ 69 w 193"/>
                <a:gd name="T23" fmla="*/ 282 h 358"/>
                <a:gd name="T24" fmla="*/ 71 w 193"/>
                <a:gd name="T25" fmla="*/ 254 h 358"/>
                <a:gd name="T26" fmla="*/ 82 w 193"/>
                <a:gd name="T27" fmla="*/ 241 h 358"/>
                <a:gd name="T28" fmla="*/ 193 w 193"/>
                <a:gd name="T29" fmla="*/ 39 h 358"/>
                <a:gd name="T30" fmla="*/ 164 w 193"/>
                <a:gd name="T31" fmla="*/ 0 h 358"/>
                <a:gd name="T32" fmla="*/ 81 w 193"/>
                <a:gd name="T33" fmla="*/ 94 h 358"/>
                <a:gd name="T34" fmla="*/ 41 w 193"/>
                <a:gd name="T35" fmla="*/ 266 h 358"/>
                <a:gd name="T36" fmla="*/ 3 w 193"/>
                <a:gd name="T37" fmla="*/ 303 h 358"/>
                <a:gd name="T38" fmla="*/ 74 w 193"/>
                <a:gd name="T39" fmla="*/ 233 h 358"/>
                <a:gd name="T40" fmla="*/ 125 w 193"/>
                <a:gd name="T41" fmla="*/ 58 h 358"/>
                <a:gd name="T42" fmla="*/ 164 w 193"/>
                <a:gd name="T43" fmla="*/ 11 h 358"/>
                <a:gd name="T44" fmla="*/ 181 w 193"/>
                <a:gd name="T45" fmla="*/ 37 h 358"/>
                <a:gd name="T46" fmla="*/ 74 w 193"/>
                <a:gd name="T47" fmla="*/ 233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3" h="358">
                  <a:moveTo>
                    <a:pt x="3" y="303"/>
                  </a:moveTo>
                  <a:cubicBezTo>
                    <a:pt x="2" y="304"/>
                    <a:pt x="0" y="306"/>
                    <a:pt x="0" y="308"/>
                  </a:cubicBezTo>
                  <a:cubicBezTo>
                    <a:pt x="0" y="310"/>
                    <a:pt x="3" y="314"/>
                    <a:pt x="6" y="314"/>
                  </a:cubicBezTo>
                  <a:cubicBezTo>
                    <a:pt x="9" y="314"/>
                    <a:pt x="10" y="313"/>
                    <a:pt x="24" y="299"/>
                  </a:cubicBezTo>
                  <a:cubicBezTo>
                    <a:pt x="28" y="295"/>
                    <a:pt x="38" y="286"/>
                    <a:pt x="42" y="282"/>
                  </a:cubicBezTo>
                  <a:cubicBezTo>
                    <a:pt x="47" y="321"/>
                    <a:pt x="62" y="358"/>
                    <a:pt x="98" y="358"/>
                  </a:cubicBezTo>
                  <a:cubicBezTo>
                    <a:pt x="118" y="358"/>
                    <a:pt x="136" y="347"/>
                    <a:pt x="146" y="339"/>
                  </a:cubicBezTo>
                  <a:cubicBezTo>
                    <a:pt x="153" y="334"/>
                    <a:pt x="176" y="315"/>
                    <a:pt x="176" y="310"/>
                  </a:cubicBezTo>
                  <a:cubicBezTo>
                    <a:pt x="176" y="308"/>
                    <a:pt x="175" y="304"/>
                    <a:pt x="170" y="304"/>
                  </a:cubicBezTo>
                  <a:cubicBezTo>
                    <a:pt x="169" y="304"/>
                    <a:pt x="168" y="304"/>
                    <a:pt x="164" y="308"/>
                  </a:cubicBezTo>
                  <a:cubicBezTo>
                    <a:pt x="132" y="340"/>
                    <a:pt x="114" y="347"/>
                    <a:pt x="99" y="347"/>
                  </a:cubicBezTo>
                  <a:cubicBezTo>
                    <a:pt x="77" y="347"/>
                    <a:pt x="69" y="321"/>
                    <a:pt x="69" y="282"/>
                  </a:cubicBezTo>
                  <a:cubicBezTo>
                    <a:pt x="69" y="279"/>
                    <a:pt x="70" y="256"/>
                    <a:pt x="71" y="254"/>
                  </a:cubicBezTo>
                  <a:cubicBezTo>
                    <a:pt x="72" y="252"/>
                    <a:pt x="72" y="251"/>
                    <a:pt x="82" y="241"/>
                  </a:cubicBezTo>
                  <a:cubicBezTo>
                    <a:pt x="123" y="201"/>
                    <a:pt x="193" y="117"/>
                    <a:pt x="193" y="39"/>
                  </a:cubicBezTo>
                  <a:cubicBezTo>
                    <a:pt x="193" y="31"/>
                    <a:pt x="193" y="0"/>
                    <a:pt x="164" y="0"/>
                  </a:cubicBezTo>
                  <a:cubicBezTo>
                    <a:pt x="123" y="0"/>
                    <a:pt x="86" y="83"/>
                    <a:pt x="81" y="94"/>
                  </a:cubicBezTo>
                  <a:cubicBezTo>
                    <a:pt x="57" y="149"/>
                    <a:pt x="41" y="207"/>
                    <a:pt x="41" y="266"/>
                  </a:cubicBezTo>
                  <a:lnTo>
                    <a:pt x="3" y="303"/>
                  </a:lnTo>
                  <a:close/>
                  <a:moveTo>
                    <a:pt x="74" y="233"/>
                  </a:moveTo>
                  <a:cubicBezTo>
                    <a:pt x="75" y="227"/>
                    <a:pt x="96" y="117"/>
                    <a:pt x="125" y="58"/>
                  </a:cubicBezTo>
                  <a:cubicBezTo>
                    <a:pt x="138" y="31"/>
                    <a:pt x="149" y="11"/>
                    <a:pt x="164" y="11"/>
                  </a:cubicBezTo>
                  <a:cubicBezTo>
                    <a:pt x="181" y="11"/>
                    <a:pt x="181" y="29"/>
                    <a:pt x="181" y="37"/>
                  </a:cubicBezTo>
                  <a:cubicBezTo>
                    <a:pt x="181" y="121"/>
                    <a:pt x="98" y="208"/>
                    <a:pt x="74" y="233"/>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171">
              <a:extLst>
                <a:ext uri="{FF2B5EF4-FFF2-40B4-BE49-F238E27FC236}">
                  <a16:creationId xmlns:a16="http://schemas.microsoft.com/office/drawing/2014/main" id="{6E39A8F2-8BD3-4CA0-B085-14A45734DA61}"/>
                </a:ext>
              </a:extLst>
            </p:cNvPr>
            <p:cNvSpPr>
              <a:spLocks/>
            </p:cNvSpPr>
            <p:nvPr>
              <p:custDataLst>
                <p:tags r:id="rId84"/>
              </p:custDataLst>
            </p:nvPr>
          </p:nvSpPr>
          <p:spPr bwMode="auto">
            <a:xfrm>
              <a:off x="3309938" y="2878138"/>
              <a:ext cx="74613" cy="347663"/>
            </a:xfrm>
            <a:custGeom>
              <a:avLst/>
              <a:gdLst>
                <a:gd name="T0" fmla="*/ 116 w 116"/>
                <a:gd name="T1" fmla="*/ 494 h 499"/>
                <a:gd name="T2" fmla="*/ 107 w 116"/>
                <a:gd name="T3" fmla="*/ 483 h 499"/>
                <a:gd name="T4" fmla="*/ 29 w 116"/>
                <a:gd name="T5" fmla="*/ 249 h 499"/>
                <a:gd name="T6" fmla="*/ 109 w 116"/>
                <a:gd name="T7" fmla="*/ 13 h 499"/>
                <a:gd name="T8" fmla="*/ 116 w 116"/>
                <a:gd name="T9" fmla="*/ 5 h 499"/>
                <a:gd name="T10" fmla="*/ 111 w 116"/>
                <a:gd name="T11" fmla="*/ 0 h 499"/>
                <a:gd name="T12" fmla="*/ 31 w 116"/>
                <a:gd name="T13" fmla="*/ 97 h 499"/>
                <a:gd name="T14" fmla="*/ 0 w 116"/>
                <a:gd name="T15" fmla="*/ 249 h 499"/>
                <a:gd name="T16" fmla="*/ 33 w 116"/>
                <a:gd name="T17" fmla="*/ 405 h 499"/>
                <a:gd name="T18" fmla="*/ 111 w 116"/>
                <a:gd name="T19" fmla="*/ 499 h 499"/>
                <a:gd name="T20" fmla="*/ 116 w 116"/>
                <a:gd name="T21" fmla="*/ 494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6" h="499">
                  <a:moveTo>
                    <a:pt x="116" y="494"/>
                  </a:moveTo>
                  <a:cubicBezTo>
                    <a:pt x="116" y="492"/>
                    <a:pt x="116" y="491"/>
                    <a:pt x="107" y="483"/>
                  </a:cubicBezTo>
                  <a:cubicBezTo>
                    <a:pt x="45" y="420"/>
                    <a:pt x="29" y="326"/>
                    <a:pt x="29" y="249"/>
                  </a:cubicBezTo>
                  <a:cubicBezTo>
                    <a:pt x="29" y="163"/>
                    <a:pt x="48" y="76"/>
                    <a:pt x="109" y="13"/>
                  </a:cubicBezTo>
                  <a:cubicBezTo>
                    <a:pt x="116" y="7"/>
                    <a:pt x="116" y="6"/>
                    <a:pt x="116" y="5"/>
                  </a:cubicBezTo>
                  <a:cubicBezTo>
                    <a:pt x="116" y="1"/>
                    <a:pt x="114" y="0"/>
                    <a:pt x="111" y="0"/>
                  </a:cubicBezTo>
                  <a:cubicBezTo>
                    <a:pt x="106" y="0"/>
                    <a:pt x="61" y="34"/>
                    <a:pt x="31" y="97"/>
                  </a:cubicBezTo>
                  <a:cubicBezTo>
                    <a:pt x="6" y="152"/>
                    <a:pt x="0" y="207"/>
                    <a:pt x="0" y="249"/>
                  </a:cubicBezTo>
                  <a:cubicBezTo>
                    <a:pt x="0" y="288"/>
                    <a:pt x="5" y="349"/>
                    <a:pt x="33" y="405"/>
                  </a:cubicBezTo>
                  <a:cubicBezTo>
                    <a:pt x="63" y="466"/>
                    <a:pt x="106" y="499"/>
                    <a:pt x="111" y="499"/>
                  </a:cubicBezTo>
                  <a:cubicBezTo>
                    <a:pt x="114" y="499"/>
                    <a:pt x="116" y="497"/>
                    <a:pt x="116" y="494"/>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172">
              <a:extLst>
                <a:ext uri="{FF2B5EF4-FFF2-40B4-BE49-F238E27FC236}">
                  <a16:creationId xmlns:a16="http://schemas.microsoft.com/office/drawing/2014/main" id="{DF6219FB-5E38-4FF4-B949-D1A53CA10981}"/>
                </a:ext>
              </a:extLst>
            </p:cNvPr>
            <p:cNvSpPr>
              <a:spLocks/>
            </p:cNvSpPr>
            <p:nvPr>
              <p:custDataLst>
                <p:tags r:id="rId85"/>
              </p:custDataLst>
            </p:nvPr>
          </p:nvSpPr>
          <p:spPr bwMode="auto">
            <a:xfrm>
              <a:off x="3409950" y="2984500"/>
              <a:ext cx="182563" cy="153988"/>
            </a:xfrm>
            <a:custGeom>
              <a:avLst/>
              <a:gdLst>
                <a:gd name="T0" fmla="*/ 162 w 281"/>
                <a:gd name="T1" fmla="*/ 98 h 221"/>
                <a:gd name="T2" fmla="*/ 220 w 281"/>
                <a:gd name="T3" fmla="*/ 33 h 221"/>
                <a:gd name="T4" fmla="*/ 271 w 281"/>
                <a:gd name="T5" fmla="*/ 23 h 221"/>
                <a:gd name="T6" fmla="*/ 271 w 281"/>
                <a:gd name="T7" fmla="*/ 0 h 221"/>
                <a:gd name="T8" fmla="*/ 225 w 281"/>
                <a:gd name="T9" fmla="*/ 1 h 221"/>
                <a:gd name="T10" fmla="*/ 174 w 281"/>
                <a:gd name="T11" fmla="*/ 0 h 221"/>
                <a:gd name="T12" fmla="*/ 174 w 281"/>
                <a:gd name="T13" fmla="*/ 23 h 221"/>
                <a:gd name="T14" fmla="*/ 193 w 281"/>
                <a:gd name="T15" fmla="*/ 27 h 221"/>
                <a:gd name="T16" fmla="*/ 189 w 281"/>
                <a:gd name="T17" fmla="*/ 33 h 221"/>
                <a:gd name="T18" fmla="*/ 147 w 281"/>
                <a:gd name="T19" fmla="*/ 80 h 221"/>
                <a:gd name="T20" fmla="*/ 98 w 281"/>
                <a:gd name="T21" fmla="*/ 23 h 221"/>
                <a:gd name="T22" fmla="*/ 118 w 281"/>
                <a:gd name="T23" fmla="*/ 23 h 221"/>
                <a:gd name="T24" fmla="*/ 118 w 281"/>
                <a:gd name="T25" fmla="*/ 0 h 221"/>
                <a:gd name="T26" fmla="*/ 58 w 281"/>
                <a:gd name="T27" fmla="*/ 1 h 221"/>
                <a:gd name="T28" fmla="*/ 3 w 281"/>
                <a:gd name="T29" fmla="*/ 0 h 221"/>
                <a:gd name="T30" fmla="*/ 3 w 281"/>
                <a:gd name="T31" fmla="*/ 23 h 221"/>
                <a:gd name="T32" fmla="*/ 38 w 281"/>
                <a:gd name="T33" fmla="*/ 23 h 221"/>
                <a:gd name="T34" fmla="*/ 116 w 281"/>
                <a:gd name="T35" fmla="*/ 115 h 221"/>
                <a:gd name="T36" fmla="*/ 51 w 281"/>
                <a:gd name="T37" fmla="*/ 188 h 221"/>
                <a:gd name="T38" fmla="*/ 0 w 281"/>
                <a:gd name="T39" fmla="*/ 198 h 221"/>
                <a:gd name="T40" fmla="*/ 0 w 281"/>
                <a:gd name="T41" fmla="*/ 221 h 221"/>
                <a:gd name="T42" fmla="*/ 46 w 281"/>
                <a:gd name="T43" fmla="*/ 220 h 221"/>
                <a:gd name="T44" fmla="*/ 97 w 281"/>
                <a:gd name="T45" fmla="*/ 221 h 221"/>
                <a:gd name="T46" fmla="*/ 97 w 281"/>
                <a:gd name="T47" fmla="*/ 198 h 221"/>
                <a:gd name="T48" fmla="*/ 79 w 281"/>
                <a:gd name="T49" fmla="*/ 192 h 221"/>
                <a:gd name="T50" fmla="*/ 82 w 281"/>
                <a:gd name="T51" fmla="*/ 187 h 221"/>
                <a:gd name="T52" fmla="*/ 131 w 281"/>
                <a:gd name="T53" fmla="*/ 133 h 221"/>
                <a:gd name="T54" fmla="*/ 186 w 281"/>
                <a:gd name="T55" fmla="*/ 198 h 221"/>
                <a:gd name="T56" fmla="*/ 166 w 281"/>
                <a:gd name="T57" fmla="*/ 198 h 221"/>
                <a:gd name="T58" fmla="*/ 166 w 281"/>
                <a:gd name="T59" fmla="*/ 221 h 221"/>
                <a:gd name="T60" fmla="*/ 226 w 281"/>
                <a:gd name="T61" fmla="*/ 220 h 221"/>
                <a:gd name="T62" fmla="*/ 281 w 281"/>
                <a:gd name="T63" fmla="*/ 221 h 221"/>
                <a:gd name="T64" fmla="*/ 281 w 281"/>
                <a:gd name="T65" fmla="*/ 198 h 221"/>
                <a:gd name="T66" fmla="*/ 246 w 281"/>
                <a:gd name="T67" fmla="*/ 198 h 221"/>
                <a:gd name="T68" fmla="*/ 162 w 281"/>
                <a:gd name="T69" fmla="*/ 98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81" h="221">
                  <a:moveTo>
                    <a:pt x="162" y="98"/>
                  </a:moveTo>
                  <a:lnTo>
                    <a:pt x="220" y="33"/>
                  </a:lnTo>
                  <a:cubicBezTo>
                    <a:pt x="227" y="26"/>
                    <a:pt x="230" y="23"/>
                    <a:pt x="271" y="23"/>
                  </a:cubicBezTo>
                  <a:lnTo>
                    <a:pt x="271" y="0"/>
                  </a:lnTo>
                  <a:cubicBezTo>
                    <a:pt x="254" y="1"/>
                    <a:pt x="228" y="1"/>
                    <a:pt x="225" y="1"/>
                  </a:cubicBezTo>
                  <a:cubicBezTo>
                    <a:pt x="213" y="1"/>
                    <a:pt x="188" y="0"/>
                    <a:pt x="174" y="0"/>
                  </a:cubicBezTo>
                  <a:lnTo>
                    <a:pt x="174" y="23"/>
                  </a:lnTo>
                  <a:cubicBezTo>
                    <a:pt x="181" y="23"/>
                    <a:pt x="187" y="24"/>
                    <a:pt x="193" y="27"/>
                  </a:cubicBezTo>
                  <a:cubicBezTo>
                    <a:pt x="191" y="30"/>
                    <a:pt x="191" y="31"/>
                    <a:pt x="189" y="33"/>
                  </a:cubicBezTo>
                  <a:lnTo>
                    <a:pt x="147" y="80"/>
                  </a:lnTo>
                  <a:lnTo>
                    <a:pt x="98" y="23"/>
                  </a:lnTo>
                  <a:lnTo>
                    <a:pt x="118" y="23"/>
                  </a:lnTo>
                  <a:lnTo>
                    <a:pt x="118" y="0"/>
                  </a:lnTo>
                  <a:cubicBezTo>
                    <a:pt x="105" y="0"/>
                    <a:pt x="74" y="1"/>
                    <a:pt x="58" y="1"/>
                  </a:cubicBezTo>
                  <a:cubicBezTo>
                    <a:pt x="42" y="1"/>
                    <a:pt x="19" y="0"/>
                    <a:pt x="3" y="0"/>
                  </a:cubicBezTo>
                  <a:lnTo>
                    <a:pt x="3" y="23"/>
                  </a:lnTo>
                  <a:lnTo>
                    <a:pt x="38" y="23"/>
                  </a:lnTo>
                  <a:lnTo>
                    <a:pt x="116" y="115"/>
                  </a:lnTo>
                  <a:lnTo>
                    <a:pt x="51" y="188"/>
                  </a:lnTo>
                  <a:cubicBezTo>
                    <a:pt x="42" y="198"/>
                    <a:pt x="24" y="198"/>
                    <a:pt x="0" y="198"/>
                  </a:cubicBezTo>
                  <a:lnTo>
                    <a:pt x="0" y="221"/>
                  </a:lnTo>
                  <a:cubicBezTo>
                    <a:pt x="18" y="220"/>
                    <a:pt x="44" y="220"/>
                    <a:pt x="46" y="220"/>
                  </a:cubicBezTo>
                  <a:cubicBezTo>
                    <a:pt x="59" y="220"/>
                    <a:pt x="87" y="221"/>
                    <a:pt x="97" y="221"/>
                  </a:cubicBezTo>
                  <a:lnTo>
                    <a:pt x="97" y="198"/>
                  </a:lnTo>
                  <a:cubicBezTo>
                    <a:pt x="88" y="198"/>
                    <a:pt x="79" y="195"/>
                    <a:pt x="79" y="192"/>
                  </a:cubicBezTo>
                  <a:cubicBezTo>
                    <a:pt x="79" y="192"/>
                    <a:pt x="79" y="191"/>
                    <a:pt x="82" y="187"/>
                  </a:cubicBezTo>
                  <a:lnTo>
                    <a:pt x="131" y="133"/>
                  </a:lnTo>
                  <a:lnTo>
                    <a:pt x="186" y="198"/>
                  </a:lnTo>
                  <a:lnTo>
                    <a:pt x="166" y="198"/>
                  </a:lnTo>
                  <a:lnTo>
                    <a:pt x="166" y="221"/>
                  </a:lnTo>
                  <a:cubicBezTo>
                    <a:pt x="179" y="221"/>
                    <a:pt x="210" y="220"/>
                    <a:pt x="226" y="220"/>
                  </a:cubicBezTo>
                  <a:cubicBezTo>
                    <a:pt x="242" y="220"/>
                    <a:pt x="264" y="221"/>
                    <a:pt x="281" y="221"/>
                  </a:cubicBezTo>
                  <a:lnTo>
                    <a:pt x="281" y="198"/>
                  </a:lnTo>
                  <a:lnTo>
                    <a:pt x="246" y="198"/>
                  </a:lnTo>
                  <a:lnTo>
                    <a:pt x="162" y="98"/>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73">
              <a:extLst>
                <a:ext uri="{FF2B5EF4-FFF2-40B4-BE49-F238E27FC236}">
                  <a16:creationId xmlns:a16="http://schemas.microsoft.com/office/drawing/2014/main" id="{1E5FEE3A-58FF-43E8-8E23-9135CB23EC97}"/>
                </a:ext>
              </a:extLst>
            </p:cNvPr>
            <p:cNvSpPr>
              <a:spLocks/>
            </p:cNvSpPr>
            <p:nvPr>
              <p:custDataLst>
                <p:tags r:id="rId86"/>
              </p:custDataLst>
            </p:nvPr>
          </p:nvSpPr>
          <p:spPr bwMode="auto">
            <a:xfrm>
              <a:off x="3632200" y="2878138"/>
              <a:ext cx="74613" cy="347663"/>
            </a:xfrm>
            <a:custGeom>
              <a:avLst/>
              <a:gdLst>
                <a:gd name="T0" fmla="*/ 116 w 116"/>
                <a:gd name="T1" fmla="*/ 494 h 499"/>
                <a:gd name="T2" fmla="*/ 107 w 116"/>
                <a:gd name="T3" fmla="*/ 483 h 499"/>
                <a:gd name="T4" fmla="*/ 29 w 116"/>
                <a:gd name="T5" fmla="*/ 249 h 499"/>
                <a:gd name="T6" fmla="*/ 109 w 116"/>
                <a:gd name="T7" fmla="*/ 13 h 499"/>
                <a:gd name="T8" fmla="*/ 116 w 116"/>
                <a:gd name="T9" fmla="*/ 5 h 499"/>
                <a:gd name="T10" fmla="*/ 111 w 116"/>
                <a:gd name="T11" fmla="*/ 0 h 499"/>
                <a:gd name="T12" fmla="*/ 31 w 116"/>
                <a:gd name="T13" fmla="*/ 97 h 499"/>
                <a:gd name="T14" fmla="*/ 0 w 116"/>
                <a:gd name="T15" fmla="*/ 249 h 499"/>
                <a:gd name="T16" fmla="*/ 33 w 116"/>
                <a:gd name="T17" fmla="*/ 405 h 499"/>
                <a:gd name="T18" fmla="*/ 111 w 116"/>
                <a:gd name="T19" fmla="*/ 499 h 499"/>
                <a:gd name="T20" fmla="*/ 116 w 116"/>
                <a:gd name="T21" fmla="*/ 494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6" h="499">
                  <a:moveTo>
                    <a:pt x="116" y="494"/>
                  </a:moveTo>
                  <a:cubicBezTo>
                    <a:pt x="116" y="492"/>
                    <a:pt x="116" y="491"/>
                    <a:pt x="107" y="483"/>
                  </a:cubicBezTo>
                  <a:cubicBezTo>
                    <a:pt x="45" y="420"/>
                    <a:pt x="29" y="326"/>
                    <a:pt x="29" y="249"/>
                  </a:cubicBezTo>
                  <a:cubicBezTo>
                    <a:pt x="29" y="163"/>
                    <a:pt x="48" y="76"/>
                    <a:pt x="109" y="13"/>
                  </a:cubicBezTo>
                  <a:cubicBezTo>
                    <a:pt x="116" y="7"/>
                    <a:pt x="116" y="6"/>
                    <a:pt x="116" y="5"/>
                  </a:cubicBezTo>
                  <a:cubicBezTo>
                    <a:pt x="116" y="1"/>
                    <a:pt x="114" y="0"/>
                    <a:pt x="111" y="0"/>
                  </a:cubicBezTo>
                  <a:cubicBezTo>
                    <a:pt x="106" y="0"/>
                    <a:pt x="61" y="34"/>
                    <a:pt x="31" y="97"/>
                  </a:cubicBezTo>
                  <a:cubicBezTo>
                    <a:pt x="6" y="152"/>
                    <a:pt x="0" y="207"/>
                    <a:pt x="0" y="249"/>
                  </a:cubicBezTo>
                  <a:cubicBezTo>
                    <a:pt x="0" y="288"/>
                    <a:pt x="5" y="349"/>
                    <a:pt x="33" y="405"/>
                  </a:cubicBezTo>
                  <a:cubicBezTo>
                    <a:pt x="63" y="466"/>
                    <a:pt x="106" y="499"/>
                    <a:pt x="111" y="499"/>
                  </a:cubicBezTo>
                  <a:cubicBezTo>
                    <a:pt x="114" y="499"/>
                    <a:pt x="116" y="497"/>
                    <a:pt x="116" y="494"/>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174">
              <a:extLst>
                <a:ext uri="{FF2B5EF4-FFF2-40B4-BE49-F238E27FC236}">
                  <a16:creationId xmlns:a16="http://schemas.microsoft.com/office/drawing/2014/main" id="{FF11E14A-4277-4C77-9787-E21ADD759FC1}"/>
                </a:ext>
              </a:extLst>
            </p:cNvPr>
            <p:cNvSpPr>
              <a:spLocks noEditPoints="1"/>
            </p:cNvSpPr>
            <p:nvPr>
              <p:custDataLst>
                <p:tags r:id="rId87"/>
              </p:custDataLst>
            </p:nvPr>
          </p:nvSpPr>
          <p:spPr bwMode="auto">
            <a:xfrm>
              <a:off x="3735388" y="2909888"/>
              <a:ext cx="84138" cy="233363"/>
            </a:xfrm>
            <a:custGeom>
              <a:avLst/>
              <a:gdLst>
                <a:gd name="T0" fmla="*/ 127 w 131"/>
                <a:gd name="T1" fmla="*/ 18 h 336"/>
                <a:gd name="T2" fmla="*/ 108 w 131"/>
                <a:gd name="T3" fmla="*/ 0 h 336"/>
                <a:gd name="T4" fmla="*/ 82 w 131"/>
                <a:gd name="T5" fmla="*/ 27 h 336"/>
                <a:gd name="T6" fmla="*/ 100 w 131"/>
                <a:gd name="T7" fmla="*/ 45 h 336"/>
                <a:gd name="T8" fmla="*/ 127 w 131"/>
                <a:gd name="T9" fmla="*/ 18 h 336"/>
                <a:gd name="T10" fmla="*/ 89 w 131"/>
                <a:gd name="T11" fmla="*/ 206 h 336"/>
                <a:gd name="T12" fmla="*/ 100 w 131"/>
                <a:gd name="T13" fmla="*/ 177 h 336"/>
                <a:gd name="T14" fmla="*/ 106 w 131"/>
                <a:gd name="T15" fmla="*/ 150 h 336"/>
                <a:gd name="T16" fmla="*/ 66 w 131"/>
                <a:gd name="T17" fmla="*/ 110 h 336"/>
                <a:gd name="T18" fmla="*/ 0 w 131"/>
                <a:gd name="T19" fmla="*/ 186 h 336"/>
                <a:gd name="T20" fmla="*/ 6 w 131"/>
                <a:gd name="T21" fmla="*/ 191 h 336"/>
                <a:gd name="T22" fmla="*/ 14 w 131"/>
                <a:gd name="T23" fmla="*/ 182 h 336"/>
                <a:gd name="T24" fmla="*/ 64 w 131"/>
                <a:gd name="T25" fmla="*/ 121 h 336"/>
                <a:gd name="T26" fmla="*/ 77 w 131"/>
                <a:gd name="T27" fmla="*/ 136 h 336"/>
                <a:gd name="T28" fmla="*/ 71 w 131"/>
                <a:gd name="T29" fmla="*/ 162 h 336"/>
                <a:gd name="T30" fmla="*/ 37 w 131"/>
                <a:gd name="T31" fmla="*/ 255 h 336"/>
                <a:gd name="T32" fmla="*/ 25 w 131"/>
                <a:gd name="T33" fmla="*/ 295 h 336"/>
                <a:gd name="T34" fmla="*/ 66 w 131"/>
                <a:gd name="T35" fmla="*/ 336 h 336"/>
                <a:gd name="T36" fmla="*/ 131 w 131"/>
                <a:gd name="T37" fmla="*/ 259 h 336"/>
                <a:gd name="T38" fmla="*/ 125 w 131"/>
                <a:gd name="T39" fmla="*/ 254 h 336"/>
                <a:gd name="T40" fmla="*/ 118 w 131"/>
                <a:gd name="T41" fmla="*/ 263 h 336"/>
                <a:gd name="T42" fmla="*/ 67 w 131"/>
                <a:gd name="T43" fmla="*/ 325 h 336"/>
                <a:gd name="T44" fmla="*/ 55 w 131"/>
                <a:gd name="T45" fmla="*/ 308 h 336"/>
                <a:gd name="T46" fmla="*/ 70 w 131"/>
                <a:gd name="T47" fmla="*/ 258 h 336"/>
                <a:gd name="T48" fmla="*/ 89 w 131"/>
                <a:gd name="T49" fmla="*/ 206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1" h="336">
                  <a:moveTo>
                    <a:pt x="127" y="18"/>
                  </a:moveTo>
                  <a:cubicBezTo>
                    <a:pt x="127" y="8"/>
                    <a:pt x="120" y="0"/>
                    <a:pt x="108" y="0"/>
                  </a:cubicBezTo>
                  <a:cubicBezTo>
                    <a:pt x="95" y="0"/>
                    <a:pt x="82" y="13"/>
                    <a:pt x="82" y="27"/>
                  </a:cubicBezTo>
                  <a:cubicBezTo>
                    <a:pt x="82" y="36"/>
                    <a:pt x="89" y="45"/>
                    <a:pt x="100" y="45"/>
                  </a:cubicBezTo>
                  <a:cubicBezTo>
                    <a:pt x="112" y="45"/>
                    <a:pt x="127" y="33"/>
                    <a:pt x="127" y="18"/>
                  </a:cubicBezTo>
                  <a:close/>
                  <a:moveTo>
                    <a:pt x="89" y="206"/>
                  </a:moveTo>
                  <a:cubicBezTo>
                    <a:pt x="95" y="191"/>
                    <a:pt x="95" y="190"/>
                    <a:pt x="100" y="177"/>
                  </a:cubicBezTo>
                  <a:cubicBezTo>
                    <a:pt x="104" y="167"/>
                    <a:pt x="106" y="160"/>
                    <a:pt x="106" y="150"/>
                  </a:cubicBezTo>
                  <a:cubicBezTo>
                    <a:pt x="106" y="128"/>
                    <a:pt x="91" y="110"/>
                    <a:pt x="66" y="110"/>
                  </a:cubicBezTo>
                  <a:cubicBezTo>
                    <a:pt x="19" y="110"/>
                    <a:pt x="0" y="182"/>
                    <a:pt x="0" y="186"/>
                  </a:cubicBezTo>
                  <a:cubicBezTo>
                    <a:pt x="0" y="191"/>
                    <a:pt x="5" y="191"/>
                    <a:pt x="6" y="191"/>
                  </a:cubicBezTo>
                  <a:cubicBezTo>
                    <a:pt x="11" y="191"/>
                    <a:pt x="11" y="190"/>
                    <a:pt x="14" y="182"/>
                  </a:cubicBezTo>
                  <a:cubicBezTo>
                    <a:pt x="27" y="135"/>
                    <a:pt x="47" y="121"/>
                    <a:pt x="64" y="121"/>
                  </a:cubicBezTo>
                  <a:cubicBezTo>
                    <a:pt x="68" y="121"/>
                    <a:pt x="77" y="121"/>
                    <a:pt x="77" y="136"/>
                  </a:cubicBezTo>
                  <a:cubicBezTo>
                    <a:pt x="77" y="147"/>
                    <a:pt x="73" y="157"/>
                    <a:pt x="71" y="162"/>
                  </a:cubicBezTo>
                  <a:cubicBezTo>
                    <a:pt x="67" y="175"/>
                    <a:pt x="45" y="233"/>
                    <a:pt x="37" y="255"/>
                  </a:cubicBezTo>
                  <a:cubicBezTo>
                    <a:pt x="32" y="268"/>
                    <a:pt x="25" y="284"/>
                    <a:pt x="25" y="295"/>
                  </a:cubicBezTo>
                  <a:cubicBezTo>
                    <a:pt x="25" y="318"/>
                    <a:pt x="42" y="336"/>
                    <a:pt x="66" y="336"/>
                  </a:cubicBezTo>
                  <a:cubicBezTo>
                    <a:pt x="113" y="336"/>
                    <a:pt x="131" y="263"/>
                    <a:pt x="131" y="259"/>
                  </a:cubicBezTo>
                  <a:cubicBezTo>
                    <a:pt x="131" y="254"/>
                    <a:pt x="127" y="254"/>
                    <a:pt x="125" y="254"/>
                  </a:cubicBezTo>
                  <a:cubicBezTo>
                    <a:pt x="120" y="254"/>
                    <a:pt x="120" y="255"/>
                    <a:pt x="118" y="263"/>
                  </a:cubicBezTo>
                  <a:cubicBezTo>
                    <a:pt x="109" y="294"/>
                    <a:pt x="93" y="325"/>
                    <a:pt x="67" y="325"/>
                  </a:cubicBezTo>
                  <a:cubicBezTo>
                    <a:pt x="59" y="325"/>
                    <a:pt x="55" y="320"/>
                    <a:pt x="55" y="308"/>
                  </a:cubicBezTo>
                  <a:cubicBezTo>
                    <a:pt x="55" y="296"/>
                    <a:pt x="58" y="289"/>
                    <a:pt x="70" y="258"/>
                  </a:cubicBezTo>
                  <a:lnTo>
                    <a:pt x="89" y="206"/>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175">
              <a:extLst>
                <a:ext uri="{FF2B5EF4-FFF2-40B4-BE49-F238E27FC236}">
                  <a16:creationId xmlns:a16="http://schemas.microsoft.com/office/drawing/2014/main" id="{60CCA6C4-8FE2-4092-89BC-4D3B7480FE48}"/>
                </a:ext>
              </a:extLst>
            </p:cNvPr>
            <p:cNvSpPr>
              <a:spLocks/>
            </p:cNvSpPr>
            <p:nvPr>
              <p:custDataLst>
                <p:tags r:id="rId88"/>
              </p:custDataLst>
            </p:nvPr>
          </p:nvSpPr>
          <p:spPr bwMode="auto">
            <a:xfrm>
              <a:off x="3856038" y="2878138"/>
              <a:ext cx="74613" cy="347663"/>
            </a:xfrm>
            <a:custGeom>
              <a:avLst/>
              <a:gdLst>
                <a:gd name="T0" fmla="*/ 116 w 116"/>
                <a:gd name="T1" fmla="*/ 249 h 499"/>
                <a:gd name="T2" fmla="*/ 83 w 116"/>
                <a:gd name="T3" fmla="*/ 94 h 499"/>
                <a:gd name="T4" fmla="*/ 5 w 116"/>
                <a:gd name="T5" fmla="*/ 0 h 499"/>
                <a:gd name="T6" fmla="*/ 0 w 116"/>
                <a:gd name="T7" fmla="*/ 5 h 499"/>
                <a:gd name="T8" fmla="*/ 10 w 116"/>
                <a:gd name="T9" fmla="*/ 16 h 499"/>
                <a:gd name="T10" fmla="*/ 87 w 116"/>
                <a:gd name="T11" fmla="*/ 249 h 499"/>
                <a:gd name="T12" fmla="*/ 7 w 116"/>
                <a:gd name="T13" fmla="*/ 485 h 499"/>
                <a:gd name="T14" fmla="*/ 0 w 116"/>
                <a:gd name="T15" fmla="*/ 494 h 499"/>
                <a:gd name="T16" fmla="*/ 5 w 116"/>
                <a:gd name="T17" fmla="*/ 499 h 499"/>
                <a:gd name="T18" fmla="*/ 85 w 116"/>
                <a:gd name="T19" fmla="*/ 401 h 499"/>
                <a:gd name="T20" fmla="*/ 116 w 116"/>
                <a:gd name="T21" fmla="*/ 249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6" h="499">
                  <a:moveTo>
                    <a:pt x="116" y="249"/>
                  </a:moveTo>
                  <a:cubicBezTo>
                    <a:pt x="116" y="210"/>
                    <a:pt x="111" y="150"/>
                    <a:pt x="83" y="94"/>
                  </a:cubicBezTo>
                  <a:cubicBezTo>
                    <a:pt x="53" y="32"/>
                    <a:pt x="10" y="0"/>
                    <a:pt x="5" y="0"/>
                  </a:cubicBezTo>
                  <a:cubicBezTo>
                    <a:pt x="2" y="0"/>
                    <a:pt x="0" y="2"/>
                    <a:pt x="0" y="5"/>
                  </a:cubicBezTo>
                  <a:cubicBezTo>
                    <a:pt x="0" y="6"/>
                    <a:pt x="0" y="7"/>
                    <a:pt x="10" y="16"/>
                  </a:cubicBezTo>
                  <a:cubicBezTo>
                    <a:pt x="59" y="66"/>
                    <a:pt x="87" y="145"/>
                    <a:pt x="87" y="249"/>
                  </a:cubicBezTo>
                  <a:cubicBezTo>
                    <a:pt x="87" y="335"/>
                    <a:pt x="69" y="422"/>
                    <a:pt x="7" y="485"/>
                  </a:cubicBezTo>
                  <a:cubicBezTo>
                    <a:pt x="0" y="491"/>
                    <a:pt x="0" y="492"/>
                    <a:pt x="0" y="494"/>
                  </a:cubicBezTo>
                  <a:cubicBezTo>
                    <a:pt x="0" y="497"/>
                    <a:pt x="2" y="499"/>
                    <a:pt x="5" y="499"/>
                  </a:cubicBezTo>
                  <a:cubicBezTo>
                    <a:pt x="10" y="499"/>
                    <a:pt x="55" y="465"/>
                    <a:pt x="85" y="401"/>
                  </a:cubicBezTo>
                  <a:cubicBezTo>
                    <a:pt x="110" y="347"/>
                    <a:pt x="116" y="291"/>
                    <a:pt x="116" y="249"/>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176">
              <a:extLst>
                <a:ext uri="{FF2B5EF4-FFF2-40B4-BE49-F238E27FC236}">
                  <a16:creationId xmlns:a16="http://schemas.microsoft.com/office/drawing/2014/main" id="{CF1C611C-097D-4FE0-B989-9444AFD91BED}"/>
                </a:ext>
              </a:extLst>
            </p:cNvPr>
            <p:cNvSpPr>
              <a:spLocks/>
            </p:cNvSpPr>
            <p:nvPr>
              <p:custDataLst>
                <p:tags r:id="rId89"/>
              </p:custDataLst>
            </p:nvPr>
          </p:nvSpPr>
          <p:spPr bwMode="auto">
            <a:xfrm>
              <a:off x="3990975" y="3101975"/>
              <a:ext cx="38100" cy="103188"/>
            </a:xfrm>
            <a:custGeom>
              <a:avLst/>
              <a:gdLst>
                <a:gd name="T0" fmla="*/ 59 w 59"/>
                <a:gd name="T1" fmla="*/ 53 h 149"/>
                <a:gd name="T2" fmla="*/ 27 w 59"/>
                <a:gd name="T3" fmla="*/ 0 h 149"/>
                <a:gd name="T4" fmla="*/ 0 w 59"/>
                <a:gd name="T5" fmla="*/ 27 h 149"/>
                <a:gd name="T6" fmla="*/ 27 w 59"/>
                <a:gd name="T7" fmla="*/ 53 h 149"/>
                <a:gd name="T8" fmla="*/ 44 w 59"/>
                <a:gd name="T9" fmla="*/ 47 h 149"/>
                <a:gd name="T10" fmla="*/ 47 w 59"/>
                <a:gd name="T11" fmla="*/ 45 h 149"/>
                <a:gd name="T12" fmla="*/ 48 w 59"/>
                <a:gd name="T13" fmla="*/ 53 h 149"/>
                <a:gd name="T14" fmla="*/ 14 w 59"/>
                <a:gd name="T15" fmla="*/ 136 h 149"/>
                <a:gd name="T16" fmla="*/ 8 w 59"/>
                <a:gd name="T17" fmla="*/ 144 h 149"/>
                <a:gd name="T18" fmla="*/ 13 w 59"/>
                <a:gd name="T19" fmla="*/ 149 h 149"/>
                <a:gd name="T20" fmla="*/ 59 w 59"/>
                <a:gd name="T21" fmla="*/ 53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9" h="149">
                  <a:moveTo>
                    <a:pt x="59" y="53"/>
                  </a:moveTo>
                  <a:cubicBezTo>
                    <a:pt x="59" y="20"/>
                    <a:pt x="46" y="0"/>
                    <a:pt x="27" y="0"/>
                  </a:cubicBezTo>
                  <a:cubicBezTo>
                    <a:pt x="10" y="0"/>
                    <a:pt x="0" y="13"/>
                    <a:pt x="0" y="27"/>
                  </a:cubicBezTo>
                  <a:cubicBezTo>
                    <a:pt x="0" y="40"/>
                    <a:pt x="10" y="53"/>
                    <a:pt x="27" y="53"/>
                  </a:cubicBezTo>
                  <a:cubicBezTo>
                    <a:pt x="33" y="53"/>
                    <a:pt x="39" y="51"/>
                    <a:pt x="44" y="47"/>
                  </a:cubicBezTo>
                  <a:cubicBezTo>
                    <a:pt x="46" y="46"/>
                    <a:pt x="46" y="45"/>
                    <a:pt x="47" y="45"/>
                  </a:cubicBezTo>
                  <a:cubicBezTo>
                    <a:pt x="47" y="45"/>
                    <a:pt x="48" y="46"/>
                    <a:pt x="48" y="53"/>
                  </a:cubicBezTo>
                  <a:cubicBezTo>
                    <a:pt x="48" y="89"/>
                    <a:pt x="30" y="119"/>
                    <a:pt x="14" y="136"/>
                  </a:cubicBezTo>
                  <a:cubicBezTo>
                    <a:pt x="8" y="141"/>
                    <a:pt x="8" y="142"/>
                    <a:pt x="8" y="144"/>
                  </a:cubicBezTo>
                  <a:cubicBezTo>
                    <a:pt x="8" y="147"/>
                    <a:pt x="11" y="149"/>
                    <a:pt x="13" y="149"/>
                  </a:cubicBezTo>
                  <a:cubicBezTo>
                    <a:pt x="19" y="149"/>
                    <a:pt x="59" y="111"/>
                    <a:pt x="59" y="53"/>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77">
              <a:extLst>
                <a:ext uri="{FF2B5EF4-FFF2-40B4-BE49-F238E27FC236}">
                  <a16:creationId xmlns:a16="http://schemas.microsoft.com/office/drawing/2014/main" id="{0D6AE0CC-4830-4C3B-99CF-30B3A0E8AEF8}"/>
                </a:ext>
              </a:extLst>
            </p:cNvPr>
            <p:cNvSpPr>
              <a:spLocks/>
            </p:cNvSpPr>
            <p:nvPr>
              <p:custDataLst>
                <p:tags r:id="rId90"/>
              </p:custDataLst>
            </p:nvPr>
          </p:nvSpPr>
          <p:spPr bwMode="auto">
            <a:xfrm>
              <a:off x="4121150" y="2982913"/>
              <a:ext cx="185738" cy="157163"/>
            </a:xfrm>
            <a:custGeom>
              <a:avLst/>
              <a:gdLst>
                <a:gd name="T0" fmla="*/ 196 w 285"/>
                <a:gd name="T1" fmla="*/ 188 h 227"/>
                <a:gd name="T2" fmla="*/ 196 w 285"/>
                <a:gd name="T3" fmla="*/ 227 h 227"/>
                <a:gd name="T4" fmla="*/ 285 w 285"/>
                <a:gd name="T5" fmla="*/ 224 h 227"/>
                <a:gd name="T6" fmla="*/ 285 w 285"/>
                <a:gd name="T7" fmla="*/ 201 h 227"/>
                <a:gd name="T8" fmla="*/ 250 w 285"/>
                <a:gd name="T9" fmla="*/ 181 h 227"/>
                <a:gd name="T10" fmla="*/ 250 w 285"/>
                <a:gd name="T11" fmla="*/ 0 h 227"/>
                <a:gd name="T12" fmla="*/ 159 w 285"/>
                <a:gd name="T13" fmla="*/ 4 h 227"/>
                <a:gd name="T14" fmla="*/ 159 w 285"/>
                <a:gd name="T15" fmla="*/ 27 h 227"/>
                <a:gd name="T16" fmla="*/ 193 w 285"/>
                <a:gd name="T17" fmla="*/ 46 h 227"/>
                <a:gd name="T18" fmla="*/ 193 w 285"/>
                <a:gd name="T19" fmla="*/ 142 h 227"/>
                <a:gd name="T20" fmla="*/ 132 w 285"/>
                <a:gd name="T21" fmla="*/ 209 h 227"/>
                <a:gd name="T22" fmla="*/ 92 w 285"/>
                <a:gd name="T23" fmla="*/ 170 h 227"/>
                <a:gd name="T24" fmla="*/ 92 w 285"/>
                <a:gd name="T25" fmla="*/ 0 h 227"/>
                <a:gd name="T26" fmla="*/ 0 w 285"/>
                <a:gd name="T27" fmla="*/ 4 h 227"/>
                <a:gd name="T28" fmla="*/ 0 w 285"/>
                <a:gd name="T29" fmla="*/ 27 h 227"/>
                <a:gd name="T30" fmla="*/ 35 w 285"/>
                <a:gd name="T31" fmla="*/ 46 h 227"/>
                <a:gd name="T32" fmla="*/ 35 w 285"/>
                <a:gd name="T33" fmla="*/ 163 h 227"/>
                <a:gd name="T34" fmla="*/ 125 w 285"/>
                <a:gd name="T35" fmla="*/ 227 h 227"/>
                <a:gd name="T36" fmla="*/ 196 w 285"/>
                <a:gd name="T37" fmla="*/ 188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5" h="227">
                  <a:moveTo>
                    <a:pt x="196" y="188"/>
                  </a:moveTo>
                  <a:lnTo>
                    <a:pt x="196" y="227"/>
                  </a:lnTo>
                  <a:lnTo>
                    <a:pt x="285" y="224"/>
                  </a:lnTo>
                  <a:lnTo>
                    <a:pt x="285" y="201"/>
                  </a:lnTo>
                  <a:cubicBezTo>
                    <a:pt x="254" y="201"/>
                    <a:pt x="250" y="201"/>
                    <a:pt x="250" y="181"/>
                  </a:cubicBezTo>
                  <a:lnTo>
                    <a:pt x="250" y="0"/>
                  </a:lnTo>
                  <a:lnTo>
                    <a:pt x="159" y="4"/>
                  </a:lnTo>
                  <a:lnTo>
                    <a:pt x="159" y="27"/>
                  </a:lnTo>
                  <a:cubicBezTo>
                    <a:pt x="190" y="27"/>
                    <a:pt x="193" y="27"/>
                    <a:pt x="193" y="46"/>
                  </a:cubicBezTo>
                  <a:lnTo>
                    <a:pt x="193" y="142"/>
                  </a:lnTo>
                  <a:cubicBezTo>
                    <a:pt x="193" y="183"/>
                    <a:pt x="168" y="209"/>
                    <a:pt x="132" y="209"/>
                  </a:cubicBezTo>
                  <a:cubicBezTo>
                    <a:pt x="93" y="209"/>
                    <a:pt x="92" y="197"/>
                    <a:pt x="92" y="170"/>
                  </a:cubicBezTo>
                  <a:lnTo>
                    <a:pt x="92" y="0"/>
                  </a:lnTo>
                  <a:lnTo>
                    <a:pt x="0" y="4"/>
                  </a:lnTo>
                  <a:lnTo>
                    <a:pt x="0" y="27"/>
                  </a:lnTo>
                  <a:cubicBezTo>
                    <a:pt x="31" y="27"/>
                    <a:pt x="35" y="27"/>
                    <a:pt x="35" y="46"/>
                  </a:cubicBezTo>
                  <a:lnTo>
                    <a:pt x="35" y="163"/>
                  </a:lnTo>
                  <a:cubicBezTo>
                    <a:pt x="35" y="216"/>
                    <a:pt x="75" y="227"/>
                    <a:pt x="125" y="227"/>
                  </a:cubicBezTo>
                  <a:cubicBezTo>
                    <a:pt x="138" y="227"/>
                    <a:pt x="173" y="227"/>
                    <a:pt x="196" y="188"/>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178">
              <a:extLst>
                <a:ext uri="{FF2B5EF4-FFF2-40B4-BE49-F238E27FC236}">
                  <a16:creationId xmlns:a16="http://schemas.microsoft.com/office/drawing/2014/main" id="{15F35E3A-56A1-47EA-8B6F-4F097778E54A}"/>
                </a:ext>
              </a:extLst>
            </p:cNvPr>
            <p:cNvSpPr>
              <a:spLocks/>
            </p:cNvSpPr>
            <p:nvPr>
              <p:custDataLst>
                <p:tags r:id="rId91"/>
              </p:custDataLst>
            </p:nvPr>
          </p:nvSpPr>
          <p:spPr bwMode="auto">
            <a:xfrm>
              <a:off x="4346575" y="2878138"/>
              <a:ext cx="74613" cy="347663"/>
            </a:xfrm>
            <a:custGeom>
              <a:avLst/>
              <a:gdLst>
                <a:gd name="T0" fmla="*/ 115 w 115"/>
                <a:gd name="T1" fmla="*/ 494 h 499"/>
                <a:gd name="T2" fmla="*/ 107 w 115"/>
                <a:gd name="T3" fmla="*/ 483 h 499"/>
                <a:gd name="T4" fmla="*/ 29 w 115"/>
                <a:gd name="T5" fmla="*/ 249 h 499"/>
                <a:gd name="T6" fmla="*/ 109 w 115"/>
                <a:gd name="T7" fmla="*/ 13 h 499"/>
                <a:gd name="T8" fmla="*/ 115 w 115"/>
                <a:gd name="T9" fmla="*/ 5 h 499"/>
                <a:gd name="T10" fmla="*/ 110 w 115"/>
                <a:gd name="T11" fmla="*/ 0 h 499"/>
                <a:gd name="T12" fmla="*/ 31 w 115"/>
                <a:gd name="T13" fmla="*/ 97 h 499"/>
                <a:gd name="T14" fmla="*/ 0 w 115"/>
                <a:gd name="T15" fmla="*/ 249 h 499"/>
                <a:gd name="T16" fmla="*/ 33 w 115"/>
                <a:gd name="T17" fmla="*/ 405 h 499"/>
                <a:gd name="T18" fmla="*/ 110 w 115"/>
                <a:gd name="T19" fmla="*/ 499 h 499"/>
                <a:gd name="T20" fmla="*/ 115 w 115"/>
                <a:gd name="T21" fmla="*/ 494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5" h="499">
                  <a:moveTo>
                    <a:pt x="115" y="494"/>
                  </a:moveTo>
                  <a:cubicBezTo>
                    <a:pt x="115" y="492"/>
                    <a:pt x="115" y="491"/>
                    <a:pt x="107" y="483"/>
                  </a:cubicBezTo>
                  <a:cubicBezTo>
                    <a:pt x="45" y="420"/>
                    <a:pt x="29" y="326"/>
                    <a:pt x="29" y="249"/>
                  </a:cubicBezTo>
                  <a:cubicBezTo>
                    <a:pt x="29" y="163"/>
                    <a:pt x="48" y="76"/>
                    <a:pt x="109" y="13"/>
                  </a:cubicBezTo>
                  <a:cubicBezTo>
                    <a:pt x="115" y="7"/>
                    <a:pt x="115" y="6"/>
                    <a:pt x="115" y="5"/>
                  </a:cubicBezTo>
                  <a:cubicBezTo>
                    <a:pt x="115" y="1"/>
                    <a:pt x="113" y="0"/>
                    <a:pt x="110" y="0"/>
                  </a:cubicBezTo>
                  <a:cubicBezTo>
                    <a:pt x="105" y="0"/>
                    <a:pt x="61" y="34"/>
                    <a:pt x="31" y="97"/>
                  </a:cubicBezTo>
                  <a:cubicBezTo>
                    <a:pt x="6" y="152"/>
                    <a:pt x="0" y="207"/>
                    <a:pt x="0" y="249"/>
                  </a:cubicBezTo>
                  <a:cubicBezTo>
                    <a:pt x="0" y="288"/>
                    <a:pt x="5" y="349"/>
                    <a:pt x="33" y="405"/>
                  </a:cubicBezTo>
                  <a:cubicBezTo>
                    <a:pt x="63" y="466"/>
                    <a:pt x="105" y="499"/>
                    <a:pt x="110" y="499"/>
                  </a:cubicBezTo>
                  <a:cubicBezTo>
                    <a:pt x="113" y="499"/>
                    <a:pt x="115" y="497"/>
                    <a:pt x="115" y="494"/>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179">
              <a:extLst>
                <a:ext uri="{FF2B5EF4-FFF2-40B4-BE49-F238E27FC236}">
                  <a16:creationId xmlns:a16="http://schemas.microsoft.com/office/drawing/2014/main" id="{EDFCB9F5-E40F-498D-9745-D0FC3BE8E95D}"/>
                </a:ext>
              </a:extLst>
            </p:cNvPr>
            <p:cNvSpPr>
              <a:spLocks noEditPoints="1"/>
            </p:cNvSpPr>
            <p:nvPr>
              <p:custDataLst>
                <p:tags r:id="rId92"/>
              </p:custDataLst>
            </p:nvPr>
          </p:nvSpPr>
          <p:spPr bwMode="auto">
            <a:xfrm>
              <a:off x="4449763" y="2909888"/>
              <a:ext cx="85725" cy="233363"/>
            </a:xfrm>
            <a:custGeom>
              <a:avLst/>
              <a:gdLst>
                <a:gd name="T0" fmla="*/ 127 w 131"/>
                <a:gd name="T1" fmla="*/ 18 h 336"/>
                <a:gd name="T2" fmla="*/ 108 w 131"/>
                <a:gd name="T3" fmla="*/ 0 h 336"/>
                <a:gd name="T4" fmla="*/ 81 w 131"/>
                <a:gd name="T5" fmla="*/ 27 h 336"/>
                <a:gd name="T6" fmla="*/ 100 w 131"/>
                <a:gd name="T7" fmla="*/ 45 h 336"/>
                <a:gd name="T8" fmla="*/ 127 w 131"/>
                <a:gd name="T9" fmla="*/ 18 h 336"/>
                <a:gd name="T10" fmla="*/ 89 w 131"/>
                <a:gd name="T11" fmla="*/ 206 h 336"/>
                <a:gd name="T12" fmla="*/ 100 w 131"/>
                <a:gd name="T13" fmla="*/ 177 h 336"/>
                <a:gd name="T14" fmla="*/ 106 w 131"/>
                <a:gd name="T15" fmla="*/ 150 h 336"/>
                <a:gd name="T16" fmla="*/ 65 w 131"/>
                <a:gd name="T17" fmla="*/ 110 h 336"/>
                <a:gd name="T18" fmla="*/ 0 w 131"/>
                <a:gd name="T19" fmla="*/ 186 h 336"/>
                <a:gd name="T20" fmla="*/ 6 w 131"/>
                <a:gd name="T21" fmla="*/ 191 h 336"/>
                <a:gd name="T22" fmla="*/ 14 w 131"/>
                <a:gd name="T23" fmla="*/ 182 h 336"/>
                <a:gd name="T24" fmla="*/ 64 w 131"/>
                <a:gd name="T25" fmla="*/ 121 h 336"/>
                <a:gd name="T26" fmla="*/ 76 w 131"/>
                <a:gd name="T27" fmla="*/ 136 h 336"/>
                <a:gd name="T28" fmla="*/ 71 w 131"/>
                <a:gd name="T29" fmla="*/ 162 h 336"/>
                <a:gd name="T30" fmla="*/ 36 w 131"/>
                <a:gd name="T31" fmla="*/ 255 h 336"/>
                <a:gd name="T32" fmla="*/ 25 w 131"/>
                <a:gd name="T33" fmla="*/ 295 h 336"/>
                <a:gd name="T34" fmla="*/ 66 w 131"/>
                <a:gd name="T35" fmla="*/ 336 h 336"/>
                <a:gd name="T36" fmla="*/ 131 w 131"/>
                <a:gd name="T37" fmla="*/ 259 h 336"/>
                <a:gd name="T38" fmla="*/ 125 w 131"/>
                <a:gd name="T39" fmla="*/ 254 h 336"/>
                <a:gd name="T40" fmla="*/ 118 w 131"/>
                <a:gd name="T41" fmla="*/ 263 h 336"/>
                <a:gd name="T42" fmla="*/ 67 w 131"/>
                <a:gd name="T43" fmla="*/ 325 h 336"/>
                <a:gd name="T44" fmla="*/ 55 w 131"/>
                <a:gd name="T45" fmla="*/ 308 h 336"/>
                <a:gd name="T46" fmla="*/ 69 w 131"/>
                <a:gd name="T47" fmla="*/ 258 h 336"/>
                <a:gd name="T48" fmla="*/ 89 w 131"/>
                <a:gd name="T49" fmla="*/ 206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1" h="336">
                  <a:moveTo>
                    <a:pt x="127" y="18"/>
                  </a:moveTo>
                  <a:cubicBezTo>
                    <a:pt x="127" y="8"/>
                    <a:pt x="120" y="0"/>
                    <a:pt x="108" y="0"/>
                  </a:cubicBezTo>
                  <a:cubicBezTo>
                    <a:pt x="95" y="0"/>
                    <a:pt x="81" y="13"/>
                    <a:pt x="81" y="27"/>
                  </a:cubicBezTo>
                  <a:cubicBezTo>
                    <a:pt x="81" y="36"/>
                    <a:pt x="88" y="45"/>
                    <a:pt x="100" y="45"/>
                  </a:cubicBezTo>
                  <a:cubicBezTo>
                    <a:pt x="112" y="45"/>
                    <a:pt x="127" y="33"/>
                    <a:pt x="127" y="18"/>
                  </a:cubicBezTo>
                  <a:close/>
                  <a:moveTo>
                    <a:pt x="89" y="206"/>
                  </a:moveTo>
                  <a:cubicBezTo>
                    <a:pt x="95" y="191"/>
                    <a:pt x="95" y="190"/>
                    <a:pt x="100" y="177"/>
                  </a:cubicBezTo>
                  <a:cubicBezTo>
                    <a:pt x="104" y="167"/>
                    <a:pt x="106" y="160"/>
                    <a:pt x="106" y="150"/>
                  </a:cubicBezTo>
                  <a:cubicBezTo>
                    <a:pt x="106" y="128"/>
                    <a:pt x="90" y="110"/>
                    <a:pt x="65" y="110"/>
                  </a:cubicBezTo>
                  <a:cubicBezTo>
                    <a:pt x="19" y="110"/>
                    <a:pt x="0" y="182"/>
                    <a:pt x="0" y="186"/>
                  </a:cubicBezTo>
                  <a:cubicBezTo>
                    <a:pt x="0" y="191"/>
                    <a:pt x="5" y="191"/>
                    <a:pt x="6" y="191"/>
                  </a:cubicBezTo>
                  <a:cubicBezTo>
                    <a:pt x="11" y="191"/>
                    <a:pt x="11" y="190"/>
                    <a:pt x="14" y="182"/>
                  </a:cubicBezTo>
                  <a:cubicBezTo>
                    <a:pt x="27" y="135"/>
                    <a:pt x="47" y="121"/>
                    <a:pt x="64" y="121"/>
                  </a:cubicBezTo>
                  <a:cubicBezTo>
                    <a:pt x="68" y="121"/>
                    <a:pt x="76" y="121"/>
                    <a:pt x="76" y="136"/>
                  </a:cubicBezTo>
                  <a:cubicBezTo>
                    <a:pt x="76" y="147"/>
                    <a:pt x="73" y="157"/>
                    <a:pt x="71" y="162"/>
                  </a:cubicBezTo>
                  <a:cubicBezTo>
                    <a:pt x="67" y="175"/>
                    <a:pt x="44" y="233"/>
                    <a:pt x="36" y="255"/>
                  </a:cubicBezTo>
                  <a:cubicBezTo>
                    <a:pt x="31" y="268"/>
                    <a:pt x="25" y="284"/>
                    <a:pt x="25" y="295"/>
                  </a:cubicBezTo>
                  <a:cubicBezTo>
                    <a:pt x="25" y="318"/>
                    <a:pt x="42" y="336"/>
                    <a:pt x="66" y="336"/>
                  </a:cubicBezTo>
                  <a:cubicBezTo>
                    <a:pt x="113" y="336"/>
                    <a:pt x="131" y="263"/>
                    <a:pt x="131" y="259"/>
                  </a:cubicBezTo>
                  <a:cubicBezTo>
                    <a:pt x="131" y="254"/>
                    <a:pt x="127" y="254"/>
                    <a:pt x="125" y="254"/>
                  </a:cubicBezTo>
                  <a:cubicBezTo>
                    <a:pt x="120" y="254"/>
                    <a:pt x="120" y="255"/>
                    <a:pt x="118" y="263"/>
                  </a:cubicBezTo>
                  <a:cubicBezTo>
                    <a:pt x="109" y="294"/>
                    <a:pt x="92" y="325"/>
                    <a:pt x="67" y="325"/>
                  </a:cubicBezTo>
                  <a:cubicBezTo>
                    <a:pt x="58" y="325"/>
                    <a:pt x="55" y="320"/>
                    <a:pt x="55" y="308"/>
                  </a:cubicBezTo>
                  <a:cubicBezTo>
                    <a:pt x="55" y="296"/>
                    <a:pt x="58" y="289"/>
                    <a:pt x="69" y="258"/>
                  </a:cubicBezTo>
                  <a:lnTo>
                    <a:pt x="89" y="206"/>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180">
              <a:extLst>
                <a:ext uri="{FF2B5EF4-FFF2-40B4-BE49-F238E27FC236}">
                  <a16:creationId xmlns:a16="http://schemas.microsoft.com/office/drawing/2014/main" id="{2D45181A-D060-423B-85FF-DD244D2DE1B9}"/>
                </a:ext>
              </a:extLst>
            </p:cNvPr>
            <p:cNvSpPr>
              <a:spLocks/>
            </p:cNvSpPr>
            <p:nvPr>
              <p:custDataLst>
                <p:tags r:id="rId93"/>
              </p:custDataLst>
            </p:nvPr>
          </p:nvSpPr>
          <p:spPr bwMode="auto">
            <a:xfrm>
              <a:off x="4570413" y="2878138"/>
              <a:ext cx="74613" cy="347663"/>
            </a:xfrm>
            <a:custGeom>
              <a:avLst/>
              <a:gdLst>
                <a:gd name="T0" fmla="*/ 116 w 116"/>
                <a:gd name="T1" fmla="*/ 249 h 499"/>
                <a:gd name="T2" fmla="*/ 83 w 116"/>
                <a:gd name="T3" fmla="*/ 94 h 499"/>
                <a:gd name="T4" fmla="*/ 5 w 116"/>
                <a:gd name="T5" fmla="*/ 0 h 499"/>
                <a:gd name="T6" fmla="*/ 0 w 116"/>
                <a:gd name="T7" fmla="*/ 5 h 499"/>
                <a:gd name="T8" fmla="*/ 10 w 116"/>
                <a:gd name="T9" fmla="*/ 16 h 499"/>
                <a:gd name="T10" fmla="*/ 87 w 116"/>
                <a:gd name="T11" fmla="*/ 249 h 499"/>
                <a:gd name="T12" fmla="*/ 7 w 116"/>
                <a:gd name="T13" fmla="*/ 485 h 499"/>
                <a:gd name="T14" fmla="*/ 0 w 116"/>
                <a:gd name="T15" fmla="*/ 494 h 499"/>
                <a:gd name="T16" fmla="*/ 5 w 116"/>
                <a:gd name="T17" fmla="*/ 499 h 499"/>
                <a:gd name="T18" fmla="*/ 84 w 116"/>
                <a:gd name="T19" fmla="*/ 401 h 499"/>
                <a:gd name="T20" fmla="*/ 116 w 116"/>
                <a:gd name="T21" fmla="*/ 249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6" h="499">
                  <a:moveTo>
                    <a:pt x="116" y="249"/>
                  </a:moveTo>
                  <a:cubicBezTo>
                    <a:pt x="116" y="210"/>
                    <a:pt x="110" y="150"/>
                    <a:pt x="83" y="94"/>
                  </a:cubicBezTo>
                  <a:cubicBezTo>
                    <a:pt x="53" y="32"/>
                    <a:pt x="10" y="0"/>
                    <a:pt x="5" y="0"/>
                  </a:cubicBezTo>
                  <a:cubicBezTo>
                    <a:pt x="2" y="0"/>
                    <a:pt x="0" y="2"/>
                    <a:pt x="0" y="5"/>
                  </a:cubicBezTo>
                  <a:cubicBezTo>
                    <a:pt x="0" y="6"/>
                    <a:pt x="0" y="7"/>
                    <a:pt x="10" y="16"/>
                  </a:cubicBezTo>
                  <a:cubicBezTo>
                    <a:pt x="58" y="66"/>
                    <a:pt x="87" y="145"/>
                    <a:pt x="87" y="249"/>
                  </a:cubicBezTo>
                  <a:cubicBezTo>
                    <a:pt x="87" y="335"/>
                    <a:pt x="68" y="422"/>
                    <a:pt x="7" y="485"/>
                  </a:cubicBezTo>
                  <a:cubicBezTo>
                    <a:pt x="0" y="491"/>
                    <a:pt x="0" y="492"/>
                    <a:pt x="0" y="494"/>
                  </a:cubicBezTo>
                  <a:cubicBezTo>
                    <a:pt x="0" y="497"/>
                    <a:pt x="2" y="499"/>
                    <a:pt x="5" y="499"/>
                  </a:cubicBezTo>
                  <a:cubicBezTo>
                    <a:pt x="10" y="499"/>
                    <a:pt x="55" y="465"/>
                    <a:pt x="84" y="401"/>
                  </a:cubicBezTo>
                  <a:cubicBezTo>
                    <a:pt x="110" y="347"/>
                    <a:pt x="116" y="291"/>
                    <a:pt x="116" y="249"/>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181">
              <a:extLst>
                <a:ext uri="{FF2B5EF4-FFF2-40B4-BE49-F238E27FC236}">
                  <a16:creationId xmlns:a16="http://schemas.microsoft.com/office/drawing/2014/main" id="{DC625637-23DE-42BC-8BEA-9579E994E234}"/>
                </a:ext>
              </a:extLst>
            </p:cNvPr>
            <p:cNvSpPr>
              <a:spLocks/>
            </p:cNvSpPr>
            <p:nvPr>
              <p:custDataLst>
                <p:tags r:id="rId94"/>
              </p:custDataLst>
            </p:nvPr>
          </p:nvSpPr>
          <p:spPr bwMode="auto">
            <a:xfrm>
              <a:off x="4695825" y="2878138"/>
              <a:ext cx="76200" cy="347663"/>
            </a:xfrm>
            <a:custGeom>
              <a:avLst/>
              <a:gdLst>
                <a:gd name="T0" fmla="*/ 116 w 116"/>
                <a:gd name="T1" fmla="*/ 249 h 499"/>
                <a:gd name="T2" fmla="*/ 83 w 116"/>
                <a:gd name="T3" fmla="*/ 94 h 499"/>
                <a:gd name="T4" fmla="*/ 5 w 116"/>
                <a:gd name="T5" fmla="*/ 0 h 499"/>
                <a:gd name="T6" fmla="*/ 0 w 116"/>
                <a:gd name="T7" fmla="*/ 5 h 499"/>
                <a:gd name="T8" fmla="*/ 9 w 116"/>
                <a:gd name="T9" fmla="*/ 16 h 499"/>
                <a:gd name="T10" fmla="*/ 87 w 116"/>
                <a:gd name="T11" fmla="*/ 249 h 499"/>
                <a:gd name="T12" fmla="*/ 6 w 116"/>
                <a:gd name="T13" fmla="*/ 485 h 499"/>
                <a:gd name="T14" fmla="*/ 0 w 116"/>
                <a:gd name="T15" fmla="*/ 494 h 499"/>
                <a:gd name="T16" fmla="*/ 5 w 116"/>
                <a:gd name="T17" fmla="*/ 499 h 499"/>
                <a:gd name="T18" fmla="*/ 84 w 116"/>
                <a:gd name="T19" fmla="*/ 401 h 499"/>
                <a:gd name="T20" fmla="*/ 116 w 116"/>
                <a:gd name="T21" fmla="*/ 249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6" h="499">
                  <a:moveTo>
                    <a:pt x="116" y="249"/>
                  </a:moveTo>
                  <a:cubicBezTo>
                    <a:pt x="116" y="210"/>
                    <a:pt x="110" y="150"/>
                    <a:pt x="83" y="94"/>
                  </a:cubicBezTo>
                  <a:cubicBezTo>
                    <a:pt x="53" y="32"/>
                    <a:pt x="10" y="0"/>
                    <a:pt x="5" y="0"/>
                  </a:cubicBezTo>
                  <a:cubicBezTo>
                    <a:pt x="2" y="0"/>
                    <a:pt x="0" y="2"/>
                    <a:pt x="0" y="5"/>
                  </a:cubicBezTo>
                  <a:cubicBezTo>
                    <a:pt x="0" y="6"/>
                    <a:pt x="0" y="7"/>
                    <a:pt x="9" y="16"/>
                  </a:cubicBezTo>
                  <a:cubicBezTo>
                    <a:pt x="58" y="66"/>
                    <a:pt x="87" y="145"/>
                    <a:pt x="87" y="249"/>
                  </a:cubicBezTo>
                  <a:cubicBezTo>
                    <a:pt x="87" y="335"/>
                    <a:pt x="68" y="422"/>
                    <a:pt x="6" y="485"/>
                  </a:cubicBezTo>
                  <a:cubicBezTo>
                    <a:pt x="0" y="491"/>
                    <a:pt x="0" y="492"/>
                    <a:pt x="0" y="494"/>
                  </a:cubicBezTo>
                  <a:cubicBezTo>
                    <a:pt x="0" y="497"/>
                    <a:pt x="2" y="499"/>
                    <a:pt x="5" y="499"/>
                  </a:cubicBezTo>
                  <a:cubicBezTo>
                    <a:pt x="10" y="499"/>
                    <a:pt x="55" y="465"/>
                    <a:pt x="84" y="401"/>
                  </a:cubicBezTo>
                  <a:cubicBezTo>
                    <a:pt x="110" y="347"/>
                    <a:pt x="116" y="291"/>
                    <a:pt x="116" y="249"/>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82">
              <a:extLst>
                <a:ext uri="{FF2B5EF4-FFF2-40B4-BE49-F238E27FC236}">
                  <a16:creationId xmlns:a16="http://schemas.microsoft.com/office/drawing/2014/main" id="{1CB00923-504A-46CD-A79C-8B88C6D8B02A}"/>
                </a:ext>
              </a:extLst>
            </p:cNvPr>
            <p:cNvSpPr>
              <a:spLocks noEditPoints="1"/>
            </p:cNvSpPr>
            <p:nvPr>
              <p:custDataLst>
                <p:tags r:id="rId95"/>
              </p:custDataLst>
            </p:nvPr>
          </p:nvSpPr>
          <p:spPr bwMode="auto">
            <a:xfrm>
              <a:off x="4911725" y="3011488"/>
              <a:ext cx="215900" cy="80963"/>
            </a:xfrm>
            <a:custGeom>
              <a:avLst/>
              <a:gdLst>
                <a:gd name="T0" fmla="*/ 314 w 331"/>
                <a:gd name="T1" fmla="*/ 20 h 117"/>
                <a:gd name="T2" fmla="*/ 331 w 331"/>
                <a:gd name="T3" fmla="*/ 10 h 117"/>
                <a:gd name="T4" fmla="*/ 315 w 331"/>
                <a:gd name="T5" fmla="*/ 0 h 117"/>
                <a:gd name="T6" fmla="*/ 16 w 331"/>
                <a:gd name="T7" fmla="*/ 0 h 117"/>
                <a:gd name="T8" fmla="*/ 0 w 331"/>
                <a:gd name="T9" fmla="*/ 10 h 117"/>
                <a:gd name="T10" fmla="*/ 17 w 331"/>
                <a:gd name="T11" fmla="*/ 20 h 117"/>
                <a:gd name="T12" fmla="*/ 314 w 331"/>
                <a:gd name="T13" fmla="*/ 20 h 117"/>
                <a:gd name="T14" fmla="*/ 315 w 331"/>
                <a:gd name="T15" fmla="*/ 117 h 117"/>
                <a:gd name="T16" fmla="*/ 331 w 331"/>
                <a:gd name="T17" fmla="*/ 107 h 117"/>
                <a:gd name="T18" fmla="*/ 314 w 331"/>
                <a:gd name="T19" fmla="*/ 97 h 117"/>
                <a:gd name="T20" fmla="*/ 17 w 331"/>
                <a:gd name="T21" fmla="*/ 97 h 117"/>
                <a:gd name="T22" fmla="*/ 0 w 331"/>
                <a:gd name="T23" fmla="*/ 107 h 117"/>
                <a:gd name="T24" fmla="*/ 16 w 331"/>
                <a:gd name="T25" fmla="*/ 117 h 117"/>
                <a:gd name="T26" fmla="*/ 315 w 331"/>
                <a:gd name="T27" fmla="*/ 117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1" h="117">
                  <a:moveTo>
                    <a:pt x="314" y="20"/>
                  </a:moveTo>
                  <a:cubicBezTo>
                    <a:pt x="322" y="20"/>
                    <a:pt x="331" y="20"/>
                    <a:pt x="331" y="10"/>
                  </a:cubicBezTo>
                  <a:cubicBezTo>
                    <a:pt x="331" y="0"/>
                    <a:pt x="322" y="0"/>
                    <a:pt x="315" y="0"/>
                  </a:cubicBezTo>
                  <a:lnTo>
                    <a:pt x="16" y="0"/>
                  </a:lnTo>
                  <a:cubicBezTo>
                    <a:pt x="9" y="0"/>
                    <a:pt x="0" y="0"/>
                    <a:pt x="0" y="10"/>
                  </a:cubicBezTo>
                  <a:cubicBezTo>
                    <a:pt x="0" y="20"/>
                    <a:pt x="9" y="20"/>
                    <a:pt x="17" y="20"/>
                  </a:cubicBezTo>
                  <a:lnTo>
                    <a:pt x="314" y="20"/>
                  </a:lnTo>
                  <a:close/>
                  <a:moveTo>
                    <a:pt x="315" y="117"/>
                  </a:moveTo>
                  <a:cubicBezTo>
                    <a:pt x="322" y="117"/>
                    <a:pt x="331" y="117"/>
                    <a:pt x="331" y="107"/>
                  </a:cubicBezTo>
                  <a:cubicBezTo>
                    <a:pt x="331" y="97"/>
                    <a:pt x="322" y="97"/>
                    <a:pt x="314" y="97"/>
                  </a:cubicBezTo>
                  <a:lnTo>
                    <a:pt x="17" y="97"/>
                  </a:lnTo>
                  <a:cubicBezTo>
                    <a:pt x="9" y="97"/>
                    <a:pt x="0" y="97"/>
                    <a:pt x="0" y="107"/>
                  </a:cubicBezTo>
                  <a:cubicBezTo>
                    <a:pt x="0" y="117"/>
                    <a:pt x="9" y="117"/>
                    <a:pt x="16" y="117"/>
                  </a:cubicBezTo>
                  <a:lnTo>
                    <a:pt x="315" y="117"/>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183">
              <a:extLst>
                <a:ext uri="{FF2B5EF4-FFF2-40B4-BE49-F238E27FC236}">
                  <a16:creationId xmlns:a16="http://schemas.microsoft.com/office/drawing/2014/main" id="{F12B0E4E-DFBA-440F-A591-E6A0AB5493E6}"/>
                </a:ext>
              </a:extLst>
            </p:cNvPr>
            <p:cNvSpPr>
              <a:spLocks noEditPoints="1"/>
            </p:cNvSpPr>
            <p:nvPr>
              <p:custDataLst>
                <p:tags r:id="rId96"/>
              </p:custDataLst>
            </p:nvPr>
          </p:nvSpPr>
          <p:spPr bwMode="auto">
            <a:xfrm>
              <a:off x="5248275" y="2986088"/>
              <a:ext cx="182563" cy="157163"/>
            </a:xfrm>
            <a:custGeom>
              <a:avLst/>
              <a:gdLst>
                <a:gd name="T0" fmla="*/ 217 w 280"/>
                <a:gd name="T1" fmla="*/ 102 h 226"/>
                <a:gd name="T2" fmla="*/ 134 w 280"/>
                <a:gd name="T3" fmla="*/ 0 h 226"/>
                <a:gd name="T4" fmla="*/ 0 w 280"/>
                <a:gd name="T5" fmla="*/ 141 h 226"/>
                <a:gd name="T6" fmla="*/ 81 w 280"/>
                <a:gd name="T7" fmla="*/ 226 h 226"/>
                <a:gd name="T8" fmla="*/ 186 w 280"/>
                <a:gd name="T9" fmla="*/ 184 h 226"/>
                <a:gd name="T10" fmla="*/ 231 w 280"/>
                <a:gd name="T11" fmla="*/ 226 h 226"/>
                <a:gd name="T12" fmla="*/ 273 w 280"/>
                <a:gd name="T13" fmla="*/ 190 h 226"/>
                <a:gd name="T14" fmla="*/ 267 w 280"/>
                <a:gd name="T15" fmla="*/ 185 h 226"/>
                <a:gd name="T16" fmla="*/ 261 w 280"/>
                <a:gd name="T17" fmla="*/ 190 h 226"/>
                <a:gd name="T18" fmla="*/ 233 w 280"/>
                <a:gd name="T19" fmla="*/ 215 h 226"/>
                <a:gd name="T20" fmla="*/ 217 w 280"/>
                <a:gd name="T21" fmla="*/ 164 h 226"/>
                <a:gd name="T22" fmla="*/ 222 w 280"/>
                <a:gd name="T23" fmla="*/ 146 h 226"/>
                <a:gd name="T24" fmla="*/ 280 w 280"/>
                <a:gd name="T25" fmla="*/ 29 h 226"/>
                <a:gd name="T26" fmla="*/ 274 w 280"/>
                <a:gd name="T27" fmla="*/ 24 h 226"/>
                <a:gd name="T28" fmla="*/ 266 w 280"/>
                <a:gd name="T29" fmla="*/ 34 h 226"/>
                <a:gd name="T30" fmla="*/ 217 w 280"/>
                <a:gd name="T31" fmla="*/ 133 h 226"/>
                <a:gd name="T32" fmla="*/ 217 w 280"/>
                <a:gd name="T33" fmla="*/ 102 h 226"/>
                <a:gd name="T34" fmla="*/ 184 w 280"/>
                <a:gd name="T35" fmla="*/ 171 h 226"/>
                <a:gd name="T36" fmla="*/ 82 w 280"/>
                <a:gd name="T37" fmla="*/ 215 h 226"/>
                <a:gd name="T38" fmla="*/ 37 w 280"/>
                <a:gd name="T39" fmla="*/ 160 h 226"/>
                <a:gd name="T40" fmla="*/ 66 w 280"/>
                <a:gd name="T41" fmla="*/ 56 h 226"/>
                <a:gd name="T42" fmla="*/ 133 w 280"/>
                <a:gd name="T43" fmla="*/ 11 h 226"/>
                <a:gd name="T44" fmla="*/ 183 w 280"/>
                <a:gd name="T45" fmla="*/ 115 h 226"/>
                <a:gd name="T46" fmla="*/ 184 w 280"/>
                <a:gd name="T47" fmla="*/ 171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80" h="226">
                  <a:moveTo>
                    <a:pt x="217" y="102"/>
                  </a:moveTo>
                  <a:cubicBezTo>
                    <a:pt x="217" y="24"/>
                    <a:pt x="171" y="0"/>
                    <a:pt x="134" y="0"/>
                  </a:cubicBezTo>
                  <a:cubicBezTo>
                    <a:pt x="66" y="0"/>
                    <a:pt x="0" y="71"/>
                    <a:pt x="0" y="141"/>
                  </a:cubicBezTo>
                  <a:cubicBezTo>
                    <a:pt x="0" y="188"/>
                    <a:pt x="30" y="226"/>
                    <a:pt x="81" y="226"/>
                  </a:cubicBezTo>
                  <a:cubicBezTo>
                    <a:pt x="112" y="226"/>
                    <a:pt x="148" y="214"/>
                    <a:pt x="186" y="184"/>
                  </a:cubicBezTo>
                  <a:cubicBezTo>
                    <a:pt x="192" y="210"/>
                    <a:pt x="209" y="226"/>
                    <a:pt x="231" y="226"/>
                  </a:cubicBezTo>
                  <a:cubicBezTo>
                    <a:pt x="258" y="226"/>
                    <a:pt x="273" y="198"/>
                    <a:pt x="273" y="190"/>
                  </a:cubicBezTo>
                  <a:cubicBezTo>
                    <a:pt x="273" y="187"/>
                    <a:pt x="270" y="185"/>
                    <a:pt x="267" y="185"/>
                  </a:cubicBezTo>
                  <a:cubicBezTo>
                    <a:pt x="264" y="185"/>
                    <a:pt x="262" y="187"/>
                    <a:pt x="261" y="190"/>
                  </a:cubicBezTo>
                  <a:cubicBezTo>
                    <a:pt x="252" y="215"/>
                    <a:pt x="234" y="215"/>
                    <a:pt x="233" y="215"/>
                  </a:cubicBezTo>
                  <a:cubicBezTo>
                    <a:pt x="217" y="215"/>
                    <a:pt x="217" y="176"/>
                    <a:pt x="217" y="164"/>
                  </a:cubicBezTo>
                  <a:cubicBezTo>
                    <a:pt x="217" y="153"/>
                    <a:pt x="217" y="152"/>
                    <a:pt x="222" y="146"/>
                  </a:cubicBezTo>
                  <a:cubicBezTo>
                    <a:pt x="269" y="87"/>
                    <a:pt x="280" y="29"/>
                    <a:pt x="280" y="29"/>
                  </a:cubicBezTo>
                  <a:cubicBezTo>
                    <a:pt x="280" y="28"/>
                    <a:pt x="279" y="24"/>
                    <a:pt x="274" y="24"/>
                  </a:cubicBezTo>
                  <a:cubicBezTo>
                    <a:pt x="269" y="24"/>
                    <a:pt x="269" y="25"/>
                    <a:pt x="266" y="34"/>
                  </a:cubicBezTo>
                  <a:cubicBezTo>
                    <a:pt x="257" y="66"/>
                    <a:pt x="241" y="104"/>
                    <a:pt x="217" y="133"/>
                  </a:cubicBezTo>
                  <a:lnTo>
                    <a:pt x="217" y="102"/>
                  </a:lnTo>
                  <a:close/>
                  <a:moveTo>
                    <a:pt x="184" y="171"/>
                  </a:moveTo>
                  <a:cubicBezTo>
                    <a:pt x="140" y="209"/>
                    <a:pt x="102" y="215"/>
                    <a:pt x="82" y="215"/>
                  </a:cubicBezTo>
                  <a:cubicBezTo>
                    <a:pt x="52" y="215"/>
                    <a:pt x="37" y="192"/>
                    <a:pt x="37" y="160"/>
                  </a:cubicBezTo>
                  <a:cubicBezTo>
                    <a:pt x="37" y="136"/>
                    <a:pt x="50" y="82"/>
                    <a:pt x="66" y="56"/>
                  </a:cubicBezTo>
                  <a:cubicBezTo>
                    <a:pt x="89" y="20"/>
                    <a:pt x="116" y="11"/>
                    <a:pt x="133" y="11"/>
                  </a:cubicBezTo>
                  <a:cubicBezTo>
                    <a:pt x="183" y="11"/>
                    <a:pt x="183" y="76"/>
                    <a:pt x="183" y="115"/>
                  </a:cubicBezTo>
                  <a:cubicBezTo>
                    <a:pt x="183" y="133"/>
                    <a:pt x="183" y="162"/>
                    <a:pt x="184" y="171"/>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184">
              <a:extLst>
                <a:ext uri="{FF2B5EF4-FFF2-40B4-BE49-F238E27FC236}">
                  <a16:creationId xmlns:a16="http://schemas.microsoft.com/office/drawing/2014/main" id="{5FB05064-DBEE-4101-AAFF-9B76ABC6CF6D}"/>
                </a:ext>
              </a:extLst>
            </p:cNvPr>
            <p:cNvSpPr>
              <a:spLocks/>
            </p:cNvSpPr>
            <p:nvPr>
              <p:custDataLst>
                <p:tags r:id="rId97"/>
              </p:custDataLst>
            </p:nvPr>
          </p:nvSpPr>
          <p:spPr bwMode="auto">
            <a:xfrm>
              <a:off x="5467350" y="3028950"/>
              <a:ext cx="82550" cy="161925"/>
            </a:xfrm>
            <a:custGeom>
              <a:avLst/>
              <a:gdLst>
                <a:gd name="T0" fmla="*/ 79 w 127"/>
                <a:gd name="T1" fmla="*/ 10 h 232"/>
                <a:gd name="T2" fmla="*/ 68 w 127"/>
                <a:gd name="T3" fmla="*/ 0 h 232"/>
                <a:gd name="T4" fmla="*/ 0 w 127"/>
                <a:gd name="T5" fmla="*/ 23 h 232"/>
                <a:gd name="T6" fmla="*/ 0 w 127"/>
                <a:gd name="T7" fmla="*/ 35 h 232"/>
                <a:gd name="T8" fmla="*/ 51 w 127"/>
                <a:gd name="T9" fmla="*/ 25 h 232"/>
                <a:gd name="T10" fmla="*/ 51 w 127"/>
                <a:gd name="T11" fmla="*/ 203 h 232"/>
                <a:gd name="T12" fmla="*/ 16 w 127"/>
                <a:gd name="T13" fmla="*/ 219 h 232"/>
                <a:gd name="T14" fmla="*/ 3 w 127"/>
                <a:gd name="T15" fmla="*/ 219 h 232"/>
                <a:gd name="T16" fmla="*/ 3 w 127"/>
                <a:gd name="T17" fmla="*/ 232 h 232"/>
                <a:gd name="T18" fmla="*/ 65 w 127"/>
                <a:gd name="T19" fmla="*/ 230 h 232"/>
                <a:gd name="T20" fmla="*/ 127 w 127"/>
                <a:gd name="T21" fmla="*/ 232 h 232"/>
                <a:gd name="T22" fmla="*/ 127 w 127"/>
                <a:gd name="T23" fmla="*/ 219 h 232"/>
                <a:gd name="T24" fmla="*/ 114 w 127"/>
                <a:gd name="T25" fmla="*/ 219 h 232"/>
                <a:gd name="T26" fmla="*/ 79 w 127"/>
                <a:gd name="T27" fmla="*/ 203 h 232"/>
                <a:gd name="T28" fmla="*/ 79 w 127"/>
                <a:gd name="T29" fmla="*/ 10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7" h="232">
                  <a:moveTo>
                    <a:pt x="79" y="10"/>
                  </a:moveTo>
                  <a:cubicBezTo>
                    <a:pt x="79" y="1"/>
                    <a:pt x="78" y="0"/>
                    <a:pt x="68" y="0"/>
                  </a:cubicBezTo>
                  <a:cubicBezTo>
                    <a:pt x="46" y="22"/>
                    <a:pt x="14" y="23"/>
                    <a:pt x="0" y="23"/>
                  </a:cubicBezTo>
                  <a:lnTo>
                    <a:pt x="0" y="35"/>
                  </a:lnTo>
                  <a:cubicBezTo>
                    <a:pt x="8" y="35"/>
                    <a:pt x="32" y="35"/>
                    <a:pt x="51" y="25"/>
                  </a:cubicBezTo>
                  <a:lnTo>
                    <a:pt x="51" y="203"/>
                  </a:lnTo>
                  <a:cubicBezTo>
                    <a:pt x="51" y="215"/>
                    <a:pt x="51" y="219"/>
                    <a:pt x="16" y="219"/>
                  </a:cubicBezTo>
                  <a:lnTo>
                    <a:pt x="3" y="219"/>
                  </a:lnTo>
                  <a:lnTo>
                    <a:pt x="3" y="232"/>
                  </a:lnTo>
                  <a:cubicBezTo>
                    <a:pt x="9" y="232"/>
                    <a:pt x="52" y="230"/>
                    <a:pt x="65" y="230"/>
                  </a:cubicBezTo>
                  <a:cubicBezTo>
                    <a:pt x="75" y="230"/>
                    <a:pt x="119" y="232"/>
                    <a:pt x="127" y="232"/>
                  </a:cubicBezTo>
                  <a:lnTo>
                    <a:pt x="127" y="219"/>
                  </a:lnTo>
                  <a:lnTo>
                    <a:pt x="114" y="219"/>
                  </a:lnTo>
                  <a:cubicBezTo>
                    <a:pt x="79" y="219"/>
                    <a:pt x="79" y="215"/>
                    <a:pt x="79" y="203"/>
                  </a:cubicBezTo>
                  <a:lnTo>
                    <a:pt x="79" y="1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185">
              <a:extLst>
                <a:ext uri="{FF2B5EF4-FFF2-40B4-BE49-F238E27FC236}">
                  <a16:creationId xmlns:a16="http://schemas.microsoft.com/office/drawing/2014/main" id="{DCDA67B8-EE13-46C2-A7D0-4B11095408C9}"/>
                </a:ext>
              </a:extLst>
            </p:cNvPr>
            <p:cNvSpPr>
              <a:spLocks/>
            </p:cNvSpPr>
            <p:nvPr>
              <p:custDataLst>
                <p:tags r:id="rId98"/>
              </p:custDataLst>
            </p:nvPr>
          </p:nvSpPr>
          <p:spPr bwMode="auto">
            <a:xfrm>
              <a:off x="5610225" y="2901950"/>
              <a:ext cx="182563" cy="244475"/>
            </a:xfrm>
            <a:custGeom>
              <a:avLst/>
              <a:gdLst>
                <a:gd name="T0" fmla="*/ 234 w 280"/>
                <a:gd name="T1" fmla="*/ 37 h 352"/>
                <a:gd name="T2" fmla="*/ 267 w 280"/>
                <a:gd name="T3" fmla="*/ 16 h 352"/>
                <a:gd name="T4" fmla="*/ 280 w 280"/>
                <a:gd name="T5" fmla="*/ 6 h 352"/>
                <a:gd name="T6" fmla="*/ 273 w 280"/>
                <a:gd name="T7" fmla="*/ 0 h 352"/>
                <a:gd name="T8" fmla="*/ 218 w 280"/>
                <a:gd name="T9" fmla="*/ 2 h 352"/>
                <a:gd name="T10" fmla="*/ 145 w 280"/>
                <a:gd name="T11" fmla="*/ 0 h 352"/>
                <a:gd name="T12" fmla="*/ 134 w 280"/>
                <a:gd name="T13" fmla="*/ 10 h 352"/>
                <a:gd name="T14" fmla="*/ 151 w 280"/>
                <a:gd name="T15" fmla="*/ 16 h 352"/>
                <a:gd name="T16" fmla="*/ 180 w 280"/>
                <a:gd name="T17" fmla="*/ 17 h 352"/>
                <a:gd name="T18" fmla="*/ 195 w 280"/>
                <a:gd name="T19" fmla="*/ 27 h 352"/>
                <a:gd name="T20" fmla="*/ 193 w 280"/>
                <a:gd name="T21" fmla="*/ 37 h 352"/>
                <a:gd name="T22" fmla="*/ 136 w 280"/>
                <a:gd name="T23" fmla="*/ 266 h 352"/>
                <a:gd name="T24" fmla="*/ 64 w 280"/>
                <a:gd name="T25" fmla="*/ 341 h 352"/>
                <a:gd name="T26" fmla="*/ 17 w 280"/>
                <a:gd name="T27" fmla="*/ 310 h 352"/>
                <a:gd name="T28" fmla="*/ 23 w 280"/>
                <a:gd name="T29" fmla="*/ 311 h 352"/>
                <a:gd name="T30" fmla="*/ 55 w 280"/>
                <a:gd name="T31" fmla="*/ 279 h 352"/>
                <a:gd name="T32" fmla="*/ 33 w 280"/>
                <a:gd name="T33" fmla="*/ 258 h 352"/>
                <a:gd name="T34" fmla="*/ 0 w 280"/>
                <a:gd name="T35" fmla="*/ 298 h 352"/>
                <a:gd name="T36" fmla="*/ 66 w 280"/>
                <a:gd name="T37" fmla="*/ 352 h 352"/>
                <a:gd name="T38" fmla="*/ 176 w 280"/>
                <a:gd name="T39" fmla="*/ 270 h 352"/>
                <a:gd name="T40" fmla="*/ 234 w 280"/>
                <a:gd name="T41" fmla="*/ 37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0" h="352">
                  <a:moveTo>
                    <a:pt x="234" y="37"/>
                  </a:moveTo>
                  <a:cubicBezTo>
                    <a:pt x="238" y="20"/>
                    <a:pt x="239" y="16"/>
                    <a:pt x="267" y="16"/>
                  </a:cubicBezTo>
                  <a:cubicBezTo>
                    <a:pt x="275" y="16"/>
                    <a:pt x="280" y="16"/>
                    <a:pt x="280" y="6"/>
                  </a:cubicBezTo>
                  <a:cubicBezTo>
                    <a:pt x="280" y="2"/>
                    <a:pt x="277" y="0"/>
                    <a:pt x="273" y="0"/>
                  </a:cubicBezTo>
                  <a:cubicBezTo>
                    <a:pt x="261" y="0"/>
                    <a:pt x="230" y="2"/>
                    <a:pt x="218" y="2"/>
                  </a:cubicBezTo>
                  <a:cubicBezTo>
                    <a:pt x="201" y="2"/>
                    <a:pt x="161" y="0"/>
                    <a:pt x="145" y="0"/>
                  </a:cubicBezTo>
                  <a:cubicBezTo>
                    <a:pt x="140" y="0"/>
                    <a:pt x="134" y="0"/>
                    <a:pt x="134" y="10"/>
                  </a:cubicBezTo>
                  <a:cubicBezTo>
                    <a:pt x="134" y="16"/>
                    <a:pt x="138" y="16"/>
                    <a:pt x="151" y="16"/>
                  </a:cubicBezTo>
                  <a:cubicBezTo>
                    <a:pt x="162" y="16"/>
                    <a:pt x="167" y="16"/>
                    <a:pt x="180" y="17"/>
                  </a:cubicBezTo>
                  <a:cubicBezTo>
                    <a:pt x="192" y="18"/>
                    <a:pt x="195" y="20"/>
                    <a:pt x="195" y="27"/>
                  </a:cubicBezTo>
                  <a:cubicBezTo>
                    <a:pt x="195" y="30"/>
                    <a:pt x="194" y="33"/>
                    <a:pt x="193" y="37"/>
                  </a:cubicBezTo>
                  <a:lnTo>
                    <a:pt x="136" y="266"/>
                  </a:lnTo>
                  <a:cubicBezTo>
                    <a:pt x="124" y="315"/>
                    <a:pt x="90" y="341"/>
                    <a:pt x="64" y="341"/>
                  </a:cubicBezTo>
                  <a:cubicBezTo>
                    <a:pt x="51" y="341"/>
                    <a:pt x="25" y="336"/>
                    <a:pt x="17" y="310"/>
                  </a:cubicBezTo>
                  <a:cubicBezTo>
                    <a:pt x="18" y="311"/>
                    <a:pt x="22" y="311"/>
                    <a:pt x="23" y="311"/>
                  </a:cubicBezTo>
                  <a:cubicBezTo>
                    <a:pt x="42" y="311"/>
                    <a:pt x="55" y="294"/>
                    <a:pt x="55" y="279"/>
                  </a:cubicBezTo>
                  <a:cubicBezTo>
                    <a:pt x="55" y="263"/>
                    <a:pt x="42" y="258"/>
                    <a:pt x="33" y="258"/>
                  </a:cubicBezTo>
                  <a:cubicBezTo>
                    <a:pt x="24" y="258"/>
                    <a:pt x="0" y="264"/>
                    <a:pt x="0" y="298"/>
                  </a:cubicBezTo>
                  <a:cubicBezTo>
                    <a:pt x="0" y="329"/>
                    <a:pt x="26" y="352"/>
                    <a:pt x="66" y="352"/>
                  </a:cubicBezTo>
                  <a:cubicBezTo>
                    <a:pt x="112" y="352"/>
                    <a:pt x="163" y="319"/>
                    <a:pt x="176" y="270"/>
                  </a:cubicBezTo>
                  <a:lnTo>
                    <a:pt x="234" y="37"/>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186">
              <a:extLst>
                <a:ext uri="{FF2B5EF4-FFF2-40B4-BE49-F238E27FC236}">
                  <a16:creationId xmlns:a16="http://schemas.microsoft.com/office/drawing/2014/main" id="{A8B1C77F-CC02-4B7E-845A-26CE90D110FA}"/>
                </a:ext>
              </a:extLst>
            </p:cNvPr>
            <p:cNvSpPr>
              <a:spLocks/>
            </p:cNvSpPr>
            <p:nvPr>
              <p:custDataLst>
                <p:tags r:id="rId99"/>
              </p:custDataLst>
            </p:nvPr>
          </p:nvSpPr>
          <p:spPr bwMode="auto">
            <a:xfrm>
              <a:off x="5776913" y="3038475"/>
              <a:ext cx="76200" cy="153988"/>
            </a:xfrm>
            <a:custGeom>
              <a:avLst/>
              <a:gdLst>
                <a:gd name="T0" fmla="*/ 72 w 118"/>
                <a:gd name="T1" fmla="*/ 80 h 221"/>
                <a:gd name="T2" fmla="*/ 107 w 118"/>
                <a:gd name="T3" fmla="*/ 80 h 221"/>
                <a:gd name="T4" fmla="*/ 118 w 118"/>
                <a:gd name="T5" fmla="*/ 72 h 221"/>
                <a:gd name="T6" fmla="*/ 108 w 118"/>
                <a:gd name="T7" fmla="*/ 68 h 221"/>
                <a:gd name="T8" fmla="*/ 75 w 118"/>
                <a:gd name="T9" fmla="*/ 68 h 221"/>
                <a:gd name="T10" fmla="*/ 88 w 118"/>
                <a:gd name="T11" fmla="*/ 16 h 221"/>
                <a:gd name="T12" fmla="*/ 89 w 118"/>
                <a:gd name="T13" fmla="*/ 11 h 221"/>
                <a:gd name="T14" fmla="*/ 77 w 118"/>
                <a:gd name="T15" fmla="*/ 0 h 221"/>
                <a:gd name="T16" fmla="*/ 60 w 118"/>
                <a:gd name="T17" fmla="*/ 15 h 221"/>
                <a:gd name="T18" fmla="*/ 47 w 118"/>
                <a:gd name="T19" fmla="*/ 68 h 221"/>
                <a:gd name="T20" fmla="*/ 12 w 118"/>
                <a:gd name="T21" fmla="*/ 68 h 221"/>
                <a:gd name="T22" fmla="*/ 0 w 118"/>
                <a:gd name="T23" fmla="*/ 75 h 221"/>
                <a:gd name="T24" fmla="*/ 11 w 118"/>
                <a:gd name="T25" fmla="*/ 80 h 221"/>
                <a:gd name="T26" fmla="*/ 44 w 118"/>
                <a:gd name="T27" fmla="*/ 80 h 221"/>
                <a:gd name="T28" fmla="*/ 23 w 118"/>
                <a:gd name="T29" fmla="*/ 162 h 221"/>
                <a:gd name="T30" fmla="*/ 18 w 118"/>
                <a:gd name="T31" fmla="*/ 188 h 221"/>
                <a:gd name="T32" fmla="*/ 56 w 118"/>
                <a:gd name="T33" fmla="*/ 221 h 221"/>
                <a:gd name="T34" fmla="*/ 116 w 118"/>
                <a:gd name="T35" fmla="*/ 168 h 221"/>
                <a:gd name="T36" fmla="*/ 111 w 118"/>
                <a:gd name="T37" fmla="*/ 163 h 221"/>
                <a:gd name="T38" fmla="*/ 103 w 118"/>
                <a:gd name="T39" fmla="*/ 170 h 221"/>
                <a:gd name="T40" fmla="*/ 57 w 118"/>
                <a:gd name="T41" fmla="*/ 212 h 221"/>
                <a:gd name="T42" fmla="*/ 44 w 118"/>
                <a:gd name="T43" fmla="*/ 194 h 221"/>
                <a:gd name="T44" fmla="*/ 46 w 118"/>
                <a:gd name="T45" fmla="*/ 180 h 221"/>
                <a:gd name="T46" fmla="*/ 72 w 118"/>
                <a:gd name="T47" fmla="*/ 80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8" h="221">
                  <a:moveTo>
                    <a:pt x="72" y="80"/>
                  </a:moveTo>
                  <a:lnTo>
                    <a:pt x="107" y="80"/>
                  </a:lnTo>
                  <a:cubicBezTo>
                    <a:pt x="114" y="80"/>
                    <a:pt x="118" y="80"/>
                    <a:pt x="118" y="72"/>
                  </a:cubicBezTo>
                  <a:cubicBezTo>
                    <a:pt x="118" y="68"/>
                    <a:pt x="114" y="68"/>
                    <a:pt x="108" y="68"/>
                  </a:cubicBezTo>
                  <a:lnTo>
                    <a:pt x="75" y="68"/>
                  </a:lnTo>
                  <a:lnTo>
                    <a:pt x="88" y="16"/>
                  </a:lnTo>
                  <a:cubicBezTo>
                    <a:pt x="88" y="14"/>
                    <a:pt x="89" y="12"/>
                    <a:pt x="89" y="11"/>
                  </a:cubicBezTo>
                  <a:cubicBezTo>
                    <a:pt x="89" y="5"/>
                    <a:pt x="84" y="0"/>
                    <a:pt x="77" y="0"/>
                  </a:cubicBezTo>
                  <a:cubicBezTo>
                    <a:pt x="68" y="0"/>
                    <a:pt x="63" y="6"/>
                    <a:pt x="60" y="15"/>
                  </a:cubicBezTo>
                  <a:cubicBezTo>
                    <a:pt x="58" y="24"/>
                    <a:pt x="63" y="7"/>
                    <a:pt x="47" y="68"/>
                  </a:cubicBezTo>
                  <a:lnTo>
                    <a:pt x="12" y="68"/>
                  </a:lnTo>
                  <a:cubicBezTo>
                    <a:pt x="5" y="68"/>
                    <a:pt x="0" y="68"/>
                    <a:pt x="0" y="75"/>
                  </a:cubicBezTo>
                  <a:cubicBezTo>
                    <a:pt x="0" y="80"/>
                    <a:pt x="5" y="80"/>
                    <a:pt x="11" y="80"/>
                  </a:cubicBezTo>
                  <a:lnTo>
                    <a:pt x="44" y="80"/>
                  </a:lnTo>
                  <a:lnTo>
                    <a:pt x="23" y="162"/>
                  </a:lnTo>
                  <a:cubicBezTo>
                    <a:pt x="21" y="171"/>
                    <a:pt x="18" y="184"/>
                    <a:pt x="18" y="188"/>
                  </a:cubicBezTo>
                  <a:cubicBezTo>
                    <a:pt x="18" y="209"/>
                    <a:pt x="36" y="221"/>
                    <a:pt x="56" y="221"/>
                  </a:cubicBezTo>
                  <a:cubicBezTo>
                    <a:pt x="94" y="221"/>
                    <a:pt x="116" y="173"/>
                    <a:pt x="116" y="168"/>
                  </a:cubicBezTo>
                  <a:cubicBezTo>
                    <a:pt x="116" y="163"/>
                    <a:pt x="112" y="163"/>
                    <a:pt x="111" y="163"/>
                  </a:cubicBezTo>
                  <a:cubicBezTo>
                    <a:pt x="106" y="163"/>
                    <a:pt x="106" y="164"/>
                    <a:pt x="103" y="170"/>
                  </a:cubicBezTo>
                  <a:cubicBezTo>
                    <a:pt x="94" y="192"/>
                    <a:pt x="76" y="212"/>
                    <a:pt x="57" y="212"/>
                  </a:cubicBezTo>
                  <a:cubicBezTo>
                    <a:pt x="49" y="212"/>
                    <a:pt x="44" y="207"/>
                    <a:pt x="44" y="194"/>
                  </a:cubicBezTo>
                  <a:cubicBezTo>
                    <a:pt x="44" y="191"/>
                    <a:pt x="46" y="184"/>
                    <a:pt x="46" y="180"/>
                  </a:cubicBezTo>
                  <a:lnTo>
                    <a:pt x="72" y="8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87">
              <a:extLst>
                <a:ext uri="{FF2B5EF4-FFF2-40B4-BE49-F238E27FC236}">
                  <a16:creationId xmlns:a16="http://schemas.microsoft.com/office/drawing/2014/main" id="{3215F4F0-D4E0-4109-9D14-2BBDF523A0EA}"/>
                </a:ext>
              </a:extLst>
            </p:cNvPr>
            <p:cNvSpPr>
              <a:spLocks/>
            </p:cNvSpPr>
            <p:nvPr>
              <p:custDataLst>
                <p:tags r:id="rId100"/>
              </p:custDataLst>
            </p:nvPr>
          </p:nvSpPr>
          <p:spPr bwMode="auto">
            <a:xfrm>
              <a:off x="5972175" y="2936875"/>
              <a:ext cx="214313" cy="230188"/>
            </a:xfrm>
            <a:custGeom>
              <a:avLst/>
              <a:gdLst>
                <a:gd name="T0" fmla="*/ 176 w 331"/>
                <a:gd name="T1" fmla="*/ 176 h 332"/>
                <a:gd name="T2" fmla="*/ 315 w 331"/>
                <a:gd name="T3" fmla="*/ 176 h 332"/>
                <a:gd name="T4" fmla="*/ 331 w 331"/>
                <a:gd name="T5" fmla="*/ 166 h 332"/>
                <a:gd name="T6" fmla="*/ 315 w 331"/>
                <a:gd name="T7" fmla="*/ 156 h 332"/>
                <a:gd name="T8" fmla="*/ 176 w 331"/>
                <a:gd name="T9" fmla="*/ 156 h 332"/>
                <a:gd name="T10" fmla="*/ 176 w 331"/>
                <a:gd name="T11" fmla="*/ 17 h 332"/>
                <a:gd name="T12" fmla="*/ 166 w 331"/>
                <a:gd name="T13" fmla="*/ 0 h 332"/>
                <a:gd name="T14" fmla="*/ 156 w 331"/>
                <a:gd name="T15" fmla="*/ 17 h 332"/>
                <a:gd name="T16" fmla="*/ 156 w 331"/>
                <a:gd name="T17" fmla="*/ 156 h 332"/>
                <a:gd name="T18" fmla="*/ 16 w 331"/>
                <a:gd name="T19" fmla="*/ 156 h 332"/>
                <a:gd name="T20" fmla="*/ 0 w 331"/>
                <a:gd name="T21" fmla="*/ 166 h 332"/>
                <a:gd name="T22" fmla="*/ 16 w 331"/>
                <a:gd name="T23" fmla="*/ 176 h 332"/>
                <a:gd name="T24" fmla="*/ 156 w 331"/>
                <a:gd name="T25" fmla="*/ 176 h 332"/>
                <a:gd name="T26" fmla="*/ 156 w 331"/>
                <a:gd name="T27" fmla="*/ 316 h 332"/>
                <a:gd name="T28" fmla="*/ 166 w 331"/>
                <a:gd name="T29" fmla="*/ 332 h 332"/>
                <a:gd name="T30" fmla="*/ 176 w 331"/>
                <a:gd name="T31" fmla="*/ 316 h 332"/>
                <a:gd name="T32" fmla="*/ 176 w 331"/>
                <a:gd name="T33" fmla="*/ 176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31" h="332">
                  <a:moveTo>
                    <a:pt x="176" y="176"/>
                  </a:moveTo>
                  <a:lnTo>
                    <a:pt x="315" y="176"/>
                  </a:lnTo>
                  <a:cubicBezTo>
                    <a:pt x="322" y="176"/>
                    <a:pt x="331" y="176"/>
                    <a:pt x="331" y="166"/>
                  </a:cubicBezTo>
                  <a:cubicBezTo>
                    <a:pt x="331" y="156"/>
                    <a:pt x="322" y="156"/>
                    <a:pt x="315" y="156"/>
                  </a:cubicBezTo>
                  <a:lnTo>
                    <a:pt x="176" y="156"/>
                  </a:lnTo>
                  <a:lnTo>
                    <a:pt x="176" y="17"/>
                  </a:lnTo>
                  <a:cubicBezTo>
                    <a:pt x="176" y="10"/>
                    <a:pt x="176" y="0"/>
                    <a:pt x="166" y="0"/>
                  </a:cubicBezTo>
                  <a:cubicBezTo>
                    <a:pt x="156" y="0"/>
                    <a:pt x="156" y="10"/>
                    <a:pt x="156" y="17"/>
                  </a:cubicBezTo>
                  <a:lnTo>
                    <a:pt x="156" y="156"/>
                  </a:lnTo>
                  <a:lnTo>
                    <a:pt x="16" y="156"/>
                  </a:lnTo>
                  <a:cubicBezTo>
                    <a:pt x="9" y="156"/>
                    <a:pt x="0" y="156"/>
                    <a:pt x="0" y="166"/>
                  </a:cubicBezTo>
                  <a:cubicBezTo>
                    <a:pt x="0" y="176"/>
                    <a:pt x="9" y="176"/>
                    <a:pt x="16" y="176"/>
                  </a:cubicBezTo>
                  <a:lnTo>
                    <a:pt x="156" y="176"/>
                  </a:lnTo>
                  <a:lnTo>
                    <a:pt x="156" y="316"/>
                  </a:lnTo>
                  <a:cubicBezTo>
                    <a:pt x="156" y="323"/>
                    <a:pt x="156" y="332"/>
                    <a:pt x="166" y="332"/>
                  </a:cubicBezTo>
                  <a:cubicBezTo>
                    <a:pt x="176" y="332"/>
                    <a:pt x="176" y="323"/>
                    <a:pt x="176" y="316"/>
                  </a:cubicBezTo>
                  <a:lnTo>
                    <a:pt x="176" y="176"/>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188">
              <a:extLst>
                <a:ext uri="{FF2B5EF4-FFF2-40B4-BE49-F238E27FC236}">
                  <a16:creationId xmlns:a16="http://schemas.microsoft.com/office/drawing/2014/main" id="{EB02A7A8-8584-4638-85A3-EEF29A7CA730}"/>
                </a:ext>
              </a:extLst>
            </p:cNvPr>
            <p:cNvSpPr>
              <a:spLocks noEditPoints="1"/>
            </p:cNvSpPr>
            <p:nvPr>
              <p:custDataLst>
                <p:tags r:id="rId101"/>
              </p:custDataLst>
            </p:nvPr>
          </p:nvSpPr>
          <p:spPr bwMode="auto">
            <a:xfrm>
              <a:off x="6289675" y="2986088"/>
              <a:ext cx="182563" cy="157163"/>
            </a:xfrm>
            <a:custGeom>
              <a:avLst/>
              <a:gdLst>
                <a:gd name="T0" fmla="*/ 218 w 280"/>
                <a:gd name="T1" fmla="*/ 102 h 226"/>
                <a:gd name="T2" fmla="*/ 135 w 280"/>
                <a:gd name="T3" fmla="*/ 0 h 226"/>
                <a:gd name="T4" fmla="*/ 0 w 280"/>
                <a:gd name="T5" fmla="*/ 141 h 226"/>
                <a:gd name="T6" fmla="*/ 81 w 280"/>
                <a:gd name="T7" fmla="*/ 226 h 226"/>
                <a:gd name="T8" fmla="*/ 186 w 280"/>
                <a:gd name="T9" fmla="*/ 184 h 226"/>
                <a:gd name="T10" fmla="*/ 232 w 280"/>
                <a:gd name="T11" fmla="*/ 226 h 226"/>
                <a:gd name="T12" fmla="*/ 274 w 280"/>
                <a:gd name="T13" fmla="*/ 190 h 226"/>
                <a:gd name="T14" fmla="*/ 268 w 280"/>
                <a:gd name="T15" fmla="*/ 185 h 226"/>
                <a:gd name="T16" fmla="*/ 261 w 280"/>
                <a:gd name="T17" fmla="*/ 190 h 226"/>
                <a:gd name="T18" fmla="*/ 233 w 280"/>
                <a:gd name="T19" fmla="*/ 215 h 226"/>
                <a:gd name="T20" fmla="*/ 218 w 280"/>
                <a:gd name="T21" fmla="*/ 164 h 226"/>
                <a:gd name="T22" fmla="*/ 223 w 280"/>
                <a:gd name="T23" fmla="*/ 146 h 226"/>
                <a:gd name="T24" fmla="*/ 280 w 280"/>
                <a:gd name="T25" fmla="*/ 29 h 226"/>
                <a:gd name="T26" fmla="*/ 274 w 280"/>
                <a:gd name="T27" fmla="*/ 24 h 226"/>
                <a:gd name="T28" fmla="*/ 267 w 280"/>
                <a:gd name="T29" fmla="*/ 34 h 226"/>
                <a:gd name="T30" fmla="*/ 218 w 280"/>
                <a:gd name="T31" fmla="*/ 133 h 226"/>
                <a:gd name="T32" fmla="*/ 218 w 280"/>
                <a:gd name="T33" fmla="*/ 102 h 226"/>
                <a:gd name="T34" fmla="*/ 184 w 280"/>
                <a:gd name="T35" fmla="*/ 171 h 226"/>
                <a:gd name="T36" fmla="*/ 82 w 280"/>
                <a:gd name="T37" fmla="*/ 215 h 226"/>
                <a:gd name="T38" fmla="*/ 37 w 280"/>
                <a:gd name="T39" fmla="*/ 160 h 226"/>
                <a:gd name="T40" fmla="*/ 66 w 280"/>
                <a:gd name="T41" fmla="*/ 56 h 226"/>
                <a:gd name="T42" fmla="*/ 134 w 280"/>
                <a:gd name="T43" fmla="*/ 11 h 226"/>
                <a:gd name="T44" fmla="*/ 183 w 280"/>
                <a:gd name="T45" fmla="*/ 115 h 226"/>
                <a:gd name="T46" fmla="*/ 184 w 280"/>
                <a:gd name="T47" fmla="*/ 171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80" h="226">
                  <a:moveTo>
                    <a:pt x="218" y="102"/>
                  </a:moveTo>
                  <a:cubicBezTo>
                    <a:pt x="218" y="24"/>
                    <a:pt x="171" y="0"/>
                    <a:pt x="135" y="0"/>
                  </a:cubicBezTo>
                  <a:cubicBezTo>
                    <a:pt x="66" y="0"/>
                    <a:pt x="0" y="71"/>
                    <a:pt x="0" y="141"/>
                  </a:cubicBezTo>
                  <a:cubicBezTo>
                    <a:pt x="0" y="188"/>
                    <a:pt x="30" y="226"/>
                    <a:pt x="81" y="226"/>
                  </a:cubicBezTo>
                  <a:cubicBezTo>
                    <a:pt x="113" y="226"/>
                    <a:pt x="149" y="214"/>
                    <a:pt x="186" y="184"/>
                  </a:cubicBezTo>
                  <a:cubicBezTo>
                    <a:pt x="193" y="210"/>
                    <a:pt x="209" y="226"/>
                    <a:pt x="232" y="226"/>
                  </a:cubicBezTo>
                  <a:cubicBezTo>
                    <a:pt x="258" y="226"/>
                    <a:pt x="274" y="198"/>
                    <a:pt x="274" y="190"/>
                  </a:cubicBezTo>
                  <a:cubicBezTo>
                    <a:pt x="274" y="187"/>
                    <a:pt x="271" y="185"/>
                    <a:pt x="268" y="185"/>
                  </a:cubicBezTo>
                  <a:cubicBezTo>
                    <a:pt x="264" y="185"/>
                    <a:pt x="263" y="187"/>
                    <a:pt x="261" y="190"/>
                  </a:cubicBezTo>
                  <a:cubicBezTo>
                    <a:pt x="252" y="215"/>
                    <a:pt x="234" y="215"/>
                    <a:pt x="233" y="215"/>
                  </a:cubicBezTo>
                  <a:cubicBezTo>
                    <a:pt x="218" y="215"/>
                    <a:pt x="218" y="176"/>
                    <a:pt x="218" y="164"/>
                  </a:cubicBezTo>
                  <a:cubicBezTo>
                    <a:pt x="218" y="153"/>
                    <a:pt x="218" y="152"/>
                    <a:pt x="223" y="146"/>
                  </a:cubicBezTo>
                  <a:cubicBezTo>
                    <a:pt x="270" y="87"/>
                    <a:pt x="280" y="29"/>
                    <a:pt x="280" y="29"/>
                  </a:cubicBezTo>
                  <a:cubicBezTo>
                    <a:pt x="280" y="28"/>
                    <a:pt x="280" y="24"/>
                    <a:pt x="274" y="24"/>
                  </a:cubicBezTo>
                  <a:cubicBezTo>
                    <a:pt x="269" y="24"/>
                    <a:pt x="269" y="25"/>
                    <a:pt x="267" y="34"/>
                  </a:cubicBezTo>
                  <a:cubicBezTo>
                    <a:pt x="258" y="66"/>
                    <a:pt x="241" y="104"/>
                    <a:pt x="218" y="133"/>
                  </a:cubicBezTo>
                  <a:lnTo>
                    <a:pt x="218" y="102"/>
                  </a:lnTo>
                  <a:close/>
                  <a:moveTo>
                    <a:pt x="184" y="171"/>
                  </a:moveTo>
                  <a:cubicBezTo>
                    <a:pt x="141" y="209"/>
                    <a:pt x="102" y="215"/>
                    <a:pt x="82" y="215"/>
                  </a:cubicBezTo>
                  <a:cubicBezTo>
                    <a:pt x="52" y="215"/>
                    <a:pt x="37" y="192"/>
                    <a:pt x="37" y="160"/>
                  </a:cubicBezTo>
                  <a:cubicBezTo>
                    <a:pt x="37" y="136"/>
                    <a:pt x="50" y="82"/>
                    <a:pt x="66" y="56"/>
                  </a:cubicBezTo>
                  <a:cubicBezTo>
                    <a:pt x="90" y="20"/>
                    <a:pt x="117" y="11"/>
                    <a:pt x="134" y="11"/>
                  </a:cubicBezTo>
                  <a:cubicBezTo>
                    <a:pt x="183" y="11"/>
                    <a:pt x="183" y="76"/>
                    <a:pt x="183" y="115"/>
                  </a:cubicBezTo>
                  <a:cubicBezTo>
                    <a:pt x="183" y="133"/>
                    <a:pt x="183" y="162"/>
                    <a:pt x="184" y="171"/>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189">
              <a:extLst>
                <a:ext uri="{FF2B5EF4-FFF2-40B4-BE49-F238E27FC236}">
                  <a16:creationId xmlns:a16="http://schemas.microsoft.com/office/drawing/2014/main" id="{1949D21C-3682-448C-B11C-D731DAA39DD2}"/>
                </a:ext>
              </a:extLst>
            </p:cNvPr>
            <p:cNvSpPr>
              <a:spLocks/>
            </p:cNvSpPr>
            <p:nvPr>
              <p:custDataLst>
                <p:tags r:id="rId102"/>
              </p:custDataLst>
            </p:nvPr>
          </p:nvSpPr>
          <p:spPr bwMode="auto">
            <a:xfrm>
              <a:off x="6499225" y="3028950"/>
              <a:ext cx="100013" cy="161925"/>
            </a:xfrm>
            <a:custGeom>
              <a:avLst/>
              <a:gdLst>
                <a:gd name="T0" fmla="*/ 154 w 154"/>
                <a:gd name="T1" fmla="*/ 168 h 232"/>
                <a:gd name="T2" fmla="*/ 142 w 154"/>
                <a:gd name="T3" fmla="*/ 168 h 232"/>
                <a:gd name="T4" fmla="*/ 133 w 154"/>
                <a:gd name="T5" fmla="*/ 200 h 232"/>
                <a:gd name="T6" fmla="*/ 98 w 154"/>
                <a:gd name="T7" fmla="*/ 202 h 232"/>
                <a:gd name="T8" fmla="*/ 34 w 154"/>
                <a:gd name="T9" fmla="*/ 202 h 232"/>
                <a:gd name="T10" fmla="*/ 104 w 154"/>
                <a:gd name="T11" fmla="*/ 144 h 232"/>
                <a:gd name="T12" fmla="*/ 154 w 154"/>
                <a:gd name="T13" fmla="*/ 68 h 232"/>
                <a:gd name="T14" fmla="*/ 72 w 154"/>
                <a:gd name="T15" fmla="*/ 0 h 232"/>
                <a:gd name="T16" fmla="*/ 0 w 154"/>
                <a:gd name="T17" fmla="*/ 63 h 232"/>
                <a:gd name="T18" fmla="*/ 18 w 154"/>
                <a:gd name="T19" fmla="*/ 82 h 232"/>
                <a:gd name="T20" fmla="*/ 37 w 154"/>
                <a:gd name="T21" fmla="*/ 64 h 232"/>
                <a:gd name="T22" fmla="*/ 16 w 154"/>
                <a:gd name="T23" fmla="*/ 45 h 232"/>
                <a:gd name="T24" fmla="*/ 67 w 154"/>
                <a:gd name="T25" fmla="*/ 13 h 232"/>
                <a:gd name="T26" fmla="*/ 120 w 154"/>
                <a:gd name="T27" fmla="*/ 68 h 232"/>
                <a:gd name="T28" fmla="*/ 87 w 154"/>
                <a:gd name="T29" fmla="*/ 135 h 232"/>
                <a:gd name="T30" fmla="*/ 3 w 154"/>
                <a:gd name="T31" fmla="*/ 218 h 232"/>
                <a:gd name="T32" fmla="*/ 0 w 154"/>
                <a:gd name="T33" fmla="*/ 232 h 232"/>
                <a:gd name="T34" fmla="*/ 143 w 154"/>
                <a:gd name="T35" fmla="*/ 232 h 232"/>
                <a:gd name="T36" fmla="*/ 154 w 154"/>
                <a:gd name="T37" fmla="*/ 168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4" h="232">
                  <a:moveTo>
                    <a:pt x="154" y="168"/>
                  </a:moveTo>
                  <a:lnTo>
                    <a:pt x="142" y="168"/>
                  </a:lnTo>
                  <a:cubicBezTo>
                    <a:pt x="141" y="176"/>
                    <a:pt x="137" y="197"/>
                    <a:pt x="133" y="200"/>
                  </a:cubicBezTo>
                  <a:cubicBezTo>
                    <a:pt x="130" y="202"/>
                    <a:pt x="103" y="202"/>
                    <a:pt x="98" y="202"/>
                  </a:cubicBezTo>
                  <a:lnTo>
                    <a:pt x="34" y="202"/>
                  </a:lnTo>
                  <a:cubicBezTo>
                    <a:pt x="71" y="170"/>
                    <a:pt x="83" y="160"/>
                    <a:pt x="104" y="144"/>
                  </a:cubicBezTo>
                  <a:cubicBezTo>
                    <a:pt x="130" y="123"/>
                    <a:pt x="154" y="101"/>
                    <a:pt x="154" y="68"/>
                  </a:cubicBezTo>
                  <a:cubicBezTo>
                    <a:pt x="154" y="26"/>
                    <a:pt x="117" y="0"/>
                    <a:pt x="72" y="0"/>
                  </a:cubicBezTo>
                  <a:cubicBezTo>
                    <a:pt x="29" y="0"/>
                    <a:pt x="0" y="31"/>
                    <a:pt x="0" y="63"/>
                  </a:cubicBezTo>
                  <a:cubicBezTo>
                    <a:pt x="0" y="80"/>
                    <a:pt x="15" y="82"/>
                    <a:pt x="18" y="82"/>
                  </a:cubicBezTo>
                  <a:cubicBezTo>
                    <a:pt x="27" y="82"/>
                    <a:pt x="37" y="76"/>
                    <a:pt x="37" y="64"/>
                  </a:cubicBezTo>
                  <a:cubicBezTo>
                    <a:pt x="37" y="57"/>
                    <a:pt x="34" y="45"/>
                    <a:pt x="16" y="45"/>
                  </a:cubicBezTo>
                  <a:cubicBezTo>
                    <a:pt x="27" y="21"/>
                    <a:pt x="51" y="13"/>
                    <a:pt x="67" y="13"/>
                  </a:cubicBezTo>
                  <a:cubicBezTo>
                    <a:pt x="102" y="13"/>
                    <a:pt x="120" y="40"/>
                    <a:pt x="120" y="68"/>
                  </a:cubicBezTo>
                  <a:cubicBezTo>
                    <a:pt x="120" y="99"/>
                    <a:pt x="98" y="123"/>
                    <a:pt x="87" y="135"/>
                  </a:cubicBezTo>
                  <a:lnTo>
                    <a:pt x="3" y="218"/>
                  </a:lnTo>
                  <a:cubicBezTo>
                    <a:pt x="0" y="221"/>
                    <a:pt x="0" y="222"/>
                    <a:pt x="0" y="232"/>
                  </a:cubicBezTo>
                  <a:lnTo>
                    <a:pt x="143" y="232"/>
                  </a:lnTo>
                  <a:lnTo>
                    <a:pt x="154" y="168"/>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190">
              <a:extLst>
                <a:ext uri="{FF2B5EF4-FFF2-40B4-BE49-F238E27FC236}">
                  <a16:creationId xmlns:a16="http://schemas.microsoft.com/office/drawing/2014/main" id="{3AC72C78-0FBC-4DFF-9F3D-59BC00FA1E5B}"/>
                </a:ext>
              </a:extLst>
            </p:cNvPr>
            <p:cNvSpPr>
              <a:spLocks/>
            </p:cNvSpPr>
            <p:nvPr>
              <p:custDataLst>
                <p:tags r:id="rId103"/>
              </p:custDataLst>
            </p:nvPr>
          </p:nvSpPr>
          <p:spPr bwMode="auto">
            <a:xfrm>
              <a:off x="6653213" y="2901950"/>
              <a:ext cx="180975" cy="244475"/>
            </a:xfrm>
            <a:custGeom>
              <a:avLst/>
              <a:gdLst>
                <a:gd name="T0" fmla="*/ 234 w 280"/>
                <a:gd name="T1" fmla="*/ 37 h 352"/>
                <a:gd name="T2" fmla="*/ 266 w 280"/>
                <a:gd name="T3" fmla="*/ 16 h 352"/>
                <a:gd name="T4" fmla="*/ 280 w 280"/>
                <a:gd name="T5" fmla="*/ 6 h 352"/>
                <a:gd name="T6" fmla="*/ 273 w 280"/>
                <a:gd name="T7" fmla="*/ 0 h 352"/>
                <a:gd name="T8" fmla="*/ 218 w 280"/>
                <a:gd name="T9" fmla="*/ 2 h 352"/>
                <a:gd name="T10" fmla="*/ 144 w 280"/>
                <a:gd name="T11" fmla="*/ 0 h 352"/>
                <a:gd name="T12" fmla="*/ 134 w 280"/>
                <a:gd name="T13" fmla="*/ 10 h 352"/>
                <a:gd name="T14" fmla="*/ 151 w 280"/>
                <a:gd name="T15" fmla="*/ 16 h 352"/>
                <a:gd name="T16" fmla="*/ 180 w 280"/>
                <a:gd name="T17" fmla="*/ 17 h 352"/>
                <a:gd name="T18" fmla="*/ 195 w 280"/>
                <a:gd name="T19" fmla="*/ 27 h 352"/>
                <a:gd name="T20" fmla="*/ 193 w 280"/>
                <a:gd name="T21" fmla="*/ 37 h 352"/>
                <a:gd name="T22" fmla="*/ 136 w 280"/>
                <a:gd name="T23" fmla="*/ 266 h 352"/>
                <a:gd name="T24" fmla="*/ 64 w 280"/>
                <a:gd name="T25" fmla="*/ 341 h 352"/>
                <a:gd name="T26" fmla="*/ 17 w 280"/>
                <a:gd name="T27" fmla="*/ 310 h 352"/>
                <a:gd name="T28" fmla="*/ 23 w 280"/>
                <a:gd name="T29" fmla="*/ 311 h 352"/>
                <a:gd name="T30" fmla="*/ 55 w 280"/>
                <a:gd name="T31" fmla="*/ 279 h 352"/>
                <a:gd name="T32" fmla="*/ 33 w 280"/>
                <a:gd name="T33" fmla="*/ 258 h 352"/>
                <a:gd name="T34" fmla="*/ 0 w 280"/>
                <a:gd name="T35" fmla="*/ 298 h 352"/>
                <a:gd name="T36" fmla="*/ 66 w 280"/>
                <a:gd name="T37" fmla="*/ 352 h 352"/>
                <a:gd name="T38" fmla="*/ 176 w 280"/>
                <a:gd name="T39" fmla="*/ 270 h 352"/>
                <a:gd name="T40" fmla="*/ 234 w 280"/>
                <a:gd name="T41" fmla="*/ 37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0" h="352">
                  <a:moveTo>
                    <a:pt x="234" y="37"/>
                  </a:moveTo>
                  <a:cubicBezTo>
                    <a:pt x="238" y="20"/>
                    <a:pt x="239" y="16"/>
                    <a:pt x="266" y="16"/>
                  </a:cubicBezTo>
                  <a:cubicBezTo>
                    <a:pt x="274" y="16"/>
                    <a:pt x="280" y="16"/>
                    <a:pt x="280" y="6"/>
                  </a:cubicBezTo>
                  <a:cubicBezTo>
                    <a:pt x="280" y="2"/>
                    <a:pt x="277" y="0"/>
                    <a:pt x="273" y="0"/>
                  </a:cubicBezTo>
                  <a:cubicBezTo>
                    <a:pt x="260" y="0"/>
                    <a:pt x="230" y="2"/>
                    <a:pt x="218" y="2"/>
                  </a:cubicBezTo>
                  <a:cubicBezTo>
                    <a:pt x="201" y="2"/>
                    <a:pt x="161" y="0"/>
                    <a:pt x="144" y="0"/>
                  </a:cubicBezTo>
                  <a:cubicBezTo>
                    <a:pt x="140" y="0"/>
                    <a:pt x="134" y="0"/>
                    <a:pt x="134" y="10"/>
                  </a:cubicBezTo>
                  <a:cubicBezTo>
                    <a:pt x="134" y="16"/>
                    <a:pt x="138" y="16"/>
                    <a:pt x="151" y="16"/>
                  </a:cubicBezTo>
                  <a:cubicBezTo>
                    <a:pt x="162" y="16"/>
                    <a:pt x="167" y="16"/>
                    <a:pt x="180" y="17"/>
                  </a:cubicBezTo>
                  <a:cubicBezTo>
                    <a:pt x="192" y="18"/>
                    <a:pt x="195" y="20"/>
                    <a:pt x="195" y="27"/>
                  </a:cubicBezTo>
                  <a:cubicBezTo>
                    <a:pt x="195" y="30"/>
                    <a:pt x="194" y="33"/>
                    <a:pt x="193" y="37"/>
                  </a:cubicBezTo>
                  <a:lnTo>
                    <a:pt x="136" y="266"/>
                  </a:lnTo>
                  <a:cubicBezTo>
                    <a:pt x="124" y="315"/>
                    <a:pt x="90" y="341"/>
                    <a:pt x="64" y="341"/>
                  </a:cubicBezTo>
                  <a:cubicBezTo>
                    <a:pt x="51" y="341"/>
                    <a:pt x="25" y="336"/>
                    <a:pt x="17" y="310"/>
                  </a:cubicBezTo>
                  <a:cubicBezTo>
                    <a:pt x="18" y="311"/>
                    <a:pt x="22" y="311"/>
                    <a:pt x="23" y="311"/>
                  </a:cubicBezTo>
                  <a:cubicBezTo>
                    <a:pt x="42" y="311"/>
                    <a:pt x="55" y="294"/>
                    <a:pt x="55" y="279"/>
                  </a:cubicBezTo>
                  <a:cubicBezTo>
                    <a:pt x="55" y="263"/>
                    <a:pt x="42" y="258"/>
                    <a:pt x="33" y="258"/>
                  </a:cubicBezTo>
                  <a:cubicBezTo>
                    <a:pt x="24" y="258"/>
                    <a:pt x="0" y="264"/>
                    <a:pt x="0" y="298"/>
                  </a:cubicBezTo>
                  <a:cubicBezTo>
                    <a:pt x="0" y="329"/>
                    <a:pt x="26" y="352"/>
                    <a:pt x="66" y="352"/>
                  </a:cubicBezTo>
                  <a:cubicBezTo>
                    <a:pt x="111" y="352"/>
                    <a:pt x="163" y="319"/>
                    <a:pt x="176" y="270"/>
                  </a:cubicBezTo>
                  <a:lnTo>
                    <a:pt x="234" y="37"/>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191">
              <a:extLst>
                <a:ext uri="{FF2B5EF4-FFF2-40B4-BE49-F238E27FC236}">
                  <a16:creationId xmlns:a16="http://schemas.microsoft.com/office/drawing/2014/main" id="{F18BDA65-CEDA-4CEF-9C4E-62B7C5741BC7}"/>
                </a:ext>
              </a:extLst>
            </p:cNvPr>
            <p:cNvSpPr>
              <a:spLocks/>
            </p:cNvSpPr>
            <p:nvPr>
              <p:custDataLst>
                <p:tags r:id="rId104"/>
              </p:custDataLst>
            </p:nvPr>
          </p:nvSpPr>
          <p:spPr bwMode="auto">
            <a:xfrm>
              <a:off x="6877050" y="3019425"/>
              <a:ext cx="36513" cy="39688"/>
            </a:xfrm>
            <a:custGeom>
              <a:avLst/>
              <a:gdLst>
                <a:gd name="T0" fmla="*/ 57 w 57"/>
                <a:gd name="T1" fmla="*/ 29 h 57"/>
                <a:gd name="T2" fmla="*/ 29 w 57"/>
                <a:gd name="T3" fmla="*/ 0 h 57"/>
                <a:gd name="T4" fmla="*/ 0 w 57"/>
                <a:gd name="T5" fmla="*/ 29 h 57"/>
                <a:gd name="T6" fmla="*/ 29 w 57"/>
                <a:gd name="T7" fmla="*/ 57 h 57"/>
                <a:gd name="T8" fmla="*/ 57 w 57"/>
                <a:gd name="T9" fmla="*/ 29 h 57"/>
              </a:gdLst>
              <a:ahLst/>
              <a:cxnLst>
                <a:cxn ang="0">
                  <a:pos x="T0" y="T1"/>
                </a:cxn>
                <a:cxn ang="0">
                  <a:pos x="T2" y="T3"/>
                </a:cxn>
                <a:cxn ang="0">
                  <a:pos x="T4" y="T5"/>
                </a:cxn>
                <a:cxn ang="0">
                  <a:pos x="T6" y="T7"/>
                </a:cxn>
                <a:cxn ang="0">
                  <a:pos x="T8" y="T9"/>
                </a:cxn>
              </a:cxnLst>
              <a:rect l="0" t="0" r="r" b="b"/>
              <a:pathLst>
                <a:path w="57" h="57">
                  <a:moveTo>
                    <a:pt x="57" y="29"/>
                  </a:moveTo>
                  <a:cubicBezTo>
                    <a:pt x="57" y="13"/>
                    <a:pt x="44" y="0"/>
                    <a:pt x="29" y="0"/>
                  </a:cubicBezTo>
                  <a:cubicBezTo>
                    <a:pt x="13" y="0"/>
                    <a:pt x="0" y="14"/>
                    <a:pt x="0" y="29"/>
                  </a:cubicBezTo>
                  <a:cubicBezTo>
                    <a:pt x="0" y="45"/>
                    <a:pt x="13" y="57"/>
                    <a:pt x="29" y="57"/>
                  </a:cubicBezTo>
                  <a:cubicBezTo>
                    <a:pt x="45" y="57"/>
                    <a:pt x="57" y="44"/>
                    <a:pt x="57" y="29"/>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192">
              <a:extLst>
                <a:ext uri="{FF2B5EF4-FFF2-40B4-BE49-F238E27FC236}">
                  <a16:creationId xmlns:a16="http://schemas.microsoft.com/office/drawing/2014/main" id="{57DA37FD-DCFA-4BB0-9723-BE8442979475}"/>
                </a:ext>
              </a:extLst>
            </p:cNvPr>
            <p:cNvSpPr>
              <a:spLocks noEditPoints="1"/>
            </p:cNvSpPr>
            <p:nvPr>
              <p:custDataLst>
                <p:tags r:id="rId105"/>
              </p:custDataLst>
            </p:nvPr>
          </p:nvSpPr>
          <p:spPr bwMode="auto">
            <a:xfrm>
              <a:off x="6823075" y="3078163"/>
              <a:ext cx="101600" cy="173038"/>
            </a:xfrm>
            <a:custGeom>
              <a:avLst/>
              <a:gdLst>
                <a:gd name="T0" fmla="*/ 157 w 157"/>
                <a:gd name="T1" fmla="*/ 76 h 249"/>
                <a:gd name="T2" fmla="*/ 108 w 157"/>
                <a:gd name="T3" fmla="*/ 0 h 249"/>
                <a:gd name="T4" fmla="*/ 0 w 157"/>
                <a:gd name="T5" fmla="*/ 174 h 249"/>
                <a:gd name="T6" fmla="*/ 48 w 157"/>
                <a:gd name="T7" fmla="*/ 249 h 249"/>
                <a:gd name="T8" fmla="*/ 157 w 157"/>
                <a:gd name="T9" fmla="*/ 76 h 249"/>
                <a:gd name="T10" fmla="*/ 40 w 157"/>
                <a:gd name="T11" fmla="*/ 119 h 249"/>
                <a:gd name="T12" fmla="*/ 108 w 157"/>
                <a:gd name="T13" fmla="*/ 10 h 249"/>
                <a:gd name="T14" fmla="*/ 130 w 157"/>
                <a:gd name="T15" fmla="*/ 56 h 249"/>
                <a:gd name="T16" fmla="*/ 120 w 157"/>
                <a:gd name="T17" fmla="*/ 119 h 249"/>
                <a:gd name="T18" fmla="*/ 40 w 157"/>
                <a:gd name="T19" fmla="*/ 119 h 249"/>
                <a:gd name="T20" fmla="*/ 117 w 157"/>
                <a:gd name="T21" fmla="*/ 131 h 249"/>
                <a:gd name="T22" fmla="*/ 89 w 157"/>
                <a:gd name="T23" fmla="*/ 205 h 249"/>
                <a:gd name="T24" fmla="*/ 49 w 157"/>
                <a:gd name="T25" fmla="*/ 240 h 249"/>
                <a:gd name="T26" fmla="*/ 26 w 157"/>
                <a:gd name="T27" fmla="*/ 194 h 249"/>
                <a:gd name="T28" fmla="*/ 37 w 157"/>
                <a:gd name="T29" fmla="*/ 131 h 249"/>
                <a:gd name="T30" fmla="*/ 117 w 157"/>
                <a:gd name="T31" fmla="*/ 131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7" h="249">
                  <a:moveTo>
                    <a:pt x="157" y="76"/>
                  </a:moveTo>
                  <a:cubicBezTo>
                    <a:pt x="157" y="40"/>
                    <a:pt x="143" y="0"/>
                    <a:pt x="108" y="0"/>
                  </a:cubicBezTo>
                  <a:cubicBezTo>
                    <a:pt x="56" y="0"/>
                    <a:pt x="0" y="94"/>
                    <a:pt x="0" y="174"/>
                  </a:cubicBezTo>
                  <a:cubicBezTo>
                    <a:pt x="0" y="215"/>
                    <a:pt x="16" y="249"/>
                    <a:pt x="48" y="249"/>
                  </a:cubicBezTo>
                  <a:cubicBezTo>
                    <a:pt x="101" y="249"/>
                    <a:pt x="157" y="154"/>
                    <a:pt x="157" y="76"/>
                  </a:cubicBezTo>
                  <a:close/>
                  <a:moveTo>
                    <a:pt x="40" y="119"/>
                  </a:moveTo>
                  <a:cubicBezTo>
                    <a:pt x="58" y="43"/>
                    <a:pt x="87" y="10"/>
                    <a:pt x="108" y="10"/>
                  </a:cubicBezTo>
                  <a:cubicBezTo>
                    <a:pt x="130" y="10"/>
                    <a:pt x="130" y="49"/>
                    <a:pt x="130" y="56"/>
                  </a:cubicBezTo>
                  <a:cubicBezTo>
                    <a:pt x="130" y="69"/>
                    <a:pt x="128" y="89"/>
                    <a:pt x="120" y="119"/>
                  </a:cubicBezTo>
                  <a:lnTo>
                    <a:pt x="40" y="119"/>
                  </a:lnTo>
                  <a:close/>
                  <a:moveTo>
                    <a:pt x="117" y="131"/>
                  </a:moveTo>
                  <a:cubicBezTo>
                    <a:pt x="107" y="169"/>
                    <a:pt x="99" y="188"/>
                    <a:pt x="89" y="205"/>
                  </a:cubicBezTo>
                  <a:cubicBezTo>
                    <a:pt x="78" y="223"/>
                    <a:pt x="64" y="240"/>
                    <a:pt x="49" y="240"/>
                  </a:cubicBezTo>
                  <a:cubicBezTo>
                    <a:pt x="30" y="240"/>
                    <a:pt x="26" y="213"/>
                    <a:pt x="26" y="194"/>
                  </a:cubicBezTo>
                  <a:cubicBezTo>
                    <a:pt x="26" y="171"/>
                    <a:pt x="33" y="144"/>
                    <a:pt x="37" y="131"/>
                  </a:cubicBezTo>
                  <a:lnTo>
                    <a:pt x="117" y="131"/>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93">
              <a:extLst>
                <a:ext uri="{FF2B5EF4-FFF2-40B4-BE49-F238E27FC236}">
                  <a16:creationId xmlns:a16="http://schemas.microsoft.com/office/drawing/2014/main" id="{8070250B-23A4-4CDC-A7CA-9F0AEA5707BF}"/>
                </a:ext>
              </a:extLst>
            </p:cNvPr>
            <p:cNvSpPr>
              <a:spLocks/>
            </p:cNvSpPr>
            <p:nvPr>
              <p:custDataLst>
                <p:tags r:id="rId106"/>
              </p:custDataLst>
            </p:nvPr>
          </p:nvSpPr>
          <p:spPr bwMode="auto">
            <a:xfrm>
              <a:off x="7046913" y="2936875"/>
              <a:ext cx="214313" cy="230188"/>
            </a:xfrm>
            <a:custGeom>
              <a:avLst/>
              <a:gdLst>
                <a:gd name="T0" fmla="*/ 175 w 331"/>
                <a:gd name="T1" fmla="*/ 176 h 332"/>
                <a:gd name="T2" fmla="*/ 315 w 331"/>
                <a:gd name="T3" fmla="*/ 176 h 332"/>
                <a:gd name="T4" fmla="*/ 331 w 331"/>
                <a:gd name="T5" fmla="*/ 166 h 332"/>
                <a:gd name="T6" fmla="*/ 315 w 331"/>
                <a:gd name="T7" fmla="*/ 156 h 332"/>
                <a:gd name="T8" fmla="*/ 175 w 331"/>
                <a:gd name="T9" fmla="*/ 156 h 332"/>
                <a:gd name="T10" fmla="*/ 175 w 331"/>
                <a:gd name="T11" fmla="*/ 17 h 332"/>
                <a:gd name="T12" fmla="*/ 166 w 331"/>
                <a:gd name="T13" fmla="*/ 0 h 332"/>
                <a:gd name="T14" fmla="*/ 156 w 331"/>
                <a:gd name="T15" fmla="*/ 17 h 332"/>
                <a:gd name="T16" fmla="*/ 156 w 331"/>
                <a:gd name="T17" fmla="*/ 156 h 332"/>
                <a:gd name="T18" fmla="*/ 16 w 331"/>
                <a:gd name="T19" fmla="*/ 156 h 332"/>
                <a:gd name="T20" fmla="*/ 0 w 331"/>
                <a:gd name="T21" fmla="*/ 166 h 332"/>
                <a:gd name="T22" fmla="*/ 16 w 331"/>
                <a:gd name="T23" fmla="*/ 176 h 332"/>
                <a:gd name="T24" fmla="*/ 156 w 331"/>
                <a:gd name="T25" fmla="*/ 176 h 332"/>
                <a:gd name="T26" fmla="*/ 156 w 331"/>
                <a:gd name="T27" fmla="*/ 316 h 332"/>
                <a:gd name="T28" fmla="*/ 166 w 331"/>
                <a:gd name="T29" fmla="*/ 332 h 332"/>
                <a:gd name="T30" fmla="*/ 175 w 331"/>
                <a:gd name="T31" fmla="*/ 316 h 332"/>
                <a:gd name="T32" fmla="*/ 175 w 331"/>
                <a:gd name="T33" fmla="*/ 176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31" h="332">
                  <a:moveTo>
                    <a:pt x="175" y="176"/>
                  </a:moveTo>
                  <a:lnTo>
                    <a:pt x="315" y="176"/>
                  </a:lnTo>
                  <a:cubicBezTo>
                    <a:pt x="322" y="176"/>
                    <a:pt x="331" y="176"/>
                    <a:pt x="331" y="166"/>
                  </a:cubicBezTo>
                  <a:cubicBezTo>
                    <a:pt x="331" y="156"/>
                    <a:pt x="322" y="156"/>
                    <a:pt x="315" y="156"/>
                  </a:cubicBezTo>
                  <a:lnTo>
                    <a:pt x="175" y="156"/>
                  </a:lnTo>
                  <a:lnTo>
                    <a:pt x="175" y="17"/>
                  </a:lnTo>
                  <a:cubicBezTo>
                    <a:pt x="175" y="10"/>
                    <a:pt x="175" y="0"/>
                    <a:pt x="166" y="0"/>
                  </a:cubicBezTo>
                  <a:cubicBezTo>
                    <a:pt x="156" y="0"/>
                    <a:pt x="156" y="10"/>
                    <a:pt x="156" y="17"/>
                  </a:cubicBezTo>
                  <a:lnTo>
                    <a:pt x="156" y="156"/>
                  </a:lnTo>
                  <a:lnTo>
                    <a:pt x="16" y="156"/>
                  </a:lnTo>
                  <a:cubicBezTo>
                    <a:pt x="9" y="156"/>
                    <a:pt x="0" y="156"/>
                    <a:pt x="0" y="166"/>
                  </a:cubicBezTo>
                  <a:cubicBezTo>
                    <a:pt x="0" y="176"/>
                    <a:pt x="9" y="176"/>
                    <a:pt x="16" y="176"/>
                  </a:cubicBezTo>
                  <a:lnTo>
                    <a:pt x="156" y="176"/>
                  </a:lnTo>
                  <a:lnTo>
                    <a:pt x="156" y="316"/>
                  </a:lnTo>
                  <a:cubicBezTo>
                    <a:pt x="156" y="323"/>
                    <a:pt x="156" y="332"/>
                    <a:pt x="166" y="332"/>
                  </a:cubicBezTo>
                  <a:cubicBezTo>
                    <a:pt x="175" y="332"/>
                    <a:pt x="175" y="323"/>
                    <a:pt x="175" y="316"/>
                  </a:cubicBezTo>
                  <a:lnTo>
                    <a:pt x="175" y="176"/>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194">
              <a:extLst>
                <a:ext uri="{FF2B5EF4-FFF2-40B4-BE49-F238E27FC236}">
                  <a16:creationId xmlns:a16="http://schemas.microsoft.com/office/drawing/2014/main" id="{BCD7B801-CA2B-49C3-80B4-347D3B3F6585}"/>
                </a:ext>
              </a:extLst>
            </p:cNvPr>
            <p:cNvSpPr>
              <a:spLocks noEditPoints="1"/>
            </p:cNvSpPr>
            <p:nvPr>
              <p:custDataLst>
                <p:tags r:id="rId107"/>
              </p:custDataLst>
            </p:nvPr>
          </p:nvSpPr>
          <p:spPr bwMode="auto">
            <a:xfrm>
              <a:off x="7364413" y="2986088"/>
              <a:ext cx="182563" cy="157163"/>
            </a:xfrm>
            <a:custGeom>
              <a:avLst/>
              <a:gdLst>
                <a:gd name="T0" fmla="*/ 217 w 280"/>
                <a:gd name="T1" fmla="*/ 102 h 226"/>
                <a:gd name="T2" fmla="*/ 134 w 280"/>
                <a:gd name="T3" fmla="*/ 0 h 226"/>
                <a:gd name="T4" fmla="*/ 0 w 280"/>
                <a:gd name="T5" fmla="*/ 141 h 226"/>
                <a:gd name="T6" fmla="*/ 81 w 280"/>
                <a:gd name="T7" fmla="*/ 226 h 226"/>
                <a:gd name="T8" fmla="*/ 186 w 280"/>
                <a:gd name="T9" fmla="*/ 184 h 226"/>
                <a:gd name="T10" fmla="*/ 231 w 280"/>
                <a:gd name="T11" fmla="*/ 226 h 226"/>
                <a:gd name="T12" fmla="*/ 273 w 280"/>
                <a:gd name="T13" fmla="*/ 190 h 226"/>
                <a:gd name="T14" fmla="*/ 267 w 280"/>
                <a:gd name="T15" fmla="*/ 185 h 226"/>
                <a:gd name="T16" fmla="*/ 261 w 280"/>
                <a:gd name="T17" fmla="*/ 190 h 226"/>
                <a:gd name="T18" fmla="*/ 233 w 280"/>
                <a:gd name="T19" fmla="*/ 215 h 226"/>
                <a:gd name="T20" fmla="*/ 217 w 280"/>
                <a:gd name="T21" fmla="*/ 164 h 226"/>
                <a:gd name="T22" fmla="*/ 222 w 280"/>
                <a:gd name="T23" fmla="*/ 146 h 226"/>
                <a:gd name="T24" fmla="*/ 280 w 280"/>
                <a:gd name="T25" fmla="*/ 29 h 226"/>
                <a:gd name="T26" fmla="*/ 274 w 280"/>
                <a:gd name="T27" fmla="*/ 24 h 226"/>
                <a:gd name="T28" fmla="*/ 266 w 280"/>
                <a:gd name="T29" fmla="*/ 34 h 226"/>
                <a:gd name="T30" fmla="*/ 217 w 280"/>
                <a:gd name="T31" fmla="*/ 133 h 226"/>
                <a:gd name="T32" fmla="*/ 217 w 280"/>
                <a:gd name="T33" fmla="*/ 102 h 226"/>
                <a:gd name="T34" fmla="*/ 184 w 280"/>
                <a:gd name="T35" fmla="*/ 171 h 226"/>
                <a:gd name="T36" fmla="*/ 82 w 280"/>
                <a:gd name="T37" fmla="*/ 215 h 226"/>
                <a:gd name="T38" fmla="*/ 37 w 280"/>
                <a:gd name="T39" fmla="*/ 160 h 226"/>
                <a:gd name="T40" fmla="*/ 66 w 280"/>
                <a:gd name="T41" fmla="*/ 56 h 226"/>
                <a:gd name="T42" fmla="*/ 134 w 280"/>
                <a:gd name="T43" fmla="*/ 11 h 226"/>
                <a:gd name="T44" fmla="*/ 183 w 280"/>
                <a:gd name="T45" fmla="*/ 115 h 226"/>
                <a:gd name="T46" fmla="*/ 184 w 280"/>
                <a:gd name="T47" fmla="*/ 171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80" h="226">
                  <a:moveTo>
                    <a:pt x="217" y="102"/>
                  </a:moveTo>
                  <a:cubicBezTo>
                    <a:pt x="217" y="24"/>
                    <a:pt x="171" y="0"/>
                    <a:pt x="134" y="0"/>
                  </a:cubicBezTo>
                  <a:cubicBezTo>
                    <a:pt x="66" y="0"/>
                    <a:pt x="0" y="71"/>
                    <a:pt x="0" y="141"/>
                  </a:cubicBezTo>
                  <a:cubicBezTo>
                    <a:pt x="0" y="188"/>
                    <a:pt x="30" y="226"/>
                    <a:pt x="81" y="226"/>
                  </a:cubicBezTo>
                  <a:cubicBezTo>
                    <a:pt x="112" y="226"/>
                    <a:pt x="148" y="214"/>
                    <a:pt x="186" y="184"/>
                  </a:cubicBezTo>
                  <a:cubicBezTo>
                    <a:pt x="193" y="210"/>
                    <a:pt x="209" y="226"/>
                    <a:pt x="231" y="226"/>
                  </a:cubicBezTo>
                  <a:cubicBezTo>
                    <a:pt x="258" y="226"/>
                    <a:pt x="273" y="198"/>
                    <a:pt x="273" y="190"/>
                  </a:cubicBezTo>
                  <a:cubicBezTo>
                    <a:pt x="273" y="187"/>
                    <a:pt x="270" y="185"/>
                    <a:pt x="267" y="185"/>
                  </a:cubicBezTo>
                  <a:cubicBezTo>
                    <a:pt x="264" y="185"/>
                    <a:pt x="262" y="187"/>
                    <a:pt x="261" y="190"/>
                  </a:cubicBezTo>
                  <a:cubicBezTo>
                    <a:pt x="252" y="215"/>
                    <a:pt x="234" y="215"/>
                    <a:pt x="233" y="215"/>
                  </a:cubicBezTo>
                  <a:cubicBezTo>
                    <a:pt x="217" y="215"/>
                    <a:pt x="217" y="176"/>
                    <a:pt x="217" y="164"/>
                  </a:cubicBezTo>
                  <a:cubicBezTo>
                    <a:pt x="217" y="153"/>
                    <a:pt x="217" y="152"/>
                    <a:pt x="222" y="146"/>
                  </a:cubicBezTo>
                  <a:cubicBezTo>
                    <a:pt x="269" y="87"/>
                    <a:pt x="280" y="29"/>
                    <a:pt x="280" y="29"/>
                  </a:cubicBezTo>
                  <a:cubicBezTo>
                    <a:pt x="280" y="28"/>
                    <a:pt x="279" y="24"/>
                    <a:pt x="274" y="24"/>
                  </a:cubicBezTo>
                  <a:cubicBezTo>
                    <a:pt x="269" y="24"/>
                    <a:pt x="269" y="25"/>
                    <a:pt x="266" y="34"/>
                  </a:cubicBezTo>
                  <a:cubicBezTo>
                    <a:pt x="257" y="66"/>
                    <a:pt x="241" y="104"/>
                    <a:pt x="217" y="133"/>
                  </a:cubicBezTo>
                  <a:lnTo>
                    <a:pt x="217" y="102"/>
                  </a:lnTo>
                  <a:close/>
                  <a:moveTo>
                    <a:pt x="184" y="171"/>
                  </a:moveTo>
                  <a:cubicBezTo>
                    <a:pt x="140" y="209"/>
                    <a:pt x="102" y="215"/>
                    <a:pt x="82" y="215"/>
                  </a:cubicBezTo>
                  <a:cubicBezTo>
                    <a:pt x="52" y="215"/>
                    <a:pt x="37" y="192"/>
                    <a:pt x="37" y="160"/>
                  </a:cubicBezTo>
                  <a:cubicBezTo>
                    <a:pt x="37" y="136"/>
                    <a:pt x="50" y="82"/>
                    <a:pt x="66" y="56"/>
                  </a:cubicBezTo>
                  <a:cubicBezTo>
                    <a:pt x="89" y="20"/>
                    <a:pt x="116" y="11"/>
                    <a:pt x="134" y="11"/>
                  </a:cubicBezTo>
                  <a:cubicBezTo>
                    <a:pt x="183" y="11"/>
                    <a:pt x="183" y="76"/>
                    <a:pt x="183" y="115"/>
                  </a:cubicBezTo>
                  <a:cubicBezTo>
                    <a:pt x="183" y="133"/>
                    <a:pt x="183" y="162"/>
                    <a:pt x="184" y="171"/>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195">
              <a:extLst>
                <a:ext uri="{FF2B5EF4-FFF2-40B4-BE49-F238E27FC236}">
                  <a16:creationId xmlns:a16="http://schemas.microsoft.com/office/drawing/2014/main" id="{688F800F-3E54-47B4-AC4D-65DEA71B3429}"/>
                </a:ext>
              </a:extLst>
            </p:cNvPr>
            <p:cNvSpPr>
              <a:spLocks/>
            </p:cNvSpPr>
            <p:nvPr>
              <p:custDataLst>
                <p:tags r:id="rId108"/>
              </p:custDataLst>
            </p:nvPr>
          </p:nvSpPr>
          <p:spPr bwMode="auto">
            <a:xfrm>
              <a:off x="7570788" y="3028950"/>
              <a:ext cx="104775" cy="166688"/>
            </a:xfrm>
            <a:custGeom>
              <a:avLst/>
              <a:gdLst>
                <a:gd name="T0" fmla="*/ 77 w 161"/>
                <a:gd name="T1" fmla="*/ 115 h 239"/>
                <a:gd name="T2" fmla="*/ 123 w 161"/>
                <a:gd name="T3" fmla="*/ 172 h 239"/>
                <a:gd name="T4" fmla="*/ 78 w 161"/>
                <a:gd name="T5" fmla="*/ 228 h 239"/>
                <a:gd name="T6" fmla="*/ 19 w 161"/>
                <a:gd name="T7" fmla="*/ 203 h 239"/>
                <a:gd name="T8" fmla="*/ 39 w 161"/>
                <a:gd name="T9" fmla="*/ 184 h 239"/>
                <a:gd name="T10" fmla="*/ 20 w 161"/>
                <a:gd name="T11" fmla="*/ 165 h 239"/>
                <a:gd name="T12" fmla="*/ 0 w 161"/>
                <a:gd name="T13" fmla="*/ 185 h 239"/>
                <a:gd name="T14" fmla="*/ 79 w 161"/>
                <a:gd name="T15" fmla="*/ 239 h 239"/>
                <a:gd name="T16" fmla="*/ 161 w 161"/>
                <a:gd name="T17" fmla="*/ 172 h 239"/>
                <a:gd name="T18" fmla="*/ 100 w 161"/>
                <a:gd name="T19" fmla="*/ 109 h 239"/>
                <a:gd name="T20" fmla="*/ 150 w 161"/>
                <a:gd name="T21" fmla="*/ 48 h 239"/>
                <a:gd name="T22" fmla="*/ 79 w 161"/>
                <a:gd name="T23" fmla="*/ 0 h 239"/>
                <a:gd name="T24" fmla="*/ 11 w 161"/>
                <a:gd name="T25" fmla="*/ 47 h 239"/>
                <a:gd name="T26" fmla="*/ 29 w 161"/>
                <a:gd name="T27" fmla="*/ 65 h 239"/>
                <a:gd name="T28" fmla="*/ 47 w 161"/>
                <a:gd name="T29" fmla="*/ 48 h 239"/>
                <a:gd name="T30" fmla="*/ 29 w 161"/>
                <a:gd name="T31" fmla="*/ 30 h 239"/>
                <a:gd name="T32" fmla="*/ 78 w 161"/>
                <a:gd name="T33" fmla="*/ 10 h 239"/>
                <a:gd name="T34" fmla="*/ 116 w 161"/>
                <a:gd name="T35" fmla="*/ 48 h 239"/>
                <a:gd name="T36" fmla="*/ 102 w 161"/>
                <a:gd name="T37" fmla="*/ 90 h 239"/>
                <a:gd name="T38" fmla="*/ 63 w 161"/>
                <a:gd name="T39" fmla="*/ 105 h 239"/>
                <a:gd name="T40" fmla="*/ 52 w 161"/>
                <a:gd name="T41" fmla="*/ 106 h 239"/>
                <a:gd name="T42" fmla="*/ 49 w 161"/>
                <a:gd name="T43" fmla="*/ 110 h 239"/>
                <a:gd name="T44" fmla="*/ 58 w 161"/>
                <a:gd name="T45" fmla="*/ 115 h 239"/>
                <a:gd name="T46" fmla="*/ 77 w 161"/>
                <a:gd name="T47" fmla="*/ 115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61" h="239">
                  <a:moveTo>
                    <a:pt x="77" y="115"/>
                  </a:moveTo>
                  <a:cubicBezTo>
                    <a:pt x="104" y="115"/>
                    <a:pt x="123" y="134"/>
                    <a:pt x="123" y="172"/>
                  </a:cubicBezTo>
                  <a:cubicBezTo>
                    <a:pt x="123" y="215"/>
                    <a:pt x="98" y="228"/>
                    <a:pt x="78" y="228"/>
                  </a:cubicBezTo>
                  <a:cubicBezTo>
                    <a:pt x="64" y="228"/>
                    <a:pt x="33" y="224"/>
                    <a:pt x="19" y="203"/>
                  </a:cubicBezTo>
                  <a:cubicBezTo>
                    <a:pt x="35" y="203"/>
                    <a:pt x="39" y="191"/>
                    <a:pt x="39" y="184"/>
                  </a:cubicBezTo>
                  <a:cubicBezTo>
                    <a:pt x="39" y="173"/>
                    <a:pt x="31" y="165"/>
                    <a:pt x="20" y="165"/>
                  </a:cubicBezTo>
                  <a:cubicBezTo>
                    <a:pt x="10" y="165"/>
                    <a:pt x="0" y="170"/>
                    <a:pt x="0" y="185"/>
                  </a:cubicBezTo>
                  <a:cubicBezTo>
                    <a:pt x="0" y="218"/>
                    <a:pt x="36" y="239"/>
                    <a:pt x="79" y="239"/>
                  </a:cubicBezTo>
                  <a:cubicBezTo>
                    <a:pt x="127" y="239"/>
                    <a:pt x="161" y="206"/>
                    <a:pt x="161" y="172"/>
                  </a:cubicBezTo>
                  <a:cubicBezTo>
                    <a:pt x="161" y="144"/>
                    <a:pt x="138" y="117"/>
                    <a:pt x="100" y="109"/>
                  </a:cubicBezTo>
                  <a:cubicBezTo>
                    <a:pt x="136" y="96"/>
                    <a:pt x="150" y="70"/>
                    <a:pt x="150" y="48"/>
                  </a:cubicBezTo>
                  <a:cubicBezTo>
                    <a:pt x="150" y="21"/>
                    <a:pt x="118" y="0"/>
                    <a:pt x="79" y="0"/>
                  </a:cubicBezTo>
                  <a:cubicBezTo>
                    <a:pt x="41" y="0"/>
                    <a:pt x="11" y="19"/>
                    <a:pt x="11" y="47"/>
                  </a:cubicBezTo>
                  <a:cubicBezTo>
                    <a:pt x="11" y="59"/>
                    <a:pt x="19" y="65"/>
                    <a:pt x="29" y="65"/>
                  </a:cubicBezTo>
                  <a:cubicBezTo>
                    <a:pt x="40" y="65"/>
                    <a:pt x="47" y="57"/>
                    <a:pt x="47" y="48"/>
                  </a:cubicBezTo>
                  <a:cubicBezTo>
                    <a:pt x="47" y="38"/>
                    <a:pt x="40" y="30"/>
                    <a:pt x="29" y="30"/>
                  </a:cubicBezTo>
                  <a:cubicBezTo>
                    <a:pt x="41" y="14"/>
                    <a:pt x="65" y="10"/>
                    <a:pt x="78" y="10"/>
                  </a:cubicBezTo>
                  <a:cubicBezTo>
                    <a:pt x="94" y="10"/>
                    <a:pt x="116" y="18"/>
                    <a:pt x="116" y="48"/>
                  </a:cubicBezTo>
                  <a:cubicBezTo>
                    <a:pt x="116" y="63"/>
                    <a:pt x="111" y="79"/>
                    <a:pt x="102" y="90"/>
                  </a:cubicBezTo>
                  <a:cubicBezTo>
                    <a:pt x="90" y="103"/>
                    <a:pt x="81" y="104"/>
                    <a:pt x="63" y="105"/>
                  </a:cubicBezTo>
                  <a:cubicBezTo>
                    <a:pt x="55" y="106"/>
                    <a:pt x="54" y="106"/>
                    <a:pt x="52" y="106"/>
                  </a:cubicBezTo>
                  <a:cubicBezTo>
                    <a:pt x="51" y="106"/>
                    <a:pt x="49" y="107"/>
                    <a:pt x="49" y="110"/>
                  </a:cubicBezTo>
                  <a:cubicBezTo>
                    <a:pt x="49" y="115"/>
                    <a:pt x="52" y="115"/>
                    <a:pt x="58" y="115"/>
                  </a:cubicBezTo>
                  <a:lnTo>
                    <a:pt x="77" y="115"/>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196">
              <a:extLst>
                <a:ext uri="{FF2B5EF4-FFF2-40B4-BE49-F238E27FC236}">
                  <a16:creationId xmlns:a16="http://schemas.microsoft.com/office/drawing/2014/main" id="{EBAD62A5-92BB-496E-A3FC-5BC9F9686E58}"/>
                </a:ext>
              </a:extLst>
            </p:cNvPr>
            <p:cNvSpPr>
              <a:spLocks/>
            </p:cNvSpPr>
            <p:nvPr>
              <p:custDataLst>
                <p:tags r:id="rId109"/>
              </p:custDataLst>
            </p:nvPr>
          </p:nvSpPr>
          <p:spPr bwMode="auto">
            <a:xfrm>
              <a:off x="7726363" y="2901950"/>
              <a:ext cx="182563" cy="244475"/>
            </a:xfrm>
            <a:custGeom>
              <a:avLst/>
              <a:gdLst>
                <a:gd name="T0" fmla="*/ 234 w 280"/>
                <a:gd name="T1" fmla="*/ 37 h 352"/>
                <a:gd name="T2" fmla="*/ 267 w 280"/>
                <a:gd name="T3" fmla="*/ 16 h 352"/>
                <a:gd name="T4" fmla="*/ 280 w 280"/>
                <a:gd name="T5" fmla="*/ 6 h 352"/>
                <a:gd name="T6" fmla="*/ 273 w 280"/>
                <a:gd name="T7" fmla="*/ 0 h 352"/>
                <a:gd name="T8" fmla="*/ 218 w 280"/>
                <a:gd name="T9" fmla="*/ 2 h 352"/>
                <a:gd name="T10" fmla="*/ 145 w 280"/>
                <a:gd name="T11" fmla="*/ 0 h 352"/>
                <a:gd name="T12" fmla="*/ 134 w 280"/>
                <a:gd name="T13" fmla="*/ 10 h 352"/>
                <a:gd name="T14" fmla="*/ 151 w 280"/>
                <a:gd name="T15" fmla="*/ 16 h 352"/>
                <a:gd name="T16" fmla="*/ 180 w 280"/>
                <a:gd name="T17" fmla="*/ 17 h 352"/>
                <a:gd name="T18" fmla="*/ 196 w 280"/>
                <a:gd name="T19" fmla="*/ 27 h 352"/>
                <a:gd name="T20" fmla="*/ 194 w 280"/>
                <a:gd name="T21" fmla="*/ 37 h 352"/>
                <a:gd name="T22" fmla="*/ 136 w 280"/>
                <a:gd name="T23" fmla="*/ 266 h 352"/>
                <a:gd name="T24" fmla="*/ 64 w 280"/>
                <a:gd name="T25" fmla="*/ 341 h 352"/>
                <a:gd name="T26" fmla="*/ 17 w 280"/>
                <a:gd name="T27" fmla="*/ 310 h 352"/>
                <a:gd name="T28" fmla="*/ 23 w 280"/>
                <a:gd name="T29" fmla="*/ 311 h 352"/>
                <a:gd name="T30" fmla="*/ 55 w 280"/>
                <a:gd name="T31" fmla="*/ 279 h 352"/>
                <a:gd name="T32" fmla="*/ 34 w 280"/>
                <a:gd name="T33" fmla="*/ 258 h 352"/>
                <a:gd name="T34" fmla="*/ 0 w 280"/>
                <a:gd name="T35" fmla="*/ 298 h 352"/>
                <a:gd name="T36" fmla="*/ 66 w 280"/>
                <a:gd name="T37" fmla="*/ 352 h 352"/>
                <a:gd name="T38" fmla="*/ 176 w 280"/>
                <a:gd name="T39" fmla="*/ 270 h 352"/>
                <a:gd name="T40" fmla="*/ 234 w 280"/>
                <a:gd name="T41" fmla="*/ 37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0" h="352">
                  <a:moveTo>
                    <a:pt x="234" y="37"/>
                  </a:moveTo>
                  <a:cubicBezTo>
                    <a:pt x="238" y="20"/>
                    <a:pt x="239" y="16"/>
                    <a:pt x="267" y="16"/>
                  </a:cubicBezTo>
                  <a:cubicBezTo>
                    <a:pt x="275" y="16"/>
                    <a:pt x="280" y="16"/>
                    <a:pt x="280" y="6"/>
                  </a:cubicBezTo>
                  <a:cubicBezTo>
                    <a:pt x="280" y="2"/>
                    <a:pt x="277" y="0"/>
                    <a:pt x="273" y="0"/>
                  </a:cubicBezTo>
                  <a:cubicBezTo>
                    <a:pt x="261" y="0"/>
                    <a:pt x="230" y="2"/>
                    <a:pt x="218" y="2"/>
                  </a:cubicBezTo>
                  <a:cubicBezTo>
                    <a:pt x="202" y="2"/>
                    <a:pt x="161" y="0"/>
                    <a:pt x="145" y="0"/>
                  </a:cubicBezTo>
                  <a:cubicBezTo>
                    <a:pt x="140" y="0"/>
                    <a:pt x="134" y="0"/>
                    <a:pt x="134" y="10"/>
                  </a:cubicBezTo>
                  <a:cubicBezTo>
                    <a:pt x="134" y="16"/>
                    <a:pt x="138" y="16"/>
                    <a:pt x="151" y="16"/>
                  </a:cubicBezTo>
                  <a:cubicBezTo>
                    <a:pt x="163" y="16"/>
                    <a:pt x="168" y="16"/>
                    <a:pt x="180" y="17"/>
                  </a:cubicBezTo>
                  <a:cubicBezTo>
                    <a:pt x="192" y="18"/>
                    <a:pt x="196" y="20"/>
                    <a:pt x="196" y="27"/>
                  </a:cubicBezTo>
                  <a:cubicBezTo>
                    <a:pt x="196" y="30"/>
                    <a:pt x="195" y="33"/>
                    <a:pt x="194" y="37"/>
                  </a:cubicBezTo>
                  <a:lnTo>
                    <a:pt x="136" y="266"/>
                  </a:lnTo>
                  <a:cubicBezTo>
                    <a:pt x="124" y="315"/>
                    <a:pt x="90" y="341"/>
                    <a:pt x="64" y="341"/>
                  </a:cubicBezTo>
                  <a:cubicBezTo>
                    <a:pt x="51" y="341"/>
                    <a:pt x="25" y="336"/>
                    <a:pt x="17" y="310"/>
                  </a:cubicBezTo>
                  <a:cubicBezTo>
                    <a:pt x="19" y="311"/>
                    <a:pt x="22" y="311"/>
                    <a:pt x="23" y="311"/>
                  </a:cubicBezTo>
                  <a:cubicBezTo>
                    <a:pt x="43" y="311"/>
                    <a:pt x="55" y="294"/>
                    <a:pt x="55" y="279"/>
                  </a:cubicBezTo>
                  <a:cubicBezTo>
                    <a:pt x="55" y="263"/>
                    <a:pt x="42" y="258"/>
                    <a:pt x="34" y="258"/>
                  </a:cubicBezTo>
                  <a:cubicBezTo>
                    <a:pt x="25" y="258"/>
                    <a:pt x="0" y="264"/>
                    <a:pt x="0" y="298"/>
                  </a:cubicBezTo>
                  <a:cubicBezTo>
                    <a:pt x="0" y="329"/>
                    <a:pt x="27" y="352"/>
                    <a:pt x="66" y="352"/>
                  </a:cubicBezTo>
                  <a:cubicBezTo>
                    <a:pt x="112" y="352"/>
                    <a:pt x="164" y="319"/>
                    <a:pt x="176" y="270"/>
                  </a:cubicBezTo>
                  <a:lnTo>
                    <a:pt x="234" y="37"/>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197">
              <a:extLst>
                <a:ext uri="{FF2B5EF4-FFF2-40B4-BE49-F238E27FC236}">
                  <a16:creationId xmlns:a16="http://schemas.microsoft.com/office/drawing/2014/main" id="{AF7313B0-81A3-43BE-9428-6645A3367314}"/>
                </a:ext>
              </a:extLst>
            </p:cNvPr>
            <p:cNvSpPr>
              <a:spLocks/>
            </p:cNvSpPr>
            <p:nvPr>
              <p:custDataLst>
                <p:tags r:id="rId110"/>
              </p:custDataLst>
            </p:nvPr>
          </p:nvSpPr>
          <p:spPr bwMode="auto">
            <a:xfrm>
              <a:off x="7899400" y="3082925"/>
              <a:ext cx="90488" cy="109538"/>
            </a:xfrm>
            <a:custGeom>
              <a:avLst/>
              <a:gdLst>
                <a:gd name="T0" fmla="*/ 125 w 139"/>
                <a:gd name="T1" fmla="*/ 23 h 157"/>
                <a:gd name="T2" fmla="*/ 111 w 139"/>
                <a:gd name="T3" fmla="*/ 39 h 157"/>
                <a:gd name="T4" fmla="*/ 122 w 139"/>
                <a:gd name="T5" fmla="*/ 50 h 157"/>
                <a:gd name="T6" fmla="*/ 139 w 139"/>
                <a:gd name="T7" fmla="*/ 30 h 157"/>
                <a:gd name="T8" fmla="*/ 92 w 139"/>
                <a:gd name="T9" fmla="*/ 0 h 157"/>
                <a:gd name="T10" fmla="*/ 28 w 139"/>
                <a:gd name="T11" fmla="*/ 51 h 157"/>
                <a:gd name="T12" fmla="*/ 41 w 139"/>
                <a:gd name="T13" fmla="*/ 76 h 157"/>
                <a:gd name="T14" fmla="*/ 80 w 139"/>
                <a:gd name="T15" fmla="*/ 89 h 157"/>
                <a:gd name="T16" fmla="*/ 110 w 139"/>
                <a:gd name="T17" fmla="*/ 112 h 157"/>
                <a:gd name="T18" fmla="*/ 91 w 139"/>
                <a:gd name="T19" fmla="*/ 140 h 157"/>
                <a:gd name="T20" fmla="*/ 56 w 139"/>
                <a:gd name="T21" fmla="*/ 148 h 157"/>
                <a:gd name="T22" fmla="*/ 14 w 139"/>
                <a:gd name="T23" fmla="*/ 133 h 157"/>
                <a:gd name="T24" fmla="*/ 34 w 139"/>
                <a:gd name="T25" fmla="*/ 113 h 157"/>
                <a:gd name="T26" fmla="*/ 20 w 139"/>
                <a:gd name="T27" fmla="*/ 100 h 157"/>
                <a:gd name="T28" fmla="*/ 0 w 139"/>
                <a:gd name="T29" fmla="*/ 124 h 157"/>
                <a:gd name="T30" fmla="*/ 56 w 139"/>
                <a:gd name="T31" fmla="*/ 157 h 157"/>
                <a:gd name="T32" fmla="*/ 132 w 139"/>
                <a:gd name="T33" fmla="*/ 100 h 157"/>
                <a:gd name="T34" fmla="*/ 84 w 139"/>
                <a:gd name="T35" fmla="*/ 59 h 157"/>
                <a:gd name="T36" fmla="*/ 70 w 139"/>
                <a:gd name="T37" fmla="*/ 56 h 157"/>
                <a:gd name="T38" fmla="*/ 51 w 139"/>
                <a:gd name="T39" fmla="*/ 39 h 157"/>
                <a:gd name="T40" fmla="*/ 65 w 139"/>
                <a:gd name="T41" fmla="*/ 16 h 157"/>
                <a:gd name="T42" fmla="*/ 92 w 139"/>
                <a:gd name="T43" fmla="*/ 10 h 157"/>
                <a:gd name="T44" fmla="*/ 125 w 139"/>
                <a:gd name="T45" fmla="*/ 23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39" h="157">
                  <a:moveTo>
                    <a:pt x="125" y="23"/>
                  </a:moveTo>
                  <a:cubicBezTo>
                    <a:pt x="116" y="25"/>
                    <a:pt x="111" y="32"/>
                    <a:pt x="111" y="39"/>
                  </a:cubicBezTo>
                  <a:cubicBezTo>
                    <a:pt x="111" y="47"/>
                    <a:pt x="118" y="50"/>
                    <a:pt x="122" y="50"/>
                  </a:cubicBezTo>
                  <a:cubicBezTo>
                    <a:pt x="126" y="50"/>
                    <a:pt x="139" y="48"/>
                    <a:pt x="139" y="30"/>
                  </a:cubicBezTo>
                  <a:cubicBezTo>
                    <a:pt x="139" y="8"/>
                    <a:pt x="114" y="0"/>
                    <a:pt x="92" y="0"/>
                  </a:cubicBezTo>
                  <a:cubicBezTo>
                    <a:pt x="38" y="0"/>
                    <a:pt x="28" y="40"/>
                    <a:pt x="28" y="51"/>
                  </a:cubicBezTo>
                  <a:cubicBezTo>
                    <a:pt x="28" y="64"/>
                    <a:pt x="36" y="72"/>
                    <a:pt x="41" y="76"/>
                  </a:cubicBezTo>
                  <a:cubicBezTo>
                    <a:pt x="50" y="83"/>
                    <a:pt x="56" y="85"/>
                    <a:pt x="80" y="89"/>
                  </a:cubicBezTo>
                  <a:cubicBezTo>
                    <a:pt x="87" y="90"/>
                    <a:pt x="110" y="95"/>
                    <a:pt x="110" y="112"/>
                  </a:cubicBezTo>
                  <a:cubicBezTo>
                    <a:pt x="110" y="118"/>
                    <a:pt x="106" y="131"/>
                    <a:pt x="91" y="140"/>
                  </a:cubicBezTo>
                  <a:cubicBezTo>
                    <a:pt x="77" y="148"/>
                    <a:pt x="60" y="148"/>
                    <a:pt x="56" y="148"/>
                  </a:cubicBezTo>
                  <a:cubicBezTo>
                    <a:pt x="42" y="148"/>
                    <a:pt x="22" y="144"/>
                    <a:pt x="14" y="133"/>
                  </a:cubicBezTo>
                  <a:cubicBezTo>
                    <a:pt x="26" y="132"/>
                    <a:pt x="34" y="123"/>
                    <a:pt x="34" y="113"/>
                  </a:cubicBezTo>
                  <a:cubicBezTo>
                    <a:pt x="34" y="104"/>
                    <a:pt x="27" y="100"/>
                    <a:pt x="20" y="100"/>
                  </a:cubicBezTo>
                  <a:cubicBezTo>
                    <a:pt x="10" y="100"/>
                    <a:pt x="0" y="108"/>
                    <a:pt x="0" y="124"/>
                  </a:cubicBezTo>
                  <a:cubicBezTo>
                    <a:pt x="0" y="144"/>
                    <a:pt x="22" y="157"/>
                    <a:pt x="56" y="157"/>
                  </a:cubicBezTo>
                  <a:cubicBezTo>
                    <a:pt x="120" y="157"/>
                    <a:pt x="132" y="113"/>
                    <a:pt x="132" y="100"/>
                  </a:cubicBezTo>
                  <a:cubicBezTo>
                    <a:pt x="132" y="68"/>
                    <a:pt x="97" y="61"/>
                    <a:pt x="84" y="59"/>
                  </a:cubicBezTo>
                  <a:cubicBezTo>
                    <a:pt x="81" y="58"/>
                    <a:pt x="72" y="57"/>
                    <a:pt x="70" y="56"/>
                  </a:cubicBezTo>
                  <a:cubicBezTo>
                    <a:pt x="57" y="54"/>
                    <a:pt x="51" y="46"/>
                    <a:pt x="51" y="39"/>
                  </a:cubicBezTo>
                  <a:cubicBezTo>
                    <a:pt x="51" y="31"/>
                    <a:pt x="57" y="21"/>
                    <a:pt x="65" y="16"/>
                  </a:cubicBezTo>
                  <a:cubicBezTo>
                    <a:pt x="74" y="11"/>
                    <a:pt x="86" y="10"/>
                    <a:pt x="92" y="10"/>
                  </a:cubicBezTo>
                  <a:cubicBezTo>
                    <a:pt x="99" y="10"/>
                    <a:pt x="118" y="11"/>
                    <a:pt x="125" y="23"/>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48" name="Group 347" descr="\documentclass{article}&#10;\usepackage{amsfonts}&#10;\usepackage{amssymb}&#10;\usepackage{amsmath}&#10;\usepackage{mathtools}&#10;\usepackage{physics}&#10;\pagestyle{empty}&#10;\begin{document}&#10;&#10;\begin{align*}&#10;J_t &amp; = \sum_{i=0}^{N-1} \norm{\vb*{\theta}_d - \vb*{\theta}(i)}^2 &gt; 0 \\&#10;J_{\vb*{\dot{\theta}}} &amp; = \sum_{i=0}^{N-1} \norm{\vb*{\dot{\theta}}(i)}^2 &gt; 0 \\&#10;J_s &amp; = \sum_{i=0}^{N-1} \norm{\vb{u}(i+1) - \vb{u}(i)}^2 &gt; 0&#10;\end{align*}&#10;&#10;&#10;\end{document}" title="IguanaTex Vector Display">
            <a:extLst>
              <a:ext uri="{FF2B5EF4-FFF2-40B4-BE49-F238E27FC236}">
                <a16:creationId xmlns:a16="http://schemas.microsoft.com/office/drawing/2014/main" id="{3158AD6D-0ADB-48D7-938D-3934F27256B2}"/>
              </a:ext>
            </a:extLst>
          </p:cNvPr>
          <p:cNvGrpSpPr>
            <a:grpSpLocks noChangeAspect="1"/>
          </p:cNvGrpSpPr>
          <p:nvPr>
            <p:custDataLst>
              <p:tags r:id="rId2"/>
            </p:custDataLst>
          </p:nvPr>
        </p:nvGrpSpPr>
        <p:grpSpPr>
          <a:xfrm>
            <a:off x="1995487" y="2266950"/>
            <a:ext cx="4533901" cy="3278188"/>
            <a:chOff x="1995487" y="2266950"/>
            <a:chExt cx="4533901" cy="3278188"/>
          </a:xfrm>
        </p:grpSpPr>
        <p:sp>
          <p:nvSpPr>
            <p:cNvPr id="274" name="Freeform 86">
              <a:extLst>
                <a:ext uri="{FF2B5EF4-FFF2-40B4-BE49-F238E27FC236}">
                  <a16:creationId xmlns:a16="http://schemas.microsoft.com/office/drawing/2014/main" id="{58B28B01-E3C0-41DE-8610-BBB9D225A89E}"/>
                </a:ext>
              </a:extLst>
            </p:cNvPr>
            <p:cNvSpPr>
              <a:spLocks/>
            </p:cNvSpPr>
            <p:nvPr>
              <p:custDataLst>
                <p:tags r:id="rId3"/>
              </p:custDataLst>
            </p:nvPr>
          </p:nvSpPr>
          <p:spPr bwMode="auto">
            <a:xfrm>
              <a:off x="2047875" y="2611438"/>
              <a:ext cx="182563" cy="231775"/>
            </a:xfrm>
            <a:custGeom>
              <a:avLst/>
              <a:gdLst>
                <a:gd name="T0" fmla="*/ 234 w 280"/>
                <a:gd name="T1" fmla="*/ 36 h 351"/>
                <a:gd name="T2" fmla="*/ 267 w 280"/>
                <a:gd name="T3" fmla="*/ 15 h 351"/>
                <a:gd name="T4" fmla="*/ 280 w 280"/>
                <a:gd name="T5" fmla="*/ 6 h 351"/>
                <a:gd name="T6" fmla="*/ 273 w 280"/>
                <a:gd name="T7" fmla="*/ 0 h 351"/>
                <a:gd name="T8" fmla="*/ 218 w 280"/>
                <a:gd name="T9" fmla="*/ 1 h 351"/>
                <a:gd name="T10" fmla="*/ 145 w 280"/>
                <a:gd name="T11" fmla="*/ 0 h 351"/>
                <a:gd name="T12" fmla="*/ 134 w 280"/>
                <a:gd name="T13" fmla="*/ 10 h 351"/>
                <a:gd name="T14" fmla="*/ 151 w 280"/>
                <a:gd name="T15" fmla="*/ 15 h 351"/>
                <a:gd name="T16" fmla="*/ 180 w 280"/>
                <a:gd name="T17" fmla="*/ 16 h 351"/>
                <a:gd name="T18" fmla="*/ 196 w 280"/>
                <a:gd name="T19" fmla="*/ 26 h 351"/>
                <a:gd name="T20" fmla="*/ 194 w 280"/>
                <a:gd name="T21" fmla="*/ 37 h 351"/>
                <a:gd name="T22" fmla="*/ 136 w 280"/>
                <a:gd name="T23" fmla="*/ 265 h 351"/>
                <a:gd name="T24" fmla="*/ 64 w 280"/>
                <a:gd name="T25" fmla="*/ 340 h 351"/>
                <a:gd name="T26" fmla="*/ 17 w 280"/>
                <a:gd name="T27" fmla="*/ 309 h 351"/>
                <a:gd name="T28" fmla="*/ 23 w 280"/>
                <a:gd name="T29" fmla="*/ 310 h 351"/>
                <a:gd name="T30" fmla="*/ 55 w 280"/>
                <a:gd name="T31" fmla="*/ 278 h 351"/>
                <a:gd name="T32" fmla="*/ 33 w 280"/>
                <a:gd name="T33" fmla="*/ 257 h 351"/>
                <a:gd name="T34" fmla="*/ 0 w 280"/>
                <a:gd name="T35" fmla="*/ 297 h 351"/>
                <a:gd name="T36" fmla="*/ 66 w 280"/>
                <a:gd name="T37" fmla="*/ 351 h 351"/>
                <a:gd name="T38" fmla="*/ 176 w 280"/>
                <a:gd name="T39" fmla="*/ 269 h 351"/>
                <a:gd name="T40" fmla="*/ 234 w 280"/>
                <a:gd name="T41" fmla="*/ 36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0" h="351">
                  <a:moveTo>
                    <a:pt x="234" y="36"/>
                  </a:moveTo>
                  <a:cubicBezTo>
                    <a:pt x="238" y="20"/>
                    <a:pt x="239" y="15"/>
                    <a:pt x="267" y="15"/>
                  </a:cubicBezTo>
                  <a:cubicBezTo>
                    <a:pt x="275" y="15"/>
                    <a:pt x="280" y="15"/>
                    <a:pt x="280" y="6"/>
                  </a:cubicBezTo>
                  <a:cubicBezTo>
                    <a:pt x="280" y="1"/>
                    <a:pt x="277" y="0"/>
                    <a:pt x="273" y="0"/>
                  </a:cubicBezTo>
                  <a:cubicBezTo>
                    <a:pt x="261" y="0"/>
                    <a:pt x="230" y="1"/>
                    <a:pt x="218" y="1"/>
                  </a:cubicBezTo>
                  <a:cubicBezTo>
                    <a:pt x="202" y="1"/>
                    <a:pt x="161" y="0"/>
                    <a:pt x="145" y="0"/>
                  </a:cubicBezTo>
                  <a:cubicBezTo>
                    <a:pt x="140" y="0"/>
                    <a:pt x="134" y="0"/>
                    <a:pt x="134" y="10"/>
                  </a:cubicBezTo>
                  <a:cubicBezTo>
                    <a:pt x="134" y="15"/>
                    <a:pt x="138" y="15"/>
                    <a:pt x="151" y="15"/>
                  </a:cubicBezTo>
                  <a:cubicBezTo>
                    <a:pt x="163" y="15"/>
                    <a:pt x="168" y="15"/>
                    <a:pt x="180" y="16"/>
                  </a:cubicBezTo>
                  <a:cubicBezTo>
                    <a:pt x="192" y="18"/>
                    <a:pt x="196" y="19"/>
                    <a:pt x="196" y="26"/>
                  </a:cubicBezTo>
                  <a:cubicBezTo>
                    <a:pt x="196" y="29"/>
                    <a:pt x="195" y="33"/>
                    <a:pt x="194" y="37"/>
                  </a:cubicBezTo>
                  <a:lnTo>
                    <a:pt x="136" y="265"/>
                  </a:lnTo>
                  <a:cubicBezTo>
                    <a:pt x="124" y="314"/>
                    <a:pt x="90" y="340"/>
                    <a:pt x="64" y="340"/>
                  </a:cubicBezTo>
                  <a:cubicBezTo>
                    <a:pt x="51" y="340"/>
                    <a:pt x="25" y="335"/>
                    <a:pt x="17" y="309"/>
                  </a:cubicBezTo>
                  <a:cubicBezTo>
                    <a:pt x="19" y="310"/>
                    <a:pt x="22" y="310"/>
                    <a:pt x="23" y="310"/>
                  </a:cubicBezTo>
                  <a:cubicBezTo>
                    <a:pt x="42" y="310"/>
                    <a:pt x="55" y="293"/>
                    <a:pt x="55" y="278"/>
                  </a:cubicBezTo>
                  <a:cubicBezTo>
                    <a:pt x="55" y="262"/>
                    <a:pt x="42" y="257"/>
                    <a:pt x="33" y="257"/>
                  </a:cubicBezTo>
                  <a:cubicBezTo>
                    <a:pt x="25" y="257"/>
                    <a:pt x="0" y="263"/>
                    <a:pt x="0" y="297"/>
                  </a:cubicBezTo>
                  <a:cubicBezTo>
                    <a:pt x="0" y="328"/>
                    <a:pt x="26" y="351"/>
                    <a:pt x="66" y="351"/>
                  </a:cubicBezTo>
                  <a:cubicBezTo>
                    <a:pt x="112" y="351"/>
                    <a:pt x="164" y="318"/>
                    <a:pt x="176" y="269"/>
                  </a:cubicBezTo>
                  <a:lnTo>
                    <a:pt x="234" y="36"/>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5" name="Freeform 87">
              <a:extLst>
                <a:ext uri="{FF2B5EF4-FFF2-40B4-BE49-F238E27FC236}">
                  <a16:creationId xmlns:a16="http://schemas.microsoft.com/office/drawing/2014/main" id="{2647B5FD-F63A-4254-84DE-3391D98AB04A}"/>
                </a:ext>
              </a:extLst>
            </p:cNvPr>
            <p:cNvSpPr>
              <a:spLocks/>
            </p:cNvSpPr>
            <p:nvPr>
              <p:custDataLst>
                <p:tags r:id="rId4"/>
              </p:custDataLst>
            </p:nvPr>
          </p:nvSpPr>
          <p:spPr bwMode="auto">
            <a:xfrm>
              <a:off x="2214562" y="2741613"/>
              <a:ext cx="77788" cy="147638"/>
            </a:xfrm>
            <a:custGeom>
              <a:avLst/>
              <a:gdLst>
                <a:gd name="T0" fmla="*/ 71 w 117"/>
                <a:gd name="T1" fmla="*/ 80 h 222"/>
                <a:gd name="T2" fmla="*/ 106 w 117"/>
                <a:gd name="T3" fmla="*/ 80 h 222"/>
                <a:gd name="T4" fmla="*/ 117 w 117"/>
                <a:gd name="T5" fmla="*/ 73 h 222"/>
                <a:gd name="T6" fmla="*/ 107 w 117"/>
                <a:gd name="T7" fmla="*/ 68 h 222"/>
                <a:gd name="T8" fmla="*/ 74 w 117"/>
                <a:gd name="T9" fmla="*/ 68 h 222"/>
                <a:gd name="T10" fmla="*/ 87 w 117"/>
                <a:gd name="T11" fmla="*/ 16 h 222"/>
                <a:gd name="T12" fmla="*/ 88 w 117"/>
                <a:gd name="T13" fmla="*/ 11 h 222"/>
                <a:gd name="T14" fmla="*/ 76 w 117"/>
                <a:gd name="T15" fmla="*/ 0 h 222"/>
                <a:gd name="T16" fmla="*/ 60 w 117"/>
                <a:gd name="T17" fmla="*/ 15 h 222"/>
                <a:gd name="T18" fmla="*/ 46 w 117"/>
                <a:gd name="T19" fmla="*/ 68 h 222"/>
                <a:gd name="T20" fmla="*/ 11 w 117"/>
                <a:gd name="T21" fmla="*/ 68 h 222"/>
                <a:gd name="T22" fmla="*/ 0 w 117"/>
                <a:gd name="T23" fmla="*/ 75 h 222"/>
                <a:gd name="T24" fmla="*/ 10 w 117"/>
                <a:gd name="T25" fmla="*/ 80 h 222"/>
                <a:gd name="T26" fmla="*/ 43 w 117"/>
                <a:gd name="T27" fmla="*/ 80 h 222"/>
                <a:gd name="T28" fmla="*/ 23 w 117"/>
                <a:gd name="T29" fmla="*/ 163 h 222"/>
                <a:gd name="T30" fmla="*/ 17 w 117"/>
                <a:gd name="T31" fmla="*/ 188 h 222"/>
                <a:gd name="T32" fmla="*/ 55 w 117"/>
                <a:gd name="T33" fmla="*/ 222 h 222"/>
                <a:gd name="T34" fmla="*/ 115 w 117"/>
                <a:gd name="T35" fmla="*/ 168 h 222"/>
                <a:gd name="T36" fmla="*/ 110 w 117"/>
                <a:gd name="T37" fmla="*/ 164 h 222"/>
                <a:gd name="T38" fmla="*/ 102 w 117"/>
                <a:gd name="T39" fmla="*/ 170 h 222"/>
                <a:gd name="T40" fmla="*/ 56 w 117"/>
                <a:gd name="T41" fmla="*/ 212 h 222"/>
                <a:gd name="T42" fmla="*/ 44 w 117"/>
                <a:gd name="T43" fmla="*/ 195 h 222"/>
                <a:gd name="T44" fmla="*/ 46 w 117"/>
                <a:gd name="T45" fmla="*/ 180 h 222"/>
                <a:gd name="T46" fmla="*/ 71 w 117"/>
                <a:gd name="T47" fmla="*/ 80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222">
                  <a:moveTo>
                    <a:pt x="71" y="80"/>
                  </a:moveTo>
                  <a:lnTo>
                    <a:pt x="106" y="80"/>
                  </a:lnTo>
                  <a:cubicBezTo>
                    <a:pt x="113" y="80"/>
                    <a:pt x="117" y="80"/>
                    <a:pt x="117" y="73"/>
                  </a:cubicBezTo>
                  <a:cubicBezTo>
                    <a:pt x="117" y="68"/>
                    <a:pt x="113" y="68"/>
                    <a:pt x="107" y="68"/>
                  </a:cubicBezTo>
                  <a:lnTo>
                    <a:pt x="74" y="68"/>
                  </a:lnTo>
                  <a:lnTo>
                    <a:pt x="87" y="16"/>
                  </a:lnTo>
                  <a:cubicBezTo>
                    <a:pt x="87" y="14"/>
                    <a:pt x="88" y="13"/>
                    <a:pt x="88" y="11"/>
                  </a:cubicBezTo>
                  <a:cubicBezTo>
                    <a:pt x="88" y="5"/>
                    <a:pt x="83" y="0"/>
                    <a:pt x="76" y="0"/>
                  </a:cubicBezTo>
                  <a:cubicBezTo>
                    <a:pt x="67" y="0"/>
                    <a:pt x="62" y="6"/>
                    <a:pt x="60" y="15"/>
                  </a:cubicBezTo>
                  <a:cubicBezTo>
                    <a:pt x="57" y="24"/>
                    <a:pt x="62" y="7"/>
                    <a:pt x="46" y="68"/>
                  </a:cubicBezTo>
                  <a:lnTo>
                    <a:pt x="11" y="68"/>
                  </a:lnTo>
                  <a:cubicBezTo>
                    <a:pt x="4" y="68"/>
                    <a:pt x="0" y="68"/>
                    <a:pt x="0" y="75"/>
                  </a:cubicBezTo>
                  <a:cubicBezTo>
                    <a:pt x="0" y="80"/>
                    <a:pt x="4" y="80"/>
                    <a:pt x="10" y="80"/>
                  </a:cubicBezTo>
                  <a:lnTo>
                    <a:pt x="43" y="80"/>
                  </a:lnTo>
                  <a:lnTo>
                    <a:pt x="23" y="163"/>
                  </a:lnTo>
                  <a:cubicBezTo>
                    <a:pt x="20" y="171"/>
                    <a:pt x="17" y="184"/>
                    <a:pt x="17" y="188"/>
                  </a:cubicBezTo>
                  <a:cubicBezTo>
                    <a:pt x="17" y="209"/>
                    <a:pt x="35" y="222"/>
                    <a:pt x="55" y="222"/>
                  </a:cubicBezTo>
                  <a:cubicBezTo>
                    <a:pt x="93" y="222"/>
                    <a:pt x="115" y="173"/>
                    <a:pt x="115" y="168"/>
                  </a:cubicBezTo>
                  <a:cubicBezTo>
                    <a:pt x="115" y="164"/>
                    <a:pt x="111" y="164"/>
                    <a:pt x="110" y="164"/>
                  </a:cubicBezTo>
                  <a:cubicBezTo>
                    <a:pt x="106" y="164"/>
                    <a:pt x="105" y="164"/>
                    <a:pt x="102" y="170"/>
                  </a:cubicBezTo>
                  <a:cubicBezTo>
                    <a:pt x="93" y="192"/>
                    <a:pt x="75" y="212"/>
                    <a:pt x="56" y="212"/>
                  </a:cubicBezTo>
                  <a:cubicBezTo>
                    <a:pt x="48" y="212"/>
                    <a:pt x="44" y="207"/>
                    <a:pt x="44" y="195"/>
                  </a:cubicBezTo>
                  <a:cubicBezTo>
                    <a:pt x="44" y="191"/>
                    <a:pt x="45" y="184"/>
                    <a:pt x="46" y="180"/>
                  </a:cubicBezTo>
                  <a:lnTo>
                    <a:pt x="71" y="8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6" name="Freeform 88">
              <a:extLst>
                <a:ext uri="{FF2B5EF4-FFF2-40B4-BE49-F238E27FC236}">
                  <a16:creationId xmlns:a16="http://schemas.microsoft.com/office/drawing/2014/main" id="{EF469B9C-02ED-488B-B0B3-D9C4C48BCF05}"/>
                </a:ext>
              </a:extLst>
            </p:cNvPr>
            <p:cNvSpPr>
              <a:spLocks noEditPoints="1"/>
            </p:cNvSpPr>
            <p:nvPr>
              <p:custDataLst>
                <p:tags r:id="rId5"/>
              </p:custDataLst>
            </p:nvPr>
          </p:nvSpPr>
          <p:spPr bwMode="auto">
            <a:xfrm>
              <a:off x="2428875" y="2714625"/>
              <a:ext cx="215900" cy="77788"/>
            </a:xfrm>
            <a:custGeom>
              <a:avLst/>
              <a:gdLst>
                <a:gd name="T0" fmla="*/ 314 w 331"/>
                <a:gd name="T1" fmla="*/ 20 h 117"/>
                <a:gd name="T2" fmla="*/ 331 w 331"/>
                <a:gd name="T3" fmla="*/ 10 h 117"/>
                <a:gd name="T4" fmla="*/ 315 w 331"/>
                <a:gd name="T5" fmla="*/ 0 h 117"/>
                <a:gd name="T6" fmla="*/ 16 w 331"/>
                <a:gd name="T7" fmla="*/ 0 h 117"/>
                <a:gd name="T8" fmla="*/ 0 w 331"/>
                <a:gd name="T9" fmla="*/ 10 h 117"/>
                <a:gd name="T10" fmla="*/ 17 w 331"/>
                <a:gd name="T11" fmla="*/ 20 h 117"/>
                <a:gd name="T12" fmla="*/ 314 w 331"/>
                <a:gd name="T13" fmla="*/ 20 h 117"/>
                <a:gd name="T14" fmla="*/ 315 w 331"/>
                <a:gd name="T15" fmla="*/ 117 h 117"/>
                <a:gd name="T16" fmla="*/ 331 w 331"/>
                <a:gd name="T17" fmla="*/ 107 h 117"/>
                <a:gd name="T18" fmla="*/ 314 w 331"/>
                <a:gd name="T19" fmla="*/ 97 h 117"/>
                <a:gd name="T20" fmla="*/ 17 w 331"/>
                <a:gd name="T21" fmla="*/ 97 h 117"/>
                <a:gd name="T22" fmla="*/ 0 w 331"/>
                <a:gd name="T23" fmla="*/ 107 h 117"/>
                <a:gd name="T24" fmla="*/ 16 w 331"/>
                <a:gd name="T25" fmla="*/ 117 h 117"/>
                <a:gd name="T26" fmla="*/ 315 w 331"/>
                <a:gd name="T27" fmla="*/ 117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1" h="117">
                  <a:moveTo>
                    <a:pt x="314" y="20"/>
                  </a:moveTo>
                  <a:cubicBezTo>
                    <a:pt x="322" y="20"/>
                    <a:pt x="331" y="20"/>
                    <a:pt x="331" y="10"/>
                  </a:cubicBezTo>
                  <a:cubicBezTo>
                    <a:pt x="331" y="0"/>
                    <a:pt x="322" y="0"/>
                    <a:pt x="315" y="0"/>
                  </a:cubicBezTo>
                  <a:lnTo>
                    <a:pt x="16" y="0"/>
                  </a:lnTo>
                  <a:cubicBezTo>
                    <a:pt x="9" y="0"/>
                    <a:pt x="0" y="0"/>
                    <a:pt x="0" y="10"/>
                  </a:cubicBezTo>
                  <a:cubicBezTo>
                    <a:pt x="0" y="20"/>
                    <a:pt x="9" y="20"/>
                    <a:pt x="17" y="20"/>
                  </a:cubicBezTo>
                  <a:lnTo>
                    <a:pt x="314" y="20"/>
                  </a:lnTo>
                  <a:close/>
                  <a:moveTo>
                    <a:pt x="315" y="117"/>
                  </a:moveTo>
                  <a:cubicBezTo>
                    <a:pt x="322" y="117"/>
                    <a:pt x="331" y="117"/>
                    <a:pt x="331" y="107"/>
                  </a:cubicBezTo>
                  <a:cubicBezTo>
                    <a:pt x="331" y="97"/>
                    <a:pt x="322" y="97"/>
                    <a:pt x="314" y="97"/>
                  </a:cubicBezTo>
                  <a:lnTo>
                    <a:pt x="17" y="97"/>
                  </a:lnTo>
                  <a:cubicBezTo>
                    <a:pt x="9" y="97"/>
                    <a:pt x="0" y="97"/>
                    <a:pt x="0" y="107"/>
                  </a:cubicBezTo>
                  <a:cubicBezTo>
                    <a:pt x="0" y="117"/>
                    <a:pt x="9" y="117"/>
                    <a:pt x="16" y="117"/>
                  </a:cubicBezTo>
                  <a:lnTo>
                    <a:pt x="315" y="117"/>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7" name="Freeform 89">
              <a:extLst>
                <a:ext uri="{FF2B5EF4-FFF2-40B4-BE49-F238E27FC236}">
                  <a16:creationId xmlns:a16="http://schemas.microsoft.com/office/drawing/2014/main" id="{079EF574-F3C7-463A-843F-A72BD3D98CE5}"/>
                </a:ext>
              </a:extLst>
            </p:cNvPr>
            <p:cNvSpPr>
              <a:spLocks/>
            </p:cNvSpPr>
            <p:nvPr>
              <p:custDataLst>
                <p:tags r:id="rId6"/>
              </p:custDataLst>
            </p:nvPr>
          </p:nvSpPr>
          <p:spPr bwMode="auto">
            <a:xfrm>
              <a:off x="2770187" y="2266950"/>
              <a:ext cx="201613" cy="157163"/>
            </a:xfrm>
            <a:custGeom>
              <a:avLst/>
              <a:gdLst>
                <a:gd name="T0" fmla="*/ 266 w 310"/>
                <a:gd name="T1" fmla="*/ 38 h 238"/>
                <a:gd name="T2" fmla="*/ 303 w 310"/>
                <a:gd name="T3" fmla="*/ 13 h 238"/>
                <a:gd name="T4" fmla="*/ 310 w 310"/>
                <a:gd name="T5" fmla="*/ 5 h 238"/>
                <a:gd name="T6" fmla="*/ 305 w 310"/>
                <a:gd name="T7" fmla="*/ 0 h 238"/>
                <a:gd name="T8" fmla="*/ 269 w 310"/>
                <a:gd name="T9" fmla="*/ 2 h 238"/>
                <a:gd name="T10" fmla="*/ 232 w 310"/>
                <a:gd name="T11" fmla="*/ 0 h 238"/>
                <a:gd name="T12" fmla="*/ 225 w 310"/>
                <a:gd name="T13" fmla="*/ 8 h 238"/>
                <a:gd name="T14" fmla="*/ 233 w 310"/>
                <a:gd name="T15" fmla="*/ 13 h 238"/>
                <a:gd name="T16" fmla="*/ 255 w 310"/>
                <a:gd name="T17" fmla="*/ 27 h 238"/>
                <a:gd name="T18" fmla="*/ 253 w 310"/>
                <a:gd name="T19" fmla="*/ 35 h 238"/>
                <a:gd name="T20" fmla="*/ 215 w 310"/>
                <a:gd name="T21" fmla="*/ 188 h 238"/>
                <a:gd name="T22" fmla="*/ 127 w 310"/>
                <a:gd name="T23" fmla="*/ 6 h 238"/>
                <a:gd name="T24" fmla="*/ 115 w 310"/>
                <a:gd name="T25" fmla="*/ 0 h 238"/>
                <a:gd name="T26" fmla="*/ 67 w 310"/>
                <a:gd name="T27" fmla="*/ 0 h 238"/>
                <a:gd name="T28" fmla="*/ 56 w 310"/>
                <a:gd name="T29" fmla="*/ 8 h 238"/>
                <a:gd name="T30" fmla="*/ 68 w 310"/>
                <a:gd name="T31" fmla="*/ 13 h 238"/>
                <a:gd name="T32" fmla="*/ 90 w 310"/>
                <a:gd name="T33" fmla="*/ 15 h 238"/>
                <a:gd name="T34" fmla="*/ 43 w 310"/>
                <a:gd name="T35" fmla="*/ 201 h 238"/>
                <a:gd name="T36" fmla="*/ 7 w 310"/>
                <a:gd name="T37" fmla="*/ 226 h 238"/>
                <a:gd name="T38" fmla="*/ 0 w 310"/>
                <a:gd name="T39" fmla="*/ 233 h 238"/>
                <a:gd name="T40" fmla="*/ 5 w 310"/>
                <a:gd name="T41" fmla="*/ 238 h 238"/>
                <a:gd name="T42" fmla="*/ 41 w 310"/>
                <a:gd name="T43" fmla="*/ 237 h 238"/>
                <a:gd name="T44" fmla="*/ 78 w 310"/>
                <a:gd name="T45" fmla="*/ 238 h 238"/>
                <a:gd name="T46" fmla="*/ 85 w 310"/>
                <a:gd name="T47" fmla="*/ 231 h 238"/>
                <a:gd name="T48" fmla="*/ 77 w 310"/>
                <a:gd name="T49" fmla="*/ 226 h 238"/>
                <a:gd name="T50" fmla="*/ 55 w 310"/>
                <a:gd name="T51" fmla="*/ 211 h 238"/>
                <a:gd name="T52" fmla="*/ 56 w 310"/>
                <a:gd name="T53" fmla="*/ 203 h 238"/>
                <a:gd name="T54" fmla="*/ 101 w 310"/>
                <a:gd name="T55" fmla="*/ 24 h 238"/>
                <a:gd name="T56" fmla="*/ 203 w 310"/>
                <a:gd name="T57" fmla="*/ 233 h 238"/>
                <a:gd name="T58" fmla="*/ 211 w 310"/>
                <a:gd name="T59" fmla="*/ 238 h 238"/>
                <a:gd name="T60" fmla="*/ 218 w 310"/>
                <a:gd name="T61" fmla="*/ 231 h 238"/>
                <a:gd name="T62" fmla="*/ 266 w 310"/>
                <a:gd name="T63" fmla="*/ 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10" h="238">
                  <a:moveTo>
                    <a:pt x="266" y="38"/>
                  </a:moveTo>
                  <a:cubicBezTo>
                    <a:pt x="270" y="25"/>
                    <a:pt x="275" y="14"/>
                    <a:pt x="303" y="13"/>
                  </a:cubicBezTo>
                  <a:cubicBezTo>
                    <a:pt x="305" y="13"/>
                    <a:pt x="310" y="13"/>
                    <a:pt x="310" y="5"/>
                  </a:cubicBezTo>
                  <a:cubicBezTo>
                    <a:pt x="310" y="3"/>
                    <a:pt x="309" y="0"/>
                    <a:pt x="305" y="0"/>
                  </a:cubicBezTo>
                  <a:cubicBezTo>
                    <a:pt x="294" y="0"/>
                    <a:pt x="281" y="2"/>
                    <a:pt x="269" y="2"/>
                  </a:cubicBezTo>
                  <a:cubicBezTo>
                    <a:pt x="260" y="2"/>
                    <a:pt x="240" y="0"/>
                    <a:pt x="232" y="0"/>
                  </a:cubicBezTo>
                  <a:cubicBezTo>
                    <a:pt x="230" y="0"/>
                    <a:pt x="225" y="0"/>
                    <a:pt x="225" y="8"/>
                  </a:cubicBezTo>
                  <a:cubicBezTo>
                    <a:pt x="225" y="13"/>
                    <a:pt x="229" y="13"/>
                    <a:pt x="233" y="13"/>
                  </a:cubicBezTo>
                  <a:cubicBezTo>
                    <a:pt x="249" y="13"/>
                    <a:pt x="255" y="18"/>
                    <a:pt x="255" y="27"/>
                  </a:cubicBezTo>
                  <a:cubicBezTo>
                    <a:pt x="255" y="30"/>
                    <a:pt x="255" y="32"/>
                    <a:pt x="253" y="35"/>
                  </a:cubicBezTo>
                  <a:lnTo>
                    <a:pt x="215" y="188"/>
                  </a:lnTo>
                  <a:lnTo>
                    <a:pt x="127" y="6"/>
                  </a:lnTo>
                  <a:cubicBezTo>
                    <a:pt x="124" y="0"/>
                    <a:pt x="123" y="0"/>
                    <a:pt x="115" y="0"/>
                  </a:cubicBezTo>
                  <a:lnTo>
                    <a:pt x="67" y="0"/>
                  </a:lnTo>
                  <a:cubicBezTo>
                    <a:pt x="61" y="0"/>
                    <a:pt x="56" y="0"/>
                    <a:pt x="56" y="8"/>
                  </a:cubicBezTo>
                  <a:cubicBezTo>
                    <a:pt x="56" y="13"/>
                    <a:pt x="60" y="13"/>
                    <a:pt x="68" y="13"/>
                  </a:cubicBezTo>
                  <a:cubicBezTo>
                    <a:pt x="75" y="13"/>
                    <a:pt x="83" y="13"/>
                    <a:pt x="90" y="15"/>
                  </a:cubicBezTo>
                  <a:lnTo>
                    <a:pt x="43" y="201"/>
                  </a:lnTo>
                  <a:cubicBezTo>
                    <a:pt x="40" y="214"/>
                    <a:pt x="34" y="225"/>
                    <a:pt x="7" y="226"/>
                  </a:cubicBezTo>
                  <a:cubicBezTo>
                    <a:pt x="5" y="226"/>
                    <a:pt x="0" y="226"/>
                    <a:pt x="0" y="233"/>
                  </a:cubicBezTo>
                  <a:cubicBezTo>
                    <a:pt x="0" y="237"/>
                    <a:pt x="2" y="238"/>
                    <a:pt x="5" y="238"/>
                  </a:cubicBezTo>
                  <a:cubicBezTo>
                    <a:pt x="16" y="238"/>
                    <a:pt x="29" y="237"/>
                    <a:pt x="41" y="237"/>
                  </a:cubicBezTo>
                  <a:cubicBezTo>
                    <a:pt x="49" y="237"/>
                    <a:pt x="70" y="238"/>
                    <a:pt x="78" y="238"/>
                  </a:cubicBezTo>
                  <a:cubicBezTo>
                    <a:pt x="82" y="238"/>
                    <a:pt x="85" y="237"/>
                    <a:pt x="85" y="231"/>
                  </a:cubicBezTo>
                  <a:cubicBezTo>
                    <a:pt x="85" y="226"/>
                    <a:pt x="81" y="226"/>
                    <a:pt x="77" y="226"/>
                  </a:cubicBezTo>
                  <a:cubicBezTo>
                    <a:pt x="55" y="225"/>
                    <a:pt x="55" y="216"/>
                    <a:pt x="55" y="211"/>
                  </a:cubicBezTo>
                  <a:cubicBezTo>
                    <a:pt x="55" y="210"/>
                    <a:pt x="55" y="208"/>
                    <a:pt x="56" y="203"/>
                  </a:cubicBezTo>
                  <a:lnTo>
                    <a:pt x="101" y="24"/>
                  </a:lnTo>
                  <a:lnTo>
                    <a:pt x="203" y="233"/>
                  </a:lnTo>
                  <a:cubicBezTo>
                    <a:pt x="206" y="238"/>
                    <a:pt x="207" y="238"/>
                    <a:pt x="211" y="238"/>
                  </a:cubicBezTo>
                  <a:cubicBezTo>
                    <a:pt x="216" y="238"/>
                    <a:pt x="216" y="237"/>
                    <a:pt x="218" y="231"/>
                  </a:cubicBezTo>
                  <a:lnTo>
                    <a:pt x="266" y="38"/>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8" name="Freeform 90">
              <a:extLst>
                <a:ext uri="{FF2B5EF4-FFF2-40B4-BE49-F238E27FC236}">
                  <a16:creationId xmlns:a16="http://schemas.microsoft.com/office/drawing/2014/main" id="{1360BF7C-F7DF-49AB-A00A-F00E051DB8DF}"/>
                </a:ext>
              </a:extLst>
            </p:cNvPr>
            <p:cNvSpPr>
              <a:spLocks/>
            </p:cNvSpPr>
            <p:nvPr>
              <p:custDataLst>
                <p:tags r:id="rId7"/>
              </p:custDataLst>
            </p:nvPr>
          </p:nvSpPr>
          <p:spPr bwMode="auto">
            <a:xfrm>
              <a:off x="3008312" y="2360613"/>
              <a:ext cx="153988" cy="11113"/>
            </a:xfrm>
            <a:custGeom>
              <a:avLst/>
              <a:gdLst>
                <a:gd name="T0" fmla="*/ 222 w 236"/>
                <a:gd name="T1" fmla="*/ 17 h 17"/>
                <a:gd name="T2" fmla="*/ 236 w 236"/>
                <a:gd name="T3" fmla="*/ 8 h 17"/>
                <a:gd name="T4" fmla="*/ 222 w 236"/>
                <a:gd name="T5" fmla="*/ 0 h 17"/>
                <a:gd name="T6" fmla="*/ 14 w 236"/>
                <a:gd name="T7" fmla="*/ 0 h 17"/>
                <a:gd name="T8" fmla="*/ 0 w 236"/>
                <a:gd name="T9" fmla="*/ 8 h 17"/>
                <a:gd name="T10" fmla="*/ 14 w 236"/>
                <a:gd name="T11" fmla="*/ 17 h 17"/>
                <a:gd name="T12" fmla="*/ 222 w 236"/>
                <a:gd name="T13" fmla="*/ 17 h 17"/>
              </a:gdLst>
              <a:ahLst/>
              <a:cxnLst>
                <a:cxn ang="0">
                  <a:pos x="T0" y="T1"/>
                </a:cxn>
                <a:cxn ang="0">
                  <a:pos x="T2" y="T3"/>
                </a:cxn>
                <a:cxn ang="0">
                  <a:pos x="T4" y="T5"/>
                </a:cxn>
                <a:cxn ang="0">
                  <a:pos x="T6" y="T7"/>
                </a:cxn>
                <a:cxn ang="0">
                  <a:pos x="T8" y="T9"/>
                </a:cxn>
                <a:cxn ang="0">
                  <a:pos x="T10" y="T11"/>
                </a:cxn>
                <a:cxn ang="0">
                  <a:pos x="T12" y="T13"/>
                </a:cxn>
              </a:cxnLst>
              <a:rect l="0" t="0" r="r" b="b"/>
              <a:pathLst>
                <a:path w="236" h="17">
                  <a:moveTo>
                    <a:pt x="222" y="17"/>
                  </a:moveTo>
                  <a:cubicBezTo>
                    <a:pt x="227" y="17"/>
                    <a:pt x="236" y="17"/>
                    <a:pt x="236" y="8"/>
                  </a:cubicBezTo>
                  <a:cubicBezTo>
                    <a:pt x="236" y="0"/>
                    <a:pt x="228" y="0"/>
                    <a:pt x="222" y="0"/>
                  </a:cubicBezTo>
                  <a:lnTo>
                    <a:pt x="14" y="0"/>
                  </a:lnTo>
                  <a:cubicBezTo>
                    <a:pt x="8" y="0"/>
                    <a:pt x="0" y="0"/>
                    <a:pt x="0" y="8"/>
                  </a:cubicBezTo>
                  <a:cubicBezTo>
                    <a:pt x="0" y="17"/>
                    <a:pt x="8" y="17"/>
                    <a:pt x="14" y="17"/>
                  </a:cubicBezTo>
                  <a:lnTo>
                    <a:pt x="222" y="17"/>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9" name="Freeform 91">
              <a:extLst>
                <a:ext uri="{FF2B5EF4-FFF2-40B4-BE49-F238E27FC236}">
                  <a16:creationId xmlns:a16="http://schemas.microsoft.com/office/drawing/2014/main" id="{EE40B05B-87AC-4505-8BD8-F864B7AC9781}"/>
                </a:ext>
              </a:extLst>
            </p:cNvPr>
            <p:cNvSpPr>
              <a:spLocks/>
            </p:cNvSpPr>
            <p:nvPr>
              <p:custDataLst>
                <p:tags r:id="rId8"/>
              </p:custDataLst>
            </p:nvPr>
          </p:nvSpPr>
          <p:spPr bwMode="auto">
            <a:xfrm>
              <a:off x="3211512" y="2271713"/>
              <a:ext cx="84138" cy="152400"/>
            </a:xfrm>
            <a:custGeom>
              <a:avLst/>
              <a:gdLst>
                <a:gd name="T0" fmla="*/ 79 w 127"/>
                <a:gd name="T1" fmla="*/ 10 h 231"/>
                <a:gd name="T2" fmla="*/ 68 w 127"/>
                <a:gd name="T3" fmla="*/ 0 h 231"/>
                <a:gd name="T4" fmla="*/ 0 w 127"/>
                <a:gd name="T5" fmla="*/ 22 h 231"/>
                <a:gd name="T6" fmla="*/ 0 w 127"/>
                <a:gd name="T7" fmla="*/ 35 h 231"/>
                <a:gd name="T8" fmla="*/ 50 w 127"/>
                <a:gd name="T9" fmla="*/ 25 h 231"/>
                <a:gd name="T10" fmla="*/ 50 w 127"/>
                <a:gd name="T11" fmla="*/ 203 h 231"/>
                <a:gd name="T12" fmla="*/ 16 w 127"/>
                <a:gd name="T13" fmla="*/ 219 h 231"/>
                <a:gd name="T14" fmla="*/ 2 w 127"/>
                <a:gd name="T15" fmla="*/ 219 h 231"/>
                <a:gd name="T16" fmla="*/ 2 w 127"/>
                <a:gd name="T17" fmla="*/ 231 h 231"/>
                <a:gd name="T18" fmla="*/ 64 w 127"/>
                <a:gd name="T19" fmla="*/ 230 h 231"/>
                <a:gd name="T20" fmla="*/ 127 w 127"/>
                <a:gd name="T21" fmla="*/ 231 h 231"/>
                <a:gd name="T22" fmla="*/ 127 w 127"/>
                <a:gd name="T23" fmla="*/ 219 h 231"/>
                <a:gd name="T24" fmla="*/ 113 w 127"/>
                <a:gd name="T25" fmla="*/ 219 h 231"/>
                <a:gd name="T26" fmla="*/ 79 w 127"/>
                <a:gd name="T27" fmla="*/ 203 h 231"/>
                <a:gd name="T28" fmla="*/ 79 w 127"/>
                <a:gd name="T29" fmla="*/ 1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7" h="231">
                  <a:moveTo>
                    <a:pt x="79" y="10"/>
                  </a:moveTo>
                  <a:cubicBezTo>
                    <a:pt x="79" y="0"/>
                    <a:pt x="78" y="0"/>
                    <a:pt x="68" y="0"/>
                  </a:cubicBezTo>
                  <a:cubicBezTo>
                    <a:pt x="46" y="22"/>
                    <a:pt x="14" y="22"/>
                    <a:pt x="0" y="22"/>
                  </a:cubicBezTo>
                  <a:lnTo>
                    <a:pt x="0" y="35"/>
                  </a:lnTo>
                  <a:cubicBezTo>
                    <a:pt x="8" y="35"/>
                    <a:pt x="31" y="35"/>
                    <a:pt x="50" y="25"/>
                  </a:cubicBezTo>
                  <a:lnTo>
                    <a:pt x="50" y="203"/>
                  </a:lnTo>
                  <a:cubicBezTo>
                    <a:pt x="50" y="214"/>
                    <a:pt x="50" y="219"/>
                    <a:pt x="16" y="219"/>
                  </a:cubicBezTo>
                  <a:lnTo>
                    <a:pt x="2" y="219"/>
                  </a:lnTo>
                  <a:lnTo>
                    <a:pt x="2" y="231"/>
                  </a:lnTo>
                  <a:cubicBezTo>
                    <a:pt x="9" y="231"/>
                    <a:pt x="51" y="230"/>
                    <a:pt x="64" y="230"/>
                  </a:cubicBezTo>
                  <a:cubicBezTo>
                    <a:pt x="75" y="230"/>
                    <a:pt x="119" y="231"/>
                    <a:pt x="127" y="231"/>
                  </a:cubicBezTo>
                  <a:lnTo>
                    <a:pt x="127" y="219"/>
                  </a:lnTo>
                  <a:lnTo>
                    <a:pt x="113" y="219"/>
                  </a:lnTo>
                  <a:cubicBezTo>
                    <a:pt x="79" y="219"/>
                    <a:pt x="79" y="214"/>
                    <a:pt x="79" y="203"/>
                  </a:cubicBezTo>
                  <a:lnTo>
                    <a:pt x="79" y="1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0" name="Freeform 92">
              <a:extLst>
                <a:ext uri="{FF2B5EF4-FFF2-40B4-BE49-F238E27FC236}">
                  <a16:creationId xmlns:a16="http://schemas.microsoft.com/office/drawing/2014/main" id="{C5FB1F9F-D325-4B72-8308-1DED6AAF668E}"/>
                </a:ext>
              </a:extLst>
            </p:cNvPr>
            <p:cNvSpPr>
              <a:spLocks/>
            </p:cNvSpPr>
            <p:nvPr>
              <p:custDataLst>
                <p:tags r:id="rId9"/>
              </p:custDataLst>
            </p:nvPr>
          </p:nvSpPr>
          <p:spPr bwMode="auto">
            <a:xfrm>
              <a:off x="2817812" y="2522538"/>
              <a:ext cx="434975" cy="461963"/>
            </a:xfrm>
            <a:custGeom>
              <a:avLst/>
              <a:gdLst>
                <a:gd name="T0" fmla="*/ 603 w 664"/>
                <a:gd name="T1" fmla="*/ 698 h 698"/>
                <a:gd name="T2" fmla="*/ 664 w 664"/>
                <a:gd name="T3" fmla="*/ 539 h 698"/>
                <a:gd name="T4" fmla="*/ 651 w 664"/>
                <a:gd name="T5" fmla="*/ 539 h 698"/>
                <a:gd name="T6" fmla="*/ 522 w 664"/>
                <a:gd name="T7" fmla="*/ 639 h 698"/>
                <a:gd name="T8" fmla="*/ 367 w 664"/>
                <a:gd name="T9" fmla="*/ 655 h 698"/>
                <a:gd name="T10" fmla="*/ 66 w 664"/>
                <a:gd name="T11" fmla="*/ 655 h 698"/>
                <a:gd name="T12" fmla="*/ 320 w 664"/>
                <a:gd name="T13" fmla="*/ 357 h 698"/>
                <a:gd name="T14" fmla="*/ 324 w 664"/>
                <a:gd name="T15" fmla="*/ 349 h 698"/>
                <a:gd name="T16" fmla="*/ 321 w 664"/>
                <a:gd name="T17" fmla="*/ 342 h 698"/>
                <a:gd name="T18" fmla="*/ 88 w 664"/>
                <a:gd name="T19" fmla="*/ 24 h 698"/>
                <a:gd name="T20" fmla="*/ 362 w 664"/>
                <a:gd name="T21" fmla="*/ 24 h 698"/>
                <a:gd name="T22" fmla="*/ 478 w 664"/>
                <a:gd name="T23" fmla="*/ 32 h 698"/>
                <a:gd name="T24" fmla="*/ 588 w 664"/>
                <a:gd name="T25" fmla="*/ 69 h 698"/>
                <a:gd name="T26" fmla="*/ 651 w 664"/>
                <a:gd name="T27" fmla="*/ 140 h 698"/>
                <a:gd name="T28" fmla="*/ 664 w 664"/>
                <a:gd name="T29" fmla="*/ 140 h 698"/>
                <a:gd name="T30" fmla="*/ 603 w 664"/>
                <a:gd name="T31" fmla="*/ 0 h 698"/>
                <a:gd name="T32" fmla="*/ 14 w 664"/>
                <a:gd name="T33" fmla="*/ 0 h 698"/>
                <a:gd name="T34" fmla="*/ 1 w 664"/>
                <a:gd name="T35" fmla="*/ 3 h 698"/>
                <a:gd name="T36" fmla="*/ 0 w 664"/>
                <a:gd name="T37" fmla="*/ 20 h 698"/>
                <a:gd name="T38" fmla="*/ 264 w 664"/>
                <a:gd name="T39" fmla="*/ 381 h 698"/>
                <a:gd name="T40" fmla="*/ 6 w 664"/>
                <a:gd name="T41" fmla="*/ 684 h 698"/>
                <a:gd name="T42" fmla="*/ 1 w 664"/>
                <a:gd name="T43" fmla="*/ 693 h 698"/>
                <a:gd name="T44" fmla="*/ 14 w 664"/>
                <a:gd name="T45" fmla="*/ 698 h 698"/>
                <a:gd name="T46" fmla="*/ 603 w 664"/>
                <a:gd name="T47" fmla="*/ 698 h 6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64" h="698">
                  <a:moveTo>
                    <a:pt x="603" y="698"/>
                  </a:moveTo>
                  <a:lnTo>
                    <a:pt x="664" y="539"/>
                  </a:lnTo>
                  <a:lnTo>
                    <a:pt x="651" y="539"/>
                  </a:lnTo>
                  <a:cubicBezTo>
                    <a:pt x="632" y="590"/>
                    <a:pt x="579" y="624"/>
                    <a:pt x="522" y="639"/>
                  </a:cubicBezTo>
                  <a:cubicBezTo>
                    <a:pt x="511" y="642"/>
                    <a:pt x="462" y="655"/>
                    <a:pt x="367" y="655"/>
                  </a:cubicBezTo>
                  <a:lnTo>
                    <a:pt x="66" y="655"/>
                  </a:lnTo>
                  <a:lnTo>
                    <a:pt x="320" y="357"/>
                  </a:lnTo>
                  <a:cubicBezTo>
                    <a:pt x="323" y="353"/>
                    <a:pt x="324" y="352"/>
                    <a:pt x="324" y="349"/>
                  </a:cubicBezTo>
                  <a:cubicBezTo>
                    <a:pt x="324" y="348"/>
                    <a:pt x="324" y="347"/>
                    <a:pt x="321" y="342"/>
                  </a:cubicBezTo>
                  <a:lnTo>
                    <a:pt x="88" y="24"/>
                  </a:lnTo>
                  <a:lnTo>
                    <a:pt x="362" y="24"/>
                  </a:lnTo>
                  <a:cubicBezTo>
                    <a:pt x="428" y="24"/>
                    <a:pt x="474" y="31"/>
                    <a:pt x="478" y="32"/>
                  </a:cubicBezTo>
                  <a:cubicBezTo>
                    <a:pt x="505" y="36"/>
                    <a:pt x="549" y="44"/>
                    <a:pt x="588" y="69"/>
                  </a:cubicBezTo>
                  <a:cubicBezTo>
                    <a:pt x="600" y="77"/>
                    <a:pt x="634" y="100"/>
                    <a:pt x="651" y="140"/>
                  </a:cubicBezTo>
                  <a:lnTo>
                    <a:pt x="664" y="140"/>
                  </a:lnTo>
                  <a:lnTo>
                    <a:pt x="603" y="0"/>
                  </a:lnTo>
                  <a:lnTo>
                    <a:pt x="14" y="0"/>
                  </a:lnTo>
                  <a:cubicBezTo>
                    <a:pt x="3" y="0"/>
                    <a:pt x="2" y="0"/>
                    <a:pt x="1" y="3"/>
                  </a:cubicBezTo>
                  <a:cubicBezTo>
                    <a:pt x="0" y="5"/>
                    <a:pt x="0" y="14"/>
                    <a:pt x="0" y="20"/>
                  </a:cubicBezTo>
                  <a:lnTo>
                    <a:pt x="264" y="381"/>
                  </a:lnTo>
                  <a:lnTo>
                    <a:pt x="6" y="684"/>
                  </a:lnTo>
                  <a:cubicBezTo>
                    <a:pt x="1" y="690"/>
                    <a:pt x="1" y="692"/>
                    <a:pt x="1" y="693"/>
                  </a:cubicBezTo>
                  <a:cubicBezTo>
                    <a:pt x="1" y="698"/>
                    <a:pt x="5" y="698"/>
                    <a:pt x="14" y="698"/>
                  </a:cubicBezTo>
                  <a:lnTo>
                    <a:pt x="603" y="698"/>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1" name="Freeform 93">
              <a:extLst>
                <a:ext uri="{FF2B5EF4-FFF2-40B4-BE49-F238E27FC236}">
                  <a16:creationId xmlns:a16="http://schemas.microsoft.com/office/drawing/2014/main" id="{EF386463-217D-46AD-A001-C366E75F88CA}"/>
                </a:ext>
              </a:extLst>
            </p:cNvPr>
            <p:cNvSpPr>
              <a:spLocks noEditPoints="1"/>
            </p:cNvSpPr>
            <p:nvPr>
              <p:custDataLst>
                <p:tags r:id="rId10"/>
              </p:custDataLst>
            </p:nvPr>
          </p:nvSpPr>
          <p:spPr bwMode="auto">
            <a:xfrm>
              <a:off x="2835275" y="3071813"/>
              <a:ext cx="68263" cy="155575"/>
            </a:xfrm>
            <a:custGeom>
              <a:avLst/>
              <a:gdLst>
                <a:gd name="T0" fmla="*/ 96 w 105"/>
                <a:gd name="T1" fmla="*/ 13 h 235"/>
                <a:gd name="T2" fmla="*/ 82 w 105"/>
                <a:gd name="T3" fmla="*/ 0 h 235"/>
                <a:gd name="T4" fmla="*/ 63 w 105"/>
                <a:gd name="T5" fmla="*/ 19 h 235"/>
                <a:gd name="T6" fmla="*/ 77 w 105"/>
                <a:gd name="T7" fmla="*/ 32 h 235"/>
                <a:gd name="T8" fmla="*/ 96 w 105"/>
                <a:gd name="T9" fmla="*/ 13 h 235"/>
                <a:gd name="T10" fmla="*/ 25 w 105"/>
                <a:gd name="T11" fmla="*/ 190 h 235"/>
                <a:gd name="T12" fmla="*/ 22 w 105"/>
                <a:gd name="T13" fmla="*/ 205 h 235"/>
                <a:gd name="T14" fmla="*/ 55 w 105"/>
                <a:gd name="T15" fmla="*/ 235 h 235"/>
                <a:gd name="T16" fmla="*/ 105 w 105"/>
                <a:gd name="T17" fmla="*/ 181 h 235"/>
                <a:gd name="T18" fmla="*/ 100 w 105"/>
                <a:gd name="T19" fmla="*/ 177 h 235"/>
                <a:gd name="T20" fmla="*/ 93 w 105"/>
                <a:gd name="T21" fmla="*/ 183 h 235"/>
                <a:gd name="T22" fmla="*/ 56 w 105"/>
                <a:gd name="T23" fmla="*/ 225 h 235"/>
                <a:gd name="T24" fmla="*/ 47 w 105"/>
                <a:gd name="T25" fmla="*/ 213 h 235"/>
                <a:gd name="T26" fmla="*/ 53 w 105"/>
                <a:gd name="T27" fmla="*/ 190 h 235"/>
                <a:gd name="T28" fmla="*/ 64 w 105"/>
                <a:gd name="T29" fmla="*/ 162 h 235"/>
                <a:gd name="T30" fmla="*/ 81 w 105"/>
                <a:gd name="T31" fmla="*/ 118 h 235"/>
                <a:gd name="T32" fmla="*/ 83 w 105"/>
                <a:gd name="T33" fmla="*/ 107 h 235"/>
                <a:gd name="T34" fmla="*/ 50 w 105"/>
                <a:gd name="T35" fmla="*/ 77 h 235"/>
                <a:gd name="T36" fmla="*/ 0 w 105"/>
                <a:gd name="T37" fmla="*/ 131 h 235"/>
                <a:gd name="T38" fmla="*/ 6 w 105"/>
                <a:gd name="T39" fmla="*/ 135 h 235"/>
                <a:gd name="T40" fmla="*/ 12 w 105"/>
                <a:gd name="T41" fmla="*/ 130 h 235"/>
                <a:gd name="T42" fmla="*/ 49 w 105"/>
                <a:gd name="T43" fmla="*/ 87 h 235"/>
                <a:gd name="T44" fmla="*/ 58 w 105"/>
                <a:gd name="T45" fmla="*/ 99 h 235"/>
                <a:gd name="T46" fmla="*/ 47 w 105"/>
                <a:gd name="T47" fmla="*/ 134 h 235"/>
                <a:gd name="T48" fmla="*/ 25 w 105"/>
                <a:gd name="T49" fmla="*/ 190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5" h="235">
                  <a:moveTo>
                    <a:pt x="96" y="13"/>
                  </a:moveTo>
                  <a:cubicBezTo>
                    <a:pt x="96" y="8"/>
                    <a:pt x="92" y="0"/>
                    <a:pt x="82" y="0"/>
                  </a:cubicBezTo>
                  <a:cubicBezTo>
                    <a:pt x="73" y="0"/>
                    <a:pt x="63" y="9"/>
                    <a:pt x="63" y="19"/>
                  </a:cubicBezTo>
                  <a:cubicBezTo>
                    <a:pt x="63" y="25"/>
                    <a:pt x="67" y="32"/>
                    <a:pt x="77" y="32"/>
                  </a:cubicBezTo>
                  <a:cubicBezTo>
                    <a:pt x="87" y="32"/>
                    <a:pt x="96" y="23"/>
                    <a:pt x="96" y="13"/>
                  </a:cubicBezTo>
                  <a:close/>
                  <a:moveTo>
                    <a:pt x="25" y="190"/>
                  </a:moveTo>
                  <a:cubicBezTo>
                    <a:pt x="24" y="195"/>
                    <a:pt x="22" y="199"/>
                    <a:pt x="22" y="205"/>
                  </a:cubicBezTo>
                  <a:cubicBezTo>
                    <a:pt x="22" y="221"/>
                    <a:pt x="36" y="235"/>
                    <a:pt x="55" y="235"/>
                  </a:cubicBezTo>
                  <a:cubicBezTo>
                    <a:pt x="90" y="235"/>
                    <a:pt x="105" y="187"/>
                    <a:pt x="105" y="181"/>
                  </a:cubicBezTo>
                  <a:cubicBezTo>
                    <a:pt x="105" y="177"/>
                    <a:pt x="101" y="177"/>
                    <a:pt x="100" y="177"/>
                  </a:cubicBezTo>
                  <a:cubicBezTo>
                    <a:pt x="95" y="177"/>
                    <a:pt x="94" y="179"/>
                    <a:pt x="93" y="183"/>
                  </a:cubicBezTo>
                  <a:cubicBezTo>
                    <a:pt x="85" y="211"/>
                    <a:pt x="70" y="225"/>
                    <a:pt x="56" y="225"/>
                  </a:cubicBezTo>
                  <a:cubicBezTo>
                    <a:pt x="49" y="225"/>
                    <a:pt x="47" y="220"/>
                    <a:pt x="47" y="213"/>
                  </a:cubicBezTo>
                  <a:cubicBezTo>
                    <a:pt x="47" y="205"/>
                    <a:pt x="50" y="198"/>
                    <a:pt x="53" y="190"/>
                  </a:cubicBezTo>
                  <a:cubicBezTo>
                    <a:pt x="56" y="181"/>
                    <a:pt x="60" y="172"/>
                    <a:pt x="64" y="162"/>
                  </a:cubicBezTo>
                  <a:cubicBezTo>
                    <a:pt x="67" y="154"/>
                    <a:pt x="80" y="122"/>
                    <a:pt x="81" y="118"/>
                  </a:cubicBezTo>
                  <a:cubicBezTo>
                    <a:pt x="82" y="115"/>
                    <a:pt x="83" y="110"/>
                    <a:pt x="83" y="107"/>
                  </a:cubicBezTo>
                  <a:cubicBezTo>
                    <a:pt x="83" y="91"/>
                    <a:pt x="69" y="77"/>
                    <a:pt x="50" y="77"/>
                  </a:cubicBezTo>
                  <a:cubicBezTo>
                    <a:pt x="16" y="77"/>
                    <a:pt x="0" y="125"/>
                    <a:pt x="0" y="131"/>
                  </a:cubicBezTo>
                  <a:cubicBezTo>
                    <a:pt x="0" y="135"/>
                    <a:pt x="4" y="135"/>
                    <a:pt x="6" y="135"/>
                  </a:cubicBezTo>
                  <a:cubicBezTo>
                    <a:pt x="10" y="135"/>
                    <a:pt x="11" y="133"/>
                    <a:pt x="12" y="130"/>
                  </a:cubicBezTo>
                  <a:cubicBezTo>
                    <a:pt x="21" y="100"/>
                    <a:pt x="36" y="87"/>
                    <a:pt x="49" y="87"/>
                  </a:cubicBezTo>
                  <a:cubicBezTo>
                    <a:pt x="55" y="87"/>
                    <a:pt x="58" y="90"/>
                    <a:pt x="58" y="99"/>
                  </a:cubicBezTo>
                  <a:cubicBezTo>
                    <a:pt x="58" y="107"/>
                    <a:pt x="56" y="113"/>
                    <a:pt x="47" y="134"/>
                  </a:cubicBezTo>
                  <a:lnTo>
                    <a:pt x="25" y="19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2" name="Freeform 94">
              <a:extLst>
                <a:ext uri="{FF2B5EF4-FFF2-40B4-BE49-F238E27FC236}">
                  <a16:creationId xmlns:a16="http://schemas.microsoft.com/office/drawing/2014/main" id="{AA6CE79A-FA75-4298-A41C-C1704CF01FEB}"/>
                </a:ext>
              </a:extLst>
            </p:cNvPr>
            <p:cNvSpPr>
              <a:spLocks noEditPoints="1"/>
            </p:cNvSpPr>
            <p:nvPr>
              <p:custDataLst>
                <p:tags r:id="rId11"/>
              </p:custDataLst>
            </p:nvPr>
          </p:nvSpPr>
          <p:spPr bwMode="auto">
            <a:xfrm>
              <a:off x="2932112" y="3136900"/>
              <a:ext cx="168275" cy="61913"/>
            </a:xfrm>
            <a:custGeom>
              <a:avLst/>
              <a:gdLst>
                <a:gd name="T0" fmla="*/ 243 w 256"/>
                <a:gd name="T1" fmla="*/ 17 h 94"/>
                <a:gd name="T2" fmla="*/ 256 w 256"/>
                <a:gd name="T3" fmla="*/ 8 h 94"/>
                <a:gd name="T4" fmla="*/ 243 w 256"/>
                <a:gd name="T5" fmla="*/ 0 h 94"/>
                <a:gd name="T6" fmla="*/ 13 w 256"/>
                <a:gd name="T7" fmla="*/ 0 h 94"/>
                <a:gd name="T8" fmla="*/ 0 w 256"/>
                <a:gd name="T9" fmla="*/ 8 h 94"/>
                <a:gd name="T10" fmla="*/ 13 w 256"/>
                <a:gd name="T11" fmla="*/ 17 h 94"/>
                <a:gd name="T12" fmla="*/ 243 w 256"/>
                <a:gd name="T13" fmla="*/ 17 h 94"/>
                <a:gd name="T14" fmla="*/ 243 w 256"/>
                <a:gd name="T15" fmla="*/ 94 h 94"/>
                <a:gd name="T16" fmla="*/ 256 w 256"/>
                <a:gd name="T17" fmla="*/ 85 h 94"/>
                <a:gd name="T18" fmla="*/ 243 w 256"/>
                <a:gd name="T19" fmla="*/ 77 h 94"/>
                <a:gd name="T20" fmla="*/ 13 w 256"/>
                <a:gd name="T21" fmla="*/ 77 h 94"/>
                <a:gd name="T22" fmla="*/ 0 w 256"/>
                <a:gd name="T23" fmla="*/ 85 h 94"/>
                <a:gd name="T24" fmla="*/ 13 w 256"/>
                <a:gd name="T25" fmla="*/ 94 h 94"/>
                <a:gd name="T26" fmla="*/ 243 w 256"/>
                <a:gd name="T27" fmla="*/ 94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6" h="94">
                  <a:moveTo>
                    <a:pt x="243" y="17"/>
                  </a:moveTo>
                  <a:cubicBezTo>
                    <a:pt x="248" y="17"/>
                    <a:pt x="256" y="17"/>
                    <a:pt x="256" y="8"/>
                  </a:cubicBezTo>
                  <a:cubicBezTo>
                    <a:pt x="256" y="0"/>
                    <a:pt x="248" y="0"/>
                    <a:pt x="243" y="0"/>
                  </a:cubicBezTo>
                  <a:lnTo>
                    <a:pt x="13" y="0"/>
                  </a:lnTo>
                  <a:cubicBezTo>
                    <a:pt x="8" y="0"/>
                    <a:pt x="0" y="0"/>
                    <a:pt x="0" y="8"/>
                  </a:cubicBezTo>
                  <a:cubicBezTo>
                    <a:pt x="0" y="17"/>
                    <a:pt x="8" y="17"/>
                    <a:pt x="13" y="17"/>
                  </a:cubicBezTo>
                  <a:lnTo>
                    <a:pt x="243" y="17"/>
                  </a:lnTo>
                  <a:close/>
                  <a:moveTo>
                    <a:pt x="243" y="94"/>
                  </a:moveTo>
                  <a:cubicBezTo>
                    <a:pt x="248" y="94"/>
                    <a:pt x="256" y="94"/>
                    <a:pt x="256" y="85"/>
                  </a:cubicBezTo>
                  <a:cubicBezTo>
                    <a:pt x="256" y="77"/>
                    <a:pt x="248" y="77"/>
                    <a:pt x="243" y="77"/>
                  </a:cubicBezTo>
                  <a:lnTo>
                    <a:pt x="13" y="77"/>
                  </a:lnTo>
                  <a:cubicBezTo>
                    <a:pt x="8" y="77"/>
                    <a:pt x="0" y="77"/>
                    <a:pt x="0" y="85"/>
                  </a:cubicBezTo>
                  <a:cubicBezTo>
                    <a:pt x="0" y="94"/>
                    <a:pt x="8" y="94"/>
                    <a:pt x="13" y="94"/>
                  </a:cubicBezTo>
                  <a:lnTo>
                    <a:pt x="243" y="94"/>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3" name="Freeform 95">
              <a:extLst>
                <a:ext uri="{FF2B5EF4-FFF2-40B4-BE49-F238E27FC236}">
                  <a16:creationId xmlns:a16="http://schemas.microsoft.com/office/drawing/2014/main" id="{F7EBC419-A621-4CC2-A47C-136D6C91AD60}"/>
                </a:ext>
              </a:extLst>
            </p:cNvPr>
            <p:cNvSpPr>
              <a:spLocks noEditPoints="1"/>
            </p:cNvSpPr>
            <p:nvPr>
              <p:custDataLst>
                <p:tags r:id="rId12"/>
              </p:custDataLst>
            </p:nvPr>
          </p:nvSpPr>
          <p:spPr bwMode="auto">
            <a:xfrm>
              <a:off x="3127375" y="3071813"/>
              <a:ext cx="106363" cy="158750"/>
            </a:xfrm>
            <a:custGeom>
              <a:avLst/>
              <a:gdLst>
                <a:gd name="T0" fmla="*/ 162 w 162"/>
                <a:gd name="T1" fmla="*/ 120 h 238"/>
                <a:gd name="T2" fmla="*/ 141 w 162"/>
                <a:gd name="T3" fmla="*/ 30 h 238"/>
                <a:gd name="T4" fmla="*/ 81 w 162"/>
                <a:gd name="T5" fmla="*/ 0 h 238"/>
                <a:gd name="T6" fmla="*/ 0 w 162"/>
                <a:gd name="T7" fmla="*/ 120 h 238"/>
                <a:gd name="T8" fmla="*/ 81 w 162"/>
                <a:gd name="T9" fmla="*/ 238 h 238"/>
                <a:gd name="T10" fmla="*/ 162 w 162"/>
                <a:gd name="T11" fmla="*/ 120 h 238"/>
                <a:gd name="T12" fmla="*/ 81 w 162"/>
                <a:gd name="T13" fmla="*/ 228 h 238"/>
                <a:gd name="T14" fmla="*/ 37 w 162"/>
                <a:gd name="T15" fmla="*/ 190 h 238"/>
                <a:gd name="T16" fmla="*/ 32 w 162"/>
                <a:gd name="T17" fmla="*/ 115 h 238"/>
                <a:gd name="T18" fmla="*/ 37 w 162"/>
                <a:gd name="T19" fmla="*/ 44 h 238"/>
                <a:gd name="T20" fmla="*/ 81 w 162"/>
                <a:gd name="T21" fmla="*/ 9 h 238"/>
                <a:gd name="T22" fmla="*/ 124 w 162"/>
                <a:gd name="T23" fmla="*/ 41 h 238"/>
                <a:gd name="T24" fmla="*/ 130 w 162"/>
                <a:gd name="T25" fmla="*/ 115 h 238"/>
                <a:gd name="T26" fmla="*/ 126 w 162"/>
                <a:gd name="T27" fmla="*/ 189 h 238"/>
                <a:gd name="T28" fmla="*/ 81 w 162"/>
                <a:gd name="T29" fmla="*/ 22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2" h="238">
                  <a:moveTo>
                    <a:pt x="162" y="120"/>
                  </a:moveTo>
                  <a:cubicBezTo>
                    <a:pt x="162" y="82"/>
                    <a:pt x="157" y="54"/>
                    <a:pt x="141" y="30"/>
                  </a:cubicBezTo>
                  <a:cubicBezTo>
                    <a:pt x="131" y="14"/>
                    <a:pt x="109" y="0"/>
                    <a:pt x="81" y="0"/>
                  </a:cubicBezTo>
                  <a:cubicBezTo>
                    <a:pt x="0" y="0"/>
                    <a:pt x="0" y="95"/>
                    <a:pt x="0" y="120"/>
                  </a:cubicBezTo>
                  <a:cubicBezTo>
                    <a:pt x="0" y="145"/>
                    <a:pt x="0" y="238"/>
                    <a:pt x="81" y="238"/>
                  </a:cubicBezTo>
                  <a:cubicBezTo>
                    <a:pt x="162" y="238"/>
                    <a:pt x="162" y="145"/>
                    <a:pt x="162" y="120"/>
                  </a:cubicBezTo>
                  <a:close/>
                  <a:moveTo>
                    <a:pt x="81" y="228"/>
                  </a:moveTo>
                  <a:cubicBezTo>
                    <a:pt x="65" y="228"/>
                    <a:pt x="44" y="219"/>
                    <a:pt x="37" y="190"/>
                  </a:cubicBezTo>
                  <a:cubicBezTo>
                    <a:pt x="32" y="170"/>
                    <a:pt x="32" y="141"/>
                    <a:pt x="32" y="115"/>
                  </a:cubicBezTo>
                  <a:cubicBezTo>
                    <a:pt x="32" y="90"/>
                    <a:pt x="32" y="63"/>
                    <a:pt x="37" y="44"/>
                  </a:cubicBezTo>
                  <a:cubicBezTo>
                    <a:pt x="44" y="17"/>
                    <a:pt x="67" y="9"/>
                    <a:pt x="81" y="9"/>
                  </a:cubicBezTo>
                  <a:cubicBezTo>
                    <a:pt x="100" y="9"/>
                    <a:pt x="118" y="21"/>
                    <a:pt x="124" y="41"/>
                  </a:cubicBezTo>
                  <a:cubicBezTo>
                    <a:pt x="130" y="60"/>
                    <a:pt x="130" y="85"/>
                    <a:pt x="130" y="115"/>
                  </a:cubicBezTo>
                  <a:cubicBezTo>
                    <a:pt x="130" y="141"/>
                    <a:pt x="130" y="167"/>
                    <a:pt x="126" y="189"/>
                  </a:cubicBezTo>
                  <a:cubicBezTo>
                    <a:pt x="119" y="221"/>
                    <a:pt x="95" y="228"/>
                    <a:pt x="81" y="228"/>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4" name="Freeform 96">
              <a:extLst>
                <a:ext uri="{FF2B5EF4-FFF2-40B4-BE49-F238E27FC236}">
                  <a16:creationId xmlns:a16="http://schemas.microsoft.com/office/drawing/2014/main" id="{95099DF3-5343-4013-9BB6-21F63C233D9B}"/>
                </a:ext>
              </a:extLst>
            </p:cNvPr>
            <p:cNvSpPr>
              <a:spLocks noEditPoints="1"/>
            </p:cNvSpPr>
            <p:nvPr>
              <p:custDataLst>
                <p:tags r:id="rId13"/>
              </p:custDataLst>
            </p:nvPr>
          </p:nvSpPr>
          <p:spPr bwMode="auto">
            <a:xfrm>
              <a:off x="3414712" y="2589213"/>
              <a:ext cx="76200" cy="330200"/>
            </a:xfrm>
            <a:custGeom>
              <a:avLst/>
              <a:gdLst>
                <a:gd name="T0" fmla="*/ 20 w 118"/>
                <a:gd name="T1" fmla="*/ 17 h 499"/>
                <a:gd name="T2" fmla="*/ 10 w 118"/>
                <a:gd name="T3" fmla="*/ 0 h 499"/>
                <a:gd name="T4" fmla="*/ 0 w 118"/>
                <a:gd name="T5" fmla="*/ 19 h 499"/>
                <a:gd name="T6" fmla="*/ 0 w 118"/>
                <a:gd name="T7" fmla="*/ 480 h 499"/>
                <a:gd name="T8" fmla="*/ 10 w 118"/>
                <a:gd name="T9" fmla="*/ 499 h 499"/>
                <a:gd name="T10" fmla="*/ 20 w 118"/>
                <a:gd name="T11" fmla="*/ 482 h 499"/>
                <a:gd name="T12" fmla="*/ 20 w 118"/>
                <a:gd name="T13" fmla="*/ 17 h 499"/>
                <a:gd name="T14" fmla="*/ 118 w 118"/>
                <a:gd name="T15" fmla="*/ 19 h 499"/>
                <a:gd name="T16" fmla="*/ 108 w 118"/>
                <a:gd name="T17" fmla="*/ 0 h 499"/>
                <a:gd name="T18" fmla="*/ 98 w 118"/>
                <a:gd name="T19" fmla="*/ 17 h 499"/>
                <a:gd name="T20" fmla="*/ 98 w 118"/>
                <a:gd name="T21" fmla="*/ 482 h 499"/>
                <a:gd name="T22" fmla="*/ 108 w 118"/>
                <a:gd name="T23" fmla="*/ 499 h 499"/>
                <a:gd name="T24" fmla="*/ 118 w 118"/>
                <a:gd name="T25" fmla="*/ 480 h 499"/>
                <a:gd name="T26" fmla="*/ 118 w 118"/>
                <a:gd name="T27" fmla="*/ 19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8" h="499">
                  <a:moveTo>
                    <a:pt x="20" y="17"/>
                  </a:moveTo>
                  <a:cubicBezTo>
                    <a:pt x="20" y="9"/>
                    <a:pt x="20" y="0"/>
                    <a:pt x="10" y="0"/>
                  </a:cubicBezTo>
                  <a:cubicBezTo>
                    <a:pt x="0" y="0"/>
                    <a:pt x="0" y="11"/>
                    <a:pt x="0" y="19"/>
                  </a:cubicBezTo>
                  <a:lnTo>
                    <a:pt x="0" y="480"/>
                  </a:lnTo>
                  <a:cubicBezTo>
                    <a:pt x="0" y="488"/>
                    <a:pt x="0" y="499"/>
                    <a:pt x="10" y="499"/>
                  </a:cubicBezTo>
                  <a:cubicBezTo>
                    <a:pt x="20" y="499"/>
                    <a:pt x="20" y="490"/>
                    <a:pt x="20" y="482"/>
                  </a:cubicBezTo>
                  <a:lnTo>
                    <a:pt x="20" y="17"/>
                  </a:lnTo>
                  <a:close/>
                  <a:moveTo>
                    <a:pt x="118" y="19"/>
                  </a:moveTo>
                  <a:cubicBezTo>
                    <a:pt x="118" y="11"/>
                    <a:pt x="118" y="0"/>
                    <a:pt x="108" y="0"/>
                  </a:cubicBezTo>
                  <a:cubicBezTo>
                    <a:pt x="98" y="0"/>
                    <a:pt x="98" y="9"/>
                    <a:pt x="98" y="17"/>
                  </a:cubicBezTo>
                  <a:lnTo>
                    <a:pt x="98" y="482"/>
                  </a:lnTo>
                  <a:cubicBezTo>
                    <a:pt x="98" y="490"/>
                    <a:pt x="98" y="499"/>
                    <a:pt x="108" y="499"/>
                  </a:cubicBezTo>
                  <a:cubicBezTo>
                    <a:pt x="118" y="499"/>
                    <a:pt x="118" y="488"/>
                    <a:pt x="118" y="480"/>
                  </a:cubicBezTo>
                  <a:lnTo>
                    <a:pt x="118" y="19"/>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5" name="Freeform 97">
              <a:extLst>
                <a:ext uri="{FF2B5EF4-FFF2-40B4-BE49-F238E27FC236}">
                  <a16:creationId xmlns:a16="http://schemas.microsoft.com/office/drawing/2014/main" id="{2BB2E80D-9DD1-4854-A06B-F094923ABB04}"/>
                </a:ext>
              </a:extLst>
            </p:cNvPr>
            <p:cNvSpPr>
              <a:spLocks noEditPoints="1"/>
            </p:cNvSpPr>
            <p:nvPr>
              <p:custDataLst>
                <p:tags r:id="rId14"/>
              </p:custDataLst>
            </p:nvPr>
          </p:nvSpPr>
          <p:spPr bwMode="auto">
            <a:xfrm>
              <a:off x="3548062" y="2605088"/>
              <a:ext cx="163513" cy="233363"/>
            </a:xfrm>
            <a:custGeom>
              <a:avLst/>
              <a:gdLst>
                <a:gd name="T0" fmla="*/ 250 w 250"/>
                <a:gd name="T1" fmla="*/ 106 h 354"/>
                <a:gd name="T2" fmla="*/ 168 w 250"/>
                <a:gd name="T3" fmla="*/ 0 h 354"/>
                <a:gd name="T4" fmla="*/ 41 w 250"/>
                <a:gd name="T5" fmla="*/ 94 h 354"/>
                <a:gd name="T6" fmla="*/ 0 w 250"/>
                <a:gd name="T7" fmla="*/ 249 h 354"/>
                <a:gd name="T8" fmla="*/ 83 w 250"/>
                <a:gd name="T9" fmla="*/ 354 h 354"/>
                <a:gd name="T10" fmla="*/ 195 w 250"/>
                <a:gd name="T11" fmla="*/ 284 h 354"/>
                <a:gd name="T12" fmla="*/ 250 w 250"/>
                <a:gd name="T13" fmla="*/ 106 h 354"/>
                <a:gd name="T14" fmla="*/ 76 w 250"/>
                <a:gd name="T15" fmla="*/ 165 h 354"/>
                <a:gd name="T16" fmla="*/ 111 w 250"/>
                <a:gd name="T17" fmla="*/ 65 h 354"/>
                <a:gd name="T18" fmla="*/ 167 w 250"/>
                <a:gd name="T19" fmla="*/ 18 h 354"/>
                <a:gd name="T20" fmla="*/ 197 w 250"/>
                <a:gd name="T21" fmla="*/ 69 h 354"/>
                <a:gd name="T22" fmla="*/ 180 w 250"/>
                <a:gd name="T23" fmla="*/ 165 h 354"/>
                <a:gd name="T24" fmla="*/ 76 w 250"/>
                <a:gd name="T25" fmla="*/ 165 h 354"/>
                <a:gd name="T26" fmla="*/ 174 w 250"/>
                <a:gd name="T27" fmla="*/ 189 h 354"/>
                <a:gd name="T28" fmla="*/ 84 w 250"/>
                <a:gd name="T29" fmla="*/ 336 h 354"/>
                <a:gd name="T30" fmla="*/ 60 w 250"/>
                <a:gd name="T31" fmla="*/ 319 h 354"/>
                <a:gd name="T32" fmla="*/ 54 w 250"/>
                <a:gd name="T33" fmla="*/ 285 h 354"/>
                <a:gd name="T34" fmla="*/ 70 w 250"/>
                <a:gd name="T35" fmla="*/ 189 h 354"/>
                <a:gd name="T36" fmla="*/ 174 w 250"/>
                <a:gd name="T37" fmla="*/ 189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0" h="354">
                  <a:moveTo>
                    <a:pt x="250" y="106"/>
                  </a:moveTo>
                  <a:cubicBezTo>
                    <a:pt x="250" y="18"/>
                    <a:pt x="198" y="0"/>
                    <a:pt x="168" y="0"/>
                  </a:cubicBezTo>
                  <a:cubicBezTo>
                    <a:pt x="129" y="0"/>
                    <a:pt x="79" y="26"/>
                    <a:pt x="41" y="94"/>
                  </a:cubicBezTo>
                  <a:cubicBezTo>
                    <a:pt x="16" y="141"/>
                    <a:pt x="0" y="209"/>
                    <a:pt x="0" y="249"/>
                  </a:cubicBezTo>
                  <a:cubicBezTo>
                    <a:pt x="0" y="321"/>
                    <a:pt x="38" y="354"/>
                    <a:pt x="83" y="354"/>
                  </a:cubicBezTo>
                  <a:cubicBezTo>
                    <a:pt x="117" y="354"/>
                    <a:pt x="160" y="335"/>
                    <a:pt x="195" y="284"/>
                  </a:cubicBezTo>
                  <a:cubicBezTo>
                    <a:pt x="237" y="223"/>
                    <a:pt x="250" y="143"/>
                    <a:pt x="250" y="106"/>
                  </a:cubicBezTo>
                  <a:close/>
                  <a:moveTo>
                    <a:pt x="76" y="165"/>
                  </a:moveTo>
                  <a:cubicBezTo>
                    <a:pt x="83" y="136"/>
                    <a:pt x="96" y="91"/>
                    <a:pt x="111" y="65"/>
                  </a:cubicBezTo>
                  <a:cubicBezTo>
                    <a:pt x="123" y="45"/>
                    <a:pt x="143" y="18"/>
                    <a:pt x="167" y="18"/>
                  </a:cubicBezTo>
                  <a:cubicBezTo>
                    <a:pt x="188" y="18"/>
                    <a:pt x="197" y="40"/>
                    <a:pt x="197" y="69"/>
                  </a:cubicBezTo>
                  <a:cubicBezTo>
                    <a:pt x="197" y="101"/>
                    <a:pt x="186" y="144"/>
                    <a:pt x="180" y="165"/>
                  </a:cubicBezTo>
                  <a:lnTo>
                    <a:pt x="76" y="165"/>
                  </a:lnTo>
                  <a:close/>
                  <a:moveTo>
                    <a:pt x="174" y="189"/>
                  </a:moveTo>
                  <a:cubicBezTo>
                    <a:pt x="143" y="323"/>
                    <a:pt x="102" y="336"/>
                    <a:pt x="84" y="336"/>
                  </a:cubicBezTo>
                  <a:cubicBezTo>
                    <a:pt x="77" y="336"/>
                    <a:pt x="67" y="334"/>
                    <a:pt x="60" y="319"/>
                  </a:cubicBezTo>
                  <a:cubicBezTo>
                    <a:pt x="54" y="305"/>
                    <a:pt x="54" y="286"/>
                    <a:pt x="54" y="285"/>
                  </a:cubicBezTo>
                  <a:cubicBezTo>
                    <a:pt x="54" y="257"/>
                    <a:pt x="65" y="211"/>
                    <a:pt x="70" y="189"/>
                  </a:cubicBezTo>
                  <a:lnTo>
                    <a:pt x="174" y="189"/>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6" name="Freeform 98">
              <a:extLst>
                <a:ext uri="{FF2B5EF4-FFF2-40B4-BE49-F238E27FC236}">
                  <a16:creationId xmlns:a16="http://schemas.microsoft.com/office/drawing/2014/main" id="{DE4B8ABB-BE24-4899-BB8C-3F064541419B}"/>
                </a:ext>
              </a:extLst>
            </p:cNvPr>
            <p:cNvSpPr>
              <a:spLocks noEditPoints="1"/>
            </p:cNvSpPr>
            <p:nvPr>
              <p:custDataLst>
                <p:tags r:id="rId15"/>
              </p:custDataLst>
            </p:nvPr>
          </p:nvSpPr>
          <p:spPr bwMode="auto">
            <a:xfrm>
              <a:off x="3741737" y="2725738"/>
              <a:ext cx="115888" cy="163513"/>
            </a:xfrm>
            <a:custGeom>
              <a:avLst/>
              <a:gdLst>
                <a:gd name="T0" fmla="*/ 177 w 179"/>
                <a:gd name="T1" fmla="*/ 11 h 246"/>
                <a:gd name="T2" fmla="*/ 179 w 179"/>
                <a:gd name="T3" fmla="*/ 5 h 246"/>
                <a:gd name="T4" fmla="*/ 173 w 179"/>
                <a:gd name="T5" fmla="*/ 0 h 246"/>
                <a:gd name="T6" fmla="*/ 129 w 179"/>
                <a:gd name="T7" fmla="*/ 4 h 246"/>
                <a:gd name="T8" fmla="*/ 121 w 179"/>
                <a:gd name="T9" fmla="*/ 12 h 246"/>
                <a:gd name="T10" fmla="*/ 130 w 179"/>
                <a:gd name="T11" fmla="*/ 16 h 246"/>
                <a:gd name="T12" fmla="*/ 147 w 179"/>
                <a:gd name="T13" fmla="*/ 22 h 246"/>
                <a:gd name="T14" fmla="*/ 145 w 179"/>
                <a:gd name="T15" fmla="*/ 29 h 246"/>
                <a:gd name="T16" fmla="*/ 125 w 179"/>
                <a:gd name="T17" fmla="*/ 109 h 246"/>
                <a:gd name="T18" fmla="*/ 90 w 179"/>
                <a:gd name="T19" fmla="*/ 88 h 246"/>
                <a:gd name="T20" fmla="*/ 0 w 179"/>
                <a:gd name="T21" fmla="*/ 188 h 246"/>
                <a:gd name="T22" fmla="*/ 52 w 179"/>
                <a:gd name="T23" fmla="*/ 246 h 246"/>
                <a:gd name="T24" fmla="*/ 102 w 179"/>
                <a:gd name="T25" fmla="*/ 221 h 246"/>
                <a:gd name="T26" fmla="*/ 138 w 179"/>
                <a:gd name="T27" fmla="*/ 246 h 246"/>
                <a:gd name="T28" fmla="*/ 165 w 179"/>
                <a:gd name="T29" fmla="*/ 227 h 246"/>
                <a:gd name="T30" fmla="*/ 177 w 179"/>
                <a:gd name="T31" fmla="*/ 192 h 246"/>
                <a:gd name="T32" fmla="*/ 172 w 179"/>
                <a:gd name="T33" fmla="*/ 188 h 246"/>
                <a:gd name="T34" fmla="*/ 164 w 179"/>
                <a:gd name="T35" fmla="*/ 198 h 246"/>
                <a:gd name="T36" fmla="*/ 139 w 179"/>
                <a:gd name="T37" fmla="*/ 236 h 246"/>
                <a:gd name="T38" fmla="*/ 127 w 179"/>
                <a:gd name="T39" fmla="*/ 219 h 246"/>
                <a:gd name="T40" fmla="*/ 129 w 179"/>
                <a:gd name="T41" fmla="*/ 204 h 246"/>
                <a:gd name="T42" fmla="*/ 177 w 179"/>
                <a:gd name="T43" fmla="*/ 11 h 246"/>
                <a:gd name="T44" fmla="*/ 103 w 179"/>
                <a:gd name="T45" fmla="*/ 198 h 246"/>
                <a:gd name="T46" fmla="*/ 85 w 179"/>
                <a:gd name="T47" fmla="*/ 222 h 246"/>
                <a:gd name="T48" fmla="*/ 53 w 179"/>
                <a:gd name="T49" fmla="*/ 236 h 246"/>
                <a:gd name="T50" fmla="*/ 28 w 179"/>
                <a:gd name="T51" fmla="*/ 202 h 246"/>
                <a:gd name="T52" fmla="*/ 46 w 179"/>
                <a:gd name="T53" fmla="*/ 131 h 246"/>
                <a:gd name="T54" fmla="*/ 90 w 179"/>
                <a:gd name="T55" fmla="*/ 98 h 246"/>
                <a:gd name="T56" fmla="*/ 121 w 179"/>
                <a:gd name="T57" fmla="*/ 128 h 246"/>
                <a:gd name="T58" fmla="*/ 120 w 179"/>
                <a:gd name="T59" fmla="*/ 133 h 246"/>
                <a:gd name="T60" fmla="*/ 103 w 179"/>
                <a:gd name="T61" fmla="*/ 198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79" h="246">
                  <a:moveTo>
                    <a:pt x="177" y="11"/>
                  </a:moveTo>
                  <a:cubicBezTo>
                    <a:pt x="178" y="10"/>
                    <a:pt x="179" y="5"/>
                    <a:pt x="179" y="5"/>
                  </a:cubicBezTo>
                  <a:cubicBezTo>
                    <a:pt x="179" y="3"/>
                    <a:pt x="177" y="0"/>
                    <a:pt x="173" y="0"/>
                  </a:cubicBezTo>
                  <a:cubicBezTo>
                    <a:pt x="166" y="0"/>
                    <a:pt x="137" y="3"/>
                    <a:pt x="129" y="4"/>
                  </a:cubicBezTo>
                  <a:cubicBezTo>
                    <a:pt x="126" y="4"/>
                    <a:pt x="121" y="4"/>
                    <a:pt x="121" y="12"/>
                  </a:cubicBezTo>
                  <a:cubicBezTo>
                    <a:pt x="121" y="16"/>
                    <a:pt x="126" y="16"/>
                    <a:pt x="130" y="16"/>
                  </a:cubicBezTo>
                  <a:cubicBezTo>
                    <a:pt x="147" y="16"/>
                    <a:pt x="147" y="19"/>
                    <a:pt x="147" y="22"/>
                  </a:cubicBezTo>
                  <a:cubicBezTo>
                    <a:pt x="147" y="24"/>
                    <a:pt x="146" y="26"/>
                    <a:pt x="145" y="29"/>
                  </a:cubicBezTo>
                  <a:lnTo>
                    <a:pt x="125" y="109"/>
                  </a:lnTo>
                  <a:cubicBezTo>
                    <a:pt x="118" y="97"/>
                    <a:pt x="106" y="88"/>
                    <a:pt x="90" y="88"/>
                  </a:cubicBezTo>
                  <a:cubicBezTo>
                    <a:pt x="45" y="88"/>
                    <a:pt x="0" y="137"/>
                    <a:pt x="0" y="188"/>
                  </a:cubicBezTo>
                  <a:cubicBezTo>
                    <a:pt x="0" y="221"/>
                    <a:pt x="22" y="246"/>
                    <a:pt x="52" y="246"/>
                  </a:cubicBezTo>
                  <a:cubicBezTo>
                    <a:pt x="71" y="246"/>
                    <a:pt x="88" y="235"/>
                    <a:pt x="102" y="221"/>
                  </a:cubicBezTo>
                  <a:cubicBezTo>
                    <a:pt x="108" y="242"/>
                    <a:pt x="129" y="246"/>
                    <a:pt x="138" y="246"/>
                  </a:cubicBezTo>
                  <a:cubicBezTo>
                    <a:pt x="150" y="246"/>
                    <a:pt x="159" y="238"/>
                    <a:pt x="165" y="227"/>
                  </a:cubicBezTo>
                  <a:cubicBezTo>
                    <a:pt x="173" y="213"/>
                    <a:pt x="177" y="194"/>
                    <a:pt x="177" y="192"/>
                  </a:cubicBezTo>
                  <a:cubicBezTo>
                    <a:pt x="177" y="188"/>
                    <a:pt x="173" y="188"/>
                    <a:pt x="172" y="188"/>
                  </a:cubicBezTo>
                  <a:cubicBezTo>
                    <a:pt x="167" y="188"/>
                    <a:pt x="167" y="189"/>
                    <a:pt x="164" y="198"/>
                  </a:cubicBezTo>
                  <a:cubicBezTo>
                    <a:pt x="160" y="215"/>
                    <a:pt x="153" y="236"/>
                    <a:pt x="139" y="236"/>
                  </a:cubicBezTo>
                  <a:cubicBezTo>
                    <a:pt x="130" y="236"/>
                    <a:pt x="127" y="228"/>
                    <a:pt x="127" y="219"/>
                  </a:cubicBezTo>
                  <a:cubicBezTo>
                    <a:pt x="127" y="212"/>
                    <a:pt x="128" y="209"/>
                    <a:pt x="129" y="204"/>
                  </a:cubicBezTo>
                  <a:lnTo>
                    <a:pt x="177" y="11"/>
                  </a:lnTo>
                  <a:close/>
                  <a:moveTo>
                    <a:pt x="103" y="198"/>
                  </a:moveTo>
                  <a:cubicBezTo>
                    <a:pt x="101" y="208"/>
                    <a:pt x="93" y="215"/>
                    <a:pt x="85" y="222"/>
                  </a:cubicBezTo>
                  <a:cubicBezTo>
                    <a:pt x="82" y="225"/>
                    <a:pt x="68" y="236"/>
                    <a:pt x="53" y="236"/>
                  </a:cubicBezTo>
                  <a:cubicBezTo>
                    <a:pt x="40" y="236"/>
                    <a:pt x="28" y="227"/>
                    <a:pt x="28" y="202"/>
                  </a:cubicBezTo>
                  <a:cubicBezTo>
                    <a:pt x="28" y="183"/>
                    <a:pt x="38" y="145"/>
                    <a:pt x="46" y="131"/>
                  </a:cubicBezTo>
                  <a:cubicBezTo>
                    <a:pt x="62" y="103"/>
                    <a:pt x="80" y="98"/>
                    <a:pt x="90" y="98"/>
                  </a:cubicBezTo>
                  <a:cubicBezTo>
                    <a:pt x="114" y="98"/>
                    <a:pt x="121" y="125"/>
                    <a:pt x="121" y="128"/>
                  </a:cubicBezTo>
                  <a:cubicBezTo>
                    <a:pt x="121" y="130"/>
                    <a:pt x="120" y="132"/>
                    <a:pt x="120" y="133"/>
                  </a:cubicBezTo>
                  <a:lnTo>
                    <a:pt x="103" y="198"/>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7" name="Freeform 99">
              <a:extLst>
                <a:ext uri="{FF2B5EF4-FFF2-40B4-BE49-F238E27FC236}">
                  <a16:creationId xmlns:a16="http://schemas.microsoft.com/office/drawing/2014/main" id="{8559427A-911F-4EFF-9D30-B6C57A3EDF4A}"/>
                </a:ext>
              </a:extLst>
            </p:cNvPr>
            <p:cNvSpPr>
              <a:spLocks/>
            </p:cNvSpPr>
            <p:nvPr>
              <p:custDataLst>
                <p:tags r:id="rId16"/>
              </p:custDataLst>
            </p:nvPr>
          </p:nvSpPr>
          <p:spPr bwMode="auto">
            <a:xfrm>
              <a:off x="3978275" y="2747963"/>
              <a:ext cx="198438" cy="12700"/>
            </a:xfrm>
            <a:custGeom>
              <a:avLst/>
              <a:gdLst>
                <a:gd name="T0" fmla="*/ 287 w 304"/>
                <a:gd name="T1" fmla="*/ 20 h 20"/>
                <a:gd name="T2" fmla="*/ 304 w 304"/>
                <a:gd name="T3" fmla="*/ 10 h 20"/>
                <a:gd name="T4" fmla="*/ 287 w 304"/>
                <a:gd name="T5" fmla="*/ 0 h 20"/>
                <a:gd name="T6" fmla="*/ 17 w 304"/>
                <a:gd name="T7" fmla="*/ 0 h 20"/>
                <a:gd name="T8" fmla="*/ 0 w 304"/>
                <a:gd name="T9" fmla="*/ 10 h 20"/>
                <a:gd name="T10" fmla="*/ 17 w 304"/>
                <a:gd name="T11" fmla="*/ 20 h 20"/>
                <a:gd name="T12" fmla="*/ 287 w 304"/>
                <a:gd name="T13" fmla="*/ 20 h 20"/>
              </a:gdLst>
              <a:ahLst/>
              <a:cxnLst>
                <a:cxn ang="0">
                  <a:pos x="T0" y="T1"/>
                </a:cxn>
                <a:cxn ang="0">
                  <a:pos x="T2" y="T3"/>
                </a:cxn>
                <a:cxn ang="0">
                  <a:pos x="T4" y="T5"/>
                </a:cxn>
                <a:cxn ang="0">
                  <a:pos x="T6" y="T7"/>
                </a:cxn>
                <a:cxn ang="0">
                  <a:pos x="T8" y="T9"/>
                </a:cxn>
                <a:cxn ang="0">
                  <a:pos x="T10" y="T11"/>
                </a:cxn>
                <a:cxn ang="0">
                  <a:pos x="T12" y="T13"/>
                </a:cxn>
              </a:cxnLst>
              <a:rect l="0" t="0" r="r" b="b"/>
              <a:pathLst>
                <a:path w="304" h="20">
                  <a:moveTo>
                    <a:pt x="287" y="20"/>
                  </a:moveTo>
                  <a:cubicBezTo>
                    <a:pt x="295" y="20"/>
                    <a:pt x="304" y="20"/>
                    <a:pt x="304" y="10"/>
                  </a:cubicBezTo>
                  <a:cubicBezTo>
                    <a:pt x="304" y="0"/>
                    <a:pt x="295" y="0"/>
                    <a:pt x="287" y="0"/>
                  </a:cubicBezTo>
                  <a:lnTo>
                    <a:pt x="17" y="0"/>
                  </a:lnTo>
                  <a:cubicBezTo>
                    <a:pt x="9" y="0"/>
                    <a:pt x="0" y="0"/>
                    <a:pt x="0" y="10"/>
                  </a:cubicBezTo>
                  <a:cubicBezTo>
                    <a:pt x="0" y="20"/>
                    <a:pt x="9" y="20"/>
                    <a:pt x="17" y="20"/>
                  </a:cubicBezTo>
                  <a:lnTo>
                    <a:pt x="287" y="2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8" name="Freeform 100">
              <a:extLst>
                <a:ext uri="{FF2B5EF4-FFF2-40B4-BE49-F238E27FC236}">
                  <a16:creationId xmlns:a16="http://schemas.microsoft.com/office/drawing/2014/main" id="{16709E0A-EEF9-47E7-9EEB-0CAB8DD1F28E}"/>
                </a:ext>
              </a:extLst>
            </p:cNvPr>
            <p:cNvSpPr>
              <a:spLocks noEditPoints="1"/>
            </p:cNvSpPr>
            <p:nvPr>
              <p:custDataLst>
                <p:tags r:id="rId17"/>
              </p:custDataLst>
            </p:nvPr>
          </p:nvSpPr>
          <p:spPr bwMode="auto">
            <a:xfrm>
              <a:off x="4291012" y="2605088"/>
              <a:ext cx="163513" cy="233363"/>
            </a:xfrm>
            <a:custGeom>
              <a:avLst/>
              <a:gdLst>
                <a:gd name="T0" fmla="*/ 250 w 250"/>
                <a:gd name="T1" fmla="*/ 106 h 354"/>
                <a:gd name="T2" fmla="*/ 168 w 250"/>
                <a:gd name="T3" fmla="*/ 0 h 354"/>
                <a:gd name="T4" fmla="*/ 41 w 250"/>
                <a:gd name="T5" fmla="*/ 94 h 354"/>
                <a:gd name="T6" fmla="*/ 0 w 250"/>
                <a:gd name="T7" fmla="*/ 249 h 354"/>
                <a:gd name="T8" fmla="*/ 83 w 250"/>
                <a:gd name="T9" fmla="*/ 354 h 354"/>
                <a:gd name="T10" fmla="*/ 195 w 250"/>
                <a:gd name="T11" fmla="*/ 284 h 354"/>
                <a:gd name="T12" fmla="*/ 250 w 250"/>
                <a:gd name="T13" fmla="*/ 106 h 354"/>
                <a:gd name="T14" fmla="*/ 76 w 250"/>
                <a:gd name="T15" fmla="*/ 165 h 354"/>
                <a:gd name="T16" fmla="*/ 111 w 250"/>
                <a:gd name="T17" fmla="*/ 65 h 354"/>
                <a:gd name="T18" fmla="*/ 167 w 250"/>
                <a:gd name="T19" fmla="*/ 18 h 354"/>
                <a:gd name="T20" fmla="*/ 197 w 250"/>
                <a:gd name="T21" fmla="*/ 69 h 354"/>
                <a:gd name="T22" fmla="*/ 180 w 250"/>
                <a:gd name="T23" fmla="*/ 165 h 354"/>
                <a:gd name="T24" fmla="*/ 76 w 250"/>
                <a:gd name="T25" fmla="*/ 165 h 354"/>
                <a:gd name="T26" fmla="*/ 174 w 250"/>
                <a:gd name="T27" fmla="*/ 189 h 354"/>
                <a:gd name="T28" fmla="*/ 84 w 250"/>
                <a:gd name="T29" fmla="*/ 336 h 354"/>
                <a:gd name="T30" fmla="*/ 60 w 250"/>
                <a:gd name="T31" fmla="*/ 319 h 354"/>
                <a:gd name="T32" fmla="*/ 54 w 250"/>
                <a:gd name="T33" fmla="*/ 285 h 354"/>
                <a:gd name="T34" fmla="*/ 70 w 250"/>
                <a:gd name="T35" fmla="*/ 189 h 354"/>
                <a:gd name="T36" fmla="*/ 174 w 250"/>
                <a:gd name="T37" fmla="*/ 189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0" h="354">
                  <a:moveTo>
                    <a:pt x="250" y="106"/>
                  </a:moveTo>
                  <a:cubicBezTo>
                    <a:pt x="250" y="18"/>
                    <a:pt x="198" y="0"/>
                    <a:pt x="168" y="0"/>
                  </a:cubicBezTo>
                  <a:cubicBezTo>
                    <a:pt x="128" y="0"/>
                    <a:pt x="79" y="26"/>
                    <a:pt x="41" y="94"/>
                  </a:cubicBezTo>
                  <a:cubicBezTo>
                    <a:pt x="16" y="141"/>
                    <a:pt x="0" y="209"/>
                    <a:pt x="0" y="249"/>
                  </a:cubicBezTo>
                  <a:cubicBezTo>
                    <a:pt x="0" y="321"/>
                    <a:pt x="38" y="354"/>
                    <a:pt x="83" y="354"/>
                  </a:cubicBezTo>
                  <a:cubicBezTo>
                    <a:pt x="117" y="354"/>
                    <a:pt x="160" y="335"/>
                    <a:pt x="195" y="284"/>
                  </a:cubicBezTo>
                  <a:cubicBezTo>
                    <a:pt x="237" y="223"/>
                    <a:pt x="250" y="143"/>
                    <a:pt x="250" y="106"/>
                  </a:cubicBezTo>
                  <a:close/>
                  <a:moveTo>
                    <a:pt x="76" y="165"/>
                  </a:moveTo>
                  <a:cubicBezTo>
                    <a:pt x="83" y="136"/>
                    <a:pt x="96" y="91"/>
                    <a:pt x="111" y="65"/>
                  </a:cubicBezTo>
                  <a:cubicBezTo>
                    <a:pt x="122" y="45"/>
                    <a:pt x="143" y="18"/>
                    <a:pt x="167" y="18"/>
                  </a:cubicBezTo>
                  <a:cubicBezTo>
                    <a:pt x="188" y="18"/>
                    <a:pt x="197" y="40"/>
                    <a:pt x="197" y="69"/>
                  </a:cubicBezTo>
                  <a:cubicBezTo>
                    <a:pt x="197" y="101"/>
                    <a:pt x="186" y="144"/>
                    <a:pt x="180" y="165"/>
                  </a:cubicBezTo>
                  <a:lnTo>
                    <a:pt x="76" y="165"/>
                  </a:lnTo>
                  <a:close/>
                  <a:moveTo>
                    <a:pt x="174" y="189"/>
                  </a:moveTo>
                  <a:cubicBezTo>
                    <a:pt x="143" y="323"/>
                    <a:pt x="102" y="336"/>
                    <a:pt x="84" y="336"/>
                  </a:cubicBezTo>
                  <a:cubicBezTo>
                    <a:pt x="77" y="336"/>
                    <a:pt x="67" y="334"/>
                    <a:pt x="60" y="319"/>
                  </a:cubicBezTo>
                  <a:cubicBezTo>
                    <a:pt x="54" y="305"/>
                    <a:pt x="54" y="286"/>
                    <a:pt x="54" y="285"/>
                  </a:cubicBezTo>
                  <a:cubicBezTo>
                    <a:pt x="54" y="257"/>
                    <a:pt x="65" y="211"/>
                    <a:pt x="70" y="189"/>
                  </a:cubicBezTo>
                  <a:lnTo>
                    <a:pt x="174" y="189"/>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9" name="Freeform 101">
              <a:extLst>
                <a:ext uri="{FF2B5EF4-FFF2-40B4-BE49-F238E27FC236}">
                  <a16:creationId xmlns:a16="http://schemas.microsoft.com/office/drawing/2014/main" id="{7DF4F2EF-88FC-483E-81F9-F87F0042BC56}"/>
                </a:ext>
              </a:extLst>
            </p:cNvPr>
            <p:cNvSpPr>
              <a:spLocks/>
            </p:cNvSpPr>
            <p:nvPr>
              <p:custDataLst>
                <p:tags r:id="rId18"/>
              </p:custDataLst>
            </p:nvPr>
          </p:nvSpPr>
          <p:spPr bwMode="auto">
            <a:xfrm>
              <a:off x="4502150" y="2589213"/>
              <a:ext cx="74613" cy="330200"/>
            </a:xfrm>
            <a:custGeom>
              <a:avLst/>
              <a:gdLst>
                <a:gd name="T0" fmla="*/ 115 w 115"/>
                <a:gd name="T1" fmla="*/ 494 h 499"/>
                <a:gd name="T2" fmla="*/ 107 w 115"/>
                <a:gd name="T3" fmla="*/ 483 h 499"/>
                <a:gd name="T4" fmla="*/ 29 w 115"/>
                <a:gd name="T5" fmla="*/ 250 h 499"/>
                <a:gd name="T6" fmla="*/ 109 w 115"/>
                <a:gd name="T7" fmla="*/ 14 h 499"/>
                <a:gd name="T8" fmla="*/ 115 w 115"/>
                <a:gd name="T9" fmla="*/ 5 h 499"/>
                <a:gd name="T10" fmla="*/ 110 w 115"/>
                <a:gd name="T11" fmla="*/ 0 h 499"/>
                <a:gd name="T12" fmla="*/ 31 w 115"/>
                <a:gd name="T13" fmla="*/ 97 h 499"/>
                <a:gd name="T14" fmla="*/ 0 w 115"/>
                <a:gd name="T15" fmla="*/ 250 h 499"/>
                <a:gd name="T16" fmla="*/ 33 w 115"/>
                <a:gd name="T17" fmla="*/ 405 h 499"/>
                <a:gd name="T18" fmla="*/ 110 w 115"/>
                <a:gd name="T19" fmla="*/ 499 h 499"/>
                <a:gd name="T20" fmla="*/ 115 w 115"/>
                <a:gd name="T21" fmla="*/ 494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5" h="499">
                  <a:moveTo>
                    <a:pt x="115" y="494"/>
                  </a:moveTo>
                  <a:cubicBezTo>
                    <a:pt x="115" y="492"/>
                    <a:pt x="115" y="491"/>
                    <a:pt x="107" y="483"/>
                  </a:cubicBezTo>
                  <a:cubicBezTo>
                    <a:pt x="45" y="420"/>
                    <a:pt x="29" y="326"/>
                    <a:pt x="29" y="250"/>
                  </a:cubicBezTo>
                  <a:cubicBezTo>
                    <a:pt x="29" y="163"/>
                    <a:pt x="48" y="76"/>
                    <a:pt x="109" y="14"/>
                  </a:cubicBezTo>
                  <a:cubicBezTo>
                    <a:pt x="115" y="8"/>
                    <a:pt x="115" y="7"/>
                    <a:pt x="115" y="5"/>
                  </a:cubicBezTo>
                  <a:cubicBezTo>
                    <a:pt x="115" y="2"/>
                    <a:pt x="113" y="0"/>
                    <a:pt x="110" y="0"/>
                  </a:cubicBezTo>
                  <a:cubicBezTo>
                    <a:pt x="105" y="0"/>
                    <a:pt x="60" y="34"/>
                    <a:pt x="31" y="97"/>
                  </a:cubicBezTo>
                  <a:cubicBezTo>
                    <a:pt x="6" y="152"/>
                    <a:pt x="0" y="208"/>
                    <a:pt x="0" y="250"/>
                  </a:cubicBezTo>
                  <a:cubicBezTo>
                    <a:pt x="0" y="288"/>
                    <a:pt x="5" y="349"/>
                    <a:pt x="33" y="405"/>
                  </a:cubicBezTo>
                  <a:cubicBezTo>
                    <a:pt x="62" y="467"/>
                    <a:pt x="105" y="499"/>
                    <a:pt x="110" y="499"/>
                  </a:cubicBezTo>
                  <a:cubicBezTo>
                    <a:pt x="113" y="499"/>
                    <a:pt x="115" y="497"/>
                    <a:pt x="115" y="494"/>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0" name="Freeform 102">
              <a:extLst>
                <a:ext uri="{FF2B5EF4-FFF2-40B4-BE49-F238E27FC236}">
                  <a16:creationId xmlns:a16="http://schemas.microsoft.com/office/drawing/2014/main" id="{7638C55E-236C-4A76-AF0B-D82177E88D04}"/>
                </a:ext>
              </a:extLst>
            </p:cNvPr>
            <p:cNvSpPr>
              <a:spLocks noEditPoints="1"/>
            </p:cNvSpPr>
            <p:nvPr>
              <p:custDataLst>
                <p:tags r:id="rId19"/>
              </p:custDataLst>
            </p:nvPr>
          </p:nvSpPr>
          <p:spPr bwMode="auto">
            <a:xfrm>
              <a:off x="4605337" y="2617788"/>
              <a:ext cx="85725" cy="222250"/>
            </a:xfrm>
            <a:custGeom>
              <a:avLst/>
              <a:gdLst>
                <a:gd name="T0" fmla="*/ 128 w 132"/>
                <a:gd name="T1" fmla="*/ 18 h 335"/>
                <a:gd name="T2" fmla="*/ 109 w 132"/>
                <a:gd name="T3" fmla="*/ 0 h 335"/>
                <a:gd name="T4" fmla="*/ 82 w 132"/>
                <a:gd name="T5" fmla="*/ 26 h 335"/>
                <a:gd name="T6" fmla="*/ 101 w 132"/>
                <a:gd name="T7" fmla="*/ 44 h 335"/>
                <a:gd name="T8" fmla="*/ 128 w 132"/>
                <a:gd name="T9" fmla="*/ 18 h 335"/>
                <a:gd name="T10" fmla="*/ 90 w 132"/>
                <a:gd name="T11" fmla="*/ 205 h 335"/>
                <a:gd name="T12" fmla="*/ 101 w 132"/>
                <a:gd name="T13" fmla="*/ 176 h 335"/>
                <a:gd name="T14" fmla="*/ 107 w 132"/>
                <a:gd name="T15" fmla="*/ 150 h 335"/>
                <a:gd name="T16" fmla="*/ 66 w 132"/>
                <a:gd name="T17" fmla="*/ 109 h 335"/>
                <a:gd name="T18" fmla="*/ 0 w 132"/>
                <a:gd name="T19" fmla="*/ 186 h 335"/>
                <a:gd name="T20" fmla="*/ 6 w 132"/>
                <a:gd name="T21" fmla="*/ 191 h 335"/>
                <a:gd name="T22" fmla="*/ 14 w 132"/>
                <a:gd name="T23" fmla="*/ 182 h 335"/>
                <a:gd name="T24" fmla="*/ 65 w 132"/>
                <a:gd name="T25" fmla="*/ 120 h 335"/>
                <a:gd name="T26" fmla="*/ 77 w 132"/>
                <a:gd name="T27" fmla="*/ 136 h 335"/>
                <a:gd name="T28" fmla="*/ 72 w 132"/>
                <a:gd name="T29" fmla="*/ 162 h 335"/>
                <a:gd name="T30" fmla="*/ 37 w 132"/>
                <a:gd name="T31" fmla="*/ 254 h 335"/>
                <a:gd name="T32" fmla="*/ 26 w 132"/>
                <a:gd name="T33" fmla="*/ 294 h 335"/>
                <a:gd name="T34" fmla="*/ 67 w 132"/>
                <a:gd name="T35" fmla="*/ 335 h 335"/>
                <a:gd name="T36" fmla="*/ 132 w 132"/>
                <a:gd name="T37" fmla="*/ 258 h 335"/>
                <a:gd name="T38" fmla="*/ 126 w 132"/>
                <a:gd name="T39" fmla="*/ 253 h 335"/>
                <a:gd name="T40" fmla="*/ 119 w 132"/>
                <a:gd name="T41" fmla="*/ 262 h 335"/>
                <a:gd name="T42" fmla="*/ 68 w 132"/>
                <a:gd name="T43" fmla="*/ 324 h 335"/>
                <a:gd name="T44" fmla="*/ 56 w 132"/>
                <a:gd name="T45" fmla="*/ 307 h 335"/>
                <a:gd name="T46" fmla="*/ 70 w 132"/>
                <a:gd name="T47" fmla="*/ 257 h 335"/>
                <a:gd name="T48" fmla="*/ 90 w 132"/>
                <a:gd name="T49" fmla="*/ 205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2" h="335">
                  <a:moveTo>
                    <a:pt x="128" y="18"/>
                  </a:moveTo>
                  <a:cubicBezTo>
                    <a:pt x="128" y="8"/>
                    <a:pt x="121" y="0"/>
                    <a:pt x="109" y="0"/>
                  </a:cubicBezTo>
                  <a:cubicBezTo>
                    <a:pt x="96" y="0"/>
                    <a:pt x="82" y="13"/>
                    <a:pt x="82" y="26"/>
                  </a:cubicBezTo>
                  <a:cubicBezTo>
                    <a:pt x="82" y="36"/>
                    <a:pt x="89" y="44"/>
                    <a:pt x="101" y="44"/>
                  </a:cubicBezTo>
                  <a:cubicBezTo>
                    <a:pt x="113" y="44"/>
                    <a:pt x="128" y="33"/>
                    <a:pt x="128" y="18"/>
                  </a:cubicBezTo>
                  <a:close/>
                  <a:moveTo>
                    <a:pt x="90" y="205"/>
                  </a:moveTo>
                  <a:cubicBezTo>
                    <a:pt x="96" y="191"/>
                    <a:pt x="96" y="190"/>
                    <a:pt x="101" y="176"/>
                  </a:cubicBezTo>
                  <a:cubicBezTo>
                    <a:pt x="105" y="166"/>
                    <a:pt x="107" y="159"/>
                    <a:pt x="107" y="150"/>
                  </a:cubicBezTo>
                  <a:cubicBezTo>
                    <a:pt x="107" y="127"/>
                    <a:pt x="91" y="109"/>
                    <a:pt x="66" y="109"/>
                  </a:cubicBezTo>
                  <a:cubicBezTo>
                    <a:pt x="19" y="109"/>
                    <a:pt x="0" y="181"/>
                    <a:pt x="0" y="186"/>
                  </a:cubicBezTo>
                  <a:cubicBezTo>
                    <a:pt x="0" y="191"/>
                    <a:pt x="5" y="191"/>
                    <a:pt x="6" y="191"/>
                  </a:cubicBezTo>
                  <a:cubicBezTo>
                    <a:pt x="11" y="191"/>
                    <a:pt x="12" y="190"/>
                    <a:pt x="14" y="182"/>
                  </a:cubicBezTo>
                  <a:cubicBezTo>
                    <a:pt x="28" y="135"/>
                    <a:pt x="48" y="120"/>
                    <a:pt x="65" y="120"/>
                  </a:cubicBezTo>
                  <a:cubicBezTo>
                    <a:pt x="69" y="120"/>
                    <a:pt x="77" y="120"/>
                    <a:pt x="77" y="136"/>
                  </a:cubicBezTo>
                  <a:cubicBezTo>
                    <a:pt x="77" y="146"/>
                    <a:pt x="74" y="157"/>
                    <a:pt x="72" y="162"/>
                  </a:cubicBezTo>
                  <a:cubicBezTo>
                    <a:pt x="68" y="175"/>
                    <a:pt x="45" y="232"/>
                    <a:pt x="37" y="254"/>
                  </a:cubicBezTo>
                  <a:cubicBezTo>
                    <a:pt x="32" y="267"/>
                    <a:pt x="26" y="283"/>
                    <a:pt x="26" y="294"/>
                  </a:cubicBezTo>
                  <a:cubicBezTo>
                    <a:pt x="26" y="317"/>
                    <a:pt x="43" y="335"/>
                    <a:pt x="67" y="335"/>
                  </a:cubicBezTo>
                  <a:cubicBezTo>
                    <a:pt x="114" y="335"/>
                    <a:pt x="132" y="262"/>
                    <a:pt x="132" y="258"/>
                  </a:cubicBezTo>
                  <a:cubicBezTo>
                    <a:pt x="132" y="253"/>
                    <a:pt x="128" y="253"/>
                    <a:pt x="126" y="253"/>
                  </a:cubicBezTo>
                  <a:cubicBezTo>
                    <a:pt x="121" y="253"/>
                    <a:pt x="121" y="254"/>
                    <a:pt x="119" y="262"/>
                  </a:cubicBezTo>
                  <a:cubicBezTo>
                    <a:pt x="110" y="293"/>
                    <a:pt x="93" y="324"/>
                    <a:pt x="68" y="324"/>
                  </a:cubicBezTo>
                  <a:cubicBezTo>
                    <a:pt x="59" y="324"/>
                    <a:pt x="56" y="319"/>
                    <a:pt x="56" y="307"/>
                  </a:cubicBezTo>
                  <a:cubicBezTo>
                    <a:pt x="56" y="295"/>
                    <a:pt x="59" y="288"/>
                    <a:pt x="70" y="257"/>
                  </a:cubicBezTo>
                  <a:lnTo>
                    <a:pt x="90" y="205"/>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1" name="Freeform 103">
              <a:extLst>
                <a:ext uri="{FF2B5EF4-FFF2-40B4-BE49-F238E27FC236}">
                  <a16:creationId xmlns:a16="http://schemas.microsoft.com/office/drawing/2014/main" id="{98B5DFB9-9EAD-40B5-917F-DDDE60C8AD71}"/>
                </a:ext>
              </a:extLst>
            </p:cNvPr>
            <p:cNvSpPr>
              <a:spLocks/>
            </p:cNvSpPr>
            <p:nvPr>
              <p:custDataLst>
                <p:tags r:id="rId20"/>
              </p:custDataLst>
            </p:nvPr>
          </p:nvSpPr>
          <p:spPr bwMode="auto">
            <a:xfrm>
              <a:off x="4725987" y="2589213"/>
              <a:ext cx="76200" cy="330200"/>
            </a:xfrm>
            <a:custGeom>
              <a:avLst/>
              <a:gdLst>
                <a:gd name="T0" fmla="*/ 116 w 116"/>
                <a:gd name="T1" fmla="*/ 250 h 499"/>
                <a:gd name="T2" fmla="*/ 83 w 116"/>
                <a:gd name="T3" fmla="*/ 94 h 499"/>
                <a:gd name="T4" fmla="*/ 5 w 116"/>
                <a:gd name="T5" fmla="*/ 0 h 499"/>
                <a:gd name="T6" fmla="*/ 0 w 116"/>
                <a:gd name="T7" fmla="*/ 5 h 499"/>
                <a:gd name="T8" fmla="*/ 9 w 116"/>
                <a:gd name="T9" fmla="*/ 17 h 499"/>
                <a:gd name="T10" fmla="*/ 87 w 116"/>
                <a:gd name="T11" fmla="*/ 250 h 499"/>
                <a:gd name="T12" fmla="*/ 7 w 116"/>
                <a:gd name="T13" fmla="*/ 485 h 499"/>
                <a:gd name="T14" fmla="*/ 0 w 116"/>
                <a:gd name="T15" fmla="*/ 494 h 499"/>
                <a:gd name="T16" fmla="*/ 5 w 116"/>
                <a:gd name="T17" fmla="*/ 499 h 499"/>
                <a:gd name="T18" fmla="*/ 84 w 116"/>
                <a:gd name="T19" fmla="*/ 402 h 499"/>
                <a:gd name="T20" fmla="*/ 116 w 116"/>
                <a:gd name="T21" fmla="*/ 250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6" h="499">
                  <a:moveTo>
                    <a:pt x="116" y="250"/>
                  </a:moveTo>
                  <a:cubicBezTo>
                    <a:pt x="116" y="211"/>
                    <a:pt x="110" y="150"/>
                    <a:pt x="83" y="94"/>
                  </a:cubicBezTo>
                  <a:cubicBezTo>
                    <a:pt x="53" y="33"/>
                    <a:pt x="10" y="0"/>
                    <a:pt x="5" y="0"/>
                  </a:cubicBezTo>
                  <a:cubicBezTo>
                    <a:pt x="2" y="0"/>
                    <a:pt x="0" y="2"/>
                    <a:pt x="0" y="5"/>
                  </a:cubicBezTo>
                  <a:cubicBezTo>
                    <a:pt x="0" y="7"/>
                    <a:pt x="0" y="8"/>
                    <a:pt x="9" y="17"/>
                  </a:cubicBezTo>
                  <a:cubicBezTo>
                    <a:pt x="58" y="66"/>
                    <a:pt x="87" y="145"/>
                    <a:pt x="87" y="250"/>
                  </a:cubicBezTo>
                  <a:cubicBezTo>
                    <a:pt x="87" y="335"/>
                    <a:pt x="68" y="423"/>
                    <a:pt x="7" y="485"/>
                  </a:cubicBezTo>
                  <a:cubicBezTo>
                    <a:pt x="0" y="491"/>
                    <a:pt x="0" y="492"/>
                    <a:pt x="0" y="494"/>
                  </a:cubicBezTo>
                  <a:cubicBezTo>
                    <a:pt x="0" y="497"/>
                    <a:pt x="2" y="499"/>
                    <a:pt x="5" y="499"/>
                  </a:cubicBezTo>
                  <a:cubicBezTo>
                    <a:pt x="10" y="499"/>
                    <a:pt x="55" y="465"/>
                    <a:pt x="84" y="402"/>
                  </a:cubicBezTo>
                  <a:cubicBezTo>
                    <a:pt x="110" y="347"/>
                    <a:pt x="116" y="291"/>
                    <a:pt x="116" y="250"/>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2" name="Freeform 104">
              <a:extLst>
                <a:ext uri="{FF2B5EF4-FFF2-40B4-BE49-F238E27FC236}">
                  <a16:creationId xmlns:a16="http://schemas.microsoft.com/office/drawing/2014/main" id="{26C5F9BB-A265-4A58-B236-4F4508D1348C}"/>
                </a:ext>
              </a:extLst>
            </p:cNvPr>
            <p:cNvSpPr>
              <a:spLocks noEditPoints="1"/>
            </p:cNvSpPr>
            <p:nvPr>
              <p:custDataLst>
                <p:tags r:id="rId21"/>
              </p:custDataLst>
            </p:nvPr>
          </p:nvSpPr>
          <p:spPr bwMode="auto">
            <a:xfrm>
              <a:off x="4876800" y="2589213"/>
              <a:ext cx="76200" cy="330200"/>
            </a:xfrm>
            <a:custGeom>
              <a:avLst/>
              <a:gdLst>
                <a:gd name="T0" fmla="*/ 20 w 117"/>
                <a:gd name="T1" fmla="*/ 17 h 499"/>
                <a:gd name="T2" fmla="*/ 10 w 117"/>
                <a:gd name="T3" fmla="*/ 0 h 499"/>
                <a:gd name="T4" fmla="*/ 0 w 117"/>
                <a:gd name="T5" fmla="*/ 19 h 499"/>
                <a:gd name="T6" fmla="*/ 0 w 117"/>
                <a:gd name="T7" fmla="*/ 480 h 499"/>
                <a:gd name="T8" fmla="*/ 10 w 117"/>
                <a:gd name="T9" fmla="*/ 499 h 499"/>
                <a:gd name="T10" fmla="*/ 20 w 117"/>
                <a:gd name="T11" fmla="*/ 482 h 499"/>
                <a:gd name="T12" fmla="*/ 20 w 117"/>
                <a:gd name="T13" fmla="*/ 17 h 499"/>
                <a:gd name="T14" fmla="*/ 117 w 117"/>
                <a:gd name="T15" fmla="*/ 19 h 499"/>
                <a:gd name="T16" fmla="*/ 107 w 117"/>
                <a:gd name="T17" fmla="*/ 0 h 499"/>
                <a:gd name="T18" fmla="*/ 97 w 117"/>
                <a:gd name="T19" fmla="*/ 17 h 499"/>
                <a:gd name="T20" fmla="*/ 97 w 117"/>
                <a:gd name="T21" fmla="*/ 482 h 499"/>
                <a:gd name="T22" fmla="*/ 107 w 117"/>
                <a:gd name="T23" fmla="*/ 499 h 499"/>
                <a:gd name="T24" fmla="*/ 117 w 117"/>
                <a:gd name="T25" fmla="*/ 480 h 499"/>
                <a:gd name="T26" fmla="*/ 117 w 117"/>
                <a:gd name="T27" fmla="*/ 19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7" h="499">
                  <a:moveTo>
                    <a:pt x="20" y="17"/>
                  </a:moveTo>
                  <a:cubicBezTo>
                    <a:pt x="20" y="9"/>
                    <a:pt x="20" y="0"/>
                    <a:pt x="10" y="0"/>
                  </a:cubicBezTo>
                  <a:cubicBezTo>
                    <a:pt x="0" y="0"/>
                    <a:pt x="0" y="11"/>
                    <a:pt x="0" y="19"/>
                  </a:cubicBezTo>
                  <a:lnTo>
                    <a:pt x="0" y="480"/>
                  </a:lnTo>
                  <a:cubicBezTo>
                    <a:pt x="0" y="488"/>
                    <a:pt x="0" y="499"/>
                    <a:pt x="10" y="499"/>
                  </a:cubicBezTo>
                  <a:cubicBezTo>
                    <a:pt x="20" y="499"/>
                    <a:pt x="20" y="490"/>
                    <a:pt x="20" y="482"/>
                  </a:cubicBezTo>
                  <a:lnTo>
                    <a:pt x="20" y="17"/>
                  </a:lnTo>
                  <a:close/>
                  <a:moveTo>
                    <a:pt x="117" y="19"/>
                  </a:moveTo>
                  <a:cubicBezTo>
                    <a:pt x="117" y="11"/>
                    <a:pt x="117" y="0"/>
                    <a:pt x="107" y="0"/>
                  </a:cubicBezTo>
                  <a:cubicBezTo>
                    <a:pt x="97" y="0"/>
                    <a:pt x="97" y="9"/>
                    <a:pt x="97" y="17"/>
                  </a:cubicBezTo>
                  <a:lnTo>
                    <a:pt x="97" y="482"/>
                  </a:lnTo>
                  <a:cubicBezTo>
                    <a:pt x="97" y="490"/>
                    <a:pt x="97" y="499"/>
                    <a:pt x="107" y="499"/>
                  </a:cubicBezTo>
                  <a:cubicBezTo>
                    <a:pt x="117" y="499"/>
                    <a:pt x="117" y="488"/>
                    <a:pt x="117" y="480"/>
                  </a:cubicBezTo>
                  <a:lnTo>
                    <a:pt x="117" y="19"/>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3" name="Freeform 105">
              <a:extLst>
                <a:ext uri="{FF2B5EF4-FFF2-40B4-BE49-F238E27FC236}">
                  <a16:creationId xmlns:a16="http://schemas.microsoft.com/office/drawing/2014/main" id="{DA7072F2-9534-416F-B2C0-88A50F56CB88}"/>
                </a:ext>
              </a:extLst>
            </p:cNvPr>
            <p:cNvSpPr>
              <a:spLocks/>
            </p:cNvSpPr>
            <p:nvPr>
              <p:custDataLst>
                <p:tags r:id="rId22"/>
              </p:custDataLst>
            </p:nvPr>
          </p:nvSpPr>
          <p:spPr bwMode="auto">
            <a:xfrm>
              <a:off x="5010150" y="2517775"/>
              <a:ext cx="101600" cy="152400"/>
            </a:xfrm>
            <a:custGeom>
              <a:avLst/>
              <a:gdLst>
                <a:gd name="T0" fmla="*/ 154 w 154"/>
                <a:gd name="T1" fmla="*/ 168 h 232"/>
                <a:gd name="T2" fmla="*/ 143 w 154"/>
                <a:gd name="T3" fmla="*/ 168 h 232"/>
                <a:gd name="T4" fmla="*/ 134 w 154"/>
                <a:gd name="T5" fmla="*/ 200 h 232"/>
                <a:gd name="T6" fmla="*/ 99 w 154"/>
                <a:gd name="T7" fmla="*/ 202 h 232"/>
                <a:gd name="T8" fmla="*/ 35 w 154"/>
                <a:gd name="T9" fmla="*/ 202 h 232"/>
                <a:gd name="T10" fmla="*/ 105 w 154"/>
                <a:gd name="T11" fmla="*/ 144 h 232"/>
                <a:gd name="T12" fmla="*/ 154 w 154"/>
                <a:gd name="T13" fmla="*/ 68 h 232"/>
                <a:gd name="T14" fmla="*/ 73 w 154"/>
                <a:gd name="T15" fmla="*/ 0 h 232"/>
                <a:gd name="T16" fmla="*/ 0 w 154"/>
                <a:gd name="T17" fmla="*/ 63 h 232"/>
                <a:gd name="T18" fmla="*/ 19 w 154"/>
                <a:gd name="T19" fmla="*/ 82 h 232"/>
                <a:gd name="T20" fmla="*/ 37 w 154"/>
                <a:gd name="T21" fmla="*/ 64 h 232"/>
                <a:gd name="T22" fmla="*/ 17 w 154"/>
                <a:gd name="T23" fmla="*/ 45 h 232"/>
                <a:gd name="T24" fmla="*/ 68 w 154"/>
                <a:gd name="T25" fmla="*/ 13 h 232"/>
                <a:gd name="T26" fmla="*/ 121 w 154"/>
                <a:gd name="T27" fmla="*/ 68 h 232"/>
                <a:gd name="T28" fmla="*/ 88 w 154"/>
                <a:gd name="T29" fmla="*/ 135 h 232"/>
                <a:gd name="T30" fmla="*/ 4 w 154"/>
                <a:gd name="T31" fmla="*/ 218 h 232"/>
                <a:gd name="T32" fmla="*/ 0 w 154"/>
                <a:gd name="T33" fmla="*/ 232 h 232"/>
                <a:gd name="T34" fmla="*/ 144 w 154"/>
                <a:gd name="T35" fmla="*/ 232 h 232"/>
                <a:gd name="T36" fmla="*/ 154 w 154"/>
                <a:gd name="T37" fmla="*/ 168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4" h="232">
                  <a:moveTo>
                    <a:pt x="154" y="168"/>
                  </a:moveTo>
                  <a:lnTo>
                    <a:pt x="143" y="168"/>
                  </a:lnTo>
                  <a:cubicBezTo>
                    <a:pt x="142" y="176"/>
                    <a:pt x="138" y="197"/>
                    <a:pt x="134" y="200"/>
                  </a:cubicBezTo>
                  <a:cubicBezTo>
                    <a:pt x="131" y="202"/>
                    <a:pt x="104" y="202"/>
                    <a:pt x="99" y="202"/>
                  </a:cubicBezTo>
                  <a:lnTo>
                    <a:pt x="35" y="202"/>
                  </a:lnTo>
                  <a:cubicBezTo>
                    <a:pt x="72" y="170"/>
                    <a:pt x="84" y="160"/>
                    <a:pt x="105" y="144"/>
                  </a:cubicBezTo>
                  <a:cubicBezTo>
                    <a:pt x="130" y="123"/>
                    <a:pt x="154" y="101"/>
                    <a:pt x="154" y="68"/>
                  </a:cubicBezTo>
                  <a:cubicBezTo>
                    <a:pt x="154" y="26"/>
                    <a:pt x="118" y="0"/>
                    <a:pt x="73" y="0"/>
                  </a:cubicBezTo>
                  <a:cubicBezTo>
                    <a:pt x="30" y="0"/>
                    <a:pt x="0" y="31"/>
                    <a:pt x="0" y="63"/>
                  </a:cubicBezTo>
                  <a:cubicBezTo>
                    <a:pt x="0" y="80"/>
                    <a:pt x="15" y="82"/>
                    <a:pt x="19" y="82"/>
                  </a:cubicBezTo>
                  <a:cubicBezTo>
                    <a:pt x="27" y="82"/>
                    <a:pt x="37" y="76"/>
                    <a:pt x="37" y="64"/>
                  </a:cubicBezTo>
                  <a:cubicBezTo>
                    <a:pt x="37" y="57"/>
                    <a:pt x="35" y="45"/>
                    <a:pt x="17" y="45"/>
                  </a:cubicBezTo>
                  <a:cubicBezTo>
                    <a:pt x="28" y="21"/>
                    <a:pt x="51" y="13"/>
                    <a:pt x="68" y="13"/>
                  </a:cubicBezTo>
                  <a:cubicBezTo>
                    <a:pt x="103" y="13"/>
                    <a:pt x="121" y="40"/>
                    <a:pt x="121" y="68"/>
                  </a:cubicBezTo>
                  <a:cubicBezTo>
                    <a:pt x="121" y="99"/>
                    <a:pt x="99" y="123"/>
                    <a:pt x="88" y="135"/>
                  </a:cubicBezTo>
                  <a:lnTo>
                    <a:pt x="4" y="218"/>
                  </a:lnTo>
                  <a:cubicBezTo>
                    <a:pt x="0" y="221"/>
                    <a:pt x="0" y="222"/>
                    <a:pt x="0" y="232"/>
                  </a:cubicBezTo>
                  <a:lnTo>
                    <a:pt x="144" y="232"/>
                  </a:lnTo>
                  <a:lnTo>
                    <a:pt x="154" y="168"/>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4" name="Freeform 106">
              <a:extLst>
                <a:ext uri="{FF2B5EF4-FFF2-40B4-BE49-F238E27FC236}">
                  <a16:creationId xmlns:a16="http://schemas.microsoft.com/office/drawing/2014/main" id="{DA0AEF0B-2441-4911-B9D2-FA967FE897CF}"/>
                </a:ext>
              </a:extLst>
            </p:cNvPr>
            <p:cNvSpPr>
              <a:spLocks/>
            </p:cNvSpPr>
            <p:nvPr>
              <p:custDataLst>
                <p:tags r:id="rId23"/>
              </p:custDataLst>
            </p:nvPr>
          </p:nvSpPr>
          <p:spPr bwMode="auto">
            <a:xfrm>
              <a:off x="5260975" y="2657475"/>
              <a:ext cx="198438" cy="192088"/>
            </a:xfrm>
            <a:custGeom>
              <a:avLst/>
              <a:gdLst>
                <a:gd name="T0" fmla="*/ 295 w 304"/>
                <a:gd name="T1" fmla="*/ 156 h 289"/>
                <a:gd name="T2" fmla="*/ 304 w 304"/>
                <a:gd name="T3" fmla="*/ 145 h 289"/>
                <a:gd name="T4" fmla="*/ 295 w 304"/>
                <a:gd name="T5" fmla="*/ 134 h 289"/>
                <a:gd name="T6" fmla="*/ 19 w 304"/>
                <a:gd name="T7" fmla="*/ 3 h 289"/>
                <a:gd name="T8" fmla="*/ 10 w 304"/>
                <a:gd name="T9" fmla="*/ 0 h 289"/>
                <a:gd name="T10" fmla="*/ 0 w 304"/>
                <a:gd name="T11" fmla="*/ 10 h 289"/>
                <a:gd name="T12" fmla="*/ 9 w 304"/>
                <a:gd name="T13" fmla="*/ 21 h 289"/>
                <a:gd name="T14" fmla="*/ 271 w 304"/>
                <a:gd name="T15" fmla="*/ 145 h 289"/>
                <a:gd name="T16" fmla="*/ 9 w 304"/>
                <a:gd name="T17" fmla="*/ 268 h 289"/>
                <a:gd name="T18" fmla="*/ 0 w 304"/>
                <a:gd name="T19" fmla="*/ 279 h 289"/>
                <a:gd name="T20" fmla="*/ 10 w 304"/>
                <a:gd name="T21" fmla="*/ 289 h 289"/>
                <a:gd name="T22" fmla="*/ 19 w 304"/>
                <a:gd name="T23" fmla="*/ 286 h 289"/>
                <a:gd name="T24" fmla="*/ 295 w 304"/>
                <a:gd name="T25" fmla="*/ 156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04" h="289">
                  <a:moveTo>
                    <a:pt x="295" y="156"/>
                  </a:moveTo>
                  <a:cubicBezTo>
                    <a:pt x="300" y="153"/>
                    <a:pt x="304" y="151"/>
                    <a:pt x="304" y="145"/>
                  </a:cubicBezTo>
                  <a:cubicBezTo>
                    <a:pt x="304" y="139"/>
                    <a:pt x="300" y="136"/>
                    <a:pt x="295" y="134"/>
                  </a:cubicBezTo>
                  <a:lnTo>
                    <a:pt x="19" y="3"/>
                  </a:lnTo>
                  <a:cubicBezTo>
                    <a:pt x="12" y="0"/>
                    <a:pt x="11" y="0"/>
                    <a:pt x="10" y="0"/>
                  </a:cubicBezTo>
                  <a:cubicBezTo>
                    <a:pt x="4" y="0"/>
                    <a:pt x="0" y="4"/>
                    <a:pt x="0" y="10"/>
                  </a:cubicBezTo>
                  <a:cubicBezTo>
                    <a:pt x="0" y="14"/>
                    <a:pt x="2" y="17"/>
                    <a:pt x="9" y="21"/>
                  </a:cubicBezTo>
                  <a:lnTo>
                    <a:pt x="271" y="145"/>
                  </a:lnTo>
                  <a:lnTo>
                    <a:pt x="9" y="268"/>
                  </a:lnTo>
                  <a:cubicBezTo>
                    <a:pt x="2" y="272"/>
                    <a:pt x="0" y="275"/>
                    <a:pt x="0" y="279"/>
                  </a:cubicBezTo>
                  <a:cubicBezTo>
                    <a:pt x="0" y="285"/>
                    <a:pt x="4" y="289"/>
                    <a:pt x="10" y="289"/>
                  </a:cubicBezTo>
                  <a:cubicBezTo>
                    <a:pt x="11" y="289"/>
                    <a:pt x="12" y="289"/>
                    <a:pt x="19" y="286"/>
                  </a:cubicBezTo>
                  <a:lnTo>
                    <a:pt x="295" y="156"/>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5" name="Freeform 107">
              <a:extLst>
                <a:ext uri="{FF2B5EF4-FFF2-40B4-BE49-F238E27FC236}">
                  <a16:creationId xmlns:a16="http://schemas.microsoft.com/office/drawing/2014/main" id="{24EB5DF6-48DE-4EBC-ABFF-6B2D9B54060A}"/>
                </a:ext>
              </a:extLst>
            </p:cNvPr>
            <p:cNvSpPr>
              <a:spLocks noEditPoints="1"/>
            </p:cNvSpPr>
            <p:nvPr>
              <p:custDataLst>
                <p:tags r:id="rId24"/>
              </p:custDataLst>
            </p:nvPr>
          </p:nvSpPr>
          <p:spPr bwMode="auto">
            <a:xfrm>
              <a:off x="5589587" y="2616200"/>
              <a:ext cx="136525" cy="227013"/>
            </a:xfrm>
            <a:custGeom>
              <a:avLst/>
              <a:gdLst>
                <a:gd name="T0" fmla="*/ 209 w 209"/>
                <a:gd name="T1" fmla="*/ 173 h 343"/>
                <a:gd name="T2" fmla="*/ 190 w 209"/>
                <a:gd name="T3" fmla="*/ 56 h 343"/>
                <a:gd name="T4" fmla="*/ 105 w 209"/>
                <a:gd name="T5" fmla="*/ 0 h 343"/>
                <a:gd name="T6" fmla="*/ 18 w 209"/>
                <a:gd name="T7" fmla="*/ 59 h 343"/>
                <a:gd name="T8" fmla="*/ 0 w 209"/>
                <a:gd name="T9" fmla="*/ 173 h 343"/>
                <a:gd name="T10" fmla="*/ 22 w 209"/>
                <a:gd name="T11" fmla="*/ 293 h 343"/>
                <a:gd name="T12" fmla="*/ 104 w 209"/>
                <a:gd name="T13" fmla="*/ 343 h 343"/>
                <a:gd name="T14" fmla="*/ 191 w 209"/>
                <a:gd name="T15" fmla="*/ 285 h 343"/>
                <a:gd name="T16" fmla="*/ 209 w 209"/>
                <a:gd name="T17" fmla="*/ 173 h 343"/>
                <a:gd name="T18" fmla="*/ 104 w 209"/>
                <a:gd name="T19" fmla="*/ 332 h 343"/>
                <a:gd name="T20" fmla="*/ 46 w 209"/>
                <a:gd name="T21" fmla="*/ 272 h 343"/>
                <a:gd name="T22" fmla="*/ 41 w 209"/>
                <a:gd name="T23" fmla="*/ 167 h 343"/>
                <a:gd name="T24" fmla="*/ 45 w 209"/>
                <a:gd name="T25" fmla="*/ 75 h 343"/>
                <a:gd name="T26" fmla="*/ 104 w 209"/>
                <a:gd name="T27" fmla="*/ 11 h 343"/>
                <a:gd name="T28" fmla="*/ 163 w 209"/>
                <a:gd name="T29" fmla="*/ 69 h 343"/>
                <a:gd name="T30" fmla="*/ 168 w 209"/>
                <a:gd name="T31" fmla="*/ 167 h 343"/>
                <a:gd name="T32" fmla="*/ 163 w 209"/>
                <a:gd name="T33" fmla="*/ 270 h 343"/>
                <a:gd name="T34" fmla="*/ 104 w 209"/>
                <a:gd name="T35" fmla="*/ 332 h 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9" h="343">
                  <a:moveTo>
                    <a:pt x="209" y="173"/>
                  </a:moveTo>
                  <a:cubicBezTo>
                    <a:pt x="209" y="133"/>
                    <a:pt x="207" y="93"/>
                    <a:pt x="190" y="56"/>
                  </a:cubicBezTo>
                  <a:cubicBezTo>
                    <a:pt x="167" y="8"/>
                    <a:pt x="126" y="0"/>
                    <a:pt x="105" y="0"/>
                  </a:cubicBezTo>
                  <a:cubicBezTo>
                    <a:pt x="75" y="0"/>
                    <a:pt x="38" y="13"/>
                    <a:pt x="18" y="59"/>
                  </a:cubicBezTo>
                  <a:cubicBezTo>
                    <a:pt x="2" y="94"/>
                    <a:pt x="0" y="133"/>
                    <a:pt x="0" y="173"/>
                  </a:cubicBezTo>
                  <a:cubicBezTo>
                    <a:pt x="0" y="210"/>
                    <a:pt x="2" y="255"/>
                    <a:pt x="22" y="293"/>
                  </a:cubicBezTo>
                  <a:cubicBezTo>
                    <a:pt x="43" y="333"/>
                    <a:pt x="80" y="343"/>
                    <a:pt x="104" y="343"/>
                  </a:cubicBezTo>
                  <a:cubicBezTo>
                    <a:pt x="131" y="343"/>
                    <a:pt x="169" y="333"/>
                    <a:pt x="191" y="285"/>
                  </a:cubicBezTo>
                  <a:cubicBezTo>
                    <a:pt x="207" y="251"/>
                    <a:pt x="209" y="212"/>
                    <a:pt x="209" y="173"/>
                  </a:cubicBezTo>
                  <a:close/>
                  <a:moveTo>
                    <a:pt x="104" y="332"/>
                  </a:moveTo>
                  <a:cubicBezTo>
                    <a:pt x="85" y="332"/>
                    <a:pt x="55" y="320"/>
                    <a:pt x="46" y="272"/>
                  </a:cubicBezTo>
                  <a:cubicBezTo>
                    <a:pt x="41" y="242"/>
                    <a:pt x="41" y="196"/>
                    <a:pt x="41" y="167"/>
                  </a:cubicBezTo>
                  <a:cubicBezTo>
                    <a:pt x="41" y="135"/>
                    <a:pt x="41" y="102"/>
                    <a:pt x="45" y="75"/>
                  </a:cubicBezTo>
                  <a:cubicBezTo>
                    <a:pt x="54" y="16"/>
                    <a:pt x="92" y="11"/>
                    <a:pt x="104" y="11"/>
                  </a:cubicBezTo>
                  <a:cubicBezTo>
                    <a:pt x="121" y="11"/>
                    <a:pt x="154" y="20"/>
                    <a:pt x="163" y="69"/>
                  </a:cubicBezTo>
                  <a:cubicBezTo>
                    <a:pt x="168" y="97"/>
                    <a:pt x="168" y="135"/>
                    <a:pt x="168" y="167"/>
                  </a:cubicBezTo>
                  <a:cubicBezTo>
                    <a:pt x="168" y="204"/>
                    <a:pt x="168" y="238"/>
                    <a:pt x="163" y="270"/>
                  </a:cubicBezTo>
                  <a:cubicBezTo>
                    <a:pt x="155" y="317"/>
                    <a:pt x="127" y="332"/>
                    <a:pt x="104" y="332"/>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6" name="Freeform 108">
              <a:extLst>
                <a:ext uri="{FF2B5EF4-FFF2-40B4-BE49-F238E27FC236}">
                  <a16:creationId xmlns:a16="http://schemas.microsoft.com/office/drawing/2014/main" id="{800C0604-8100-48CD-9C04-19E4C1AFB53F}"/>
                </a:ext>
              </a:extLst>
            </p:cNvPr>
            <p:cNvSpPr>
              <a:spLocks/>
            </p:cNvSpPr>
            <p:nvPr>
              <p:custDataLst>
                <p:tags r:id="rId25"/>
              </p:custDataLst>
            </p:nvPr>
          </p:nvSpPr>
          <p:spPr bwMode="auto">
            <a:xfrm>
              <a:off x="1995487" y="3768725"/>
              <a:ext cx="182563" cy="231775"/>
            </a:xfrm>
            <a:custGeom>
              <a:avLst/>
              <a:gdLst>
                <a:gd name="T0" fmla="*/ 234 w 280"/>
                <a:gd name="T1" fmla="*/ 36 h 351"/>
                <a:gd name="T2" fmla="*/ 267 w 280"/>
                <a:gd name="T3" fmla="*/ 15 h 351"/>
                <a:gd name="T4" fmla="*/ 280 w 280"/>
                <a:gd name="T5" fmla="*/ 6 h 351"/>
                <a:gd name="T6" fmla="*/ 273 w 280"/>
                <a:gd name="T7" fmla="*/ 0 h 351"/>
                <a:gd name="T8" fmla="*/ 218 w 280"/>
                <a:gd name="T9" fmla="*/ 1 h 351"/>
                <a:gd name="T10" fmla="*/ 145 w 280"/>
                <a:gd name="T11" fmla="*/ 0 h 351"/>
                <a:gd name="T12" fmla="*/ 134 w 280"/>
                <a:gd name="T13" fmla="*/ 10 h 351"/>
                <a:gd name="T14" fmla="*/ 151 w 280"/>
                <a:gd name="T15" fmla="*/ 15 h 351"/>
                <a:gd name="T16" fmla="*/ 180 w 280"/>
                <a:gd name="T17" fmla="*/ 16 h 351"/>
                <a:gd name="T18" fmla="*/ 195 w 280"/>
                <a:gd name="T19" fmla="*/ 26 h 351"/>
                <a:gd name="T20" fmla="*/ 193 w 280"/>
                <a:gd name="T21" fmla="*/ 37 h 351"/>
                <a:gd name="T22" fmla="*/ 136 w 280"/>
                <a:gd name="T23" fmla="*/ 265 h 351"/>
                <a:gd name="T24" fmla="*/ 64 w 280"/>
                <a:gd name="T25" fmla="*/ 340 h 351"/>
                <a:gd name="T26" fmla="*/ 17 w 280"/>
                <a:gd name="T27" fmla="*/ 309 h 351"/>
                <a:gd name="T28" fmla="*/ 23 w 280"/>
                <a:gd name="T29" fmla="*/ 310 h 351"/>
                <a:gd name="T30" fmla="*/ 55 w 280"/>
                <a:gd name="T31" fmla="*/ 278 h 351"/>
                <a:gd name="T32" fmla="*/ 33 w 280"/>
                <a:gd name="T33" fmla="*/ 257 h 351"/>
                <a:gd name="T34" fmla="*/ 0 w 280"/>
                <a:gd name="T35" fmla="*/ 297 h 351"/>
                <a:gd name="T36" fmla="*/ 66 w 280"/>
                <a:gd name="T37" fmla="*/ 351 h 351"/>
                <a:gd name="T38" fmla="*/ 176 w 280"/>
                <a:gd name="T39" fmla="*/ 269 h 351"/>
                <a:gd name="T40" fmla="*/ 234 w 280"/>
                <a:gd name="T41" fmla="*/ 36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0" h="351">
                  <a:moveTo>
                    <a:pt x="234" y="36"/>
                  </a:moveTo>
                  <a:cubicBezTo>
                    <a:pt x="238" y="20"/>
                    <a:pt x="239" y="15"/>
                    <a:pt x="267" y="15"/>
                  </a:cubicBezTo>
                  <a:cubicBezTo>
                    <a:pt x="275" y="15"/>
                    <a:pt x="280" y="15"/>
                    <a:pt x="280" y="6"/>
                  </a:cubicBezTo>
                  <a:cubicBezTo>
                    <a:pt x="280" y="1"/>
                    <a:pt x="277" y="0"/>
                    <a:pt x="273" y="0"/>
                  </a:cubicBezTo>
                  <a:cubicBezTo>
                    <a:pt x="261" y="0"/>
                    <a:pt x="230" y="1"/>
                    <a:pt x="218" y="1"/>
                  </a:cubicBezTo>
                  <a:cubicBezTo>
                    <a:pt x="201" y="1"/>
                    <a:pt x="161" y="0"/>
                    <a:pt x="145" y="0"/>
                  </a:cubicBezTo>
                  <a:cubicBezTo>
                    <a:pt x="140" y="0"/>
                    <a:pt x="134" y="0"/>
                    <a:pt x="134" y="10"/>
                  </a:cubicBezTo>
                  <a:cubicBezTo>
                    <a:pt x="134" y="15"/>
                    <a:pt x="138" y="15"/>
                    <a:pt x="151" y="15"/>
                  </a:cubicBezTo>
                  <a:cubicBezTo>
                    <a:pt x="163" y="15"/>
                    <a:pt x="167" y="15"/>
                    <a:pt x="180" y="16"/>
                  </a:cubicBezTo>
                  <a:cubicBezTo>
                    <a:pt x="192" y="18"/>
                    <a:pt x="195" y="19"/>
                    <a:pt x="195" y="26"/>
                  </a:cubicBezTo>
                  <a:cubicBezTo>
                    <a:pt x="195" y="29"/>
                    <a:pt x="194" y="33"/>
                    <a:pt x="193" y="37"/>
                  </a:cubicBezTo>
                  <a:lnTo>
                    <a:pt x="136" y="265"/>
                  </a:lnTo>
                  <a:cubicBezTo>
                    <a:pt x="124" y="314"/>
                    <a:pt x="90" y="340"/>
                    <a:pt x="64" y="340"/>
                  </a:cubicBezTo>
                  <a:cubicBezTo>
                    <a:pt x="51" y="340"/>
                    <a:pt x="25" y="335"/>
                    <a:pt x="17" y="309"/>
                  </a:cubicBezTo>
                  <a:cubicBezTo>
                    <a:pt x="18" y="310"/>
                    <a:pt x="22" y="310"/>
                    <a:pt x="23" y="310"/>
                  </a:cubicBezTo>
                  <a:cubicBezTo>
                    <a:pt x="42" y="310"/>
                    <a:pt x="55" y="293"/>
                    <a:pt x="55" y="278"/>
                  </a:cubicBezTo>
                  <a:cubicBezTo>
                    <a:pt x="55" y="262"/>
                    <a:pt x="42" y="257"/>
                    <a:pt x="33" y="257"/>
                  </a:cubicBezTo>
                  <a:cubicBezTo>
                    <a:pt x="24" y="257"/>
                    <a:pt x="0" y="263"/>
                    <a:pt x="0" y="297"/>
                  </a:cubicBezTo>
                  <a:cubicBezTo>
                    <a:pt x="0" y="328"/>
                    <a:pt x="26" y="351"/>
                    <a:pt x="66" y="351"/>
                  </a:cubicBezTo>
                  <a:cubicBezTo>
                    <a:pt x="112" y="351"/>
                    <a:pt x="164" y="318"/>
                    <a:pt x="176" y="269"/>
                  </a:cubicBezTo>
                  <a:lnTo>
                    <a:pt x="234" y="36"/>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7" name="Freeform 109">
              <a:extLst>
                <a:ext uri="{FF2B5EF4-FFF2-40B4-BE49-F238E27FC236}">
                  <a16:creationId xmlns:a16="http://schemas.microsoft.com/office/drawing/2014/main" id="{DC41DDD1-6B40-4042-A4FD-76E414DC461C}"/>
                </a:ext>
              </a:extLst>
            </p:cNvPr>
            <p:cNvSpPr>
              <a:spLocks/>
            </p:cNvSpPr>
            <p:nvPr>
              <p:custDataLst>
                <p:tags r:id="rId26"/>
              </p:custDataLst>
            </p:nvPr>
          </p:nvSpPr>
          <p:spPr bwMode="auto">
            <a:xfrm>
              <a:off x="2233612" y="3879850"/>
              <a:ext cx="36513" cy="38100"/>
            </a:xfrm>
            <a:custGeom>
              <a:avLst/>
              <a:gdLst>
                <a:gd name="T0" fmla="*/ 57 w 57"/>
                <a:gd name="T1" fmla="*/ 29 h 57"/>
                <a:gd name="T2" fmla="*/ 28 w 57"/>
                <a:gd name="T3" fmla="*/ 0 h 57"/>
                <a:gd name="T4" fmla="*/ 0 w 57"/>
                <a:gd name="T5" fmla="*/ 29 h 57"/>
                <a:gd name="T6" fmla="*/ 28 w 57"/>
                <a:gd name="T7" fmla="*/ 57 h 57"/>
                <a:gd name="T8" fmla="*/ 57 w 57"/>
                <a:gd name="T9" fmla="*/ 29 h 57"/>
              </a:gdLst>
              <a:ahLst/>
              <a:cxnLst>
                <a:cxn ang="0">
                  <a:pos x="T0" y="T1"/>
                </a:cxn>
                <a:cxn ang="0">
                  <a:pos x="T2" y="T3"/>
                </a:cxn>
                <a:cxn ang="0">
                  <a:pos x="T4" y="T5"/>
                </a:cxn>
                <a:cxn ang="0">
                  <a:pos x="T6" y="T7"/>
                </a:cxn>
                <a:cxn ang="0">
                  <a:pos x="T8" y="T9"/>
                </a:cxn>
              </a:cxnLst>
              <a:rect l="0" t="0" r="r" b="b"/>
              <a:pathLst>
                <a:path w="57" h="57">
                  <a:moveTo>
                    <a:pt x="57" y="29"/>
                  </a:moveTo>
                  <a:cubicBezTo>
                    <a:pt x="57" y="13"/>
                    <a:pt x="44" y="0"/>
                    <a:pt x="28" y="0"/>
                  </a:cubicBezTo>
                  <a:cubicBezTo>
                    <a:pt x="12" y="0"/>
                    <a:pt x="0" y="14"/>
                    <a:pt x="0" y="29"/>
                  </a:cubicBezTo>
                  <a:cubicBezTo>
                    <a:pt x="0" y="45"/>
                    <a:pt x="13" y="57"/>
                    <a:pt x="28" y="57"/>
                  </a:cubicBezTo>
                  <a:cubicBezTo>
                    <a:pt x="45" y="57"/>
                    <a:pt x="57" y="44"/>
                    <a:pt x="57" y="29"/>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8" name="Freeform 110">
              <a:extLst>
                <a:ext uri="{FF2B5EF4-FFF2-40B4-BE49-F238E27FC236}">
                  <a16:creationId xmlns:a16="http://schemas.microsoft.com/office/drawing/2014/main" id="{9CB3BCD4-895B-467B-BC7A-A468C5528570}"/>
                </a:ext>
              </a:extLst>
            </p:cNvPr>
            <p:cNvSpPr>
              <a:spLocks noEditPoints="1"/>
            </p:cNvSpPr>
            <p:nvPr>
              <p:custDataLst>
                <p:tags r:id="rId27"/>
              </p:custDataLst>
            </p:nvPr>
          </p:nvSpPr>
          <p:spPr bwMode="auto">
            <a:xfrm>
              <a:off x="2165350" y="3935413"/>
              <a:ext cx="123825" cy="165100"/>
            </a:xfrm>
            <a:custGeom>
              <a:avLst/>
              <a:gdLst>
                <a:gd name="T0" fmla="*/ 190 w 190"/>
                <a:gd name="T1" fmla="*/ 78 h 248"/>
                <a:gd name="T2" fmla="*/ 125 w 190"/>
                <a:gd name="T3" fmla="*/ 0 h 248"/>
                <a:gd name="T4" fmla="*/ 36 w 190"/>
                <a:gd name="T5" fmla="*/ 54 h 248"/>
                <a:gd name="T6" fmla="*/ 0 w 190"/>
                <a:gd name="T7" fmla="*/ 170 h 248"/>
                <a:gd name="T8" fmla="*/ 66 w 190"/>
                <a:gd name="T9" fmla="*/ 248 h 248"/>
                <a:gd name="T10" fmla="*/ 151 w 190"/>
                <a:gd name="T11" fmla="*/ 199 h 248"/>
                <a:gd name="T12" fmla="*/ 190 w 190"/>
                <a:gd name="T13" fmla="*/ 78 h 248"/>
                <a:gd name="T14" fmla="*/ 57 w 190"/>
                <a:gd name="T15" fmla="*/ 114 h 248"/>
                <a:gd name="T16" fmla="*/ 81 w 190"/>
                <a:gd name="T17" fmla="*/ 48 h 248"/>
                <a:gd name="T18" fmla="*/ 124 w 190"/>
                <a:gd name="T19" fmla="*/ 16 h 248"/>
                <a:gd name="T20" fmla="*/ 149 w 190"/>
                <a:gd name="T21" fmla="*/ 55 h 248"/>
                <a:gd name="T22" fmla="*/ 139 w 190"/>
                <a:gd name="T23" fmla="*/ 114 h 248"/>
                <a:gd name="T24" fmla="*/ 57 w 190"/>
                <a:gd name="T25" fmla="*/ 114 h 248"/>
                <a:gd name="T26" fmla="*/ 134 w 190"/>
                <a:gd name="T27" fmla="*/ 134 h 248"/>
                <a:gd name="T28" fmla="*/ 109 w 190"/>
                <a:gd name="T29" fmla="*/ 200 h 248"/>
                <a:gd name="T30" fmla="*/ 67 w 190"/>
                <a:gd name="T31" fmla="*/ 232 h 248"/>
                <a:gd name="T32" fmla="*/ 42 w 190"/>
                <a:gd name="T33" fmla="*/ 193 h 248"/>
                <a:gd name="T34" fmla="*/ 52 w 190"/>
                <a:gd name="T35" fmla="*/ 134 h 248"/>
                <a:gd name="T36" fmla="*/ 134 w 190"/>
                <a:gd name="T37" fmla="*/ 134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90" h="248">
                  <a:moveTo>
                    <a:pt x="190" y="78"/>
                  </a:moveTo>
                  <a:cubicBezTo>
                    <a:pt x="190" y="17"/>
                    <a:pt x="152" y="0"/>
                    <a:pt x="125" y="0"/>
                  </a:cubicBezTo>
                  <a:cubicBezTo>
                    <a:pt x="108" y="0"/>
                    <a:pt x="70" y="6"/>
                    <a:pt x="36" y="54"/>
                  </a:cubicBezTo>
                  <a:cubicBezTo>
                    <a:pt x="13" y="88"/>
                    <a:pt x="0" y="140"/>
                    <a:pt x="0" y="170"/>
                  </a:cubicBezTo>
                  <a:cubicBezTo>
                    <a:pt x="0" y="224"/>
                    <a:pt x="31" y="248"/>
                    <a:pt x="66" y="248"/>
                  </a:cubicBezTo>
                  <a:cubicBezTo>
                    <a:pt x="84" y="248"/>
                    <a:pt x="119" y="240"/>
                    <a:pt x="151" y="199"/>
                  </a:cubicBezTo>
                  <a:cubicBezTo>
                    <a:pt x="175" y="166"/>
                    <a:pt x="190" y="114"/>
                    <a:pt x="190" y="78"/>
                  </a:cubicBezTo>
                  <a:close/>
                  <a:moveTo>
                    <a:pt x="57" y="114"/>
                  </a:moveTo>
                  <a:cubicBezTo>
                    <a:pt x="63" y="90"/>
                    <a:pt x="69" y="68"/>
                    <a:pt x="81" y="48"/>
                  </a:cubicBezTo>
                  <a:cubicBezTo>
                    <a:pt x="89" y="35"/>
                    <a:pt x="105" y="16"/>
                    <a:pt x="124" y="16"/>
                  </a:cubicBezTo>
                  <a:cubicBezTo>
                    <a:pt x="136" y="16"/>
                    <a:pt x="149" y="25"/>
                    <a:pt x="149" y="55"/>
                  </a:cubicBezTo>
                  <a:cubicBezTo>
                    <a:pt x="149" y="74"/>
                    <a:pt x="144" y="92"/>
                    <a:pt x="139" y="114"/>
                  </a:cubicBezTo>
                  <a:lnTo>
                    <a:pt x="57" y="114"/>
                  </a:lnTo>
                  <a:close/>
                  <a:moveTo>
                    <a:pt x="134" y="134"/>
                  </a:moveTo>
                  <a:cubicBezTo>
                    <a:pt x="130" y="149"/>
                    <a:pt x="122" y="179"/>
                    <a:pt x="109" y="200"/>
                  </a:cubicBezTo>
                  <a:cubicBezTo>
                    <a:pt x="98" y="219"/>
                    <a:pt x="82" y="232"/>
                    <a:pt x="67" y="232"/>
                  </a:cubicBezTo>
                  <a:cubicBezTo>
                    <a:pt x="50" y="232"/>
                    <a:pt x="42" y="216"/>
                    <a:pt x="42" y="193"/>
                  </a:cubicBezTo>
                  <a:cubicBezTo>
                    <a:pt x="42" y="175"/>
                    <a:pt x="47" y="151"/>
                    <a:pt x="52" y="134"/>
                  </a:cubicBezTo>
                  <a:lnTo>
                    <a:pt x="134" y="134"/>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9" name="Freeform 111">
              <a:extLst>
                <a:ext uri="{FF2B5EF4-FFF2-40B4-BE49-F238E27FC236}">
                  <a16:creationId xmlns:a16="http://schemas.microsoft.com/office/drawing/2014/main" id="{09E1F6D1-F764-492A-8CA1-31A17995DD5E}"/>
                </a:ext>
              </a:extLst>
            </p:cNvPr>
            <p:cNvSpPr>
              <a:spLocks noEditPoints="1"/>
            </p:cNvSpPr>
            <p:nvPr>
              <p:custDataLst>
                <p:tags r:id="rId28"/>
              </p:custDataLst>
            </p:nvPr>
          </p:nvSpPr>
          <p:spPr bwMode="auto">
            <a:xfrm>
              <a:off x="2428875" y="3871913"/>
              <a:ext cx="215900" cy="77788"/>
            </a:xfrm>
            <a:custGeom>
              <a:avLst/>
              <a:gdLst>
                <a:gd name="T0" fmla="*/ 314 w 331"/>
                <a:gd name="T1" fmla="*/ 20 h 117"/>
                <a:gd name="T2" fmla="*/ 331 w 331"/>
                <a:gd name="T3" fmla="*/ 10 h 117"/>
                <a:gd name="T4" fmla="*/ 315 w 331"/>
                <a:gd name="T5" fmla="*/ 0 h 117"/>
                <a:gd name="T6" fmla="*/ 16 w 331"/>
                <a:gd name="T7" fmla="*/ 0 h 117"/>
                <a:gd name="T8" fmla="*/ 0 w 331"/>
                <a:gd name="T9" fmla="*/ 10 h 117"/>
                <a:gd name="T10" fmla="*/ 17 w 331"/>
                <a:gd name="T11" fmla="*/ 20 h 117"/>
                <a:gd name="T12" fmla="*/ 314 w 331"/>
                <a:gd name="T13" fmla="*/ 20 h 117"/>
                <a:gd name="T14" fmla="*/ 315 w 331"/>
                <a:gd name="T15" fmla="*/ 117 h 117"/>
                <a:gd name="T16" fmla="*/ 331 w 331"/>
                <a:gd name="T17" fmla="*/ 107 h 117"/>
                <a:gd name="T18" fmla="*/ 314 w 331"/>
                <a:gd name="T19" fmla="*/ 97 h 117"/>
                <a:gd name="T20" fmla="*/ 17 w 331"/>
                <a:gd name="T21" fmla="*/ 97 h 117"/>
                <a:gd name="T22" fmla="*/ 0 w 331"/>
                <a:gd name="T23" fmla="*/ 107 h 117"/>
                <a:gd name="T24" fmla="*/ 16 w 331"/>
                <a:gd name="T25" fmla="*/ 117 h 117"/>
                <a:gd name="T26" fmla="*/ 315 w 331"/>
                <a:gd name="T27" fmla="*/ 117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1" h="117">
                  <a:moveTo>
                    <a:pt x="314" y="20"/>
                  </a:moveTo>
                  <a:cubicBezTo>
                    <a:pt x="322" y="20"/>
                    <a:pt x="331" y="20"/>
                    <a:pt x="331" y="10"/>
                  </a:cubicBezTo>
                  <a:cubicBezTo>
                    <a:pt x="331" y="0"/>
                    <a:pt x="322" y="0"/>
                    <a:pt x="315" y="0"/>
                  </a:cubicBezTo>
                  <a:lnTo>
                    <a:pt x="16" y="0"/>
                  </a:lnTo>
                  <a:cubicBezTo>
                    <a:pt x="9" y="0"/>
                    <a:pt x="0" y="0"/>
                    <a:pt x="0" y="10"/>
                  </a:cubicBezTo>
                  <a:cubicBezTo>
                    <a:pt x="0" y="20"/>
                    <a:pt x="9" y="20"/>
                    <a:pt x="17" y="20"/>
                  </a:cubicBezTo>
                  <a:lnTo>
                    <a:pt x="314" y="20"/>
                  </a:lnTo>
                  <a:close/>
                  <a:moveTo>
                    <a:pt x="315" y="117"/>
                  </a:moveTo>
                  <a:cubicBezTo>
                    <a:pt x="322" y="117"/>
                    <a:pt x="331" y="117"/>
                    <a:pt x="331" y="107"/>
                  </a:cubicBezTo>
                  <a:cubicBezTo>
                    <a:pt x="331" y="97"/>
                    <a:pt x="322" y="97"/>
                    <a:pt x="314" y="97"/>
                  </a:cubicBezTo>
                  <a:lnTo>
                    <a:pt x="17" y="97"/>
                  </a:lnTo>
                  <a:cubicBezTo>
                    <a:pt x="9" y="97"/>
                    <a:pt x="0" y="97"/>
                    <a:pt x="0" y="107"/>
                  </a:cubicBezTo>
                  <a:cubicBezTo>
                    <a:pt x="0" y="117"/>
                    <a:pt x="9" y="117"/>
                    <a:pt x="16" y="117"/>
                  </a:cubicBezTo>
                  <a:lnTo>
                    <a:pt x="315" y="117"/>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0" name="Freeform 112">
              <a:extLst>
                <a:ext uri="{FF2B5EF4-FFF2-40B4-BE49-F238E27FC236}">
                  <a16:creationId xmlns:a16="http://schemas.microsoft.com/office/drawing/2014/main" id="{C9F89C62-A8FE-4F6F-BA51-D5B467194925}"/>
                </a:ext>
              </a:extLst>
            </p:cNvPr>
            <p:cNvSpPr>
              <a:spLocks/>
            </p:cNvSpPr>
            <p:nvPr>
              <p:custDataLst>
                <p:tags r:id="rId29"/>
              </p:custDataLst>
            </p:nvPr>
          </p:nvSpPr>
          <p:spPr bwMode="auto">
            <a:xfrm>
              <a:off x="2770187" y="3422650"/>
              <a:ext cx="201613" cy="158750"/>
            </a:xfrm>
            <a:custGeom>
              <a:avLst/>
              <a:gdLst>
                <a:gd name="T0" fmla="*/ 266 w 310"/>
                <a:gd name="T1" fmla="*/ 38 h 238"/>
                <a:gd name="T2" fmla="*/ 303 w 310"/>
                <a:gd name="T3" fmla="*/ 13 h 238"/>
                <a:gd name="T4" fmla="*/ 310 w 310"/>
                <a:gd name="T5" fmla="*/ 5 h 238"/>
                <a:gd name="T6" fmla="*/ 305 w 310"/>
                <a:gd name="T7" fmla="*/ 0 h 238"/>
                <a:gd name="T8" fmla="*/ 269 w 310"/>
                <a:gd name="T9" fmla="*/ 2 h 238"/>
                <a:gd name="T10" fmla="*/ 232 w 310"/>
                <a:gd name="T11" fmla="*/ 0 h 238"/>
                <a:gd name="T12" fmla="*/ 225 w 310"/>
                <a:gd name="T13" fmla="*/ 8 h 238"/>
                <a:gd name="T14" fmla="*/ 233 w 310"/>
                <a:gd name="T15" fmla="*/ 13 h 238"/>
                <a:gd name="T16" fmla="*/ 255 w 310"/>
                <a:gd name="T17" fmla="*/ 27 h 238"/>
                <a:gd name="T18" fmla="*/ 253 w 310"/>
                <a:gd name="T19" fmla="*/ 36 h 238"/>
                <a:gd name="T20" fmla="*/ 215 w 310"/>
                <a:gd name="T21" fmla="*/ 188 h 238"/>
                <a:gd name="T22" fmla="*/ 127 w 310"/>
                <a:gd name="T23" fmla="*/ 6 h 238"/>
                <a:gd name="T24" fmla="*/ 115 w 310"/>
                <a:gd name="T25" fmla="*/ 0 h 238"/>
                <a:gd name="T26" fmla="*/ 67 w 310"/>
                <a:gd name="T27" fmla="*/ 0 h 238"/>
                <a:gd name="T28" fmla="*/ 56 w 310"/>
                <a:gd name="T29" fmla="*/ 8 h 238"/>
                <a:gd name="T30" fmla="*/ 68 w 310"/>
                <a:gd name="T31" fmla="*/ 13 h 238"/>
                <a:gd name="T32" fmla="*/ 90 w 310"/>
                <a:gd name="T33" fmla="*/ 15 h 238"/>
                <a:gd name="T34" fmla="*/ 43 w 310"/>
                <a:gd name="T35" fmla="*/ 201 h 238"/>
                <a:gd name="T36" fmla="*/ 7 w 310"/>
                <a:gd name="T37" fmla="*/ 226 h 238"/>
                <a:gd name="T38" fmla="*/ 0 w 310"/>
                <a:gd name="T39" fmla="*/ 233 h 238"/>
                <a:gd name="T40" fmla="*/ 5 w 310"/>
                <a:gd name="T41" fmla="*/ 238 h 238"/>
                <a:gd name="T42" fmla="*/ 41 w 310"/>
                <a:gd name="T43" fmla="*/ 237 h 238"/>
                <a:gd name="T44" fmla="*/ 78 w 310"/>
                <a:gd name="T45" fmla="*/ 238 h 238"/>
                <a:gd name="T46" fmla="*/ 85 w 310"/>
                <a:gd name="T47" fmla="*/ 231 h 238"/>
                <a:gd name="T48" fmla="*/ 77 w 310"/>
                <a:gd name="T49" fmla="*/ 226 h 238"/>
                <a:gd name="T50" fmla="*/ 55 w 310"/>
                <a:gd name="T51" fmla="*/ 211 h 238"/>
                <a:gd name="T52" fmla="*/ 56 w 310"/>
                <a:gd name="T53" fmla="*/ 203 h 238"/>
                <a:gd name="T54" fmla="*/ 101 w 310"/>
                <a:gd name="T55" fmla="*/ 24 h 238"/>
                <a:gd name="T56" fmla="*/ 203 w 310"/>
                <a:gd name="T57" fmla="*/ 233 h 238"/>
                <a:gd name="T58" fmla="*/ 211 w 310"/>
                <a:gd name="T59" fmla="*/ 238 h 238"/>
                <a:gd name="T60" fmla="*/ 218 w 310"/>
                <a:gd name="T61" fmla="*/ 231 h 238"/>
                <a:gd name="T62" fmla="*/ 266 w 310"/>
                <a:gd name="T63" fmla="*/ 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10" h="238">
                  <a:moveTo>
                    <a:pt x="266" y="38"/>
                  </a:moveTo>
                  <a:cubicBezTo>
                    <a:pt x="270" y="25"/>
                    <a:pt x="275" y="14"/>
                    <a:pt x="303" y="13"/>
                  </a:cubicBezTo>
                  <a:cubicBezTo>
                    <a:pt x="305" y="13"/>
                    <a:pt x="310" y="13"/>
                    <a:pt x="310" y="5"/>
                  </a:cubicBezTo>
                  <a:cubicBezTo>
                    <a:pt x="310" y="3"/>
                    <a:pt x="309" y="0"/>
                    <a:pt x="305" y="0"/>
                  </a:cubicBezTo>
                  <a:cubicBezTo>
                    <a:pt x="294" y="0"/>
                    <a:pt x="281" y="2"/>
                    <a:pt x="269" y="2"/>
                  </a:cubicBezTo>
                  <a:cubicBezTo>
                    <a:pt x="260" y="2"/>
                    <a:pt x="240" y="0"/>
                    <a:pt x="232" y="0"/>
                  </a:cubicBezTo>
                  <a:cubicBezTo>
                    <a:pt x="230" y="0"/>
                    <a:pt x="225" y="0"/>
                    <a:pt x="225" y="8"/>
                  </a:cubicBezTo>
                  <a:cubicBezTo>
                    <a:pt x="225" y="13"/>
                    <a:pt x="229" y="13"/>
                    <a:pt x="233" y="13"/>
                  </a:cubicBezTo>
                  <a:cubicBezTo>
                    <a:pt x="249" y="13"/>
                    <a:pt x="255" y="18"/>
                    <a:pt x="255" y="27"/>
                  </a:cubicBezTo>
                  <a:cubicBezTo>
                    <a:pt x="255" y="30"/>
                    <a:pt x="255" y="32"/>
                    <a:pt x="253" y="36"/>
                  </a:cubicBezTo>
                  <a:lnTo>
                    <a:pt x="215" y="188"/>
                  </a:lnTo>
                  <a:lnTo>
                    <a:pt x="127" y="6"/>
                  </a:lnTo>
                  <a:cubicBezTo>
                    <a:pt x="124" y="0"/>
                    <a:pt x="123" y="0"/>
                    <a:pt x="115" y="0"/>
                  </a:cubicBezTo>
                  <a:lnTo>
                    <a:pt x="67" y="0"/>
                  </a:lnTo>
                  <a:cubicBezTo>
                    <a:pt x="61" y="0"/>
                    <a:pt x="56" y="0"/>
                    <a:pt x="56" y="8"/>
                  </a:cubicBezTo>
                  <a:cubicBezTo>
                    <a:pt x="56" y="13"/>
                    <a:pt x="60" y="13"/>
                    <a:pt x="68" y="13"/>
                  </a:cubicBezTo>
                  <a:cubicBezTo>
                    <a:pt x="75" y="13"/>
                    <a:pt x="83" y="13"/>
                    <a:pt x="90" y="15"/>
                  </a:cubicBezTo>
                  <a:lnTo>
                    <a:pt x="43" y="201"/>
                  </a:lnTo>
                  <a:cubicBezTo>
                    <a:pt x="40" y="214"/>
                    <a:pt x="34" y="225"/>
                    <a:pt x="7" y="226"/>
                  </a:cubicBezTo>
                  <a:cubicBezTo>
                    <a:pt x="5" y="226"/>
                    <a:pt x="0" y="226"/>
                    <a:pt x="0" y="233"/>
                  </a:cubicBezTo>
                  <a:cubicBezTo>
                    <a:pt x="0" y="237"/>
                    <a:pt x="2" y="238"/>
                    <a:pt x="5" y="238"/>
                  </a:cubicBezTo>
                  <a:cubicBezTo>
                    <a:pt x="16" y="238"/>
                    <a:pt x="29" y="237"/>
                    <a:pt x="41" y="237"/>
                  </a:cubicBezTo>
                  <a:cubicBezTo>
                    <a:pt x="49" y="237"/>
                    <a:pt x="70" y="238"/>
                    <a:pt x="78" y="238"/>
                  </a:cubicBezTo>
                  <a:cubicBezTo>
                    <a:pt x="82" y="238"/>
                    <a:pt x="85" y="237"/>
                    <a:pt x="85" y="231"/>
                  </a:cubicBezTo>
                  <a:cubicBezTo>
                    <a:pt x="85" y="226"/>
                    <a:pt x="81" y="226"/>
                    <a:pt x="77" y="226"/>
                  </a:cubicBezTo>
                  <a:cubicBezTo>
                    <a:pt x="55" y="225"/>
                    <a:pt x="55" y="216"/>
                    <a:pt x="55" y="211"/>
                  </a:cubicBezTo>
                  <a:cubicBezTo>
                    <a:pt x="55" y="210"/>
                    <a:pt x="55" y="208"/>
                    <a:pt x="56" y="203"/>
                  </a:cubicBezTo>
                  <a:lnTo>
                    <a:pt x="101" y="24"/>
                  </a:lnTo>
                  <a:lnTo>
                    <a:pt x="203" y="233"/>
                  </a:lnTo>
                  <a:cubicBezTo>
                    <a:pt x="206" y="238"/>
                    <a:pt x="207" y="238"/>
                    <a:pt x="211" y="238"/>
                  </a:cubicBezTo>
                  <a:cubicBezTo>
                    <a:pt x="216" y="238"/>
                    <a:pt x="216" y="237"/>
                    <a:pt x="218" y="231"/>
                  </a:cubicBezTo>
                  <a:lnTo>
                    <a:pt x="266" y="38"/>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1" name="Freeform 113">
              <a:extLst>
                <a:ext uri="{FF2B5EF4-FFF2-40B4-BE49-F238E27FC236}">
                  <a16:creationId xmlns:a16="http://schemas.microsoft.com/office/drawing/2014/main" id="{3A690B24-1D27-48AF-A5E0-62FF53A08E99}"/>
                </a:ext>
              </a:extLst>
            </p:cNvPr>
            <p:cNvSpPr>
              <a:spLocks/>
            </p:cNvSpPr>
            <p:nvPr>
              <p:custDataLst>
                <p:tags r:id="rId30"/>
              </p:custDataLst>
            </p:nvPr>
          </p:nvSpPr>
          <p:spPr bwMode="auto">
            <a:xfrm>
              <a:off x="3008312" y="3517900"/>
              <a:ext cx="153988" cy="11113"/>
            </a:xfrm>
            <a:custGeom>
              <a:avLst/>
              <a:gdLst>
                <a:gd name="T0" fmla="*/ 222 w 236"/>
                <a:gd name="T1" fmla="*/ 17 h 17"/>
                <a:gd name="T2" fmla="*/ 236 w 236"/>
                <a:gd name="T3" fmla="*/ 8 h 17"/>
                <a:gd name="T4" fmla="*/ 222 w 236"/>
                <a:gd name="T5" fmla="*/ 0 h 17"/>
                <a:gd name="T6" fmla="*/ 14 w 236"/>
                <a:gd name="T7" fmla="*/ 0 h 17"/>
                <a:gd name="T8" fmla="*/ 0 w 236"/>
                <a:gd name="T9" fmla="*/ 8 h 17"/>
                <a:gd name="T10" fmla="*/ 14 w 236"/>
                <a:gd name="T11" fmla="*/ 17 h 17"/>
                <a:gd name="T12" fmla="*/ 222 w 236"/>
                <a:gd name="T13" fmla="*/ 17 h 17"/>
              </a:gdLst>
              <a:ahLst/>
              <a:cxnLst>
                <a:cxn ang="0">
                  <a:pos x="T0" y="T1"/>
                </a:cxn>
                <a:cxn ang="0">
                  <a:pos x="T2" y="T3"/>
                </a:cxn>
                <a:cxn ang="0">
                  <a:pos x="T4" y="T5"/>
                </a:cxn>
                <a:cxn ang="0">
                  <a:pos x="T6" y="T7"/>
                </a:cxn>
                <a:cxn ang="0">
                  <a:pos x="T8" y="T9"/>
                </a:cxn>
                <a:cxn ang="0">
                  <a:pos x="T10" y="T11"/>
                </a:cxn>
                <a:cxn ang="0">
                  <a:pos x="T12" y="T13"/>
                </a:cxn>
              </a:cxnLst>
              <a:rect l="0" t="0" r="r" b="b"/>
              <a:pathLst>
                <a:path w="236" h="17">
                  <a:moveTo>
                    <a:pt x="222" y="17"/>
                  </a:moveTo>
                  <a:cubicBezTo>
                    <a:pt x="227" y="17"/>
                    <a:pt x="236" y="17"/>
                    <a:pt x="236" y="8"/>
                  </a:cubicBezTo>
                  <a:cubicBezTo>
                    <a:pt x="236" y="0"/>
                    <a:pt x="228" y="0"/>
                    <a:pt x="222" y="0"/>
                  </a:cubicBezTo>
                  <a:lnTo>
                    <a:pt x="14" y="0"/>
                  </a:lnTo>
                  <a:cubicBezTo>
                    <a:pt x="8" y="0"/>
                    <a:pt x="0" y="0"/>
                    <a:pt x="0" y="8"/>
                  </a:cubicBezTo>
                  <a:cubicBezTo>
                    <a:pt x="0" y="17"/>
                    <a:pt x="8" y="17"/>
                    <a:pt x="14" y="17"/>
                  </a:cubicBezTo>
                  <a:lnTo>
                    <a:pt x="222" y="17"/>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2" name="Freeform 114">
              <a:extLst>
                <a:ext uri="{FF2B5EF4-FFF2-40B4-BE49-F238E27FC236}">
                  <a16:creationId xmlns:a16="http://schemas.microsoft.com/office/drawing/2014/main" id="{D3089F13-1AD8-48F1-A25B-4FDBB2F989A3}"/>
                </a:ext>
              </a:extLst>
            </p:cNvPr>
            <p:cNvSpPr>
              <a:spLocks/>
            </p:cNvSpPr>
            <p:nvPr>
              <p:custDataLst>
                <p:tags r:id="rId31"/>
              </p:custDataLst>
            </p:nvPr>
          </p:nvSpPr>
          <p:spPr bwMode="auto">
            <a:xfrm>
              <a:off x="3211512" y="3427413"/>
              <a:ext cx="84138" cy="153988"/>
            </a:xfrm>
            <a:custGeom>
              <a:avLst/>
              <a:gdLst>
                <a:gd name="T0" fmla="*/ 79 w 127"/>
                <a:gd name="T1" fmla="*/ 10 h 231"/>
                <a:gd name="T2" fmla="*/ 68 w 127"/>
                <a:gd name="T3" fmla="*/ 0 h 231"/>
                <a:gd name="T4" fmla="*/ 0 w 127"/>
                <a:gd name="T5" fmla="*/ 22 h 231"/>
                <a:gd name="T6" fmla="*/ 0 w 127"/>
                <a:gd name="T7" fmla="*/ 35 h 231"/>
                <a:gd name="T8" fmla="*/ 50 w 127"/>
                <a:gd name="T9" fmla="*/ 25 h 231"/>
                <a:gd name="T10" fmla="*/ 50 w 127"/>
                <a:gd name="T11" fmla="*/ 203 h 231"/>
                <a:gd name="T12" fmla="*/ 16 w 127"/>
                <a:gd name="T13" fmla="*/ 219 h 231"/>
                <a:gd name="T14" fmla="*/ 2 w 127"/>
                <a:gd name="T15" fmla="*/ 219 h 231"/>
                <a:gd name="T16" fmla="*/ 2 w 127"/>
                <a:gd name="T17" fmla="*/ 231 h 231"/>
                <a:gd name="T18" fmla="*/ 64 w 127"/>
                <a:gd name="T19" fmla="*/ 230 h 231"/>
                <a:gd name="T20" fmla="*/ 127 w 127"/>
                <a:gd name="T21" fmla="*/ 231 h 231"/>
                <a:gd name="T22" fmla="*/ 127 w 127"/>
                <a:gd name="T23" fmla="*/ 219 h 231"/>
                <a:gd name="T24" fmla="*/ 113 w 127"/>
                <a:gd name="T25" fmla="*/ 219 h 231"/>
                <a:gd name="T26" fmla="*/ 79 w 127"/>
                <a:gd name="T27" fmla="*/ 203 h 231"/>
                <a:gd name="T28" fmla="*/ 79 w 127"/>
                <a:gd name="T29" fmla="*/ 1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7" h="231">
                  <a:moveTo>
                    <a:pt x="79" y="10"/>
                  </a:moveTo>
                  <a:cubicBezTo>
                    <a:pt x="79" y="0"/>
                    <a:pt x="78" y="0"/>
                    <a:pt x="68" y="0"/>
                  </a:cubicBezTo>
                  <a:cubicBezTo>
                    <a:pt x="46" y="22"/>
                    <a:pt x="14" y="22"/>
                    <a:pt x="0" y="22"/>
                  </a:cubicBezTo>
                  <a:lnTo>
                    <a:pt x="0" y="35"/>
                  </a:lnTo>
                  <a:cubicBezTo>
                    <a:pt x="8" y="35"/>
                    <a:pt x="31" y="35"/>
                    <a:pt x="50" y="25"/>
                  </a:cubicBezTo>
                  <a:lnTo>
                    <a:pt x="50" y="203"/>
                  </a:lnTo>
                  <a:cubicBezTo>
                    <a:pt x="50" y="214"/>
                    <a:pt x="50" y="219"/>
                    <a:pt x="16" y="219"/>
                  </a:cubicBezTo>
                  <a:lnTo>
                    <a:pt x="2" y="219"/>
                  </a:lnTo>
                  <a:lnTo>
                    <a:pt x="2" y="231"/>
                  </a:lnTo>
                  <a:cubicBezTo>
                    <a:pt x="9" y="231"/>
                    <a:pt x="51" y="230"/>
                    <a:pt x="64" y="230"/>
                  </a:cubicBezTo>
                  <a:cubicBezTo>
                    <a:pt x="75" y="230"/>
                    <a:pt x="119" y="231"/>
                    <a:pt x="127" y="231"/>
                  </a:cubicBezTo>
                  <a:lnTo>
                    <a:pt x="127" y="219"/>
                  </a:lnTo>
                  <a:lnTo>
                    <a:pt x="113" y="219"/>
                  </a:lnTo>
                  <a:cubicBezTo>
                    <a:pt x="79" y="219"/>
                    <a:pt x="79" y="214"/>
                    <a:pt x="79" y="203"/>
                  </a:cubicBezTo>
                  <a:lnTo>
                    <a:pt x="79" y="1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3" name="Freeform 115">
              <a:extLst>
                <a:ext uri="{FF2B5EF4-FFF2-40B4-BE49-F238E27FC236}">
                  <a16:creationId xmlns:a16="http://schemas.microsoft.com/office/drawing/2014/main" id="{2FAFD9B4-BD4D-4B56-BB85-780D8447E514}"/>
                </a:ext>
              </a:extLst>
            </p:cNvPr>
            <p:cNvSpPr>
              <a:spLocks/>
            </p:cNvSpPr>
            <p:nvPr>
              <p:custDataLst>
                <p:tags r:id="rId32"/>
              </p:custDataLst>
            </p:nvPr>
          </p:nvSpPr>
          <p:spPr bwMode="auto">
            <a:xfrm>
              <a:off x="2817812" y="3679825"/>
              <a:ext cx="434975" cy="461963"/>
            </a:xfrm>
            <a:custGeom>
              <a:avLst/>
              <a:gdLst>
                <a:gd name="T0" fmla="*/ 603 w 664"/>
                <a:gd name="T1" fmla="*/ 698 h 698"/>
                <a:gd name="T2" fmla="*/ 664 w 664"/>
                <a:gd name="T3" fmla="*/ 539 h 698"/>
                <a:gd name="T4" fmla="*/ 651 w 664"/>
                <a:gd name="T5" fmla="*/ 539 h 698"/>
                <a:gd name="T6" fmla="*/ 522 w 664"/>
                <a:gd name="T7" fmla="*/ 639 h 698"/>
                <a:gd name="T8" fmla="*/ 367 w 664"/>
                <a:gd name="T9" fmla="*/ 655 h 698"/>
                <a:gd name="T10" fmla="*/ 66 w 664"/>
                <a:gd name="T11" fmla="*/ 655 h 698"/>
                <a:gd name="T12" fmla="*/ 320 w 664"/>
                <a:gd name="T13" fmla="*/ 357 h 698"/>
                <a:gd name="T14" fmla="*/ 324 w 664"/>
                <a:gd name="T15" fmla="*/ 349 h 698"/>
                <a:gd name="T16" fmla="*/ 321 w 664"/>
                <a:gd name="T17" fmla="*/ 342 h 698"/>
                <a:gd name="T18" fmla="*/ 88 w 664"/>
                <a:gd name="T19" fmla="*/ 24 h 698"/>
                <a:gd name="T20" fmla="*/ 362 w 664"/>
                <a:gd name="T21" fmla="*/ 24 h 698"/>
                <a:gd name="T22" fmla="*/ 478 w 664"/>
                <a:gd name="T23" fmla="*/ 32 h 698"/>
                <a:gd name="T24" fmla="*/ 588 w 664"/>
                <a:gd name="T25" fmla="*/ 69 h 698"/>
                <a:gd name="T26" fmla="*/ 651 w 664"/>
                <a:gd name="T27" fmla="*/ 140 h 698"/>
                <a:gd name="T28" fmla="*/ 664 w 664"/>
                <a:gd name="T29" fmla="*/ 140 h 698"/>
                <a:gd name="T30" fmla="*/ 603 w 664"/>
                <a:gd name="T31" fmla="*/ 0 h 698"/>
                <a:gd name="T32" fmla="*/ 14 w 664"/>
                <a:gd name="T33" fmla="*/ 0 h 698"/>
                <a:gd name="T34" fmla="*/ 1 w 664"/>
                <a:gd name="T35" fmla="*/ 3 h 698"/>
                <a:gd name="T36" fmla="*/ 0 w 664"/>
                <a:gd name="T37" fmla="*/ 20 h 698"/>
                <a:gd name="T38" fmla="*/ 264 w 664"/>
                <a:gd name="T39" fmla="*/ 381 h 698"/>
                <a:gd name="T40" fmla="*/ 6 w 664"/>
                <a:gd name="T41" fmla="*/ 684 h 698"/>
                <a:gd name="T42" fmla="*/ 1 w 664"/>
                <a:gd name="T43" fmla="*/ 693 h 698"/>
                <a:gd name="T44" fmla="*/ 14 w 664"/>
                <a:gd name="T45" fmla="*/ 698 h 698"/>
                <a:gd name="T46" fmla="*/ 603 w 664"/>
                <a:gd name="T47" fmla="*/ 698 h 6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64" h="698">
                  <a:moveTo>
                    <a:pt x="603" y="698"/>
                  </a:moveTo>
                  <a:lnTo>
                    <a:pt x="664" y="539"/>
                  </a:lnTo>
                  <a:lnTo>
                    <a:pt x="651" y="539"/>
                  </a:lnTo>
                  <a:cubicBezTo>
                    <a:pt x="632" y="590"/>
                    <a:pt x="579" y="624"/>
                    <a:pt x="522" y="639"/>
                  </a:cubicBezTo>
                  <a:cubicBezTo>
                    <a:pt x="511" y="642"/>
                    <a:pt x="462" y="655"/>
                    <a:pt x="367" y="655"/>
                  </a:cubicBezTo>
                  <a:lnTo>
                    <a:pt x="66" y="655"/>
                  </a:lnTo>
                  <a:lnTo>
                    <a:pt x="320" y="357"/>
                  </a:lnTo>
                  <a:cubicBezTo>
                    <a:pt x="323" y="353"/>
                    <a:pt x="324" y="352"/>
                    <a:pt x="324" y="349"/>
                  </a:cubicBezTo>
                  <a:cubicBezTo>
                    <a:pt x="324" y="348"/>
                    <a:pt x="324" y="347"/>
                    <a:pt x="321" y="342"/>
                  </a:cubicBezTo>
                  <a:lnTo>
                    <a:pt x="88" y="24"/>
                  </a:lnTo>
                  <a:lnTo>
                    <a:pt x="362" y="24"/>
                  </a:lnTo>
                  <a:cubicBezTo>
                    <a:pt x="428" y="24"/>
                    <a:pt x="474" y="31"/>
                    <a:pt x="478" y="32"/>
                  </a:cubicBezTo>
                  <a:cubicBezTo>
                    <a:pt x="505" y="36"/>
                    <a:pt x="549" y="44"/>
                    <a:pt x="588" y="69"/>
                  </a:cubicBezTo>
                  <a:cubicBezTo>
                    <a:pt x="600" y="77"/>
                    <a:pt x="634" y="100"/>
                    <a:pt x="651" y="140"/>
                  </a:cubicBezTo>
                  <a:lnTo>
                    <a:pt x="664" y="140"/>
                  </a:lnTo>
                  <a:lnTo>
                    <a:pt x="603" y="0"/>
                  </a:lnTo>
                  <a:lnTo>
                    <a:pt x="14" y="0"/>
                  </a:lnTo>
                  <a:cubicBezTo>
                    <a:pt x="3" y="0"/>
                    <a:pt x="2" y="0"/>
                    <a:pt x="1" y="3"/>
                  </a:cubicBezTo>
                  <a:cubicBezTo>
                    <a:pt x="0" y="5"/>
                    <a:pt x="0" y="14"/>
                    <a:pt x="0" y="20"/>
                  </a:cubicBezTo>
                  <a:lnTo>
                    <a:pt x="264" y="381"/>
                  </a:lnTo>
                  <a:lnTo>
                    <a:pt x="6" y="684"/>
                  </a:lnTo>
                  <a:cubicBezTo>
                    <a:pt x="1" y="690"/>
                    <a:pt x="1" y="692"/>
                    <a:pt x="1" y="693"/>
                  </a:cubicBezTo>
                  <a:cubicBezTo>
                    <a:pt x="1" y="698"/>
                    <a:pt x="5" y="698"/>
                    <a:pt x="14" y="698"/>
                  </a:cubicBezTo>
                  <a:lnTo>
                    <a:pt x="603" y="698"/>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4" name="Freeform 116">
              <a:extLst>
                <a:ext uri="{FF2B5EF4-FFF2-40B4-BE49-F238E27FC236}">
                  <a16:creationId xmlns:a16="http://schemas.microsoft.com/office/drawing/2014/main" id="{710C394B-3895-45E1-8DCD-4A7376FDD958}"/>
                </a:ext>
              </a:extLst>
            </p:cNvPr>
            <p:cNvSpPr>
              <a:spLocks noEditPoints="1"/>
            </p:cNvSpPr>
            <p:nvPr>
              <p:custDataLst>
                <p:tags r:id="rId33"/>
              </p:custDataLst>
            </p:nvPr>
          </p:nvSpPr>
          <p:spPr bwMode="auto">
            <a:xfrm>
              <a:off x="2835275" y="4229100"/>
              <a:ext cx="68263" cy="155575"/>
            </a:xfrm>
            <a:custGeom>
              <a:avLst/>
              <a:gdLst>
                <a:gd name="T0" fmla="*/ 96 w 105"/>
                <a:gd name="T1" fmla="*/ 13 h 234"/>
                <a:gd name="T2" fmla="*/ 82 w 105"/>
                <a:gd name="T3" fmla="*/ 0 h 234"/>
                <a:gd name="T4" fmla="*/ 63 w 105"/>
                <a:gd name="T5" fmla="*/ 19 h 234"/>
                <a:gd name="T6" fmla="*/ 77 w 105"/>
                <a:gd name="T7" fmla="*/ 32 h 234"/>
                <a:gd name="T8" fmla="*/ 96 w 105"/>
                <a:gd name="T9" fmla="*/ 13 h 234"/>
                <a:gd name="T10" fmla="*/ 25 w 105"/>
                <a:gd name="T11" fmla="*/ 190 h 234"/>
                <a:gd name="T12" fmla="*/ 22 w 105"/>
                <a:gd name="T13" fmla="*/ 205 h 234"/>
                <a:gd name="T14" fmla="*/ 55 w 105"/>
                <a:gd name="T15" fmla="*/ 234 h 234"/>
                <a:gd name="T16" fmla="*/ 105 w 105"/>
                <a:gd name="T17" fmla="*/ 181 h 234"/>
                <a:gd name="T18" fmla="*/ 100 w 105"/>
                <a:gd name="T19" fmla="*/ 177 h 234"/>
                <a:gd name="T20" fmla="*/ 93 w 105"/>
                <a:gd name="T21" fmla="*/ 183 h 234"/>
                <a:gd name="T22" fmla="*/ 56 w 105"/>
                <a:gd name="T23" fmla="*/ 225 h 234"/>
                <a:gd name="T24" fmla="*/ 47 w 105"/>
                <a:gd name="T25" fmla="*/ 212 h 234"/>
                <a:gd name="T26" fmla="*/ 53 w 105"/>
                <a:gd name="T27" fmla="*/ 190 h 234"/>
                <a:gd name="T28" fmla="*/ 64 w 105"/>
                <a:gd name="T29" fmla="*/ 162 h 234"/>
                <a:gd name="T30" fmla="*/ 81 w 105"/>
                <a:gd name="T31" fmla="*/ 118 h 234"/>
                <a:gd name="T32" fmla="*/ 83 w 105"/>
                <a:gd name="T33" fmla="*/ 107 h 234"/>
                <a:gd name="T34" fmla="*/ 50 w 105"/>
                <a:gd name="T35" fmla="*/ 77 h 234"/>
                <a:gd name="T36" fmla="*/ 0 w 105"/>
                <a:gd name="T37" fmla="*/ 131 h 234"/>
                <a:gd name="T38" fmla="*/ 6 w 105"/>
                <a:gd name="T39" fmla="*/ 135 h 234"/>
                <a:gd name="T40" fmla="*/ 12 w 105"/>
                <a:gd name="T41" fmla="*/ 129 h 234"/>
                <a:gd name="T42" fmla="*/ 49 w 105"/>
                <a:gd name="T43" fmla="*/ 87 h 234"/>
                <a:gd name="T44" fmla="*/ 58 w 105"/>
                <a:gd name="T45" fmla="*/ 99 h 234"/>
                <a:gd name="T46" fmla="*/ 47 w 105"/>
                <a:gd name="T47" fmla="*/ 134 h 234"/>
                <a:gd name="T48" fmla="*/ 25 w 105"/>
                <a:gd name="T49" fmla="*/ 190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5" h="234">
                  <a:moveTo>
                    <a:pt x="96" y="13"/>
                  </a:moveTo>
                  <a:cubicBezTo>
                    <a:pt x="96" y="7"/>
                    <a:pt x="92" y="0"/>
                    <a:pt x="82" y="0"/>
                  </a:cubicBezTo>
                  <a:cubicBezTo>
                    <a:pt x="73" y="0"/>
                    <a:pt x="63" y="9"/>
                    <a:pt x="63" y="19"/>
                  </a:cubicBezTo>
                  <a:cubicBezTo>
                    <a:pt x="63" y="25"/>
                    <a:pt x="67" y="32"/>
                    <a:pt x="77" y="32"/>
                  </a:cubicBezTo>
                  <a:cubicBezTo>
                    <a:pt x="87" y="32"/>
                    <a:pt x="96" y="22"/>
                    <a:pt x="96" y="13"/>
                  </a:cubicBezTo>
                  <a:close/>
                  <a:moveTo>
                    <a:pt x="25" y="190"/>
                  </a:moveTo>
                  <a:cubicBezTo>
                    <a:pt x="24" y="195"/>
                    <a:pt x="22" y="199"/>
                    <a:pt x="22" y="205"/>
                  </a:cubicBezTo>
                  <a:cubicBezTo>
                    <a:pt x="22" y="221"/>
                    <a:pt x="36" y="234"/>
                    <a:pt x="55" y="234"/>
                  </a:cubicBezTo>
                  <a:cubicBezTo>
                    <a:pt x="90" y="234"/>
                    <a:pt x="105" y="186"/>
                    <a:pt x="105" y="181"/>
                  </a:cubicBezTo>
                  <a:cubicBezTo>
                    <a:pt x="105" y="177"/>
                    <a:pt x="101" y="177"/>
                    <a:pt x="100" y="177"/>
                  </a:cubicBezTo>
                  <a:cubicBezTo>
                    <a:pt x="95" y="177"/>
                    <a:pt x="94" y="179"/>
                    <a:pt x="93" y="183"/>
                  </a:cubicBezTo>
                  <a:cubicBezTo>
                    <a:pt x="85" y="210"/>
                    <a:pt x="70" y="225"/>
                    <a:pt x="56" y="225"/>
                  </a:cubicBezTo>
                  <a:cubicBezTo>
                    <a:pt x="49" y="225"/>
                    <a:pt x="47" y="220"/>
                    <a:pt x="47" y="212"/>
                  </a:cubicBezTo>
                  <a:cubicBezTo>
                    <a:pt x="47" y="204"/>
                    <a:pt x="50" y="198"/>
                    <a:pt x="53" y="190"/>
                  </a:cubicBezTo>
                  <a:cubicBezTo>
                    <a:pt x="56" y="181"/>
                    <a:pt x="60" y="171"/>
                    <a:pt x="64" y="162"/>
                  </a:cubicBezTo>
                  <a:cubicBezTo>
                    <a:pt x="67" y="154"/>
                    <a:pt x="80" y="122"/>
                    <a:pt x="81" y="118"/>
                  </a:cubicBezTo>
                  <a:cubicBezTo>
                    <a:pt x="82" y="115"/>
                    <a:pt x="83" y="110"/>
                    <a:pt x="83" y="107"/>
                  </a:cubicBezTo>
                  <a:cubicBezTo>
                    <a:pt x="83" y="90"/>
                    <a:pt x="69" y="77"/>
                    <a:pt x="50" y="77"/>
                  </a:cubicBezTo>
                  <a:cubicBezTo>
                    <a:pt x="16" y="77"/>
                    <a:pt x="0" y="125"/>
                    <a:pt x="0" y="131"/>
                  </a:cubicBezTo>
                  <a:cubicBezTo>
                    <a:pt x="0" y="135"/>
                    <a:pt x="4" y="135"/>
                    <a:pt x="6" y="135"/>
                  </a:cubicBezTo>
                  <a:cubicBezTo>
                    <a:pt x="10" y="135"/>
                    <a:pt x="11" y="133"/>
                    <a:pt x="12" y="129"/>
                  </a:cubicBezTo>
                  <a:cubicBezTo>
                    <a:pt x="21" y="100"/>
                    <a:pt x="36" y="87"/>
                    <a:pt x="49" y="87"/>
                  </a:cubicBezTo>
                  <a:cubicBezTo>
                    <a:pt x="55" y="87"/>
                    <a:pt x="58" y="90"/>
                    <a:pt x="58" y="99"/>
                  </a:cubicBezTo>
                  <a:cubicBezTo>
                    <a:pt x="58" y="107"/>
                    <a:pt x="56" y="112"/>
                    <a:pt x="47" y="134"/>
                  </a:cubicBezTo>
                  <a:lnTo>
                    <a:pt x="25" y="19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5" name="Freeform 117">
              <a:extLst>
                <a:ext uri="{FF2B5EF4-FFF2-40B4-BE49-F238E27FC236}">
                  <a16:creationId xmlns:a16="http://schemas.microsoft.com/office/drawing/2014/main" id="{6F916E02-56B0-4229-ACEB-05DB9A992B7C}"/>
                </a:ext>
              </a:extLst>
            </p:cNvPr>
            <p:cNvSpPr>
              <a:spLocks noEditPoints="1"/>
            </p:cNvSpPr>
            <p:nvPr>
              <p:custDataLst>
                <p:tags r:id="rId34"/>
              </p:custDataLst>
            </p:nvPr>
          </p:nvSpPr>
          <p:spPr bwMode="auto">
            <a:xfrm>
              <a:off x="2932112" y="4294188"/>
              <a:ext cx="168275" cy="61913"/>
            </a:xfrm>
            <a:custGeom>
              <a:avLst/>
              <a:gdLst>
                <a:gd name="T0" fmla="*/ 243 w 256"/>
                <a:gd name="T1" fmla="*/ 17 h 94"/>
                <a:gd name="T2" fmla="*/ 256 w 256"/>
                <a:gd name="T3" fmla="*/ 8 h 94"/>
                <a:gd name="T4" fmla="*/ 243 w 256"/>
                <a:gd name="T5" fmla="*/ 0 h 94"/>
                <a:gd name="T6" fmla="*/ 13 w 256"/>
                <a:gd name="T7" fmla="*/ 0 h 94"/>
                <a:gd name="T8" fmla="*/ 0 w 256"/>
                <a:gd name="T9" fmla="*/ 8 h 94"/>
                <a:gd name="T10" fmla="*/ 13 w 256"/>
                <a:gd name="T11" fmla="*/ 17 h 94"/>
                <a:gd name="T12" fmla="*/ 243 w 256"/>
                <a:gd name="T13" fmla="*/ 17 h 94"/>
                <a:gd name="T14" fmla="*/ 243 w 256"/>
                <a:gd name="T15" fmla="*/ 94 h 94"/>
                <a:gd name="T16" fmla="*/ 256 w 256"/>
                <a:gd name="T17" fmla="*/ 85 h 94"/>
                <a:gd name="T18" fmla="*/ 243 w 256"/>
                <a:gd name="T19" fmla="*/ 76 h 94"/>
                <a:gd name="T20" fmla="*/ 13 w 256"/>
                <a:gd name="T21" fmla="*/ 76 h 94"/>
                <a:gd name="T22" fmla="*/ 0 w 256"/>
                <a:gd name="T23" fmla="*/ 85 h 94"/>
                <a:gd name="T24" fmla="*/ 13 w 256"/>
                <a:gd name="T25" fmla="*/ 94 h 94"/>
                <a:gd name="T26" fmla="*/ 243 w 256"/>
                <a:gd name="T27" fmla="*/ 94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6" h="94">
                  <a:moveTo>
                    <a:pt x="243" y="17"/>
                  </a:moveTo>
                  <a:cubicBezTo>
                    <a:pt x="248" y="17"/>
                    <a:pt x="256" y="17"/>
                    <a:pt x="256" y="8"/>
                  </a:cubicBezTo>
                  <a:cubicBezTo>
                    <a:pt x="256" y="0"/>
                    <a:pt x="248" y="0"/>
                    <a:pt x="243" y="0"/>
                  </a:cubicBezTo>
                  <a:lnTo>
                    <a:pt x="13" y="0"/>
                  </a:lnTo>
                  <a:cubicBezTo>
                    <a:pt x="8" y="0"/>
                    <a:pt x="0" y="0"/>
                    <a:pt x="0" y="8"/>
                  </a:cubicBezTo>
                  <a:cubicBezTo>
                    <a:pt x="0" y="17"/>
                    <a:pt x="8" y="17"/>
                    <a:pt x="13" y="17"/>
                  </a:cubicBezTo>
                  <a:lnTo>
                    <a:pt x="243" y="17"/>
                  </a:lnTo>
                  <a:close/>
                  <a:moveTo>
                    <a:pt x="243" y="94"/>
                  </a:moveTo>
                  <a:cubicBezTo>
                    <a:pt x="248" y="94"/>
                    <a:pt x="256" y="94"/>
                    <a:pt x="256" y="85"/>
                  </a:cubicBezTo>
                  <a:cubicBezTo>
                    <a:pt x="256" y="76"/>
                    <a:pt x="248" y="76"/>
                    <a:pt x="243" y="76"/>
                  </a:cubicBezTo>
                  <a:lnTo>
                    <a:pt x="13" y="76"/>
                  </a:lnTo>
                  <a:cubicBezTo>
                    <a:pt x="8" y="76"/>
                    <a:pt x="0" y="76"/>
                    <a:pt x="0" y="85"/>
                  </a:cubicBezTo>
                  <a:cubicBezTo>
                    <a:pt x="0" y="94"/>
                    <a:pt x="8" y="94"/>
                    <a:pt x="13" y="94"/>
                  </a:cubicBezTo>
                  <a:lnTo>
                    <a:pt x="243" y="94"/>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6" name="Freeform 118">
              <a:extLst>
                <a:ext uri="{FF2B5EF4-FFF2-40B4-BE49-F238E27FC236}">
                  <a16:creationId xmlns:a16="http://schemas.microsoft.com/office/drawing/2014/main" id="{9E9CDC2D-116F-4B18-9DC0-8BED2F0EEF82}"/>
                </a:ext>
              </a:extLst>
            </p:cNvPr>
            <p:cNvSpPr>
              <a:spLocks noEditPoints="1"/>
            </p:cNvSpPr>
            <p:nvPr>
              <p:custDataLst>
                <p:tags r:id="rId35"/>
              </p:custDataLst>
            </p:nvPr>
          </p:nvSpPr>
          <p:spPr bwMode="auto">
            <a:xfrm>
              <a:off x="3127375" y="4229100"/>
              <a:ext cx="106363" cy="158750"/>
            </a:xfrm>
            <a:custGeom>
              <a:avLst/>
              <a:gdLst>
                <a:gd name="T0" fmla="*/ 162 w 162"/>
                <a:gd name="T1" fmla="*/ 121 h 239"/>
                <a:gd name="T2" fmla="*/ 141 w 162"/>
                <a:gd name="T3" fmla="*/ 30 h 239"/>
                <a:gd name="T4" fmla="*/ 81 w 162"/>
                <a:gd name="T5" fmla="*/ 0 h 239"/>
                <a:gd name="T6" fmla="*/ 0 w 162"/>
                <a:gd name="T7" fmla="*/ 121 h 239"/>
                <a:gd name="T8" fmla="*/ 81 w 162"/>
                <a:gd name="T9" fmla="*/ 239 h 239"/>
                <a:gd name="T10" fmla="*/ 162 w 162"/>
                <a:gd name="T11" fmla="*/ 121 h 239"/>
                <a:gd name="T12" fmla="*/ 81 w 162"/>
                <a:gd name="T13" fmla="*/ 229 h 239"/>
                <a:gd name="T14" fmla="*/ 37 w 162"/>
                <a:gd name="T15" fmla="*/ 191 h 239"/>
                <a:gd name="T16" fmla="*/ 32 w 162"/>
                <a:gd name="T17" fmla="*/ 116 h 239"/>
                <a:gd name="T18" fmla="*/ 37 w 162"/>
                <a:gd name="T19" fmla="*/ 45 h 239"/>
                <a:gd name="T20" fmla="*/ 81 w 162"/>
                <a:gd name="T21" fmla="*/ 10 h 239"/>
                <a:gd name="T22" fmla="*/ 124 w 162"/>
                <a:gd name="T23" fmla="*/ 42 h 239"/>
                <a:gd name="T24" fmla="*/ 130 w 162"/>
                <a:gd name="T25" fmla="*/ 116 h 239"/>
                <a:gd name="T26" fmla="*/ 126 w 162"/>
                <a:gd name="T27" fmla="*/ 190 h 239"/>
                <a:gd name="T28" fmla="*/ 81 w 162"/>
                <a:gd name="T29" fmla="*/ 229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2" h="239">
                  <a:moveTo>
                    <a:pt x="162" y="121"/>
                  </a:moveTo>
                  <a:cubicBezTo>
                    <a:pt x="162" y="82"/>
                    <a:pt x="157" y="55"/>
                    <a:pt x="141" y="30"/>
                  </a:cubicBezTo>
                  <a:cubicBezTo>
                    <a:pt x="131" y="14"/>
                    <a:pt x="109" y="0"/>
                    <a:pt x="81" y="0"/>
                  </a:cubicBezTo>
                  <a:cubicBezTo>
                    <a:pt x="0" y="0"/>
                    <a:pt x="0" y="96"/>
                    <a:pt x="0" y="121"/>
                  </a:cubicBezTo>
                  <a:cubicBezTo>
                    <a:pt x="0" y="146"/>
                    <a:pt x="0" y="239"/>
                    <a:pt x="81" y="239"/>
                  </a:cubicBezTo>
                  <a:cubicBezTo>
                    <a:pt x="162" y="239"/>
                    <a:pt x="162" y="146"/>
                    <a:pt x="162" y="121"/>
                  </a:cubicBezTo>
                  <a:close/>
                  <a:moveTo>
                    <a:pt x="81" y="229"/>
                  </a:moveTo>
                  <a:cubicBezTo>
                    <a:pt x="65" y="229"/>
                    <a:pt x="44" y="220"/>
                    <a:pt x="37" y="191"/>
                  </a:cubicBezTo>
                  <a:cubicBezTo>
                    <a:pt x="32" y="171"/>
                    <a:pt x="32" y="142"/>
                    <a:pt x="32" y="116"/>
                  </a:cubicBezTo>
                  <a:cubicBezTo>
                    <a:pt x="32" y="91"/>
                    <a:pt x="32" y="64"/>
                    <a:pt x="37" y="45"/>
                  </a:cubicBezTo>
                  <a:cubicBezTo>
                    <a:pt x="44" y="18"/>
                    <a:pt x="67" y="10"/>
                    <a:pt x="81" y="10"/>
                  </a:cubicBezTo>
                  <a:cubicBezTo>
                    <a:pt x="100" y="10"/>
                    <a:pt x="118" y="22"/>
                    <a:pt x="124" y="42"/>
                  </a:cubicBezTo>
                  <a:cubicBezTo>
                    <a:pt x="130" y="61"/>
                    <a:pt x="130" y="86"/>
                    <a:pt x="130" y="116"/>
                  </a:cubicBezTo>
                  <a:cubicBezTo>
                    <a:pt x="130" y="142"/>
                    <a:pt x="130" y="168"/>
                    <a:pt x="126" y="190"/>
                  </a:cubicBezTo>
                  <a:cubicBezTo>
                    <a:pt x="119" y="222"/>
                    <a:pt x="95" y="229"/>
                    <a:pt x="81" y="229"/>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7" name="Freeform 119">
              <a:extLst>
                <a:ext uri="{FF2B5EF4-FFF2-40B4-BE49-F238E27FC236}">
                  <a16:creationId xmlns:a16="http://schemas.microsoft.com/office/drawing/2014/main" id="{343396BF-6347-4A8A-8255-3279D9D37D55}"/>
                </a:ext>
              </a:extLst>
            </p:cNvPr>
            <p:cNvSpPr>
              <a:spLocks noEditPoints="1"/>
            </p:cNvSpPr>
            <p:nvPr>
              <p:custDataLst>
                <p:tags r:id="rId36"/>
              </p:custDataLst>
            </p:nvPr>
          </p:nvSpPr>
          <p:spPr bwMode="auto">
            <a:xfrm>
              <a:off x="3417887" y="3606800"/>
              <a:ext cx="87313" cy="212725"/>
            </a:xfrm>
            <a:custGeom>
              <a:avLst/>
              <a:gdLst>
                <a:gd name="T0" fmla="*/ 0 w 132"/>
                <a:gd name="T1" fmla="*/ 302 h 320"/>
                <a:gd name="T2" fmla="*/ 10 w 132"/>
                <a:gd name="T3" fmla="*/ 320 h 320"/>
                <a:gd name="T4" fmla="*/ 21 w 132"/>
                <a:gd name="T5" fmla="*/ 302 h 320"/>
                <a:gd name="T6" fmla="*/ 21 w 132"/>
                <a:gd name="T7" fmla="*/ 18 h 320"/>
                <a:gd name="T8" fmla="*/ 11 w 132"/>
                <a:gd name="T9" fmla="*/ 0 h 320"/>
                <a:gd name="T10" fmla="*/ 0 w 132"/>
                <a:gd name="T11" fmla="*/ 18 h 320"/>
                <a:gd name="T12" fmla="*/ 0 w 132"/>
                <a:gd name="T13" fmla="*/ 302 h 320"/>
                <a:gd name="T14" fmla="*/ 111 w 132"/>
                <a:gd name="T15" fmla="*/ 302 h 320"/>
                <a:gd name="T16" fmla="*/ 121 w 132"/>
                <a:gd name="T17" fmla="*/ 320 h 320"/>
                <a:gd name="T18" fmla="*/ 132 w 132"/>
                <a:gd name="T19" fmla="*/ 302 h 320"/>
                <a:gd name="T20" fmla="*/ 132 w 132"/>
                <a:gd name="T21" fmla="*/ 18 h 320"/>
                <a:gd name="T22" fmla="*/ 121 w 132"/>
                <a:gd name="T23" fmla="*/ 0 h 320"/>
                <a:gd name="T24" fmla="*/ 111 w 132"/>
                <a:gd name="T25" fmla="*/ 18 h 320"/>
                <a:gd name="T26" fmla="*/ 111 w 132"/>
                <a:gd name="T27" fmla="*/ 302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2" h="320">
                  <a:moveTo>
                    <a:pt x="0" y="302"/>
                  </a:moveTo>
                  <a:cubicBezTo>
                    <a:pt x="0" y="310"/>
                    <a:pt x="0" y="320"/>
                    <a:pt x="10" y="320"/>
                  </a:cubicBezTo>
                  <a:cubicBezTo>
                    <a:pt x="21" y="320"/>
                    <a:pt x="21" y="310"/>
                    <a:pt x="21" y="302"/>
                  </a:cubicBezTo>
                  <a:lnTo>
                    <a:pt x="21" y="18"/>
                  </a:lnTo>
                  <a:cubicBezTo>
                    <a:pt x="21" y="10"/>
                    <a:pt x="21" y="0"/>
                    <a:pt x="11" y="0"/>
                  </a:cubicBezTo>
                  <a:cubicBezTo>
                    <a:pt x="0" y="0"/>
                    <a:pt x="0" y="10"/>
                    <a:pt x="0" y="18"/>
                  </a:cubicBezTo>
                  <a:lnTo>
                    <a:pt x="0" y="302"/>
                  </a:lnTo>
                  <a:close/>
                  <a:moveTo>
                    <a:pt x="111" y="302"/>
                  </a:moveTo>
                  <a:cubicBezTo>
                    <a:pt x="111" y="310"/>
                    <a:pt x="111" y="320"/>
                    <a:pt x="121" y="320"/>
                  </a:cubicBezTo>
                  <a:cubicBezTo>
                    <a:pt x="132" y="320"/>
                    <a:pt x="132" y="310"/>
                    <a:pt x="132" y="302"/>
                  </a:cubicBezTo>
                  <a:lnTo>
                    <a:pt x="132" y="18"/>
                  </a:lnTo>
                  <a:cubicBezTo>
                    <a:pt x="132" y="10"/>
                    <a:pt x="132" y="0"/>
                    <a:pt x="121" y="0"/>
                  </a:cubicBezTo>
                  <a:cubicBezTo>
                    <a:pt x="111" y="0"/>
                    <a:pt x="111" y="10"/>
                    <a:pt x="111" y="18"/>
                  </a:cubicBezTo>
                  <a:lnTo>
                    <a:pt x="111" y="302"/>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8" name="Freeform 120">
              <a:extLst>
                <a:ext uri="{FF2B5EF4-FFF2-40B4-BE49-F238E27FC236}">
                  <a16:creationId xmlns:a16="http://schemas.microsoft.com/office/drawing/2014/main" id="{638FC8FF-0D08-45BE-A714-8A74BD01C417}"/>
                </a:ext>
              </a:extLst>
            </p:cNvPr>
            <p:cNvSpPr>
              <a:spLocks noEditPoints="1"/>
            </p:cNvSpPr>
            <p:nvPr>
              <p:custDataLst>
                <p:tags r:id="rId37"/>
              </p:custDataLst>
            </p:nvPr>
          </p:nvSpPr>
          <p:spPr bwMode="auto">
            <a:xfrm>
              <a:off x="3417887" y="3805238"/>
              <a:ext cx="87313" cy="212725"/>
            </a:xfrm>
            <a:custGeom>
              <a:avLst/>
              <a:gdLst>
                <a:gd name="T0" fmla="*/ 0 w 132"/>
                <a:gd name="T1" fmla="*/ 301 h 320"/>
                <a:gd name="T2" fmla="*/ 10 w 132"/>
                <a:gd name="T3" fmla="*/ 320 h 320"/>
                <a:gd name="T4" fmla="*/ 21 w 132"/>
                <a:gd name="T5" fmla="*/ 301 h 320"/>
                <a:gd name="T6" fmla="*/ 21 w 132"/>
                <a:gd name="T7" fmla="*/ 18 h 320"/>
                <a:gd name="T8" fmla="*/ 11 w 132"/>
                <a:gd name="T9" fmla="*/ 0 h 320"/>
                <a:gd name="T10" fmla="*/ 0 w 132"/>
                <a:gd name="T11" fmla="*/ 18 h 320"/>
                <a:gd name="T12" fmla="*/ 0 w 132"/>
                <a:gd name="T13" fmla="*/ 301 h 320"/>
                <a:gd name="T14" fmla="*/ 111 w 132"/>
                <a:gd name="T15" fmla="*/ 301 h 320"/>
                <a:gd name="T16" fmla="*/ 121 w 132"/>
                <a:gd name="T17" fmla="*/ 320 h 320"/>
                <a:gd name="T18" fmla="*/ 132 w 132"/>
                <a:gd name="T19" fmla="*/ 301 h 320"/>
                <a:gd name="T20" fmla="*/ 132 w 132"/>
                <a:gd name="T21" fmla="*/ 18 h 320"/>
                <a:gd name="T22" fmla="*/ 121 w 132"/>
                <a:gd name="T23" fmla="*/ 0 h 320"/>
                <a:gd name="T24" fmla="*/ 111 w 132"/>
                <a:gd name="T25" fmla="*/ 18 h 320"/>
                <a:gd name="T26" fmla="*/ 111 w 132"/>
                <a:gd name="T27" fmla="*/ 301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2" h="320">
                  <a:moveTo>
                    <a:pt x="0" y="301"/>
                  </a:moveTo>
                  <a:cubicBezTo>
                    <a:pt x="0" y="309"/>
                    <a:pt x="0" y="320"/>
                    <a:pt x="10" y="320"/>
                  </a:cubicBezTo>
                  <a:cubicBezTo>
                    <a:pt x="21" y="320"/>
                    <a:pt x="21" y="310"/>
                    <a:pt x="21" y="301"/>
                  </a:cubicBezTo>
                  <a:lnTo>
                    <a:pt x="21" y="18"/>
                  </a:lnTo>
                  <a:cubicBezTo>
                    <a:pt x="21" y="10"/>
                    <a:pt x="21" y="0"/>
                    <a:pt x="11" y="0"/>
                  </a:cubicBezTo>
                  <a:cubicBezTo>
                    <a:pt x="0" y="0"/>
                    <a:pt x="0" y="10"/>
                    <a:pt x="0" y="18"/>
                  </a:cubicBezTo>
                  <a:lnTo>
                    <a:pt x="0" y="301"/>
                  </a:lnTo>
                  <a:close/>
                  <a:moveTo>
                    <a:pt x="111" y="301"/>
                  </a:moveTo>
                  <a:cubicBezTo>
                    <a:pt x="111" y="309"/>
                    <a:pt x="111" y="320"/>
                    <a:pt x="121" y="320"/>
                  </a:cubicBezTo>
                  <a:cubicBezTo>
                    <a:pt x="132" y="320"/>
                    <a:pt x="132" y="310"/>
                    <a:pt x="132" y="301"/>
                  </a:cubicBezTo>
                  <a:lnTo>
                    <a:pt x="132" y="18"/>
                  </a:lnTo>
                  <a:cubicBezTo>
                    <a:pt x="132" y="10"/>
                    <a:pt x="132" y="0"/>
                    <a:pt x="121" y="0"/>
                  </a:cubicBezTo>
                  <a:cubicBezTo>
                    <a:pt x="111" y="0"/>
                    <a:pt x="111" y="10"/>
                    <a:pt x="111" y="18"/>
                  </a:cubicBezTo>
                  <a:lnTo>
                    <a:pt x="111" y="301"/>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9" name="Freeform 121">
              <a:extLst>
                <a:ext uri="{FF2B5EF4-FFF2-40B4-BE49-F238E27FC236}">
                  <a16:creationId xmlns:a16="http://schemas.microsoft.com/office/drawing/2014/main" id="{E9A87873-BAF3-412C-8D0C-850664B47BFE}"/>
                </a:ext>
              </a:extLst>
            </p:cNvPr>
            <p:cNvSpPr>
              <a:spLocks noEditPoints="1"/>
            </p:cNvSpPr>
            <p:nvPr>
              <p:custDataLst>
                <p:tags r:id="rId38"/>
              </p:custDataLst>
            </p:nvPr>
          </p:nvSpPr>
          <p:spPr bwMode="auto">
            <a:xfrm>
              <a:off x="3417887" y="4003675"/>
              <a:ext cx="87313" cy="211138"/>
            </a:xfrm>
            <a:custGeom>
              <a:avLst/>
              <a:gdLst>
                <a:gd name="T0" fmla="*/ 0 w 132"/>
                <a:gd name="T1" fmla="*/ 301 h 320"/>
                <a:gd name="T2" fmla="*/ 10 w 132"/>
                <a:gd name="T3" fmla="*/ 320 h 320"/>
                <a:gd name="T4" fmla="*/ 21 w 132"/>
                <a:gd name="T5" fmla="*/ 301 h 320"/>
                <a:gd name="T6" fmla="*/ 21 w 132"/>
                <a:gd name="T7" fmla="*/ 18 h 320"/>
                <a:gd name="T8" fmla="*/ 11 w 132"/>
                <a:gd name="T9" fmla="*/ 0 h 320"/>
                <a:gd name="T10" fmla="*/ 0 w 132"/>
                <a:gd name="T11" fmla="*/ 18 h 320"/>
                <a:gd name="T12" fmla="*/ 0 w 132"/>
                <a:gd name="T13" fmla="*/ 301 h 320"/>
                <a:gd name="T14" fmla="*/ 111 w 132"/>
                <a:gd name="T15" fmla="*/ 301 h 320"/>
                <a:gd name="T16" fmla="*/ 121 w 132"/>
                <a:gd name="T17" fmla="*/ 320 h 320"/>
                <a:gd name="T18" fmla="*/ 132 w 132"/>
                <a:gd name="T19" fmla="*/ 301 h 320"/>
                <a:gd name="T20" fmla="*/ 132 w 132"/>
                <a:gd name="T21" fmla="*/ 18 h 320"/>
                <a:gd name="T22" fmla="*/ 121 w 132"/>
                <a:gd name="T23" fmla="*/ 0 h 320"/>
                <a:gd name="T24" fmla="*/ 111 w 132"/>
                <a:gd name="T25" fmla="*/ 18 h 320"/>
                <a:gd name="T26" fmla="*/ 111 w 132"/>
                <a:gd name="T27" fmla="*/ 301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2" h="320">
                  <a:moveTo>
                    <a:pt x="0" y="301"/>
                  </a:moveTo>
                  <a:cubicBezTo>
                    <a:pt x="0" y="309"/>
                    <a:pt x="0" y="320"/>
                    <a:pt x="10" y="320"/>
                  </a:cubicBezTo>
                  <a:cubicBezTo>
                    <a:pt x="21" y="320"/>
                    <a:pt x="21" y="310"/>
                    <a:pt x="21" y="301"/>
                  </a:cubicBezTo>
                  <a:lnTo>
                    <a:pt x="21" y="18"/>
                  </a:lnTo>
                  <a:cubicBezTo>
                    <a:pt x="21" y="10"/>
                    <a:pt x="21" y="0"/>
                    <a:pt x="11" y="0"/>
                  </a:cubicBezTo>
                  <a:cubicBezTo>
                    <a:pt x="0" y="0"/>
                    <a:pt x="0" y="10"/>
                    <a:pt x="0" y="18"/>
                  </a:cubicBezTo>
                  <a:lnTo>
                    <a:pt x="0" y="301"/>
                  </a:lnTo>
                  <a:close/>
                  <a:moveTo>
                    <a:pt x="111" y="301"/>
                  </a:moveTo>
                  <a:cubicBezTo>
                    <a:pt x="111" y="309"/>
                    <a:pt x="111" y="320"/>
                    <a:pt x="121" y="320"/>
                  </a:cubicBezTo>
                  <a:cubicBezTo>
                    <a:pt x="132" y="320"/>
                    <a:pt x="132" y="310"/>
                    <a:pt x="132" y="301"/>
                  </a:cubicBezTo>
                  <a:lnTo>
                    <a:pt x="132" y="18"/>
                  </a:lnTo>
                  <a:cubicBezTo>
                    <a:pt x="132" y="10"/>
                    <a:pt x="132" y="0"/>
                    <a:pt x="121" y="0"/>
                  </a:cubicBezTo>
                  <a:cubicBezTo>
                    <a:pt x="111" y="0"/>
                    <a:pt x="111" y="10"/>
                    <a:pt x="111" y="18"/>
                  </a:cubicBezTo>
                  <a:lnTo>
                    <a:pt x="111" y="301"/>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0" name="Oval 122">
              <a:extLst>
                <a:ext uri="{FF2B5EF4-FFF2-40B4-BE49-F238E27FC236}">
                  <a16:creationId xmlns:a16="http://schemas.microsoft.com/office/drawing/2014/main" id="{01DC12D1-A6D0-4DA1-A532-A2FA54CD626B}"/>
                </a:ext>
              </a:extLst>
            </p:cNvPr>
            <p:cNvSpPr>
              <a:spLocks noChangeArrowheads="1"/>
            </p:cNvSpPr>
            <p:nvPr>
              <p:custDataLst>
                <p:tags r:id="rId39"/>
              </p:custDataLst>
            </p:nvPr>
          </p:nvSpPr>
          <p:spPr bwMode="auto">
            <a:xfrm>
              <a:off x="3654425" y="3681413"/>
              <a:ext cx="50800" cy="52388"/>
            </a:xfrm>
            <a:prstGeom prst="ellipse">
              <a:avLst/>
            </a:pr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1" name="Freeform 123">
              <a:extLst>
                <a:ext uri="{FF2B5EF4-FFF2-40B4-BE49-F238E27FC236}">
                  <a16:creationId xmlns:a16="http://schemas.microsoft.com/office/drawing/2014/main" id="{AA8A2525-F708-4D60-B64B-EDD2ADFEC92C}"/>
                </a:ext>
              </a:extLst>
            </p:cNvPr>
            <p:cNvSpPr>
              <a:spLocks noEditPoints="1"/>
            </p:cNvSpPr>
            <p:nvPr>
              <p:custDataLst>
                <p:tags r:id="rId40"/>
              </p:custDataLst>
            </p:nvPr>
          </p:nvSpPr>
          <p:spPr bwMode="auto">
            <a:xfrm>
              <a:off x="3567112" y="3762375"/>
              <a:ext cx="163513" cy="233363"/>
            </a:xfrm>
            <a:custGeom>
              <a:avLst/>
              <a:gdLst>
                <a:gd name="T0" fmla="*/ 250 w 250"/>
                <a:gd name="T1" fmla="*/ 106 h 354"/>
                <a:gd name="T2" fmla="*/ 168 w 250"/>
                <a:gd name="T3" fmla="*/ 0 h 354"/>
                <a:gd name="T4" fmla="*/ 41 w 250"/>
                <a:gd name="T5" fmla="*/ 94 h 354"/>
                <a:gd name="T6" fmla="*/ 0 w 250"/>
                <a:gd name="T7" fmla="*/ 249 h 354"/>
                <a:gd name="T8" fmla="*/ 83 w 250"/>
                <a:gd name="T9" fmla="*/ 354 h 354"/>
                <a:gd name="T10" fmla="*/ 195 w 250"/>
                <a:gd name="T11" fmla="*/ 284 h 354"/>
                <a:gd name="T12" fmla="*/ 250 w 250"/>
                <a:gd name="T13" fmla="*/ 106 h 354"/>
                <a:gd name="T14" fmla="*/ 76 w 250"/>
                <a:gd name="T15" fmla="*/ 165 h 354"/>
                <a:gd name="T16" fmla="*/ 111 w 250"/>
                <a:gd name="T17" fmla="*/ 65 h 354"/>
                <a:gd name="T18" fmla="*/ 167 w 250"/>
                <a:gd name="T19" fmla="*/ 18 h 354"/>
                <a:gd name="T20" fmla="*/ 197 w 250"/>
                <a:gd name="T21" fmla="*/ 69 h 354"/>
                <a:gd name="T22" fmla="*/ 180 w 250"/>
                <a:gd name="T23" fmla="*/ 165 h 354"/>
                <a:gd name="T24" fmla="*/ 76 w 250"/>
                <a:gd name="T25" fmla="*/ 165 h 354"/>
                <a:gd name="T26" fmla="*/ 174 w 250"/>
                <a:gd name="T27" fmla="*/ 189 h 354"/>
                <a:gd name="T28" fmla="*/ 84 w 250"/>
                <a:gd name="T29" fmla="*/ 336 h 354"/>
                <a:gd name="T30" fmla="*/ 59 w 250"/>
                <a:gd name="T31" fmla="*/ 319 h 354"/>
                <a:gd name="T32" fmla="*/ 53 w 250"/>
                <a:gd name="T33" fmla="*/ 285 h 354"/>
                <a:gd name="T34" fmla="*/ 70 w 250"/>
                <a:gd name="T35" fmla="*/ 189 h 354"/>
                <a:gd name="T36" fmla="*/ 174 w 250"/>
                <a:gd name="T37" fmla="*/ 189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0" h="354">
                  <a:moveTo>
                    <a:pt x="250" y="106"/>
                  </a:moveTo>
                  <a:cubicBezTo>
                    <a:pt x="250" y="18"/>
                    <a:pt x="198" y="0"/>
                    <a:pt x="168" y="0"/>
                  </a:cubicBezTo>
                  <a:cubicBezTo>
                    <a:pt x="128" y="0"/>
                    <a:pt x="78" y="26"/>
                    <a:pt x="41" y="94"/>
                  </a:cubicBezTo>
                  <a:cubicBezTo>
                    <a:pt x="16" y="141"/>
                    <a:pt x="0" y="209"/>
                    <a:pt x="0" y="249"/>
                  </a:cubicBezTo>
                  <a:cubicBezTo>
                    <a:pt x="0" y="321"/>
                    <a:pt x="38" y="354"/>
                    <a:pt x="83" y="354"/>
                  </a:cubicBezTo>
                  <a:cubicBezTo>
                    <a:pt x="116" y="354"/>
                    <a:pt x="160" y="335"/>
                    <a:pt x="195" y="284"/>
                  </a:cubicBezTo>
                  <a:cubicBezTo>
                    <a:pt x="236" y="223"/>
                    <a:pt x="250" y="143"/>
                    <a:pt x="250" y="106"/>
                  </a:cubicBezTo>
                  <a:close/>
                  <a:moveTo>
                    <a:pt x="76" y="165"/>
                  </a:moveTo>
                  <a:cubicBezTo>
                    <a:pt x="83" y="136"/>
                    <a:pt x="96" y="91"/>
                    <a:pt x="111" y="65"/>
                  </a:cubicBezTo>
                  <a:cubicBezTo>
                    <a:pt x="122" y="45"/>
                    <a:pt x="143" y="18"/>
                    <a:pt x="167" y="18"/>
                  </a:cubicBezTo>
                  <a:cubicBezTo>
                    <a:pt x="188" y="18"/>
                    <a:pt x="197" y="40"/>
                    <a:pt x="197" y="69"/>
                  </a:cubicBezTo>
                  <a:cubicBezTo>
                    <a:pt x="197" y="101"/>
                    <a:pt x="186" y="144"/>
                    <a:pt x="180" y="165"/>
                  </a:cubicBezTo>
                  <a:lnTo>
                    <a:pt x="76" y="165"/>
                  </a:lnTo>
                  <a:close/>
                  <a:moveTo>
                    <a:pt x="174" y="189"/>
                  </a:moveTo>
                  <a:cubicBezTo>
                    <a:pt x="143" y="323"/>
                    <a:pt x="101" y="336"/>
                    <a:pt x="84" y="336"/>
                  </a:cubicBezTo>
                  <a:cubicBezTo>
                    <a:pt x="77" y="336"/>
                    <a:pt x="66" y="334"/>
                    <a:pt x="59" y="319"/>
                  </a:cubicBezTo>
                  <a:cubicBezTo>
                    <a:pt x="53" y="305"/>
                    <a:pt x="53" y="286"/>
                    <a:pt x="53" y="285"/>
                  </a:cubicBezTo>
                  <a:cubicBezTo>
                    <a:pt x="53" y="257"/>
                    <a:pt x="64" y="211"/>
                    <a:pt x="70" y="189"/>
                  </a:cubicBezTo>
                  <a:lnTo>
                    <a:pt x="174" y="189"/>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2" name="Freeform 124">
              <a:extLst>
                <a:ext uri="{FF2B5EF4-FFF2-40B4-BE49-F238E27FC236}">
                  <a16:creationId xmlns:a16="http://schemas.microsoft.com/office/drawing/2014/main" id="{07F2DA13-227E-4989-BD85-14B7FE424410}"/>
                </a:ext>
              </a:extLst>
            </p:cNvPr>
            <p:cNvSpPr>
              <a:spLocks/>
            </p:cNvSpPr>
            <p:nvPr>
              <p:custDataLst>
                <p:tags r:id="rId41"/>
              </p:custDataLst>
            </p:nvPr>
          </p:nvSpPr>
          <p:spPr bwMode="auto">
            <a:xfrm>
              <a:off x="3776662" y="3746500"/>
              <a:ext cx="76200" cy="330200"/>
            </a:xfrm>
            <a:custGeom>
              <a:avLst/>
              <a:gdLst>
                <a:gd name="T0" fmla="*/ 116 w 116"/>
                <a:gd name="T1" fmla="*/ 494 h 499"/>
                <a:gd name="T2" fmla="*/ 108 w 116"/>
                <a:gd name="T3" fmla="*/ 483 h 499"/>
                <a:gd name="T4" fmla="*/ 29 w 116"/>
                <a:gd name="T5" fmla="*/ 250 h 499"/>
                <a:gd name="T6" fmla="*/ 110 w 116"/>
                <a:gd name="T7" fmla="*/ 14 h 499"/>
                <a:gd name="T8" fmla="*/ 116 w 116"/>
                <a:gd name="T9" fmla="*/ 5 h 499"/>
                <a:gd name="T10" fmla="*/ 111 w 116"/>
                <a:gd name="T11" fmla="*/ 0 h 499"/>
                <a:gd name="T12" fmla="*/ 32 w 116"/>
                <a:gd name="T13" fmla="*/ 97 h 499"/>
                <a:gd name="T14" fmla="*/ 0 w 116"/>
                <a:gd name="T15" fmla="*/ 250 h 499"/>
                <a:gd name="T16" fmla="*/ 33 w 116"/>
                <a:gd name="T17" fmla="*/ 405 h 499"/>
                <a:gd name="T18" fmla="*/ 111 w 116"/>
                <a:gd name="T19" fmla="*/ 499 h 499"/>
                <a:gd name="T20" fmla="*/ 116 w 116"/>
                <a:gd name="T21" fmla="*/ 494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6" h="499">
                  <a:moveTo>
                    <a:pt x="116" y="494"/>
                  </a:moveTo>
                  <a:cubicBezTo>
                    <a:pt x="116" y="492"/>
                    <a:pt x="116" y="491"/>
                    <a:pt x="108" y="483"/>
                  </a:cubicBezTo>
                  <a:cubicBezTo>
                    <a:pt x="45" y="420"/>
                    <a:pt x="29" y="326"/>
                    <a:pt x="29" y="250"/>
                  </a:cubicBezTo>
                  <a:cubicBezTo>
                    <a:pt x="29" y="163"/>
                    <a:pt x="48" y="76"/>
                    <a:pt x="110" y="14"/>
                  </a:cubicBezTo>
                  <a:cubicBezTo>
                    <a:pt x="116" y="8"/>
                    <a:pt x="116" y="7"/>
                    <a:pt x="116" y="5"/>
                  </a:cubicBezTo>
                  <a:cubicBezTo>
                    <a:pt x="116" y="2"/>
                    <a:pt x="114" y="0"/>
                    <a:pt x="111" y="0"/>
                  </a:cubicBezTo>
                  <a:cubicBezTo>
                    <a:pt x="106" y="0"/>
                    <a:pt x="61" y="34"/>
                    <a:pt x="32" y="97"/>
                  </a:cubicBezTo>
                  <a:cubicBezTo>
                    <a:pt x="6" y="152"/>
                    <a:pt x="0" y="208"/>
                    <a:pt x="0" y="250"/>
                  </a:cubicBezTo>
                  <a:cubicBezTo>
                    <a:pt x="0" y="288"/>
                    <a:pt x="6" y="349"/>
                    <a:pt x="33" y="405"/>
                  </a:cubicBezTo>
                  <a:cubicBezTo>
                    <a:pt x="63" y="467"/>
                    <a:pt x="106" y="499"/>
                    <a:pt x="111" y="499"/>
                  </a:cubicBezTo>
                  <a:cubicBezTo>
                    <a:pt x="114" y="499"/>
                    <a:pt x="116" y="497"/>
                    <a:pt x="116" y="494"/>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3" name="Freeform 125">
              <a:extLst>
                <a:ext uri="{FF2B5EF4-FFF2-40B4-BE49-F238E27FC236}">
                  <a16:creationId xmlns:a16="http://schemas.microsoft.com/office/drawing/2014/main" id="{36C79BDC-4396-44B5-89F7-79736DBA2582}"/>
                </a:ext>
              </a:extLst>
            </p:cNvPr>
            <p:cNvSpPr>
              <a:spLocks noEditPoints="1"/>
            </p:cNvSpPr>
            <p:nvPr>
              <p:custDataLst>
                <p:tags r:id="rId42"/>
              </p:custDataLst>
            </p:nvPr>
          </p:nvSpPr>
          <p:spPr bwMode="auto">
            <a:xfrm>
              <a:off x="3881437" y="3775075"/>
              <a:ext cx="85725" cy="222250"/>
            </a:xfrm>
            <a:custGeom>
              <a:avLst/>
              <a:gdLst>
                <a:gd name="T0" fmla="*/ 127 w 132"/>
                <a:gd name="T1" fmla="*/ 18 h 335"/>
                <a:gd name="T2" fmla="*/ 109 w 132"/>
                <a:gd name="T3" fmla="*/ 0 h 335"/>
                <a:gd name="T4" fmla="*/ 82 w 132"/>
                <a:gd name="T5" fmla="*/ 26 h 335"/>
                <a:gd name="T6" fmla="*/ 101 w 132"/>
                <a:gd name="T7" fmla="*/ 44 h 335"/>
                <a:gd name="T8" fmla="*/ 127 w 132"/>
                <a:gd name="T9" fmla="*/ 18 h 335"/>
                <a:gd name="T10" fmla="*/ 89 w 132"/>
                <a:gd name="T11" fmla="*/ 205 h 335"/>
                <a:gd name="T12" fmla="*/ 100 w 132"/>
                <a:gd name="T13" fmla="*/ 176 h 335"/>
                <a:gd name="T14" fmla="*/ 107 w 132"/>
                <a:gd name="T15" fmla="*/ 150 h 335"/>
                <a:gd name="T16" fmla="*/ 66 w 132"/>
                <a:gd name="T17" fmla="*/ 109 h 335"/>
                <a:gd name="T18" fmla="*/ 0 w 132"/>
                <a:gd name="T19" fmla="*/ 186 h 335"/>
                <a:gd name="T20" fmla="*/ 6 w 132"/>
                <a:gd name="T21" fmla="*/ 191 h 335"/>
                <a:gd name="T22" fmla="*/ 14 w 132"/>
                <a:gd name="T23" fmla="*/ 182 h 335"/>
                <a:gd name="T24" fmla="*/ 65 w 132"/>
                <a:gd name="T25" fmla="*/ 120 h 335"/>
                <a:gd name="T26" fmla="*/ 77 w 132"/>
                <a:gd name="T27" fmla="*/ 136 h 335"/>
                <a:gd name="T28" fmla="*/ 72 w 132"/>
                <a:gd name="T29" fmla="*/ 162 h 335"/>
                <a:gd name="T30" fmla="*/ 37 w 132"/>
                <a:gd name="T31" fmla="*/ 254 h 335"/>
                <a:gd name="T32" fmla="*/ 26 w 132"/>
                <a:gd name="T33" fmla="*/ 294 h 335"/>
                <a:gd name="T34" fmla="*/ 67 w 132"/>
                <a:gd name="T35" fmla="*/ 335 h 335"/>
                <a:gd name="T36" fmla="*/ 132 w 132"/>
                <a:gd name="T37" fmla="*/ 258 h 335"/>
                <a:gd name="T38" fmla="*/ 126 w 132"/>
                <a:gd name="T39" fmla="*/ 253 h 335"/>
                <a:gd name="T40" fmla="*/ 118 w 132"/>
                <a:gd name="T41" fmla="*/ 262 h 335"/>
                <a:gd name="T42" fmla="*/ 68 w 132"/>
                <a:gd name="T43" fmla="*/ 324 h 335"/>
                <a:gd name="T44" fmla="*/ 56 w 132"/>
                <a:gd name="T45" fmla="*/ 307 h 335"/>
                <a:gd name="T46" fmla="*/ 70 w 132"/>
                <a:gd name="T47" fmla="*/ 257 h 335"/>
                <a:gd name="T48" fmla="*/ 89 w 132"/>
                <a:gd name="T49" fmla="*/ 205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2" h="335">
                  <a:moveTo>
                    <a:pt x="127" y="18"/>
                  </a:moveTo>
                  <a:cubicBezTo>
                    <a:pt x="127" y="8"/>
                    <a:pt x="120" y="0"/>
                    <a:pt x="109" y="0"/>
                  </a:cubicBezTo>
                  <a:cubicBezTo>
                    <a:pt x="95" y="0"/>
                    <a:pt x="82" y="13"/>
                    <a:pt x="82" y="26"/>
                  </a:cubicBezTo>
                  <a:cubicBezTo>
                    <a:pt x="82" y="36"/>
                    <a:pt x="89" y="44"/>
                    <a:pt x="101" y="44"/>
                  </a:cubicBezTo>
                  <a:cubicBezTo>
                    <a:pt x="112" y="44"/>
                    <a:pt x="127" y="33"/>
                    <a:pt x="127" y="18"/>
                  </a:cubicBezTo>
                  <a:close/>
                  <a:moveTo>
                    <a:pt x="89" y="205"/>
                  </a:moveTo>
                  <a:cubicBezTo>
                    <a:pt x="95" y="191"/>
                    <a:pt x="95" y="190"/>
                    <a:pt x="100" y="176"/>
                  </a:cubicBezTo>
                  <a:cubicBezTo>
                    <a:pt x="104" y="166"/>
                    <a:pt x="107" y="159"/>
                    <a:pt x="107" y="150"/>
                  </a:cubicBezTo>
                  <a:cubicBezTo>
                    <a:pt x="107" y="127"/>
                    <a:pt x="91" y="109"/>
                    <a:pt x="66" y="109"/>
                  </a:cubicBezTo>
                  <a:cubicBezTo>
                    <a:pt x="19" y="109"/>
                    <a:pt x="0" y="181"/>
                    <a:pt x="0" y="186"/>
                  </a:cubicBezTo>
                  <a:cubicBezTo>
                    <a:pt x="0" y="191"/>
                    <a:pt x="5" y="191"/>
                    <a:pt x="6" y="191"/>
                  </a:cubicBezTo>
                  <a:cubicBezTo>
                    <a:pt x="11" y="191"/>
                    <a:pt x="12" y="190"/>
                    <a:pt x="14" y="182"/>
                  </a:cubicBezTo>
                  <a:cubicBezTo>
                    <a:pt x="28" y="135"/>
                    <a:pt x="48" y="120"/>
                    <a:pt x="65" y="120"/>
                  </a:cubicBezTo>
                  <a:cubicBezTo>
                    <a:pt x="69" y="120"/>
                    <a:pt x="77" y="120"/>
                    <a:pt x="77" y="136"/>
                  </a:cubicBezTo>
                  <a:cubicBezTo>
                    <a:pt x="77" y="146"/>
                    <a:pt x="73" y="157"/>
                    <a:pt x="72" y="162"/>
                  </a:cubicBezTo>
                  <a:cubicBezTo>
                    <a:pt x="68" y="175"/>
                    <a:pt x="45" y="233"/>
                    <a:pt x="37" y="254"/>
                  </a:cubicBezTo>
                  <a:cubicBezTo>
                    <a:pt x="32" y="267"/>
                    <a:pt x="26" y="283"/>
                    <a:pt x="26" y="294"/>
                  </a:cubicBezTo>
                  <a:cubicBezTo>
                    <a:pt x="26" y="317"/>
                    <a:pt x="43" y="335"/>
                    <a:pt x="67" y="335"/>
                  </a:cubicBezTo>
                  <a:cubicBezTo>
                    <a:pt x="113" y="335"/>
                    <a:pt x="132" y="262"/>
                    <a:pt x="132" y="258"/>
                  </a:cubicBezTo>
                  <a:cubicBezTo>
                    <a:pt x="132" y="253"/>
                    <a:pt x="127" y="253"/>
                    <a:pt x="126" y="253"/>
                  </a:cubicBezTo>
                  <a:cubicBezTo>
                    <a:pt x="121" y="253"/>
                    <a:pt x="121" y="254"/>
                    <a:pt x="118" y="262"/>
                  </a:cubicBezTo>
                  <a:cubicBezTo>
                    <a:pt x="109" y="293"/>
                    <a:pt x="93" y="324"/>
                    <a:pt x="68" y="324"/>
                  </a:cubicBezTo>
                  <a:cubicBezTo>
                    <a:pt x="59" y="324"/>
                    <a:pt x="56" y="319"/>
                    <a:pt x="56" y="307"/>
                  </a:cubicBezTo>
                  <a:cubicBezTo>
                    <a:pt x="56" y="295"/>
                    <a:pt x="59" y="288"/>
                    <a:pt x="70" y="257"/>
                  </a:cubicBezTo>
                  <a:lnTo>
                    <a:pt x="89" y="205"/>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4" name="Freeform 126">
              <a:extLst>
                <a:ext uri="{FF2B5EF4-FFF2-40B4-BE49-F238E27FC236}">
                  <a16:creationId xmlns:a16="http://schemas.microsoft.com/office/drawing/2014/main" id="{95D962AC-9F2D-4052-8E06-470EE3E85CF7}"/>
                </a:ext>
              </a:extLst>
            </p:cNvPr>
            <p:cNvSpPr>
              <a:spLocks/>
            </p:cNvSpPr>
            <p:nvPr>
              <p:custDataLst>
                <p:tags r:id="rId43"/>
              </p:custDataLst>
            </p:nvPr>
          </p:nvSpPr>
          <p:spPr bwMode="auto">
            <a:xfrm>
              <a:off x="4002087" y="3746500"/>
              <a:ext cx="74613" cy="330200"/>
            </a:xfrm>
            <a:custGeom>
              <a:avLst/>
              <a:gdLst>
                <a:gd name="T0" fmla="*/ 115 w 115"/>
                <a:gd name="T1" fmla="*/ 250 h 499"/>
                <a:gd name="T2" fmla="*/ 83 w 115"/>
                <a:gd name="T3" fmla="*/ 94 h 499"/>
                <a:gd name="T4" fmla="*/ 5 w 115"/>
                <a:gd name="T5" fmla="*/ 0 h 499"/>
                <a:gd name="T6" fmla="*/ 0 w 115"/>
                <a:gd name="T7" fmla="*/ 5 h 499"/>
                <a:gd name="T8" fmla="*/ 9 w 115"/>
                <a:gd name="T9" fmla="*/ 17 h 499"/>
                <a:gd name="T10" fmla="*/ 87 w 115"/>
                <a:gd name="T11" fmla="*/ 250 h 499"/>
                <a:gd name="T12" fmla="*/ 6 w 115"/>
                <a:gd name="T13" fmla="*/ 485 h 499"/>
                <a:gd name="T14" fmla="*/ 0 w 115"/>
                <a:gd name="T15" fmla="*/ 494 h 499"/>
                <a:gd name="T16" fmla="*/ 5 w 115"/>
                <a:gd name="T17" fmla="*/ 499 h 499"/>
                <a:gd name="T18" fmla="*/ 84 w 115"/>
                <a:gd name="T19" fmla="*/ 402 h 499"/>
                <a:gd name="T20" fmla="*/ 115 w 115"/>
                <a:gd name="T21" fmla="*/ 250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5" h="499">
                  <a:moveTo>
                    <a:pt x="115" y="250"/>
                  </a:moveTo>
                  <a:cubicBezTo>
                    <a:pt x="115" y="211"/>
                    <a:pt x="110" y="150"/>
                    <a:pt x="83" y="94"/>
                  </a:cubicBezTo>
                  <a:cubicBezTo>
                    <a:pt x="53" y="33"/>
                    <a:pt x="10" y="0"/>
                    <a:pt x="5" y="0"/>
                  </a:cubicBezTo>
                  <a:cubicBezTo>
                    <a:pt x="2" y="0"/>
                    <a:pt x="0" y="2"/>
                    <a:pt x="0" y="5"/>
                  </a:cubicBezTo>
                  <a:cubicBezTo>
                    <a:pt x="0" y="7"/>
                    <a:pt x="0" y="8"/>
                    <a:pt x="9" y="17"/>
                  </a:cubicBezTo>
                  <a:cubicBezTo>
                    <a:pt x="58" y="66"/>
                    <a:pt x="87" y="145"/>
                    <a:pt x="87" y="250"/>
                  </a:cubicBezTo>
                  <a:cubicBezTo>
                    <a:pt x="87" y="335"/>
                    <a:pt x="68" y="423"/>
                    <a:pt x="6" y="485"/>
                  </a:cubicBezTo>
                  <a:cubicBezTo>
                    <a:pt x="0" y="491"/>
                    <a:pt x="0" y="492"/>
                    <a:pt x="0" y="494"/>
                  </a:cubicBezTo>
                  <a:cubicBezTo>
                    <a:pt x="0" y="497"/>
                    <a:pt x="2" y="499"/>
                    <a:pt x="5" y="499"/>
                  </a:cubicBezTo>
                  <a:cubicBezTo>
                    <a:pt x="10" y="499"/>
                    <a:pt x="55" y="465"/>
                    <a:pt x="84" y="402"/>
                  </a:cubicBezTo>
                  <a:cubicBezTo>
                    <a:pt x="109" y="347"/>
                    <a:pt x="115" y="291"/>
                    <a:pt x="115" y="250"/>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5" name="Freeform 127">
              <a:extLst>
                <a:ext uri="{FF2B5EF4-FFF2-40B4-BE49-F238E27FC236}">
                  <a16:creationId xmlns:a16="http://schemas.microsoft.com/office/drawing/2014/main" id="{3FC5962B-08E5-45C1-87DF-81FF65A21653}"/>
                </a:ext>
              </a:extLst>
            </p:cNvPr>
            <p:cNvSpPr>
              <a:spLocks noEditPoints="1"/>
            </p:cNvSpPr>
            <p:nvPr>
              <p:custDataLst>
                <p:tags r:id="rId44"/>
              </p:custDataLst>
            </p:nvPr>
          </p:nvSpPr>
          <p:spPr bwMode="auto">
            <a:xfrm>
              <a:off x="4157662" y="3606800"/>
              <a:ext cx="85725" cy="212725"/>
            </a:xfrm>
            <a:custGeom>
              <a:avLst/>
              <a:gdLst>
                <a:gd name="T0" fmla="*/ 0 w 133"/>
                <a:gd name="T1" fmla="*/ 302 h 320"/>
                <a:gd name="T2" fmla="*/ 11 w 133"/>
                <a:gd name="T3" fmla="*/ 320 h 320"/>
                <a:gd name="T4" fmla="*/ 22 w 133"/>
                <a:gd name="T5" fmla="*/ 302 h 320"/>
                <a:gd name="T6" fmla="*/ 22 w 133"/>
                <a:gd name="T7" fmla="*/ 18 h 320"/>
                <a:gd name="T8" fmla="*/ 11 w 133"/>
                <a:gd name="T9" fmla="*/ 0 h 320"/>
                <a:gd name="T10" fmla="*/ 0 w 133"/>
                <a:gd name="T11" fmla="*/ 18 h 320"/>
                <a:gd name="T12" fmla="*/ 0 w 133"/>
                <a:gd name="T13" fmla="*/ 302 h 320"/>
                <a:gd name="T14" fmla="*/ 111 w 133"/>
                <a:gd name="T15" fmla="*/ 302 h 320"/>
                <a:gd name="T16" fmla="*/ 122 w 133"/>
                <a:gd name="T17" fmla="*/ 320 h 320"/>
                <a:gd name="T18" fmla="*/ 133 w 133"/>
                <a:gd name="T19" fmla="*/ 302 h 320"/>
                <a:gd name="T20" fmla="*/ 133 w 133"/>
                <a:gd name="T21" fmla="*/ 18 h 320"/>
                <a:gd name="T22" fmla="*/ 122 w 133"/>
                <a:gd name="T23" fmla="*/ 0 h 320"/>
                <a:gd name="T24" fmla="*/ 111 w 133"/>
                <a:gd name="T25" fmla="*/ 18 h 320"/>
                <a:gd name="T26" fmla="*/ 111 w 133"/>
                <a:gd name="T27" fmla="*/ 302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3" h="320">
                  <a:moveTo>
                    <a:pt x="0" y="302"/>
                  </a:moveTo>
                  <a:cubicBezTo>
                    <a:pt x="0" y="310"/>
                    <a:pt x="0" y="320"/>
                    <a:pt x="11" y="320"/>
                  </a:cubicBezTo>
                  <a:cubicBezTo>
                    <a:pt x="22" y="320"/>
                    <a:pt x="22" y="310"/>
                    <a:pt x="22" y="302"/>
                  </a:cubicBezTo>
                  <a:lnTo>
                    <a:pt x="22" y="18"/>
                  </a:lnTo>
                  <a:cubicBezTo>
                    <a:pt x="22" y="10"/>
                    <a:pt x="22" y="0"/>
                    <a:pt x="11" y="0"/>
                  </a:cubicBezTo>
                  <a:cubicBezTo>
                    <a:pt x="0" y="0"/>
                    <a:pt x="0" y="10"/>
                    <a:pt x="0" y="18"/>
                  </a:cubicBezTo>
                  <a:lnTo>
                    <a:pt x="0" y="302"/>
                  </a:lnTo>
                  <a:close/>
                  <a:moveTo>
                    <a:pt x="111" y="302"/>
                  </a:moveTo>
                  <a:cubicBezTo>
                    <a:pt x="111" y="310"/>
                    <a:pt x="111" y="320"/>
                    <a:pt x="122" y="320"/>
                  </a:cubicBezTo>
                  <a:cubicBezTo>
                    <a:pt x="133" y="320"/>
                    <a:pt x="133" y="310"/>
                    <a:pt x="133" y="302"/>
                  </a:cubicBezTo>
                  <a:lnTo>
                    <a:pt x="133" y="18"/>
                  </a:lnTo>
                  <a:cubicBezTo>
                    <a:pt x="133" y="10"/>
                    <a:pt x="133" y="0"/>
                    <a:pt x="122" y="0"/>
                  </a:cubicBezTo>
                  <a:cubicBezTo>
                    <a:pt x="111" y="0"/>
                    <a:pt x="111" y="10"/>
                    <a:pt x="111" y="18"/>
                  </a:cubicBezTo>
                  <a:lnTo>
                    <a:pt x="111" y="302"/>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6" name="Freeform 128">
              <a:extLst>
                <a:ext uri="{FF2B5EF4-FFF2-40B4-BE49-F238E27FC236}">
                  <a16:creationId xmlns:a16="http://schemas.microsoft.com/office/drawing/2014/main" id="{1B81264E-DA25-4ADE-8D7D-01468D39CE65}"/>
                </a:ext>
              </a:extLst>
            </p:cNvPr>
            <p:cNvSpPr>
              <a:spLocks noEditPoints="1"/>
            </p:cNvSpPr>
            <p:nvPr>
              <p:custDataLst>
                <p:tags r:id="rId45"/>
              </p:custDataLst>
            </p:nvPr>
          </p:nvSpPr>
          <p:spPr bwMode="auto">
            <a:xfrm>
              <a:off x="4157662" y="3805238"/>
              <a:ext cx="85725" cy="212725"/>
            </a:xfrm>
            <a:custGeom>
              <a:avLst/>
              <a:gdLst>
                <a:gd name="T0" fmla="*/ 0 w 133"/>
                <a:gd name="T1" fmla="*/ 301 h 320"/>
                <a:gd name="T2" fmla="*/ 11 w 133"/>
                <a:gd name="T3" fmla="*/ 320 h 320"/>
                <a:gd name="T4" fmla="*/ 22 w 133"/>
                <a:gd name="T5" fmla="*/ 301 h 320"/>
                <a:gd name="T6" fmla="*/ 22 w 133"/>
                <a:gd name="T7" fmla="*/ 18 h 320"/>
                <a:gd name="T8" fmla="*/ 11 w 133"/>
                <a:gd name="T9" fmla="*/ 0 h 320"/>
                <a:gd name="T10" fmla="*/ 0 w 133"/>
                <a:gd name="T11" fmla="*/ 18 h 320"/>
                <a:gd name="T12" fmla="*/ 0 w 133"/>
                <a:gd name="T13" fmla="*/ 301 h 320"/>
                <a:gd name="T14" fmla="*/ 111 w 133"/>
                <a:gd name="T15" fmla="*/ 301 h 320"/>
                <a:gd name="T16" fmla="*/ 122 w 133"/>
                <a:gd name="T17" fmla="*/ 320 h 320"/>
                <a:gd name="T18" fmla="*/ 133 w 133"/>
                <a:gd name="T19" fmla="*/ 301 h 320"/>
                <a:gd name="T20" fmla="*/ 133 w 133"/>
                <a:gd name="T21" fmla="*/ 18 h 320"/>
                <a:gd name="T22" fmla="*/ 122 w 133"/>
                <a:gd name="T23" fmla="*/ 0 h 320"/>
                <a:gd name="T24" fmla="*/ 111 w 133"/>
                <a:gd name="T25" fmla="*/ 18 h 320"/>
                <a:gd name="T26" fmla="*/ 111 w 133"/>
                <a:gd name="T27" fmla="*/ 301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3" h="320">
                  <a:moveTo>
                    <a:pt x="0" y="301"/>
                  </a:moveTo>
                  <a:cubicBezTo>
                    <a:pt x="0" y="309"/>
                    <a:pt x="0" y="320"/>
                    <a:pt x="11" y="320"/>
                  </a:cubicBezTo>
                  <a:cubicBezTo>
                    <a:pt x="22" y="320"/>
                    <a:pt x="22" y="310"/>
                    <a:pt x="22" y="301"/>
                  </a:cubicBezTo>
                  <a:lnTo>
                    <a:pt x="22" y="18"/>
                  </a:lnTo>
                  <a:cubicBezTo>
                    <a:pt x="22" y="10"/>
                    <a:pt x="22" y="0"/>
                    <a:pt x="11" y="0"/>
                  </a:cubicBezTo>
                  <a:cubicBezTo>
                    <a:pt x="0" y="0"/>
                    <a:pt x="0" y="10"/>
                    <a:pt x="0" y="18"/>
                  </a:cubicBezTo>
                  <a:lnTo>
                    <a:pt x="0" y="301"/>
                  </a:lnTo>
                  <a:close/>
                  <a:moveTo>
                    <a:pt x="111" y="301"/>
                  </a:moveTo>
                  <a:cubicBezTo>
                    <a:pt x="111" y="309"/>
                    <a:pt x="111" y="320"/>
                    <a:pt x="122" y="320"/>
                  </a:cubicBezTo>
                  <a:cubicBezTo>
                    <a:pt x="133" y="320"/>
                    <a:pt x="133" y="310"/>
                    <a:pt x="133" y="301"/>
                  </a:cubicBezTo>
                  <a:lnTo>
                    <a:pt x="133" y="18"/>
                  </a:lnTo>
                  <a:cubicBezTo>
                    <a:pt x="133" y="10"/>
                    <a:pt x="133" y="0"/>
                    <a:pt x="122" y="0"/>
                  </a:cubicBezTo>
                  <a:cubicBezTo>
                    <a:pt x="111" y="0"/>
                    <a:pt x="111" y="10"/>
                    <a:pt x="111" y="18"/>
                  </a:cubicBezTo>
                  <a:lnTo>
                    <a:pt x="111" y="301"/>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7" name="Freeform 129">
              <a:extLst>
                <a:ext uri="{FF2B5EF4-FFF2-40B4-BE49-F238E27FC236}">
                  <a16:creationId xmlns:a16="http://schemas.microsoft.com/office/drawing/2014/main" id="{2DCD7212-7E75-474A-8AAD-8F6E8AB40254}"/>
                </a:ext>
              </a:extLst>
            </p:cNvPr>
            <p:cNvSpPr>
              <a:spLocks noEditPoints="1"/>
            </p:cNvSpPr>
            <p:nvPr>
              <p:custDataLst>
                <p:tags r:id="rId46"/>
              </p:custDataLst>
            </p:nvPr>
          </p:nvSpPr>
          <p:spPr bwMode="auto">
            <a:xfrm>
              <a:off x="4157662" y="4003675"/>
              <a:ext cx="85725" cy="211138"/>
            </a:xfrm>
            <a:custGeom>
              <a:avLst/>
              <a:gdLst>
                <a:gd name="T0" fmla="*/ 0 w 133"/>
                <a:gd name="T1" fmla="*/ 301 h 320"/>
                <a:gd name="T2" fmla="*/ 11 w 133"/>
                <a:gd name="T3" fmla="*/ 320 h 320"/>
                <a:gd name="T4" fmla="*/ 22 w 133"/>
                <a:gd name="T5" fmla="*/ 301 h 320"/>
                <a:gd name="T6" fmla="*/ 22 w 133"/>
                <a:gd name="T7" fmla="*/ 18 h 320"/>
                <a:gd name="T8" fmla="*/ 11 w 133"/>
                <a:gd name="T9" fmla="*/ 0 h 320"/>
                <a:gd name="T10" fmla="*/ 0 w 133"/>
                <a:gd name="T11" fmla="*/ 18 h 320"/>
                <a:gd name="T12" fmla="*/ 0 w 133"/>
                <a:gd name="T13" fmla="*/ 301 h 320"/>
                <a:gd name="T14" fmla="*/ 111 w 133"/>
                <a:gd name="T15" fmla="*/ 301 h 320"/>
                <a:gd name="T16" fmla="*/ 122 w 133"/>
                <a:gd name="T17" fmla="*/ 320 h 320"/>
                <a:gd name="T18" fmla="*/ 133 w 133"/>
                <a:gd name="T19" fmla="*/ 301 h 320"/>
                <a:gd name="T20" fmla="*/ 133 w 133"/>
                <a:gd name="T21" fmla="*/ 18 h 320"/>
                <a:gd name="T22" fmla="*/ 122 w 133"/>
                <a:gd name="T23" fmla="*/ 0 h 320"/>
                <a:gd name="T24" fmla="*/ 111 w 133"/>
                <a:gd name="T25" fmla="*/ 18 h 320"/>
                <a:gd name="T26" fmla="*/ 111 w 133"/>
                <a:gd name="T27" fmla="*/ 301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3" h="320">
                  <a:moveTo>
                    <a:pt x="0" y="301"/>
                  </a:moveTo>
                  <a:cubicBezTo>
                    <a:pt x="0" y="309"/>
                    <a:pt x="0" y="320"/>
                    <a:pt x="11" y="320"/>
                  </a:cubicBezTo>
                  <a:cubicBezTo>
                    <a:pt x="22" y="320"/>
                    <a:pt x="22" y="310"/>
                    <a:pt x="22" y="301"/>
                  </a:cubicBezTo>
                  <a:lnTo>
                    <a:pt x="22" y="18"/>
                  </a:lnTo>
                  <a:cubicBezTo>
                    <a:pt x="22" y="10"/>
                    <a:pt x="22" y="0"/>
                    <a:pt x="11" y="0"/>
                  </a:cubicBezTo>
                  <a:cubicBezTo>
                    <a:pt x="0" y="0"/>
                    <a:pt x="0" y="10"/>
                    <a:pt x="0" y="18"/>
                  </a:cubicBezTo>
                  <a:lnTo>
                    <a:pt x="0" y="301"/>
                  </a:lnTo>
                  <a:close/>
                  <a:moveTo>
                    <a:pt x="111" y="301"/>
                  </a:moveTo>
                  <a:cubicBezTo>
                    <a:pt x="111" y="309"/>
                    <a:pt x="111" y="320"/>
                    <a:pt x="122" y="320"/>
                  </a:cubicBezTo>
                  <a:cubicBezTo>
                    <a:pt x="133" y="320"/>
                    <a:pt x="133" y="310"/>
                    <a:pt x="133" y="301"/>
                  </a:cubicBezTo>
                  <a:lnTo>
                    <a:pt x="133" y="18"/>
                  </a:lnTo>
                  <a:cubicBezTo>
                    <a:pt x="133" y="10"/>
                    <a:pt x="133" y="0"/>
                    <a:pt x="122" y="0"/>
                  </a:cubicBezTo>
                  <a:cubicBezTo>
                    <a:pt x="111" y="0"/>
                    <a:pt x="111" y="10"/>
                    <a:pt x="111" y="18"/>
                  </a:cubicBezTo>
                  <a:lnTo>
                    <a:pt x="111" y="301"/>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8" name="Freeform 130">
              <a:extLst>
                <a:ext uri="{FF2B5EF4-FFF2-40B4-BE49-F238E27FC236}">
                  <a16:creationId xmlns:a16="http://schemas.microsoft.com/office/drawing/2014/main" id="{9C351730-538E-48ED-8BD6-630BDA9717E8}"/>
                </a:ext>
              </a:extLst>
            </p:cNvPr>
            <p:cNvSpPr>
              <a:spLocks/>
            </p:cNvSpPr>
            <p:nvPr>
              <p:custDataLst>
                <p:tags r:id="rId47"/>
              </p:custDataLst>
            </p:nvPr>
          </p:nvSpPr>
          <p:spPr bwMode="auto">
            <a:xfrm>
              <a:off x="4305300" y="3543300"/>
              <a:ext cx="100013" cy="152400"/>
            </a:xfrm>
            <a:custGeom>
              <a:avLst/>
              <a:gdLst>
                <a:gd name="T0" fmla="*/ 154 w 154"/>
                <a:gd name="T1" fmla="*/ 168 h 231"/>
                <a:gd name="T2" fmla="*/ 142 w 154"/>
                <a:gd name="T3" fmla="*/ 168 h 231"/>
                <a:gd name="T4" fmla="*/ 133 w 154"/>
                <a:gd name="T5" fmla="*/ 200 h 231"/>
                <a:gd name="T6" fmla="*/ 99 w 154"/>
                <a:gd name="T7" fmla="*/ 202 h 231"/>
                <a:gd name="T8" fmla="*/ 34 w 154"/>
                <a:gd name="T9" fmla="*/ 202 h 231"/>
                <a:gd name="T10" fmla="*/ 104 w 154"/>
                <a:gd name="T11" fmla="*/ 143 h 231"/>
                <a:gd name="T12" fmla="*/ 154 w 154"/>
                <a:gd name="T13" fmla="*/ 68 h 231"/>
                <a:gd name="T14" fmla="*/ 72 w 154"/>
                <a:gd name="T15" fmla="*/ 0 h 231"/>
                <a:gd name="T16" fmla="*/ 0 w 154"/>
                <a:gd name="T17" fmla="*/ 62 h 231"/>
                <a:gd name="T18" fmla="*/ 18 w 154"/>
                <a:gd name="T19" fmla="*/ 82 h 231"/>
                <a:gd name="T20" fmla="*/ 37 w 154"/>
                <a:gd name="T21" fmla="*/ 63 h 231"/>
                <a:gd name="T22" fmla="*/ 16 w 154"/>
                <a:gd name="T23" fmla="*/ 45 h 231"/>
                <a:gd name="T24" fmla="*/ 67 w 154"/>
                <a:gd name="T25" fmla="*/ 12 h 231"/>
                <a:gd name="T26" fmla="*/ 120 w 154"/>
                <a:gd name="T27" fmla="*/ 68 h 231"/>
                <a:gd name="T28" fmla="*/ 87 w 154"/>
                <a:gd name="T29" fmla="*/ 135 h 231"/>
                <a:gd name="T30" fmla="*/ 3 w 154"/>
                <a:gd name="T31" fmla="*/ 218 h 231"/>
                <a:gd name="T32" fmla="*/ 0 w 154"/>
                <a:gd name="T33" fmla="*/ 231 h 231"/>
                <a:gd name="T34" fmla="*/ 144 w 154"/>
                <a:gd name="T35" fmla="*/ 231 h 231"/>
                <a:gd name="T36" fmla="*/ 154 w 154"/>
                <a:gd name="T37" fmla="*/ 168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4" h="231">
                  <a:moveTo>
                    <a:pt x="154" y="168"/>
                  </a:moveTo>
                  <a:lnTo>
                    <a:pt x="142" y="168"/>
                  </a:lnTo>
                  <a:cubicBezTo>
                    <a:pt x="141" y="176"/>
                    <a:pt x="138" y="196"/>
                    <a:pt x="133" y="200"/>
                  </a:cubicBezTo>
                  <a:cubicBezTo>
                    <a:pt x="130" y="202"/>
                    <a:pt x="103" y="202"/>
                    <a:pt x="99" y="202"/>
                  </a:cubicBezTo>
                  <a:lnTo>
                    <a:pt x="34" y="202"/>
                  </a:lnTo>
                  <a:cubicBezTo>
                    <a:pt x="71" y="169"/>
                    <a:pt x="83" y="160"/>
                    <a:pt x="104" y="143"/>
                  </a:cubicBezTo>
                  <a:cubicBezTo>
                    <a:pt x="130" y="123"/>
                    <a:pt x="154" y="101"/>
                    <a:pt x="154" y="68"/>
                  </a:cubicBezTo>
                  <a:cubicBezTo>
                    <a:pt x="154" y="26"/>
                    <a:pt x="117" y="0"/>
                    <a:pt x="72" y="0"/>
                  </a:cubicBezTo>
                  <a:cubicBezTo>
                    <a:pt x="29" y="0"/>
                    <a:pt x="0" y="30"/>
                    <a:pt x="0" y="62"/>
                  </a:cubicBezTo>
                  <a:cubicBezTo>
                    <a:pt x="0" y="80"/>
                    <a:pt x="15" y="82"/>
                    <a:pt x="18" y="82"/>
                  </a:cubicBezTo>
                  <a:cubicBezTo>
                    <a:pt x="27" y="82"/>
                    <a:pt x="37" y="76"/>
                    <a:pt x="37" y="63"/>
                  </a:cubicBezTo>
                  <a:cubicBezTo>
                    <a:pt x="37" y="57"/>
                    <a:pt x="34" y="45"/>
                    <a:pt x="16" y="45"/>
                  </a:cubicBezTo>
                  <a:cubicBezTo>
                    <a:pt x="27" y="20"/>
                    <a:pt x="51" y="12"/>
                    <a:pt x="67" y="12"/>
                  </a:cubicBezTo>
                  <a:cubicBezTo>
                    <a:pt x="102" y="12"/>
                    <a:pt x="120" y="40"/>
                    <a:pt x="120" y="68"/>
                  </a:cubicBezTo>
                  <a:cubicBezTo>
                    <a:pt x="120" y="98"/>
                    <a:pt x="99" y="122"/>
                    <a:pt x="87" y="135"/>
                  </a:cubicBezTo>
                  <a:lnTo>
                    <a:pt x="3" y="218"/>
                  </a:lnTo>
                  <a:cubicBezTo>
                    <a:pt x="0" y="221"/>
                    <a:pt x="0" y="222"/>
                    <a:pt x="0" y="231"/>
                  </a:cubicBezTo>
                  <a:lnTo>
                    <a:pt x="144" y="231"/>
                  </a:lnTo>
                  <a:lnTo>
                    <a:pt x="154" y="168"/>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9" name="Freeform 131">
              <a:extLst>
                <a:ext uri="{FF2B5EF4-FFF2-40B4-BE49-F238E27FC236}">
                  <a16:creationId xmlns:a16="http://schemas.microsoft.com/office/drawing/2014/main" id="{9498E302-73F7-4999-8A44-B1B89B0FEE4C}"/>
                </a:ext>
              </a:extLst>
            </p:cNvPr>
            <p:cNvSpPr>
              <a:spLocks/>
            </p:cNvSpPr>
            <p:nvPr>
              <p:custDataLst>
                <p:tags r:id="rId48"/>
              </p:custDataLst>
            </p:nvPr>
          </p:nvSpPr>
          <p:spPr bwMode="auto">
            <a:xfrm>
              <a:off x="4554537" y="3814763"/>
              <a:ext cx="198438" cy="192088"/>
            </a:xfrm>
            <a:custGeom>
              <a:avLst/>
              <a:gdLst>
                <a:gd name="T0" fmla="*/ 295 w 305"/>
                <a:gd name="T1" fmla="*/ 156 h 289"/>
                <a:gd name="T2" fmla="*/ 305 w 305"/>
                <a:gd name="T3" fmla="*/ 145 h 289"/>
                <a:gd name="T4" fmla="*/ 295 w 305"/>
                <a:gd name="T5" fmla="*/ 134 h 289"/>
                <a:gd name="T6" fmla="*/ 19 w 305"/>
                <a:gd name="T7" fmla="*/ 3 h 289"/>
                <a:gd name="T8" fmla="*/ 10 w 305"/>
                <a:gd name="T9" fmla="*/ 0 h 289"/>
                <a:gd name="T10" fmla="*/ 0 w 305"/>
                <a:gd name="T11" fmla="*/ 10 h 289"/>
                <a:gd name="T12" fmla="*/ 9 w 305"/>
                <a:gd name="T13" fmla="*/ 21 h 289"/>
                <a:gd name="T14" fmla="*/ 271 w 305"/>
                <a:gd name="T15" fmla="*/ 145 h 289"/>
                <a:gd name="T16" fmla="*/ 9 w 305"/>
                <a:gd name="T17" fmla="*/ 268 h 289"/>
                <a:gd name="T18" fmla="*/ 0 w 305"/>
                <a:gd name="T19" fmla="*/ 279 h 289"/>
                <a:gd name="T20" fmla="*/ 10 w 305"/>
                <a:gd name="T21" fmla="*/ 289 h 289"/>
                <a:gd name="T22" fmla="*/ 19 w 305"/>
                <a:gd name="T23" fmla="*/ 286 h 289"/>
                <a:gd name="T24" fmla="*/ 295 w 305"/>
                <a:gd name="T25" fmla="*/ 156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05" h="289">
                  <a:moveTo>
                    <a:pt x="295" y="156"/>
                  </a:moveTo>
                  <a:cubicBezTo>
                    <a:pt x="301" y="153"/>
                    <a:pt x="305" y="151"/>
                    <a:pt x="305" y="145"/>
                  </a:cubicBezTo>
                  <a:cubicBezTo>
                    <a:pt x="305" y="139"/>
                    <a:pt x="301" y="136"/>
                    <a:pt x="295" y="134"/>
                  </a:cubicBezTo>
                  <a:lnTo>
                    <a:pt x="19" y="3"/>
                  </a:lnTo>
                  <a:cubicBezTo>
                    <a:pt x="12" y="0"/>
                    <a:pt x="11" y="0"/>
                    <a:pt x="10" y="0"/>
                  </a:cubicBezTo>
                  <a:cubicBezTo>
                    <a:pt x="4" y="0"/>
                    <a:pt x="0" y="4"/>
                    <a:pt x="0" y="10"/>
                  </a:cubicBezTo>
                  <a:cubicBezTo>
                    <a:pt x="0" y="14"/>
                    <a:pt x="2" y="17"/>
                    <a:pt x="9" y="21"/>
                  </a:cubicBezTo>
                  <a:lnTo>
                    <a:pt x="271" y="145"/>
                  </a:lnTo>
                  <a:lnTo>
                    <a:pt x="9" y="268"/>
                  </a:lnTo>
                  <a:cubicBezTo>
                    <a:pt x="2" y="272"/>
                    <a:pt x="0" y="275"/>
                    <a:pt x="0" y="279"/>
                  </a:cubicBezTo>
                  <a:cubicBezTo>
                    <a:pt x="0" y="285"/>
                    <a:pt x="4" y="289"/>
                    <a:pt x="10" y="289"/>
                  </a:cubicBezTo>
                  <a:cubicBezTo>
                    <a:pt x="11" y="289"/>
                    <a:pt x="12" y="289"/>
                    <a:pt x="19" y="286"/>
                  </a:cubicBezTo>
                  <a:lnTo>
                    <a:pt x="295" y="156"/>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0" name="Freeform 132">
              <a:extLst>
                <a:ext uri="{FF2B5EF4-FFF2-40B4-BE49-F238E27FC236}">
                  <a16:creationId xmlns:a16="http://schemas.microsoft.com/office/drawing/2014/main" id="{5EC1CB6B-1584-472D-A45B-A1A68C0D0590}"/>
                </a:ext>
              </a:extLst>
            </p:cNvPr>
            <p:cNvSpPr>
              <a:spLocks noEditPoints="1"/>
            </p:cNvSpPr>
            <p:nvPr>
              <p:custDataLst>
                <p:tags r:id="rId49"/>
              </p:custDataLst>
            </p:nvPr>
          </p:nvSpPr>
          <p:spPr bwMode="auto">
            <a:xfrm>
              <a:off x="4883150" y="3773488"/>
              <a:ext cx="136525" cy="227013"/>
            </a:xfrm>
            <a:custGeom>
              <a:avLst/>
              <a:gdLst>
                <a:gd name="T0" fmla="*/ 210 w 210"/>
                <a:gd name="T1" fmla="*/ 173 h 343"/>
                <a:gd name="T2" fmla="*/ 190 w 210"/>
                <a:gd name="T3" fmla="*/ 56 h 343"/>
                <a:gd name="T4" fmla="*/ 105 w 210"/>
                <a:gd name="T5" fmla="*/ 0 h 343"/>
                <a:gd name="T6" fmla="*/ 18 w 210"/>
                <a:gd name="T7" fmla="*/ 59 h 343"/>
                <a:gd name="T8" fmla="*/ 0 w 210"/>
                <a:gd name="T9" fmla="*/ 173 h 343"/>
                <a:gd name="T10" fmla="*/ 22 w 210"/>
                <a:gd name="T11" fmla="*/ 293 h 343"/>
                <a:gd name="T12" fmla="*/ 105 w 210"/>
                <a:gd name="T13" fmla="*/ 343 h 343"/>
                <a:gd name="T14" fmla="*/ 191 w 210"/>
                <a:gd name="T15" fmla="*/ 285 h 343"/>
                <a:gd name="T16" fmla="*/ 210 w 210"/>
                <a:gd name="T17" fmla="*/ 173 h 343"/>
                <a:gd name="T18" fmla="*/ 105 w 210"/>
                <a:gd name="T19" fmla="*/ 332 h 343"/>
                <a:gd name="T20" fmla="*/ 47 w 210"/>
                <a:gd name="T21" fmla="*/ 272 h 343"/>
                <a:gd name="T22" fmla="*/ 41 w 210"/>
                <a:gd name="T23" fmla="*/ 167 h 343"/>
                <a:gd name="T24" fmla="*/ 45 w 210"/>
                <a:gd name="T25" fmla="*/ 75 h 343"/>
                <a:gd name="T26" fmla="*/ 105 w 210"/>
                <a:gd name="T27" fmla="*/ 11 h 343"/>
                <a:gd name="T28" fmla="*/ 164 w 210"/>
                <a:gd name="T29" fmla="*/ 69 h 343"/>
                <a:gd name="T30" fmla="*/ 169 w 210"/>
                <a:gd name="T31" fmla="*/ 167 h 343"/>
                <a:gd name="T32" fmla="*/ 163 w 210"/>
                <a:gd name="T33" fmla="*/ 270 h 343"/>
                <a:gd name="T34" fmla="*/ 105 w 210"/>
                <a:gd name="T35" fmla="*/ 332 h 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0" h="343">
                  <a:moveTo>
                    <a:pt x="210" y="173"/>
                  </a:moveTo>
                  <a:cubicBezTo>
                    <a:pt x="210" y="133"/>
                    <a:pt x="207" y="93"/>
                    <a:pt x="190" y="56"/>
                  </a:cubicBezTo>
                  <a:cubicBezTo>
                    <a:pt x="167" y="8"/>
                    <a:pt x="126" y="0"/>
                    <a:pt x="105" y="0"/>
                  </a:cubicBezTo>
                  <a:cubicBezTo>
                    <a:pt x="75" y="0"/>
                    <a:pt x="39" y="13"/>
                    <a:pt x="18" y="59"/>
                  </a:cubicBezTo>
                  <a:cubicBezTo>
                    <a:pt x="2" y="94"/>
                    <a:pt x="0" y="133"/>
                    <a:pt x="0" y="173"/>
                  </a:cubicBezTo>
                  <a:cubicBezTo>
                    <a:pt x="0" y="210"/>
                    <a:pt x="2" y="255"/>
                    <a:pt x="22" y="293"/>
                  </a:cubicBezTo>
                  <a:cubicBezTo>
                    <a:pt x="44" y="333"/>
                    <a:pt x="80" y="343"/>
                    <a:pt x="105" y="343"/>
                  </a:cubicBezTo>
                  <a:cubicBezTo>
                    <a:pt x="132" y="343"/>
                    <a:pt x="170" y="333"/>
                    <a:pt x="191" y="285"/>
                  </a:cubicBezTo>
                  <a:cubicBezTo>
                    <a:pt x="207" y="251"/>
                    <a:pt x="210" y="212"/>
                    <a:pt x="210" y="173"/>
                  </a:cubicBezTo>
                  <a:close/>
                  <a:moveTo>
                    <a:pt x="105" y="332"/>
                  </a:moveTo>
                  <a:cubicBezTo>
                    <a:pt x="85" y="332"/>
                    <a:pt x="56" y="320"/>
                    <a:pt x="47" y="272"/>
                  </a:cubicBezTo>
                  <a:cubicBezTo>
                    <a:pt x="41" y="242"/>
                    <a:pt x="41" y="196"/>
                    <a:pt x="41" y="167"/>
                  </a:cubicBezTo>
                  <a:cubicBezTo>
                    <a:pt x="41" y="135"/>
                    <a:pt x="41" y="102"/>
                    <a:pt x="45" y="75"/>
                  </a:cubicBezTo>
                  <a:cubicBezTo>
                    <a:pt x="55" y="16"/>
                    <a:pt x="92" y="11"/>
                    <a:pt x="105" y="11"/>
                  </a:cubicBezTo>
                  <a:cubicBezTo>
                    <a:pt x="121" y="11"/>
                    <a:pt x="154" y="20"/>
                    <a:pt x="164" y="69"/>
                  </a:cubicBezTo>
                  <a:cubicBezTo>
                    <a:pt x="169" y="97"/>
                    <a:pt x="169" y="135"/>
                    <a:pt x="169" y="167"/>
                  </a:cubicBezTo>
                  <a:cubicBezTo>
                    <a:pt x="169" y="204"/>
                    <a:pt x="169" y="238"/>
                    <a:pt x="163" y="270"/>
                  </a:cubicBezTo>
                  <a:cubicBezTo>
                    <a:pt x="156" y="317"/>
                    <a:pt x="127" y="332"/>
                    <a:pt x="105" y="332"/>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1" name="Freeform 133">
              <a:extLst>
                <a:ext uri="{FF2B5EF4-FFF2-40B4-BE49-F238E27FC236}">
                  <a16:creationId xmlns:a16="http://schemas.microsoft.com/office/drawing/2014/main" id="{F1E59F78-067A-4B4A-8F88-8B5BC38F264D}"/>
                </a:ext>
              </a:extLst>
            </p:cNvPr>
            <p:cNvSpPr>
              <a:spLocks/>
            </p:cNvSpPr>
            <p:nvPr>
              <p:custDataLst>
                <p:tags r:id="rId50"/>
              </p:custDataLst>
            </p:nvPr>
          </p:nvSpPr>
          <p:spPr bwMode="auto">
            <a:xfrm>
              <a:off x="2024062" y="4924425"/>
              <a:ext cx="182563" cy="233363"/>
            </a:xfrm>
            <a:custGeom>
              <a:avLst/>
              <a:gdLst>
                <a:gd name="T0" fmla="*/ 235 w 281"/>
                <a:gd name="T1" fmla="*/ 37 h 352"/>
                <a:gd name="T2" fmla="*/ 267 w 281"/>
                <a:gd name="T3" fmla="*/ 16 h 352"/>
                <a:gd name="T4" fmla="*/ 281 w 281"/>
                <a:gd name="T5" fmla="*/ 6 h 352"/>
                <a:gd name="T6" fmla="*/ 274 w 281"/>
                <a:gd name="T7" fmla="*/ 0 h 352"/>
                <a:gd name="T8" fmla="*/ 218 w 281"/>
                <a:gd name="T9" fmla="*/ 2 h 352"/>
                <a:gd name="T10" fmla="*/ 145 w 281"/>
                <a:gd name="T11" fmla="*/ 0 h 352"/>
                <a:gd name="T12" fmla="*/ 135 w 281"/>
                <a:gd name="T13" fmla="*/ 10 h 352"/>
                <a:gd name="T14" fmla="*/ 152 w 281"/>
                <a:gd name="T15" fmla="*/ 16 h 352"/>
                <a:gd name="T16" fmla="*/ 180 w 281"/>
                <a:gd name="T17" fmla="*/ 17 h 352"/>
                <a:gd name="T18" fmla="*/ 196 w 281"/>
                <a:gd name="T19" fmla="*/ 27 h 352"/>
                <a:gd name="T20" fmla="*/ 194 w 281"/>
                <a:gd name="T21" fmla="*/ 37 h 352"/>
                <a:gd name="T22" fmla="*/ 137 w 281"/>
                <a:gd name="T23" fmla="*/ 266 h 352"/>
                <a:gd name="T24" fmla="*/ 65 w 281"/>
                <a:gd name="T25" fmla="*/ 341 h 352"/>
                <a:gd name="T26" fmla="*/ 17 w 281"/>
                <a:gd name="T27" fmla="*/ 310 h 352"/>
                <a:gd name="T28" fmla="*/ 23 w 281"/>
                <a:gd name="T29" fmla="*/ 311 h 352"/>
                <a:gd name="T30" fmla="*/ 56 w 281"/>
                <a:gd name="T31" fmla="*/ 279 h 352"/>
                <a:gd name="T32" fmla="*/ 34 w 281"/>
                <a:gd name="T33" fmla="*/ 258 h 352"/>
                <a:gd name="T34" fmla="*/ 0 w 281"/>
                <a:gd name="T35" fmla="*/ 298 h 352"/>
                <a:gd name="T36" fmla="*/ 66 w 281"/>
                <a:gd name="T37" fmla="*/ 352 h 352"/>
                <a:gd name="T38" fmla="*/ 177 w 281"/>
                <a:gd name="T39" fmla="*/ 270 h 352"/>
                <a:gd name="T40" fmla="*/ 235 w 281"/>
                <a:gd name="T41" fmla="*/ 37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1" h="352">
                  <a:moveTo>
                    <a:pt x="235" y="37"/>
                  </a:moveTo>
                  <a:cubicBezTo>
                    <a:pt x="239" y="20"/>
                    <a:pt x="240" y="16"/>
                    <a:pt x="267" y="16"/>
                  </a:cubicBezTo>
                  <a:cubicBezTo>
                    <a:pt x="275" y="16"/>
                    <a:pt x="281" y="16"/>
                    <a:pt x="281" y="6"/>
                  </a:cubicBezTo>
                  <a:cubicBezTo>
                    <a:pt x="281" y="2"/>
                    <a:pt x="278" y="0"/>
                    <a:pt x="274" y="0"/>
                  </a:cubicBezTo>
                  <a:cubicBezTo>
                    <a:pt x="261" y="0"/>
                    <a:pt x="231" y="2"/>
                    <a:pt x="218" y="2"/>
                  </a:cubicBezTo>
                  <a:cubicBezTo>
                    <a:pt x="202" y="2"/>
                    <a:pt x="162" y="0"/>
                    <a:pt x="145" y="0"/>
                  </a:cubicBezTo>
                  <a:cubicBezTo>
                    <a:pt x="141" y="0"/>
                    <a:pt x="135" y="0"/>
                    <a:pt x="135" y="10"/>
                  </a:cubicBezTo>
                  <a:cubicBezTo>
                    <a:pt x="135" y="16"/>
                    <a:pt x="139" y="16"/>
                    <a:pt x="152" y="16"/>
                  </a:cubicBezTo>
                  <a:cubicBezTo>
                    <a:pt x="163" y="16"/>
                    <a:pt x="168" y="16"/>
                    <a:pt x="180" y="17"/>
                  </a:cubicBezTo>
                  <a:cubicBezTo>
                    <a:pt x="192" y="18"/>
                    <a:pt x="196" y="20"/>
                    <a:pt x="196" y="27"/>
                  </a:cubicBezTo>
                  <a:cubicBezTo>
                    <a:pt x="196" y="30"/>
                    <a:pt x="195" y="33"/>
                    <a:pt x="194" y="37"/>
                  </a:cubicBezTo>
                  <a:lnTo>
                    <a:pt x="137" y="266"/>
                  </a:lnTo>
                  <a:cubicBezTo>
                    <a:pt x="125" y="315"/>
                    <a:pt x="91" y="341"/>
                    <a:pt x="65" y="341"/>
                  </a:cubicBezTo>
                  <a:cubicBezTo>
                    <a:pt x="52" y="341"/>
                    <a:pt x="25" y="336"/>
                    <a:pt x="17" y="310"/>
                  </a:cubicBezTo>
                  <a:cubicBezTo>
                    <a:pt x="19" y="311"/>
                    <a:pt x="22" y="311"/>
                    <a:pt x="23" y="311"/>
                  </a:cubicBezTo>
                  <a:cubicBezTo>
                    <a:pt x="43" y="311"/>
                    <a:pt x="56" y="294"/>
                    <a:pt x="56" y="279"/>
                  </a:cubicBezTo>
                  <a:cubicBezTo>
                    <a:pt x="56" y="263"/>
                    <a:pt x="42" y="258"/>
                    <a:pt x="34" y="258"/>
                  </a:cubicBezTo>
                  <a:cubicBezTo>
                    <a:pt x="25" y="258"/>
                    <a:pt x="0" y="264"/>
                    <a:pt x="0" y="298"/>
                  </a:cubicBezTo>
                  <a:cubicBezTo>
                    <a:pt x="0" y="329"/>
                    <a:pt x="27" y="352"/>
                    <a:pt x="66" y="352"/>
                  </a:cubicBezTo>
                  <a:cubicBezTo>
                    <a:pt x="112" y="352"/>
                    <a:pt x="164" y="319"/>
                    <a:pt x="177" y="270"/>
                  </a:cubicBezTo>
                  <a:lnTo>
                    <a:pt x="235" y="37"/>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2" name="Freeform 134">
              <a:extLst>
                <a:ext uri="{FF2B5EF4-FFF2-40B4-BE49-F238E27FC236}">
                  <a16:creationId xmlns:a16="http://schemas.microsoft.com/office/drawing/2014/main" id="{CD5D4249-8825-47BE-8BF7-522B138F8362}"/>
                </a:ext>
              </a:extLst>
            </p:cNvPr>
            <p:cNvSpPr>
              <a:spLocks/>
            </p:cNvSpPr>
            <p:nvPr>
              <p:custDataLst>
                <p:tags r:id="rId51"/>
              </p:custDataLst>
            </p:nvPr>
          </p:nvSpPr>
          <p:spPr bwMode="auto">
            <a:xfrm>
              <a:off x="2197100" y="5097463"/>
              <a:ext cx="90488" cy="104775"/>
            </a:xfrm>
            <a:custGeom>
              <a:avLst/>
              <a:gdLst>
                <a:gd name="T0" fmla="*/ 126 w 139"/>
                <a:gd name="T1" fmla="*/ 23 h 157"/>
                <a:gd name="T2" fmla="*/ 111 w 139"/>
                <a:gd name="T3" fmla="*/ 39 h 157"/>
                <a:gd name="T4" fmla="*/ 122 w 139"/>
                <a:gd name="T5" fmla="*/ 50 h 157"/>
                <a:gd name="T6" fmla="*/ 139 w 139"/>
                <a:gd name="T7" fmla="*/ 30 h 157"/>
                <a:gd name="T8" fmla="*/ 93 w 139"/>
                <a:gd name="T9" fmla="*/ 0 h 157"/>
                <a:gd name="T10" fmla="*/ 29 w 139"/>
                <a:gd name="T11" fmla="*/ 51 h 157"/>
                <a:gd name="T12" fmla="*/ 41 w 139"/>
                <a:gd name="T13" fmla="*/ 77 h 157"/>
                <a:gd name="T14" fmla="*/ 80 w 139"/>
                <a:gd name="T15" fmla="*/ 89 h 157"/>
                <a:gd name="T16" fmla="*/ 110 w 139"/>
                <a:gd name="T17" fmla="*/ 112 h 157"/>
                <a:gd name="T18" fmla="*/ 91 w 139"/>
                <a:gd name="T19" fmla="*/ 140 h 157"/>
                <a:gd name="T20" fmla="*/ 57 w 139"/>
                <a:gd name="T21" fmla="*/ 148 h 157"/>
                <a:gd name="T22" fmla="*/ 15 w 139"/>
                <a:gd name="T23" fmla="*/ 133 h 157"/>
                <a:gd name="T24" fmla="*/ 34 w 139"/>
                <a:gd name="T25" fmla="*/ 113 h 157"/>
                <a:gd name="T26" fmla="*/ 20 w 139"/>
                <a:gd name="T27" fmla="*/ 100 h 157"/>
                <a:gd name="T28" fmla="*/ 0 w 139"/>
                <a:gd name="T29" fmla="*/ 124 h 157"/>
                <a:gd name="T30" fmla="*/ 56 w 139"/>
                <a:gd name="T31" fmla="*/ 157 h 157"/>
                <a:gd name="T32" fmla="*/ 132 w 139"/>
                <a:gd name="T33" fmla="*/ 100 h 157"/>
                <a:gd name="T34" fmla="*/ 84 w 139"/>
                <a:gd name="T35" fmla="*/ 59 h 157"/>
                <a:gd name="T36" fmla="*/ 70 w 139"/>
                <a:gd name="T37" fmla="*/ 56 h 157"/>
                <a:gd name="T38" fmla="*/ 51 w 139"/>
                <a:gd name="T39" fmla="*/ 39 h 157"/>
                <a:gd name="T40" fmla="*/ 65 w 139"/>
                <a:gd name="T41" fmla="*/ 17 h 157"/>
                <a:gd name="T42" fmla="*/ 93 w 139"/>
                <a:gd name="T43" fmla="*/ 10 h 157"/>
                <a:gd name="T44" fmla="*/ 126 w 139"/>
                <a:gd name="T45" fmla="*/ 23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39" h="157">
                  <a:moveTo>
                    <a:pt x="126" y="23"/>
                  </a:moveTo>
                  <a:cubicBezTo>
                    <a:pt x="117" y="25"/>
                    <a:pt x="111" y="32"/>
                    <a:pt x="111" y="39"/>
                  </a:cubicBezTo>
                  <a:cubicBezTo>
                    <a:pt x="111" y="47"/>
                    <a:pt x="118" y="50"/>
                    <a:pt x="122" y="50"/>
                  </a:cubicBezTo>
                  <a:cubicBezTo>
                    <a:pt x="126" y="50"/>
                    <a:pt x="139" y="48"/>
                    <a:pt x="139" y="30"/>
                  </a:cubicBezTo>
                  <a:cubicBezTo>
                    <a:pt x="139" y="8"/>
                    <a:pt x="114" y="0"/>
                    <a:pt x="93" y="0"/>
                  </a:cubicBezTo>
                  <a:cubicBezTo>
                    <a:pt x="38" y="0"/>
                    <a:pt x="29" y="40"/>
                    <a:pt x="29" y="51"/>
                  </a:cubicBezTo>
                  <a:cubicBezTo>
                    <a:pt x="29" y="64"/>
                    <a:pt x="36" y="72"/>
                    <a:pt x="41" y="77"/>
                  </a:cubicBezTo>
                  <a:cubicBezTo>
                    <a:pt x="50" y="83"/>
                    <a:pt x="56" y="85"/>
                    <a:pt x="80" y="89"/>
                  </a:cubicBezTo>
                  <a:cubicBezTo>
                    <a:pt x="88" y="90"/>
                    <a:pt x="110" y="95"/>
                    <a:pt x="110" y="112"/>
                  </a:cubicBezTo>
                  <a:cubicBezTo>
                    <a:pt x="110" y="118"/>
                    <a:pt x="106" y="131"/>
                    <a:pt x="91" y="140"/>
                  </a:cubicBezTo>
                  <a:cubicBezTo>
                    <a:pt x="78" y="148"/>
                    <a:pt x="61" y="148"/>
                    <a:pt x="57" y="148"/>
                  </a:cubicBezTo>
                  <a:cubicBezTo>
                    <a:pt x="43" y="148"/>
                    <a:pt x="23" y="145"/>
                    <a:pt x="15" y="133"/>
                  </a:cubicBezTo>
                  <a:cubicBezTo>
                    <a:pt x="26" y="132"/>
                    <a:pt x="34" y="123"/>
                    <a:pt x="34" y="113"/>
                  </a:cubicBezTo>
                  <a:cubicBezTo>
                    <a:pt x="34" y="104"/>
                    <a:pt x="28" y="100"/>
                    <a:pt x="20" y="100"/>
                  </a:cubicBezTo>
                  <a:cubicBezTo>
                    <a:pt x="10" y="100"/>
                    <a:pt x="0" y="108"/>
                    <a:pt x="0" y="124"/>
                  </a:cubicBezTo>
                  <a:cubicBezTo>
                    <a:pt x="0" y="145"/>
                    <a:pt x="22" y="157"/>
                    <a:pt x="56" y="157"/>
                  </a:cubicBezTo>
                  <a:cubicBezTo>
                    <a:pt x="120" y="157"/>
                    <a:pt x="132" y="113"/>
                    <a:pt x="132" y="100"/>
                  </a:cubicBezTo>
                  <a:cubicBezTo>
                    <a:pt x="132" y="68"/>
                    <a:pt x="97" y="62"/>
                    <a:pt x="84" y="59"/>
                  </a:cubicBezTo>
                  <a:cubicBezTo>
                    <a:pt x="81" y="58"/>
                    <a:pt x="72" y="57"/>
                    <a:pt x="70" y="56"/>
                  </a:cubicBezTo>
                  <a:cubicBezTo>
                    <a:pt x="57" y="54"/>
                    <a:pt x="51" y="47"/>
                    <a:pt x="51" y="39"/>
                  </a:cubicBezTo>
                  <a:cubicBezTo>
                    <a:pt x="51" y="31"/>
                    <a:pt x="57" y="21"/>
                    <a:pt x="65" y="17"/>
                  </a:cubicBezTo>
                  <a:cubicBezTo>
                    <a:pt x="74" y="11"/>
                    <a:pt x="87" y="10"/>
                    <a:pt x="93" y="10"/>
                  </a:cubicBezTo>
                  <a:cubicBezTo>
                    <a:pt x="100" y="10"/>
                    <a:pt x="118" y="11"/>
                    <a:pt x="126" y="23"/>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3" name="Freeform 135">
              <a:extLst>
                <a:ext uri="{FF2B5EF4-FFF2-40B4-BE49-F238E27FC236}">
                  <a16:creationId xmlns:a16="http://schemas.microsoft.com/office/drawing/2014/main" id="{E89AB957-AC5A-40A5-8CDE-399190FCF7A1}"/>
                </a:ext>
              </a:extLst>
            </p:cNvPr>
            <p:cNvSpPr>
              <a:spLocks noEditPoints="1"/>
            </p:cNvSpPr>
            <p:nvPr>
              <p:custDataLst>
                <p:tags r:id="rId52"/>
              </p:custDataLst>
            </p:nvPr>
          </p:nvSpPr>
          <p:spPr bwMode="auto">
            <a:xfrm>
              <a:off x="2428875" y="5029200"/>
              <a:ext cx="215900" cy="77788"/>
            </a:xfrm>
            <a:custGeom>
              <a:avLst/>
              <a:gdLst>
                <a:gd name="T0" fmla="*/ 314 w 331"/>
                <a:gd name="T1" fmla="*/ 20 h 117"/>
                <a:gd name="T2" fmla="*/ 331 w 331"/>
                <a:gd name="T3" fmla="*/ 10 h 117"/>
                <a:gd name="T4" fmla="*/ 315 w 331"/>
                <a:gd name="T5" fmla="*/ 0 h 117"/>
                <a:gd name="T6" fmla="*/ 16 w 331"/>
                <a:gd name="T7" fmla="*/ 0 h 117"/>
                <a:gd name="T8" fmla="*/ 0 w 331"/>
                <a:gd name="T9" fmla="*/ 10 h 117"/>
                <a:gd name="T10" fmla="*/ 17 w 331"/>
                <a:gd name="T11" fmla="*/ 20 h 117"/>
                <a:gd name="T12" fmla="*/ 314 w 331"/>
                <a:gd name="T13" fmla="*/ 20 h 117"/>
                <a:gd name="T14" fmla="*/ 315 w 331"/>
                <a:gd name="T15" fmla="*/ 117 h 117"/>
                <a:gd name="T16" fmla="*/ 331 w 331"/>
                <a:gd name="T17" fmla="*/ 107 h 117"/>
                <a:gd name="T18" fmla="*/ 314 w 331"/>
                <a:gd name="T19" fmla="*/ 97 h 117"/>
                <a:gd name="T20" fmla="*/ 17 w 331"/>
                <a:gd name="T21" fmla="*/ 97 h 117"/>
                <a:gd name="T22" fmla="*/ 0 w 331"/>
                <a:gd name="T23" fmla="*/ 107 h 117"/>
                <a:gd name="T24" fmla="*/ 16 w 331"/>
                <a:gd name="T25" fmla="*/ 117 h 117"/>
                <a:gd name="T26" fmla="*/ 315 w 331"/>
                <a:gd name="T27" fmla="*/ 117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1" h="117">
                  <a:moveTo>
                    <a:pt x="314" y="20"/>
                  </a:moveTo>
                  <a:cubicBezTo>
                    <a:pt x="322" y="20"/>
                    <a:pt x="331" y="20"/>
                    <a:pt x="331" y="10"/>
                  </a:cubicBezTo>
                  <a:cubicBezTo>
                    <a:pt x="331" y="0"/>
                    <a:pt x="322" y="0"/>
                    <a:pt x="315" y="0"/>
                  </a:cubicBezTo>
                  <a:lnTo>
                    <a:pt x="16" y="0"/>
                  </a:lnTo>
                  <a:cubicBezTo>
                    <a:pt x="9" y="0"/>
                    <a:pt x="0" y="0"/>
                    <a:pt x="0" y="10"/>
                  </a:cubicBezTo>
                  <a:cubicBezTo>
                    <a:pt x="0" y="20"/>
                    <a:pt x="9" y="20"/>
                    <a:pt x="17" y="20"/>
                  </a:cubicBezTo>
                  <a:lnTo>
                    <a:pt x="314" y="20"/>
                  </a:lnTo>
                  <a:close/>
                  <a:moveTo>
                    <a:pt x="315" y="117"/>
                  </a:moveTo>
                  <a:cubicBezTo>
                    <a:pt x="322" y="117"/>
                    <a:pt x="331" y="117"/>
                    <a:pt x="331" y="107"/>
                  </a:cubicBezTo>
                  <a:cubicBezTo>
                    <a:pt x="331" y="97"/>
                    <a:pt x="322" y="97"/>
                    <a:pt x="314" y="97"/>
                  </a:cubicBezTo>
                  <a:lnTo>
                    <a:pt x="17" y="97"/>
                  </a:lnTo>
                  <a:cubicBezTo>
                    <a:pt x="9" y="97"/>
                    <a:pt x="0" y="97"/>
                    <a:pt x="0" y="107"/>
                  </a:cubicBezTo>
                  <a:cubicBezTo>
                    <a:pt x="0" y="117"/>
                    <a:pt x="9" y="117"/>
                    <a:pt x="16" y="117"/>
                  </a:cubicBezTo>
                  <a:lnTo>
                    <a:pt x="315" y="117"/>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4" name="Freeform 136">
              <a:extLst>
                <a:ext uri="{FF2B5EF4-FFF2-40B4-BE49-F238E27FC236}">
                  <a16:creationId xmlns:a16="http://schemas.microsoft.com/office/drawing/2014/main" id="{188254D8-D676-4517-8022-151D18AC3F58}"/>
                </a:ext>
              </a:extLst>
            </p:cNvPr>
            <p:cNvSpPr>
              <a:spLocks/>
            </p:cNvSpPr>
            <p:nvPr>
              <p:custDataLst>
                <p:tags r:id="rId53"/>
              </p:custDataLst>
            </p:nvPr>
          </p:nvSpPr>
          <p:spPr bwMode="auto">
            <a:xfrm>
              <a:off x="2770187" y="4579938"/>
              <a:ext cx="201613" cy="158750"/>
            </a:xfrm>
            <a:custGeom>
              <a:avLst/>
              <a:gdLst>
                <a:gd name="T0" fmla="*/ 266 w 310"/>
                <a:gd name="T1" fmla="*/ 38 h 238"/>
                <a:gd name="T2" fmla="*/ 303 w 310"/>
                <a:gd name="T3" fmla="*/ 13 h 238"/>
                <a:gd name="T4" fmla="*/ 310 w 310"/>
                <a:gd name="T5" fmla="*/ 5 h 238"/>
                <a:gd name="T6" fmla="*/ 305 w 310"/>
                <a:gd name="T7" fmla="*/ 0 h 238"/>
                <a:gd name="T8" fmla="*/ 269 w 310"/>
                <a:gd name="T9" fmla="*/ 2 h 238"/>
                <a:gd name="T10" fmla="*/ 232 w 310"/>
                <a:gd name="T11" fmla="*/ 0 h 238"/>
                <a:gd name="T12" fmla="*/ 225 w 310"/>
                <a:gd name="T13" fmla="*/ 8 h 238"/>
                <a:gd name="T14" fmla="*/ 233 w 310"/>
                <a:gd name="T15" fmla="*/ 13 h 238"/>
                <a:gd name="T16" fmla="*/ 255 w 310"/>
                <a:gd name="T17" fmla="*/ 27 h 238"/>
                <a:gd name="T18" fmla="*/ 253 w 310"/>
                <a:gd name="T19" fmla="*/ 35 h 238"/>
                <a:gd name="T20" fmla="*/ 215 w 310"/>
                <a:gd name="T21" fmla="*/ 187 h 238"/>
                <a:gd name="T22" fmla="*/ 127 w 310"/>
                <a:gd name="T23" fmla="*/ 6 h 238"/>
                <a:gd name="T24" fmla="*/ 115 w 310"/>
                <a:gd name="T25" fmla="*/ 0 h 238"/>
                <a:gd name="T26" fmla="*/ 67 w 310"/>
                <a:gd name="T27" fmla="*/ 0 h 238"/>
                <a:gd name="T28" fmla="*/ 56 w 310"/>
                <a:gd name="T29" fmla="*/ 8 h 238"/>
                <a:gd name="T30" fmla="*/ 68 w 310"/>
                <a:gd name="T31" fmla="*/ 13 h 238"/>
                <a:gd name="T32" fmla="*/ 90 w 310"/>
                <a:gd name="T33" fmla="*/ 14 h 238"/>
                <a:gd name="T34" fmla="*/ 43 w 310"/>
                <a:gd name="T35" fmla="*/ 201 h 238"/>
                <a:gd name="T36" fmla="*/ 7 w 310"/>
                <a:gd name="T37" fmla="*/ 226 h 238"/>
                <a:gd name="T38" fmla="*/ 0 w 310"/>
                <a:gd name="T39" fmla="*/ 233 h 238"/>
                <a:gd name="T40" fmla="*/ 5 w 310"/>
                <a:gd name="T41" fmla="*/ 238 h 238"/>
                <a:gd name="T42" fmla="*/ 41 w 310"/>
                <a:gd name="T43" fmla="*/ 237 h 238"/>
                <a:gd name="T44" fmla="*/ 78 w 310"/>
                <a:gd name="T45" fmla="*/ 238 h 238"/>
                <a:gd name="T46" fmla="*/ 85 w 310"/>
                <a:gd name="T47" fmla="*/ 231 h 238"/>
                <a:gd name="T48" fmla="*/ 77 w 310"/>
                <a:gd name="T49" fmla="*/ 226 h 238"/>
                <a:gd name="T50" fmla="*/ 55 w 310"/>
                <a:gd name="T51" fmla="*/ 211 h 238"/>
                <a:gd name="T52" fmla="*/ 56 w 310"/>
                <a:gd name="T53" fmla="*/ 202 h 238"/>
                <a:gd name="T54" fmla="*/ 101 w 310"/>
                <a:gd name="T55" fmla="*/ 24 h 238"/>
                <a:gd name="T56" fmla="*/ 203 w 310"/>
                <a:gd name="T57" fmla="*/ 232 h 238"/>
                <a:gd name="T58" fmla="*/ 211 w 310"/>
                <a:gd name="T59" fmla="*/ 238 h 238"/>
                <a:gd name="T60" fmla="*/ 218 w 310"/>
                <a:gd name="T61" fmla="*/ 231 h 238"/>
                <a:gd name="T62" fmla="*/ 266 w 310"/>
                <a:gd name="T63" fmla="*/ 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10" h="238">
                  <a:moveTo>
                    <a:pt x="266" y="38"/>
                  </a:moveTo>
                  <a:cubicBezTo>
                    <a:pt x="270" y="25"/>
                    <a:pt x="275" y="13"/>
                    <a:pt x="303" y="13"/>
                  </a:cubicBezTo>
                  <a:cubicBezTo>
                    <a:pt x="305" y="13"/>
                    <a:pt x="310" y="12"/>
                    <a:pt x="310" y="5"/>
                  </a:cubicBezTo>
                  <a:cubicBezTo>
                    <a:pt x="310" y="3"/>
                    <a:pt x="309" y="0"/>
                    <a:pt x="305" y="0"/>
                  </a:cubicBezTo>
                  <a:cubicBezTo>
                    <a:pt x="294" y="0"/>
                    <a:pt x="281" y="2"/>
                    <a:pt x="269" y="2"/>
                  </a:cubicBezTo>
                  <a:cubicBezTo>
                    <a:pt x="260" y="2"/>
                    <a:pt x="240" y="0"/>
                    <a:pt x="232" y="0"/>
                  </a:cubicBezTo>
                  <a:cubicBezTo>
                    <a:pt x="230" y="0"/>
                    <a:pt x="225" y="0"/>
                    <a:pt x="225" y="8"/>
                  </a:cubicBezTo>
                  <a:cubicBezTo>
                    <a:pt x="225" y="12"/>
                    <a:pt x="229" y="13"/>
                    <a:pt x="233" y="13"/>
                  </a:cubicBezTo>
                  <a:cubicBezTo>
                    <a:pt x="249" y="13"/>
                    <a:pt x="255" y="18"/>
                    <a:pt x="255" y="27"/>
                  </a:cubicBezTo>
                  <a:cubicBezTo>
                    <a:pt x="255" y="30"/>
                    <a:pt x="255" y="32"/>
                    <a:pt x="253" y="35"/>
                  </a:cubicBezTo>
                  <a:lnTo>
                    <a:pt x="215" y="187"/>
                  </a:lnTo>
                  <a:lnTo>
                    <a:pt x="127" y="6"/>
                  </a:lnTo>
                  <a:cubicBezTo>
                    <a:pt x="124" y="0"/>
                    <a:pt x="123" y="0"/>
                    <a:pt x="115" y="0"/>
                  </a:cubicBezTo>
                  <a:lnTo>
                    <a:pt x="67" y="0"/>
                  </a:lnTo>
                  <a:cubicBezTo>
                    <a:pt x="61" y="0"/>
                    <a:pt x="56" y="0"/>
                    <a:pt x="56" y="8"/>
                  </a:cubicBezTo>
                  <a:cubicBezTo>
                    <a:pt x="56" y="13"/>
                    <a:pt x="60" y="13"/>
                    <a:pt x="68" y="13"/>
                  </a:cubicBezTo>
                  <a:cubicBezTo>
                    <a:pt x="75" y="13"/>
                    <a:pt x="83" y="13"/>
                    <a:pt x="90" y="14"/>
                  </a:cubicBezTo>
                  <a:lnTo>
                    <a:pt x="43" y="201"/>
                  </a:lnTo>
                  <a:cubicBezTo>
                    <a:pt x="40" y="214"/>
                    <a:pt x="34" y="225"/>
                    <a:pt x="7" y="226"/>
                  </a:cubicBezTo>
                  <a:cubicBezTo>
                    <a:pt x="5" y="226"/>
                    <a:pt x="0" y="226"/>
                    <a:pt x="0" y="233"/>
                  </a:cubicBezTo>
                  <a:cubicBezTo>
                    <a:pt x="0" y="237"/>
                    <a:pt x="2" y="238"/>
                    <a:pt x="5" y="238"/>
                  </a:cubicBezTo>
                  <a:cubicBezTo>
                    <a:pt x="16" y="238"/>
                    <a:pt x="29" y="237"/>
                    <a:pt x="41" y="237"/>
                  </a:cubicBezTo>
                  <a:cubicBezTo>
                    <a:pt x="49" y="237"/>
                    <a:pt x="70" y="238"/>
                    <a:pt x="78" y="238"/>
                  </a:cubicBezTo>
                  <a:cubicBezTo>
                    <a:pt x="82" y="238"/>
                    <a:pt x="85" y="237"/>
                    <a:pt x="85" y="231"/>
                  </a:cubicBezTo>
                  <a:cubicBezTo>
                    <a:pt x="85" y="226"/>
                    <a:pt x="81" y="226"/>
                    <a:pt x="77" y="226"/>
                  </a:cubicBezTo>
                  <a:cubicBezTo>
                    <a:pt x="55" y="225"/>
                    <a:pt x="55" y="216"/>
                    <a:pt x="55" y="211"/>
                  </a:cubicBezTo>
                  <a:cubicBezTo>
                    <a:pt x="55" y="210"/>
                    <a:pt x="55" y="208"/>
                    <a:pt x="56" y="202"/>
                  </a:cubicBezTo>
                  <a:lnTo>
                    <a:pt x="101" y="24"/>
                  </a:lnTo>
                  <a:lnTo>
                    <a:pt x="203" y="232"/>
                  </a:lnTo>
                  <a:cubicBezTo>
                    <a:pt x="206" y="238"/>
                    <a:pt x="207" y="238"/>
                    <a:pt x="211" y="238"/>
                  </a:cubicBezTo>
                  <a:cubicBezTo>
                    <a:pt x="216" y="238"/>
                    <a:pt x="216" y="237"/>
                    <a:pt x="218" y="231"/>
                  </a:cubicBezTo>
                  <a:lnTo>
                    <a:pt x="266" y="38"/>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5" name="Freeform 137">
              <a:extLst>
                <a:ext uri="{FF2B5EF4-FFF2-40B4-BE49-F238E27FC236}">
                  <a16:creationId xmlns:a16="http://schemas.microsoft.com/office/drawing/2014/main" id="{7EF97E35-369B-42BC-9C6E-F774CD35CF4B}"/>
                </a:ext>
              </a:extLst>
            </p:cNvPr>
            <p:cNvSpPr>
              <a:spLocks/>
            </p:cNvSpPr>
            <p:nvPr>
              <p:custDataLst>
                <p:tags r:id="rId54"/>
              </p:custDataLst>
            </p:nvPr>
          </p:nvSpPr>
          <p:spPr bwMode="auto">
            <a:xfrm>
              <a:off x="3008312" y="4675188"/>
              <a:ext cx="153988" cy="11113"/>
            </a:xfrm>
            <a:custGeom>
              <a:avLst/>
              <a:gdLst>
                <a:gd name="T0" fmla="*/ 222 w 236"/>
                <a:gd name="T1" fmla="*/ 18 h 18"/>
                <a:gd name="T2" fmla="*/ 236 w 236"/>
                <a:gd name="T3" fmla="*/ 9 h 18"/>
                <a:gd name="T4" fmla="*/ 222 w 236"/>
                <a:gd name="T5" fmla="*/ 0 h 18"/>
                <a:gd name="T6" fmla="*/ 14 w 236"/>
                <a:gd name="T7" fmla="*/ 0 h 18"/>
                <a:gd name="T8" fmla="*/ 0 w 236"/>
                <a:gd name="T9" fmla="*/ 9 h 18"/>
                <a:gd name="T10" fmla="*/ 14 w 236"/>
                <a:gd name="T11" fmla="*/ 18 h 18"/>
                <a:gd name="T12" fmla="*/ 222 w 236"/>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236" h="18">
                  <a:moveTo>
                    <a:pt x="222" y="18"/>
                  </a:moveTo>
                  <a:cubicBezTo>
                    <a:pt x="227" y="18"/>
                    <a:pt x="236" y="18"/>
                    <a:pt x="236" y="9"/>
                  </a:cubicBezTo>
                  <a:cubicBezTo>
                    <a:pt x="236" y="0"/>
                    <a:pt x="228" y="0"/>
                    <a:pt x="222" y="0"/>
                  </a:cubicBezTo>
                  <a:lnTo>
                    <a:pt x="14" y="0"/>
                  </a:lnTo>
                  <a:cubicBezTo>
                    <a:pt x="8" y="0"/>
                    <a:pt x="0" y="0"/>
                    <a:pt x="0" y="9"/>
                  </a:cubicBezTo>
                  <a:cubicBezTo>
                    <a:pt x="0" y="18"/>
                    <a:pt x="8" y="18"/>
                    <a:pt x="14" y="18"/>
                  </a:cubicBezTo>
                  <a:lnTo>
                    <a:pt x="222" y="18"/>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6" name="Freeform 138">
              <a:extLst>
                <a:ext uri="{FF2B5EF4-FFF2-40B4-BE49-F238E27FC236}">
                  <a16:creationId xmlns:a16="http://schemas.microsoft.com/office/drawing/2014/main" id="{A84B656F-0F8E-4130-B5B0-8D8BA41238C4}"/>
                </a:ext>
              </a:extLst>
            </p:cNvPr>
            <p:cNvSpPr>
              <a:spLocks/>
            </p:cNvSpPr>
            <p:nvPr>
              <p:custDataLst>
                <p:tags r:id="rId55"/>
              </p:custDataLst>
            </p:nvPr>
          </p:nvSpPr>
          <p:spPr bwMode="auto">
            <a:xfrm>
              <a:off x="3211512" y="4584700"/>
              <a:ext cx="84138" cy="153988"/>
            </a:xfrm>
            <a:custGeom>
              <a:avLst/>
              <a:gdLst>
                <a:gd name="T0" fmla="*/ 79 w 127"/>
                <a:gd name="T1" fmla="*/ 10 h 231"/>
                <a:gd name="T2" fmla="*/ 68 w 127"/>
                <a:gd name="T3" fmla="*/ 0 h 231"/>
                <a:gd name="T4" fmla="*/ 0 w 127"/>
                <a:gd name="T5" fmla="*/ 22 h 231"/>
                <a:gd name="T6" fmla="*/ 0 w 127"/>
                <a:gd name="T7" fmla="*/ 35 h 231"/>
                <a:gd name="T8" fmla="*/ 50 w 127"/>
                <a:gd name="T9" fmla="*/ 25 h 231"/>
                <a:gd name="T10" fmla="*/ 50 w 127"/>
                <a:gd name="T11" fmla="*/ 203 h 231"/>
                <a:gd name="T12" fmla="*/ 16 w 127"/>
                <a:gd name="T13" fmla="*/ 219 h 231"/>
                <a:gd name="T14" fmla="*/ 2 w 127"/>
                <a:gd name="T15" fmla="*/ 219 h 231"/>
                <a:gd name="T16" fmla="*/ 2 w 127"/>
                <a:gd name="T17" fmla="*/ 231 h 231"/>
                <a:gd name="T18" fmla="*/ 64 w 127"/>
                <a:gd name="T19" fmla="*/ 230 h 231"/>
                <a:gd name="T20" fmla="*/ 127 w 127"/>
                <a:gd name="T21" fmla="*/ 231 h 231"/>
                <a:gd name="T22" fmla="*/ 127 w 127"/>
                <a:gd name="T23" fmla="*/ 219 h 231"/>
                <a:gd name="T24" fmla="*/ 113 w 127"/>
                <a:gd name="T25" fmla="*/ 219 h 231"/>
                <a:gd name="T26" fmla="*/ 79 w 127"/>
                <a:gd name="T27" fmla="*/ 203 h 231"/>
                <a:gd name="T28" fmla="*/ 79 w 127"/>
                <a:gd name="T29" fmla="*/ 1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7" h="231">
                  <a:moveTo>
                    <a:pt x="79" y="10"/>
                  </a:moveTo>
                  <a:cubicBezTo>
                    <a:pt x="79" y="0"/>
                    <a:pt x="78" y="0"/>
                    <a:pt x="68" y="0"/>
                  </a:cubicBezTo>
                  <a:cubicBezTo>
                    <a:pt x="46" y="22"/>
                    <a:pt x="14" y="22"/>
                    <a:pt x="0" y="22"/>
                  </a:cubicBezTo>
                  <a:lnTo>
                    <a:pt x="0" y="35"/>
                  </a:lnTo>
                  <a:cubicBezTo>
                    <a:pt x="8" y="35"/>
                    <a:pt x="31" y="35"/>
                    <a:pt x="50" y="25"/>
                  </a:cubicBezTo>
                  <a:lnTo>
                    <a:pt x="50" y="203"/>
                  </a:lnTo>
                  <a:cubicBezTo>
                    <a:pt x="50" y="214"/>
                    <a:pt x="50" y="219"/>
                    <a:pt x="16" y="219"/>
                  </a:cubicBezTo>
                  <a:lnTo>
                    <a:pt x="2" y="219"/>
                  </a:lnTo>
                  <a:lnTo>
                    <a:pt x="2" y="231"/>
                  </a:lnTo>
                  <a:cubicBezTo>
                    <a:pt x="9" y="231"/>
                    <a:pt x="51" y="230"/>
                    <a:pt x="64" y="230"/>
                  </a:cubicBezTo>
                  <a:cubicBezTo>
                    <a:pt x="75" y="230"/>
                    <a:pt x="119" y="231"/>
                    <a:pt x="127" y="231"/>
                  </a:cubicBezTo>
                  <a:lnTo>
                    <a:pt x="127" y="219"/>
                  </a:lnTo>
                  <a:lnTo>
                    <a:pt x="113" y="219"/>
                  </a:lnTo>
                  <a:cubicBezTo>
                    <a:pt x="79" y="219"/>
                    <a:pt x="79" y="214"/>
                    <a:pt x="79" y="203"/>
                  </a:cubicBezTo>
                  <a:lnTo>
                    <a:pt x="79" y="1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7" name="Freeform 139">
              <a:extLst>
                <a:ext uri="{FF2B5EF4-FFF2-40B4-BE49-F238E27FC236}">
                  <a16:creationId xmlns:a16="http://schemas.microsoft.com/office/drawing/2014/main" id="{73FC2080-C06D-4CAF-AD0B-8A81F56CBCDD}"/>
                </a:ext>
              </a:extLst>
            </p:cNvPr>
            <p:cNvSpPr>
              <a:spLocks/>
            </p:cNvSpPr>
            <p:nvPr>
              <p:custDataLst>
                <p:tags r:id="rId56"/>
              </p:custDataLst>
            </p:nvPr>
          </p:nvSpPr>
          <p:spPr bwMode="auto">
            <a:xfrm>
              <a:off x="2817812" y="4837113"/>
              <a:ext cx="434975" cy="461963"/>
            </a:xfrm>
            <a:custGeom>
              <a:avLst/>
              <a:gdLst>
                <a:gd name="T0" fmla="*/ 603 w 664"/>
                <a:gd name="T1" fmla="*/ 698 h 698"/>
                <a:gd name="T2" fmla="*/ 664 w 664"/>
                <a:gd name="T3" fmla="*/ 538 h 698"/>
                <a:gd name="T4" fmla="*/ 651 w 664"/>
                <a:gd name="T5" fmla="*/ 538 h 698"/>
                <a:gd name="T6" fmla="*/ 522 w 664"/>
                <a:gd name="T7" fmla="*/ 639 h 698"/>
                <a:gd name="T8" fmla="*/ 367 w 664"/>
                <a:gd name="T9" fmla="*/ 655 h 698"/>
                <a:gd name="T10" fmla="*/ 66 w 664"/>
                <a:gd name="T11" fmla="*/ 655 h 698"/>
                <a:gd name="T12" fmla="*/ 320 w 664"/>
                <a:gd name="T13" fmla="*/ 357 h 698"/>
                <a:gd name="T14" fmla="*/ 324 w 664"/>
                <a:gd name="T15" fmla="*/ 349 h 698"/>
                <a:gd name="T16" fmla="*/ 321 w 664"/>
                <a:gd name="T17" fmla="*/ 341 h 698"/>
                <a:gd name="T18" fmla="*/ 88 w 664"/>
                <a:gd name="T19" fmla="*/ 24 h 698"/>
                <a:gd name="T20" fmla="*/ 362 w 664"/>
                <a:gd name="T21" fmla="*/ 24 h 698"/>
                <a:gd name="T22" fmla="*/ 478 w 664"/>
                <a:gd name="T23" fmla="*/ 32 h 698"/>
                <a:gd name="T24" fmla="*/ 588 w 664"/>
                <a:gd name="T25" fmla="*/ 69 h 698"/>
                <a:gd name="T26" fmla="*/ 651 w 664"/>
                <a:gd name="T27" fmla="*/ 140 h 698"/>
                <a:gd name="T28" fmla="*/ 664 w 664"/>
                <a:gd name="T29" fmla="*/ 140 h 698"/>
                <a:gd name="T30" fmla="*/ 603 w 664"/>
                <a:gd name="T31" fmla="*/ 0 h 698"/>
                <a:gd name="T32" fmla="*/ 14 w 664"/>
                <a:gd name="T33" fmla="*/ 0 h 698"/>
                <a:gd name="T34" fmla="*/ 1 w 664"/>
                <a:gd name="T35" fmla="*/ 3 h 698"/>
                <a:gd name="T36" fmla="*/ 0 w 664"/>
                <a:gd name="T37" fmla="*/ 20 h 698"/>
                <a:gd name="T38" fmla="*/ 264 w 664"/>
                <a:gd name="T39" fmla="*/ 381 h 698"/>
                <a:gd name="T40" fmla="*/ 6 w 664"/>
                <a:gd name="T41" fmla="*/ 684 h 698"/>
                <a:gd name="T42" fmla="*/ 1 w 664"/>
                <a:gd name="T43" fmla="*/ 692 h 698"/>
                <a:gd name="T44" fmla="*/ 14 w 664"/>
                <a:gd name="T45" fmla="*/ 698 h 698"/>
                <a:gd name="T46" fmla="*/ 603 w 664"/>
                <a:gd name="T47" fmla="*/ 698 h 6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64" h="698">
                  <a:moveTo>
                    <a:pt x="603" y="698"/>
                  </a:moveTo>
                  <a:lnTo>
                    <a:pt x="664" y="538"/>
                  </a:lnTo>
                  <a:lnTo>
                    <a:pt x="651" y="538"/>
                  </a:lnTo>
                  <a:cubicBezTo>
                    <a:pt x="632" y="590"/>
                    <a:pt x="579" y="624"/>
                    <a:pt x="522" y="639"/>
                  </a:cubicBezTo>
                  <a:cubicBezTo>
                    <a:pt x="511" y="642"/>
                    <a:pt x="462" y="655"/>
                    <a:pt x="367" y="655"/>
                  </a:cubicBezTo>
                  <a:lnTo>
                    <a:pt x="66" y="655"/>
                  </a:lnTo>
                  <a:lnTo>
                    <a:pt x="320" y="357"/>
                  </a:lnTo>
                  <a:cubicBezTo>
                    <a:pt x="323" y="353"/>
                    <a:pt x="324" y="351"/>
                    <a:pt x="324" y="349"/>
                  </a:cubicBezTo>
                  <a:cubicBezTo>
                    <a:pt x="324" y="348"/>
                    <a:pt x="324" y="346"/>
                    <a:pt x="321" y="341"/>
                  </a:cubicBezTo>
                  <a:lnTo>
                    <a:pt x="88" y="24"/>
                  </a:lnTo>
                  <a:lnTo>
                    <a:pt x="362" y="24"/>
                  </a:lnTo>
                  <a:cubicBezTo>
                    <a:pt x="428" y="24"/>
                    <a:pt x="474" y="31"/>
                    <a:pt x="478" y="32"/>
                  </a:cubicBezTo>
                  <a:cubicBezTo>
                    <a:pt x="505" y="36"/>
                    <a:pt x="549" y="44"/>
                    <a:pt x="588" y="69"/>
                  </a:cubicBezTo>
                  <a:cubicBezTo>
                    <a:pt x="600" y="77"/>
                    <a:pt x="634" y="100"/>
                    <a:pt x="651" y="140"/>
                  </a:cubicBezTo>
                  <a:lnTo>
                    <a:pt x="664" y="140"/>
                  </a:lnTo>
                  <a:lnTo>
                    <a:pt x="603" y="0"/>
                  </a:lnTo>
                  <a:lnTo>
                    <a:pt x="14" y="0"/>
                  </a:lnTo>
                  <a:cubicBezTo>
                    <a:pt x="3" y="0"/>
                    <a:pt x="2" y="0"/>
                    <a:pt x="1" y="3"/>
                  </a:cubicBezTo>
                  <a:cubicBezTo>
                    <a:pt x="0" y="5"/>
                    <a:pt x="0" y="14"/>
                    <a:pt x="0" y="20"/>
                  </a:cubicBezTo>
                  <a:lnTo>
                    <a:pt x="264" y="381"/>
                  </a:lnTo>
                  <a:lnTo>
                    <a:pt x="6" y="684"/>
                  </a:lnTo>
                  <a:cubicBezTo>
                    <a:pt x="1" y="690"/>
                    <a:pt x="1" y="692"/>
                    <a:pt x="1" y="692"/>
                  </a:cubicBezTo>
                  <a:cubicBezTo>
                    <a:pt x="1" y="698"/>
                    <a:pt x="5" y="698"/>
                    <a:pt x="14" y="698"/>
                  </a:cubicBezTo>
                  <a:lnTo>
                    <a:pt x="603" y="698"/>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8" name="Freeform 140">
              <a:extLst>
                <a:ext uri="{FF2B5EF4-FFF2-40B4-BE49-F238E27FC236}">
                  <a16:creationId xmlns:a16="http://schemas.microsoft.com/office/drawing/2014/main" id="{8E6B4881-9E90-4BCC-8B13-90C9400C86BF}"/>
                </a:ext>
              </a:extLst>
            </p:cNvPr>
            <p:cNvSpPr>
              <a:spLocks noEditPoints="1"/>
            </p:cNvSpPr>
            <p:nvPr>
              <p:custDataLst>
                <p:tags r:id="rId57"/>
              </p:custDataLst>
            </p:nvPr>
          </p:nvSpPr>
          <p:spPr bwMode="auto">
            <a:xfrm>
              <a:off x="2835275" y="5386388"/>
              <a:ext cx="68263" cy="155575"/>
            </a:xfrm>
            <a:custGeom>
              <a:avLst/>
              <a:gdLst>
                <a:gd name="T0" fmla="*/ 96 w 105"/>
                <a:gd name="T1" fmla="*/ 13 h 234"/>
                <a:gd name="T2" fmla="*/ 82 w 105"/>
                <a:gd name="T3" fmla="*/ 0 h 234"/>
                <a:gd name="T4" fmla="*/ 63 w 105"/>
                <a:gd name="T5" fmla="*/ 19 h 234"/>
                <a:gd name="T6" fmla="*/ 77 w 105"/>
                <a:gd name="T7" fmla="*/ 32 h 234"/>
                <a:gd name="T8" fmla="*/ 96 w 105"/>
                <a:gd name="T9" fmla="*/ 13 h 234"/>
                <a:gd name="T10" fmla="*/ 25 w 105"/>
                <a:gd name="T11" fmla="*/ 190 h 234"/>
                <a:gd name="T12" fmla="*/ 22 w 105"/>
                <a:gd name="T13" fmla="*/ 205 h 234"/>
                <a:gd name="T14" fmla="*/ 55 w 105"/>
                <a:gd name="T15" fmla="*/ 234 h 234"/>
                <a:gd name="T16" fmla="*/ 105 w 105"/>
                <a:gd name="T17" fmla="*/ 181 h 234"/>
                <a:gd name="T18" fmla="*/ 100 w 105"/>
                <a:gd name="T19" fmla="*/ 177 h 234"/>
                <a:gd name="T20" fmla="*/ 93 w 105"/>
                <a:gd name="T21" fmla="*/ 183 h 234"/>
                <a:gd name="T22" fmla="*/ 56 w 105"/>
                <a:gd name="T23" fmla="*/ 225 h 234"/>
                <a:gd name="T24" fmla="*/ 47 w 105"/>
                <a:gd name="T25" fmla="*/ 213 h 234"/>
                <a:gd name="T26" fmla="*/ 53 w 105"/>
                <a:gd name="T27" fmla="*/ 190 h 234"/>
                <a:gd name="T28" fmla="*/ 64 w 105"/>
                <a:gd name="T29" fmla="*/ 162 h 234"/>
                <a:gd name="T30" fmla="*/ 81 w 105"/>
                <a:gd name="T31" fmla="*/ 118 h 234"/>
                <a:gd name="T32" fmla="*/ 83 w 105"/>
                <a:gd name="T33" fmla="*/ 107 h 234"/>
                <a:gd name="T34" fmla="*/ 50 w 105"/>
                <a:gd name="T35" fmla="*/ 77 h 234"/>
                <a:gd name="T36" fmla="*/ 0 w 105"/>
                <a:gd name="T37" fmla="*/ 131 h 234"/>
                <a:gd name="T38" fmla="*/ 6 w 105"/>
                <a:gd name="T39" fmla="*/ 135 h 234"/>
                <a:gd name="T40" fmla="*/ 12 w 105"/>
                <a:gd name="T41" fmla="*/ 130 h 234"/>
                <a:gd name="T42" fmla="*/ 49 w 105"/>
                <a:gd name="T43" fmla="*/ 87 h 234"/>
                <a:gd name="T44" fmla="*/ 58 w 105"/>
                <a:gd name="T45" fmla="*/ 99 h 234"/>
                <a:gd name="T46" fmla="*/ 47 w 105"/>
                <a:gd name="T47" fmla="*/ 134 h 234"/>
                <a:gd name="T48" fmla="*/ 25 w 105"/>
                <a:gd name="T49" fmla="*/ 190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5" h="234">
                  <a:moveTo>
                    <a:pt x="96" y="13"/>
                  </a:moveTo>
                  <a:cubicBezTo>
                    <a:pt x="96" y="7"/>
                    <a:pt x="92" y="0"/>
                    <a:pt x="82" y="0"/>
                  </a:cubicBezTo>
                  <a:cubicBezTo>
                    <a:pt x="73" y="0"/>
                    <a:pt x="63" y="9"/>
                    <a:pt x="63" y="19"/>
                  </a:cubicBezTo>
                  <a:cubicBezTo>
                    <a:pt x="63" y="25"/>
                    <a:pt x="67" y="32"/>
                    <a:pt x="77" y="32"/>
                  </a:cubicBezTo>
                  <a:cubicBezTo>
                    <a:pt x="87" y="32"/>
                    <a:pt x="96" y="22"/>
                    <a:pt x="96" y="13"/>
                  </a:cubicBezTo>
                  <a:close/>
                  <a:moveTo>
                    <a:pt x="25" y="190"/>
                  </a:moveTo>
                  <a:cubicBezTo>
                    <a:pt x="24" y="195"/>
                    <a:pt x="22" y="199"/>
                    <a:pt x="22" y="205"/>
                  </a:cubicBezTo>
                  <a:cubicBezTo>
                    <a:pt x="22" y="221"/>
                    <a:pt x="36" y="234"/>
                    <a:pt x="55" y="234"/>
                  </a:cubicBezTo>
                  <a:cubicBezTo>
                    <a:pt x="90" y="234"/>
                    <a:pt x="105" y="186"/>
                    <a:pt x="105" y="181"/>
                  </a:cubicBezTo>
                  <a:cubicBezTo>
                    <a:pt x="105" y="177"/>
                    <a:pt x="101" y="177"/>
                    <a:pt x="100" y="177"/>
                  </a:cubicBezTo>
                  <a:cubicBezTo>
                    <a:pt x="95" y="177"/>
                    <a:pt x="94" y="179"/>
                    <a:pt x="93" y="183"/>
                  </a:cubicBezTo>
                  <a:cubicBezTo>
                    <a:pt x="85" y="210"/>
                    <a:pt x="70" y="225"/>
                    <a:pt x="56" y="225"/>
                  </a:cubicBezTo>
                  <a:cubicBezTo>
                    <a:pt x="49" y="225"/>
                    <a:pt x="47" y="220"/>
                    <a:pt x="47" y="213"/>
                  </a:cubicBezTo>
                  <a:cubicBezTo>
                    <a:pt x="47" y="204"/>
                    <a:pt x="50" y="198"/>
                    <a:pt x="53" y="190"/>
                  </a:cubicBezTo>
                  <a:cubicBezTo>
                    <a:pt x="56" y="181"/>
                    <a:pt x="60" y="171"/>
                    <a:pt x="64" y="162"/>
                  </a:cubicBezTo>
                  <a:cubicBezTo>
                    <a:pt x="67" y="154"/>
                    <a:pt x="80" y="122"/>
                    <a:pt x="81" y="118"/>
                  </a:cubicBezTo>
                  <a:cubicBezTo>
                    <a:pt x="82" y="115"/>
                    <a:pt x="83" y="110"/>
                    <a:pt x="83" y="107"/>
                  </a:cubicBezTo>
                  <a:cubicBezTo>
                    <a:pt x="83" y="90"/>
                    <a:pt x="69" y="77"/>
                    <a:pt x="50" y="77"/>
                  </a:cubicBezTo>
                  <a:cubicBezTo>
                    <a:pt x="16" y="77"/>
                    <a:pt x="0" y="125"/>
                    <a:pt x="0" y="131"/>
                  </a:cubicBezTo>
                  <a:cubicBezTo>
                    <a:pt x="0" y="135"/>
                    <a:pt x="4" y="135"/>
                    <a:pt x="6" y="135"/>
                  </a:cubicBezTo>
                  <a:cubicBezTo>
                    <a:pt x="10" y="135"/>
                    <a:pt x="11" y="133"/>
                    <a:pt x="12" y="130"/>
                  </a:cubicBezTo>
                  <a:cubicBezTo>
                    <a:pt x="21" y="100"/>
                    <a:pt x="36" y="87"/>
                    <a:pt x="49" y="87"/>
                  </a:cubicBezTo>
                  <a:cubicBezTo>
                    <a:pt x="55" y="87"/>
                    <a:pt x="58" y="90"/>
                    <a:pt x="58" y="99"/>
                  </a:cubicBezTo>
                  <a:cubicBezTo>
                    <a:pt x="58" y="107"/>
                    <a:pt x="56" y="112"/>
                    <a:pt x="47" y="134"/>
                  </a:cubicBezTo>
                  <a:lnTo>
                    <a:pt x="25" y="19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9" name="Freeform 141">
              <a:extLst>
                <a:ext uri="{FF2B5EF4-FFF2-40B4-BE49-F238E27FC236}">
                  <a16:creationId xmlns:a16="http://schemas.microsoft.com/office/drawing/2014/main" id="{385B3FB3-CD8D-4245-982C-05EA515F74B0}"/>
                </a:ext>
              </a:extLst>
            </p:cNvPr>
            <p:cNvSpPr>
              <a:spLocks noEditPoints="1"/>
            </p:cNvSpPr>
            <p:nvPr>
              <p:custDataLst>
                <p:tags r:id="rId58"/>
              </p:custDataLst>
            </p:nvPr>
          </p:nvSpPr>
          <p:spPr bwMode="auto">
            <a:xfrm>
              <a:off x="2932112" y="5451475"/>
              <a:ext cx="168275" cy="61913"/>
            </a:xfrm>
            <a:custGeom>
              <a:avLst/>
              <a:gdLst>
                <a:gd name="T0" fmla="*/ 243 w 256"/>
                <a:gd name="T1" fmla="*/ 17 h 94"/>
                <a:gd name="T2" fmla="*/ 256 w 256"/>
                <a:gd name="T3" fmla="*/ 8 h 94"/>
                <a:gd name="T4" fmla="*/ 243 w 256"/>
                <a:gd name="T5" fmla="*/ 0 h 94"/>
                <a:gd name="T6" fmla="*/ 13 w 256"/>
                <a:gd name="T7" fmla="*/ 0 h 94"/>
                <a:gd name="T8" fmla="*/ 0 w 256"/>
                <a:gd name="T9" fmla="*/ 8 h 94"/>
                <a:gd name="T10" fmla="*/ 13 w 256"/>
                <a:gd name="T11" fmla="*/ 17 h 94"/>
                <a:gd name="T12" fmla="*/ 243 w 256"/>
                <a:gd name="T13" fmla="*/ 17 h 94"/>
                <a:gd name="T14" fmla="*/ 243 w 256"/>
                <a:gd name="T15" fmla="*/ 94 h 94"/>
                <a:gd name="T16" fmla="*/ 256 w 256"/>
                <a:gd name="T17" fmla="*/ 85 h 94"/>
                <a:gd name="T18" fmla="*/ 243 w 256"/>
                <a:gd name="T19" fmla="*/ 76 h 94"/>
                <a:gd name="T20" fmla="*/ 13 w 256"/>
                <a:gd name="T21" fmla="*/ 76 h 94"/>
                <a:gd name="T22" fmla="*/ 0 w 256"/>
                <a:gd name="T23" fmla="*/ 85 h 94"/>
                <a:gd name="T24" fmla="*/ 13 w 256"/>
                <a:gd name="T25" fmla="*/ 94 h 94"/>
                <a:gd name="T26" fmla="*/ 243 w 256"/>
                <a:gd name="T27" fmla="*/ 94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6" h="94">
                  <a:moveTo>
                    <a:pt x="243" y="17"/>
                  </a:moveTo>
                  <a:cubicBezTo>
                    <a:pt x="248" y="17"/>
                    <a:pt x="256" y="17"/>
                    <a:pt x="256" y="8"/>
                  </a:cubicBezTo>
                  <a:cubicBezTo>
                    <a:pt x="256" y="0"/>
                    <a:pt x="248" y="0"/>
                    <a:pt x="243" y="0"/>
                  </a:cubicBezTo>
                  <a:lnTo>
                    <a:pt x="13" y="0"/>
                  </a:lnTo>
                  <a:cubicBezTo>
                    <a:pt x="8" y="0"/>
                    <a:pt x="0" y="0"/>
                    <a:pt x="0" y="8"/>
                  </a:cubicBezTo>
                  <a:cubicBezTo>
                    <a:pt x="0" y="17"/>
                    <a:pt x="8" y="17"/>
                    <a:pt x="13" y="17"/>
                  </a:cubicBezTo>
                  <a:lnTo>
                    <a:pt x="243" y="17"/>
                  </a:lnTo>
                  <a:close/>
                  <a:moveTo>
                    <a:pt x="243" y="94"/>
                  </a:moveTo>
                  <a:cubicBezTo>
                    <a:pt x="248" y="94"/>
                    <a:pt x="256" y="94"/>
                    <a:pt x="256" y="85"/>
                  </a:cubicBezTo>
                  <a:cubicBezTo>
                    <a:pt x="256" y="76"/>
                    <a:pt x="248" y="76"/>
                    <a:pt x="243" y="76"/>
                  </a:cubicBezTo>
                  <a:lnTo>
                    <a:pt x="13" y="76"/>
                  </a:lnTo>
                  <a:cubicBezTo>
                    <a:pt x="8" y="76"/>
                    <a:pt x="0" y="76"/>
                    <a:pt x="0" y="85"/>
                  </a:cubicBezTo>
                  <a:cubicBezTo>
                    <a:pt x="0" y="94"/>
                    <a:pt x="8" y="94"/>
                    <a:pt x="13" y="94"/>
                  </a:cubicBezTo>
                  <a:lnTo>
                    <a:pt x="243" y="94"/>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0" name="Freeform 142">
              <a:extLst>
                <a:ext uri="{FF2B5EF4-FFF2-40B4-BE49-F238E27FC236}">
                  <a16:creationId xmlns:a16="http://schemas.microsoft.com/office/drawing/2014/main" id="{B9F7B41C-E12B-492F-A3F7-DBAAAAECCE55}"/>
                </a:ext>
              </a:extLst>
            </p:cNvPr>
            <p:cNvSpPr>
              <a:spLocks noEditPoints="1"/>
            </p:cNvSpPr>
            <p:nvPr>
              <p:custDataLst>
                <p:tags r:id="rId59"/>
              </p:custDataLst>
            </p:nvPr>
          </p:nvSpPr>
          <p:spPr bwMode="auto">
            <a:xfrm>
              <a:off x="3127375" y="5386388"/>
              <a:ext cx="106363" cy="158750"/>
            </a:xfrm>
            <a:custGeom>
              <a:avLst/>
              <a:gdLst>
                <a:gd name="T0" fmla="*/ 162 w 162"/>
                <a:gd name="T1" fmla="*/ 121 h 239"/>
                <a:gd name="T2" fmla="*/ 141 w 162"/>
                <a:gd name="T3" fmla="*/ 30 h 239"/>
                <a:gd name="T4" fmla="*/ 81 w 162"/>
                <a:gd name="T5" fmla="*/ 0 h 239"/>
                <a:gd name="T6" fmla="*/ 0 w 162"/>
                <a:gd name="T7" fmla="*/ 121 h 239"/>
                <a:gd name="T8" fmla="*/ 81 w 162"/>
                <a:gd name="T9" fmla="*/ 239 h 239"/>
                <a:gd name="T10" fmla="*/ 162 w 162"/>
                <a:gd name="T11" fmla="*/ 121 h 239"/>
                <a:gd name="T12" fmla="*/ 81 w 162"/>
                <a:gd name="T13" fmla="*/ 229 h 239"/>
                <a:gd name="T14" fmla="*/ 37 w 162"/>
                <a:gd name="T15" fmla="*/ 191 h 239"/>
                <a:gd name="T16" fmla="*/ 32 w 162"/>
                <a:gd name="T17" fmla="*/ 116 h 239"/>
                <a:gd name="T18" fmla="*/ 37 w 162"/>
                <a:gd name="T19" fmla="*/ 45 h 239"/>
                <a:gd name="T20" fmla="*/ 81 w 162"/>
                <a:gd name="T21" fmla="*/ 10 h 239"/>
                <a:gd name="T22" fmla="*/ 124 w 162"/>
                <a:gd name="T23" fmla="*/ 42 h 239"/>
                <a:gd name="T24" fmla="*/ 130 w 162"/>
                <a:gd name="T25" fmla="*/ 116 h 239"/>
                <a:gd name="T26" fmla="*/ 126 w 162"/>
                <a:gd name="T27" fmla="*/ 190 h 239"/>
                <a:gd name="T28" fmla="*/ 81 w 162"/>
                <a:gd name="T29" fmla="*/ 229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2" h="239">
                  <a:moveTo>
                    <a:pt x="162" y="121"/>
                  </a:moveTo>
                  <a:cubicBezTo>
                    <a:pt x="162" y="82"/>
                    <a:pt x="157" y="55"/>
                    <a:pt x="141" y="30"/>
                  </a:cubicBezTo>
                  <a:cubicBezTo>
                    <a:pt x="131" y="14"/>
                    <a:pt x="109" y="0"/>
                    <a:pt x="81" y="0"/>
                  </a:cubicBezTo>
                  <a:cubicBezTo>
                    <a:pt x="0" y="0"/>
                    <a:pt x="0" y="96"/>
                    <a:pt x="0" y="121"/>
                  </a:cubicBezTo>
                  <a:cubicBezTo>
                    <a:pt x="0" y="146"/>
                    <a:pt x="0" y="239"/>
                    <a:pt x="81" y="239"/>
                  </a:cubicBezTo>
                  <a:cubicBezTo>
                    <a:pt x="162" y="239"/>
                    <a:pt x="162" y="146"/>
                    <a:pt x="162" y="121"/>
                  </a:cubicBezTo>
                  <a:close/>
                  <a:moveTo>
                    <a:pt x="81" y="229"/>
                  </a:moveTo>
                  <a:cubicBezTo>
                    <a:pt x="65" y="229"/>
                    <a:pt x="44" y="220"/>
                    <a:pt x="37" y="191"/>
                  </a:cubicBezTo>
                  <a:cubicBezTo>
                    <a:pt x="32" y="171"/>
                    <a:pt x="32" y="142"/>
                    <a:pt x="32" y="116"/>
                  </a:cubicBezTo>
                  <a:cubicBezTo>
                    <a:pt x="32" y="91"/>
                    <a:pt x="32" y="64"/>
                    <a:pt x="37" y="45"/>
                  </a:cubicBezTo>
                  <a:cubicBezTo>
                    <a:pt x="44" y="18"/>
                    <a:pt x="67" y="10"/>
                    <a:pt x="81" y="10"/>
                  </a:cubicBezTo>
                  <a:cubicBezTo>
                    <a:pt x="100" y="10"/>
                    <a:pt x="118" y="22"/>
                    <a:pt x="124" y="42"/>
                  </a:cubicBezTo>
                  <a:cubicBezTo>
                    <a:pt x="130" y="61"/>
                    <a:pt x="130" y="86"/>
                    <a:pt x="130" y="116"/>
                  </a:cubicBezTo>
                  <a:cubicBezTo>
                    <a:pt x="130" y="142"/>
                    <a:pt x="130" y="168"/>
                    <a:pt x="126" y="190"/>
                  </a:cubicBezTo>
                  <a:cubicBezTo>
                    <a:pt x="119" y="222"/>
                    <a:pt x="95" y="229"/>
                    <a:pt x="81" y="229"/>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1" name="Freeform 143">
              <a:extLst>
                <a:ext uri="{FF2B5EF4-FFF2-40B4-BE49-F238E27FC236}">
                  <a16:creationId xmlns:a16="http://schemas.microsoft.com/office/drawing/2014/main" id="{5EDF7066-4D71-4E22-BD47-35F2874FF8F3}"/>
                </a:ext>
              </a:extLst>
            </p:cNvPr>
            <p:cNvSpPr>
              <a:spLocks noEditPoints="1"/>
            </p:cNvSpPr>
            <p:nvPr>
              <p:custDataLst>
                <p:tags r:id="rId60"/>
              </p:custDataLst>
            </p:nvPr>
          </p:nvSpPr>
          <p:spPr bwMode="auto">
            <a:xfrm>
              <a:off x="3414712" y="4902200"/>
              <a:ext cx="76200" cy="331788"/>
            </a:xfrm>
            <a:custGeom>
              <a:avLst/>
              <a:gdLst>
                <a:gd name="T0" fmla="*/ 20 w 118"/>
                <a:gd name="T1" fmla="*/ 17 h 499"/>
                <a:gd name="T2" fmla="*/ 10 w 118"/>
                <a:gd name="T3" fmla="*/ 0 h 499"/>
                <a:gd name="T4" fmla="*/ 0 w 118"/>
                <a:gd name="T5" fmla="*/ 19 h 499"/>
                <a:gd name="T6" fmla="*/ 0 w 118"/>
                <a:gd name="T7" fmla="*/ 480 h 499"/>
                <a:gd name="T8" fmla="*/ 10 w 118"/>
                <a:gd name="T9" fmla="*/ 499 h 499"/>
                <a:gd name="T10" fmla="*/ 20 w 118"/>
                <a:gd name="T11" fmla="*/ 482 h 499"/>
                <a:gd name="T12" fmla="*/ 20 w 118"/>
                <a:gd name="T13" fmla="*/ 17 h 499"/>
                <a:gd name="T14" fmla="*/ 118 w 118"/>
                <a:gd name="T15" fmla="*/ 19 h 499"/>
                <a:gd name="T16" fmla="*/ 108 w 118"/>
                <a:gd name="T17" fmla="*/ 0 h 499"/>
                <a:gd name="T18" fmla="*/ 98 w 118"/>
                <a:gd name="T19" fmla="*/ 17 h 499"/>
                <a:gd name="T20" fmla="*/ 98 w 118"/>
                <a:gd name="T21" fmla="*/ 482 h 499"/>
                <a:gd name="T22" fmla="*/ 108 w 118"/>
                <a:gd name="T23" fmla="*/ 499 h 499"/>
                <a:gd name="T24" fmla="*/ 118 w 118"/>
                <a:gd name="T25" fmla="*/ 480 h 499"/>
                <a:gd name="T26" fmla="*/ 118 w 118"/>
                <a:gd name="T27" fmla="*/ 19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8" h="499">
                  <a:moveTo>
                    <a:pt x="20" y="17"/>
                  </a:moveTo>
                  <a:cubicBezTo>
                    <a:pt x="20" y="9"/>
                    <a:pt x="20" y="0"/>
                    <a:pt x="10" y="0"/>
                  </a:cubicBezTo>
                  <a:cubicBezTo>
                    <a:pt x="0" y="0"/>
                    <a:pt x="0" y="11"/>
                    <a:pt x="0" y="19"/>
                  </a:cubicBezTo>
                  <a:lnTo>
                    <a:pt x="0" y="480"/>
                  </a:lnTo>
                  <a:cubicBezTo>
                    <a:pt x="0" y="488"/>
                    <a:pt x="0" y="499"/>
                    <a:pt x="10" y="499"/>
                  </a:cubicBezTo>
                  <a:cubicBezTo>
                    <a:pt x="20" y="499"/>
                    <a:pt x="20" y="490"/>
                    <a:pt x="20" y="482"/>
                  </a:cubicBezTo>
                  <a:lnTo>
                    <a:pt x="20" y="17"/>
                  </a:lnTo>
                  <a:close/>
                  <a:moveTo>
                    <a:pt x="118" y="19"/>
                  </a:moveTo>
                  <a:cubicBezTo>
                    <a:pt x="118" y="11"/>
                    <a:pt x="118" y="0"/>
                    <a:pt x="108" y="0"/>
                  </a:cubicBezTo>
                  <a:cubicBezTo>
                    <a:pt x="98" y="0"/>
                    <a:pt x="98" y="9"/>
                    <a:pt x="98" y="17"/>
                  </a:cubicBezTo>
                  <a:lnTo>
                    <a:pt x="98" y="482"/>
                  </a:lnTo>
                  <a:cubicBezTo>
                    <a:pt x="98" y="490"/>
                    <a:pt x="98" y="499"/>
                    <a:pt x="108" y="499"/>
                  </a:cubicBezTo>
                  <a:cubicBezTo>
                    <a:pt x="118" y="499"/>
                    <a:pt x="118" y="488"/>
                    <a:pt x="118" y="480"/>
                  </a:cubicBezTo>
                  <a:lnTo>
                    <a:pt x="118" y="19"/>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2" name="Freeform 144">
              <a:extLst>
                <a:ext uri="{FF2B5EF4-FFF2-40B4-BE49-F238E27FC236}">
                  <a16:creationId xmlns:a16="http://schemas.microsoft.com/office/drawing/2014/main" id="{23CF7A3C-64AD-418E-96BD-8BC5E76EAF07}"/>
                </a:ext>
              </a:extLst>
            </p:cNvPr>
            <p:cNvSpPr>
              <a:spLocks/>
            </p:cNvSpPr>
            <p:nvPr>
              <p:custDataLst>
                <p:tags r:id="rId61"/>
              </p:custDataLst>
            </p:nvPr>
          </p:nvSpPr>
          <p:spPr bwMode="auto">
            <a:xfrm>
              <a:off x="3548062" y="5002213"/>
              <a:ext cx="185738" cy="150813"/>
            </a:xfrm>
            <a:custGeom>
              <a:avLst/>
              <a:gdLst>
                <a:gd name="T0" fmla="*/ 196 w 284"/>
                <a:gd name="T1" fmla="*/ 188 h 227"/>
                <a:gd name="T2" fmla="*/ 196 w 284"/>
                <a:gd name="T3" fmla="*/ 227 h 227"/>
                <a:gd name="T4" fmla="*/ 284 w 284"/>
                <a:gd name="T5" fmla="*/ 224 h 227"/>
                <a:gd name="T6" fmla="*/ 284 w 284"/>
                <a:gd name="T7" fmla="*/ 201 h 227"/>
                <a:gd name="T8" fmla="*/ 250 w 284"/>
                <a:gd name="T9" fmla="*/ 181 h 227"/>
                <a:gd name="T10" fmla="*/ 250 w 284"/>
                <a:gd name="T11" fmla="*/ 0 h 227"/>
                <a:gd name="T12" fmla="*/ 158 w 284"/>
                <a:gd name="T13" fmla="*/ 4 h 227"/>
                <a:gd name="T14" fmla="*/ 158 w 284"/>
                <a:gd name="T15" fmla="*/ 27 h 227"/>
                <a:gd name="T16" fmla="*/ 193 w 284"/>
                <a:gd name="T17" fmla="*/ 47 h 227"/>
                <a:gd name="T18" fmla="*/ 193 w 284"/>
                <a:gd name="T19" fmla="*/ 142 h 227"/>
                <a:gd name="T20" fmla="*/ 131 w 284"/>
                <a:gd name="T21" fmla="*/ 209 h 227"/>
                <a:gd name="T22" fmla="*/ 91 w 284"/>
                <a:gd name="T23" fmla="*/ 170 h 227"/>
                <a:gd name="T24" fmla="*/ 91 w 284"/>
                <a:gd name="T25" fmla="*/ 0 h 227"/>
                <a:gd name="T26" fmla="*/ 0 w 284"/>
                <a:gd name="T27" fmla="*/ 4 h 227"/>
                <a:gd name="T28" fmla="*/ 0 w 284"/>
                <a:gd name="T29" fmla="*/ 27 h 227"/>
                <a:gd name="T30" fmla="*/ 34 w 284"/>
                <a:gd name="T31" fmla="*/ 47 h 227"/>
                <a:gd name="T32" fmla="*/ 34 w 284"/>
                <a:gd name="T33" fmla="*/ 163 h 227"/>
                <a:gd name="T34" fmla="*/ 124 w 284"/>
                <a:gd name="T35" fmla="*/ 227 h 227"/>
                <a:gd name="T36" fmla="*/ 196 w 284"/>
                <a:gd name="T37" fmla="*/ 188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4" h="227">
                  <a:moveTo>
                    <a:pt x="196" y="188"/>
                  </a:moveTo>
                  <a:lnTo>
                    <a:pt x="196" y="227"/>
                  </a:lnTo>
                  <a:lnTo>
                    <a:pt x="284" y="224"/>
                  </a:lnTo>
                  <a:lnTo>
                    <a:pt x="284" y="201"/>
                  </a:lnTo>
                  <a:cubicBezTo>
                    <a:pt x="253" y="201"/>
                    <a:pt x="250" y="201"/>
                    <a:pt x="250" y="181"/>
                  </a:cubicBezTo>
                  <a:lnTo>
                    <a:pt x="250" y="0"/>
                  </a:lnTo>
                  <a:lnTo>
                    <a:pt x="158" y="4"/>
                  </a:lnTo>
                  <a:lnTo>
                    <a:pt x="158" y="27"/>
                  </a:lnTo>
                  <a:cubicBezTo>
                    <a:pt x="189" y="27"/>
                    <a:pt x="193" y="27"/>
                    <a:pt x="193" y="47"/>
                  </a:cubicBezTo>
                  <a:lnTo>
                    <a:pt x="193" y="142"/>
                  </a:lnTo>
                  <a:cubicBezTo>
                    <a:pt x="193" y="183"/>
                    <a:pt x="167" y="209"/>
                    <a:pt x="131" y="209"/>
                  </a:cubicBezTo>
                  <a:cubicBezTo>
                    <a:pt x="93" y="209"/>
                    <a:pt x="91" y="197"/>
                    <a:pt x="91" y="170"/>
                  </a:cubicBezTo>
                  <a:lnTo>
                    <a:pt x="91" y="0"/>
                  </a:lnTo>
                  <a:lnTo>
                    <a:pt x="0" y="4"/>
                  </a:lnTo>
                  <a:lnTo>
                    <a:pt x="0" y="27"/>
                  </a:lnTo>
                  <a:cubicBezTo>
                    <a:pt x="31" y="27"/>
                    <a:pt x="34" y="27"/>
                    <a:pt x="34" y="47"/>
                  </a:cubicBezTo>
                  <a:lnTo>
                    <a:pt x="34" y="163"/>
                  </a:lnTo>
                  <a:cubicBezTo>
                    <a:pt x="34" y="216"/>
                    <a:pt x="75" y="227"/>
                    <a:pt x="124" y="227"/>
                  </a:cubicBezTo>
                  <a:cubicBezTo>
                    <a:pt x="137" y="227"/>
                    <a:pt x="173" y="227"/>
                    <a:pt x="196" y="188"/>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3" name="Freeform 145">
              <a:extLst>
                <a:ext uri="{FF2B5EF4-FFF2-40B4-BE49-F238E27FC236}">
                  <a16:creationId xmlns:a16="http://schemas.microsoft.com/office/drawing/2014/main" id="{37AE8149-61C2-44B4-8BF8-1FF4B13A58CF}"/>
                </a:ext>
              </a:extLst>
            </p:cNvPr>
            <p:cNvSpPr>
              <a:spLocks/>
            </p:cNvSpPr>
            <p:nvPr>
              <p:custDataLst>
                <p:tags r:id="rId62"/>
              </p:custDataLst>
            </p:nvPr>
          </p:nvSpPr>
          <p:spPr bwMode="auto">
            <a:xfrm>
              <a:off x="3773487" y="4902200"/>
              <a:ext cx="76200" cy="331788"/>
            </a:xfrm>
            <a:custGeom>
              <a:avLst/>
              <a:gdLst>
                <a:gd name="T0" fmla="*/ 116 w 116"/>
                <a:gd name="T1" fmla="*/ 494 h 499"/>
                <a:gd name="T2" fmla="*/ 107 w 116"/>
                <a:gd name="T3" fmla="*/ 483 h 499"/>
                <a:gd name="T4" fmla="*/ 29 w 116"/>
                <a:gd name="T5" fmla="*/ 249 h 499"/>
                <a:gd name="T6" fmla="*/ 109 w 116"/>
                <a:gd name="T7" fmla="*/ 14 h 499"/>
                <a:gd name="T8" fmla="*/ 116 w 116"/>
                <a:gd name="T9" fmla="*/ 5 h 499"/>
                <a:gd name="T10" fmla="*/ 111 w 116"/>
                <a:gd name="T11" fmla="*/ 0 h 499"/>
                <a:gd name="T12" fmla="*/ 32 w 116"/>
                <a:gd name="T13" fmla="*/ 97 h 499"/>
                <a:gd name="T14" fmla="*/ 0 w 116"/>
                <a:gd name="T15" fmla="*/ 249 h 499"/>
                <a:gd name="T16" fmla="*/ 33 w 116"/>
                <a:gd name="T17" fmla="*/ 405 h 499"/>
                <a:gd name="T18" fmla="*/ 111 w 116"/>
                <a:gd name="T19" fmla="*/ 499 h 499"/>
                <a:gd name="T20" fmla="*/ 116 w 116"/>
                <a:gd name="T21" fmla="*/ 494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6" h="499">
                  <a:moveTo>
                    <a:pt x="116" y="494"/>
                  </a:moveTo>
                  <a:cubicBezTo>
                    <a:pt x="116" y="492"/>
                    <a:pt x="116" y="491"/>
                    <a:pt x="107" y="483"/>
                  </a:cubicBezTo>
                  <a:cubicBezTo>
                    <a:pt x="45" y="420"/>
                    <a:pt x="29" y="326"/>
                    <a:pt x="29" y="249"/>
                  </a:cubicBezTo>
                  <a:cubicBezTo>
                    <a:pt x="29" y="163"/>
                    <a:pt x="48" y="76"/>
                    <a:pt x="109" y="14"/>
                  </a:cubicBezTo>
                  <a:cubicBezTo>
                    <a:pt x="116" y="8"/>
                    <a:pt x="116" y="7"/>
                    <a:pt x="116" y="5"/>
                  </a:cubicBezTo>
                  <a:cubicBezTo>
                    <a:pt x="116" y="2"/>
                    <a:pt x="114" y="0"/>
                    <a:pt x="111" y="0"/>
                  </a:cubicBezTo>
                  <a:cubicBezTo>
                    <a:pt x="106" y="0"/>
                    <a:pt x="61" y="34"/>
                    <a:pt x="32" y="97"/>
                  </a:cubicBezTo>
                  <a:cubicBezTo>
                    <a:pt x="6" y="152"/>
                    <a:pt x="0" y="208"/>
                    <a:pt x="0" y="249"/>
                  </a:cubicBezTo>
                  <a:cubicBezTo>
                    <a:pt x="0" y="288"/>
                    <a:pt x="6" y="349"/>
                    <a:pt x="33" y="405"/>
                  </a:cubicBezTo>
                  <a:cubicBezTo>
                    <a:pt x="63" y="466"/>
                    <a:pt x="106" y="499"/>
                    <a:pt x="111" y="499"/>
                  </a:cubicBezTo>
                  <a:cubicBezTo>
                    <a:pt x="114" y="499"/>
                    <a:pt x="116" y="497"/>
                    <a:pt x="116" y="494"/>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4" name="Freeform 146">
              <a:extLst>
                <a:ext uri="{FF2B5EF4-FFF2-40B4-BE49-F238E27FC236}">
                  <a16:creationId xmlns:a16="http://schemas.microsoft.com/office/drawing/2014/main" id="{FDB2B909-5C19-43FA-97AF-37254A342478}"/>
                </a:ext>
              </a:extLst>
            </p:cNvPr>
            <p:cNvSpPr>
              <a:spLocks noEditPoints="1"/>
            </p:cNvSpPr>
            <p:nvPr>
              <p:custDataLst>
                <p:tags r:id="rId63"/>
              </p:custDataLst>
            </p:nvPr>
          </p:nvSpPr>
          <p:spPr bwMode="auto">
            <a:xfrm>
              <a:off x="3878262" y="4932363"/>
              <a:ext cx="85725" cy="222250"/>
            </a:xfrm>
            <a:custGeom>
              <a:avLst/>
              <a:gdLst>
                <a:gd name="T0" fmla="*/ 127 w 132"/>
                <a:gd name="T1" fmla="*/ 18 h 336"/>
                <a:gd name="T2" fmla="*/ 109 w 132"/>
                <a:gd name="T3" fmla="*/ 0 h 336"/>
                <a:gd name="T4" fmla="*/ 82 w 132"/>
                <a:gd name="T5" fmla="*/ 27 h 336"/>
                <a:gd name="T6" fmla="*/ 101 w 132"/>
                <a:gd name="T7" fmla="*/ 45 h 336"/>
                <a:gd name="T8" fmla="*/ 127 w 132"/>
                <a:gd name="T9" fmla="*/ 18 h 336"/>
                <a:gd name="T10" fmla="*/ 89 w 132"/>
                <a:gd name="T11" fmla="*/ 206 h 336"/>
                <a:gd name="T12" fmla="*/ 100 w 132"/>
                <a:gd name="T13" fmla="*/ 177 h 336"/>
                <a:gd name="T14" fmla="*/ 107 w 132"/>
                <a:gd name="T15" fmla="*/ 151 h 336"/>
                <a:gd name="T16" fmla="*/ 66 w 132"/>
                <a:gd name="T17" fmla="*/ 110 h 336"/>
                <a:gd name="T18" fmla="*/ 0 w 132"/>
                <a:gd name="T19" fmla="*/ 186 h 336"/>
                <a:gd name="T20" fmla="*/ 6 w 132"/>
                <a:gd name="T21" fmla="*/ 191 h 336"/>
                <a:gd name="T22" fmla="*/ 14 w 132"/>
                <a:gd name="T23" fmla="*/ 182 h 336"/>
                <a:gd name="T24" fmla="*/ 64 w 132"/>
                <a:gd name="T25" fmla="*/ 121 h 336"/>
                <a:gd name="T26" fmla="*/ 77 w 132"/>
                <a:gd name="T27" fmla="*/ 137 h 336"/>
                <a:gd name="T28" fmla="*/ 71 w 132"/>
                <a:gd name="T29" fmla="*/ 163 h 336"/>
                <a:gd name="T30" fmla="*/ 37 w 132"/>
                <a:gd name="T31" fmla="*/ 255 h 336"/>
                <a:gd name="T32" fmla="*/ 25 w 132"/>
                <a:gd name="T33" fmla="*/ 295 h 336"/>
                <a:gd name="T34" fmla="*/ 66 w 132"/>
                <a:gd name="T35" fmla="*/ 336 h 336"/>
                <a:gd name="T36" fmla="*/ 132 w 132"/>
                <a:gd name="T37" fmla="*/ 259 h 336"/>
                <a:gd name="T38" fmla="*/ 126 w 132"/>
                <a:gd name="T39" fmla="*/ 254 h 336"/>
                <a:gd name="T40" fmla="*/ 118 w 132"/>
                <a:gd name="T41" fmla="*/ 263 h 336"/>
                <a:gd name="T42" fmla="*/ 67 w 132"/>
                <a:gd name="T43" fmla="*/ 325 h 336"/>
                <a:gd name="T44" fmla="*/ 55 w 132"/>
                <a:gd name="T45" fmla="*/ 308 h 336"/>
                <a:gd name="T46" fmla="*/ 70 w 132"/>
                <a:gd name="T47" fmla="*/ 258 h 336"/>
                <a:gd name="T48" fmla="*/ 89 w 132"/>
                <a:gd name="T49" fmla="*/ 206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2" h="336">
                  <a:moveTo>
                    <a:pt x="127" y="18"/>
                  </a:moveTo>
                  <a:cubicBezTo>
                    <a:pt x="127" y="8"/>
                    <a:pt x="120" y="0"/>
                    <a:pt x="109" y="0"/>
                  </a:cubicBezTo>
                  <a:cubicBezTo>
                    <a:pt x="95" y="0"/>
                    <a:pt x="82" y="13"/>
                    <a:pt x="82" y="27"/>
                  </a:cubicBezTo>
                  <a:cubicBezTo>
                    <a:pt x="82" y="36"/>
                    <a:pt x="89" y="45"/>
                    <a:pt x="101" y="45"/>
                  </a:cubicBezTo>
                  <a:cubicBezTo>
                    <a:pt x="112" y="45"/>
                    <a:pt x="127" y="33"/>
                    <a:pt x="127" y="18"/>
                  </a:cubicBezTo>
                  <a:close/>
                  <a:moveTo>
                    <a:pt x="89" y="206"/>
                  </a:moveTo>
                  <a:cubicBezTo>
                    <a:pt x="95" y="191"/>
                    <a:pt x="95" y="190"/>
                    <a:pt x="100" y="177"/>
                  </a:cubicBezTo>
                  <a:cubicBezTo>
                    <a:pt x="104" y="167"/>
                    <a:pt x="107" y="160"/>
                    <a:pt x="107" y="151"/>
                  </a:cubicBezTo>
                  <a:cubicBezTo>
                    <a:pt x="107" y="128"/>
                    <a:pt x="91" y="110"/>
                    <a:pt x="66" y="110"/>
                  </a:cubicBezTo>
                  <a:cubicBezTo>
                    <a:pt x="19" y="110"/>
                    <a:pt x="0" y="182"/>
                    <a:pt x="0" y="186"/>
                  </a:cubicBezTo>
                  <a:cubicBezTo>
                    <a:pt x="0" y="191"/>
                    <a:pt x="5" y="191"/>
                    <a:pt x="6" y="191"/>
                  </a:cubicBezTo>
                  <a:cubicBezTo>
                    <a:pt x="11" y="191"/>
                    <a:pt x="11" y="190"/>
                    <a:pt x="14" y="182"/>
                  </a:cubicBezTo>
                  <a:cubicBezTo>
                    <a:pt x="27" y="136"/>
                    <a:pt x="47" y="121"/>
                    <a:pt x="64" y="121"/>
                  </a:cubicBezTo>
                  <a:cubicBezTo>
                    <a:pt x="68" y="121"/>
                    <a:pt x="77" y="121"/>
                    <a:pt x="77" y="137"/>
                  </a:cubicBezTo>
                  <a:cubicBezTo>
                    <a:pt x="77" y="147"/>
                    <a:pt x="73" y="158"/>
                    <a:pt x="71" y="163"/>
                  </a:cubicBezTo>
                  <a:cubicBezTo>
                    <a:pt x="67" y="175"/>
                    <a:pt x="45" y="233"/>
                    <a:pt x="37" y="255"/>
                  </a:cubicBezTo>
                  <a:cubicBezTo>
                    <a:pt x="32" y="268"/>
                    <a:pt x="25" y="284"/>
                    <a:pt x="25" y="295"/>
                  </a:cubicBezTo>
                  <a:cubicBezTo>
                    <a:pt x="25" y="318"/>
                    <a:pt x="42" y="336"/>
                    <a:pt x="66" y="336"/>
                  </a:cubicBezTo>
                  <a:cubicBezTo>
                    <a:pt x="113" y="336"/>
                    <a:pt x="132" y="263"/>
                    <a:pt x="132" y="259"/>
                  </a:cubicBezTo>
                  <a:cubicBezTo>
                    <a:pt x="132" y="254"/>
                    <a:pt x="127" y="254"/>
                    <a:pt x="126" y="254"/>
                  </a:cubicBezTo>
                  <a:cubicBezTo>
                    <a:pt x="121" y="254"/>
                    <a:pt x="121" y="255"/>
                    <a:pt x="118" y="263"/>
                  </a:cubicBezTo>
                  <a:cubicBezTo>
                    <a:pt x="109" y="294"/>
                    <a:pt x="93" y="325"/>
                    <a:pt x="67" y="325"/>
                  </a:cubicBezTo>
                  <a:cubicBezTo>
                    <a:pt x="59" y="325"/>
                    <a:pt x="55" y="320"/>
                    <a:pt x="55" y="308"/>
                  </a:cubicBezTo>
                  <a:cubicBezTo>
                    <a:pt x="55" y="296"/>
                    <a:pt x="58" y="289"/>
                    <a:pt x="70" y="258"/>
                  </a:cubicBezTo>
                  <a:lnTo>
                    <a:pt x="89" y="206"/>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5" name="Freeform 147">
              <a:extLst>
                <a:ext uri="{FF2B5EF4-FFF2-40B4-BE49-F238E27FC236}">
                  <a16:creationId xmlns:a16="http://schemas.microsoft.com/office/drawing/2014/main" id="{3D75C014-8C84-49AA-90D0-4413DB40DFC1}"/>
                </a:ext>
              </a:extLst>
            </p:cNvPr>
            <p:cNvSpPr>
              <a:spLocks/>
            </p:cNvSpPr>
            <p:nvPr>
              <p:custDataLst>
                <p:tags r:id="rId64"/>
              </p:custDataLst>
            </p:nvPr>
          </p:nvSpPr>
          <p:spPr bwMode="auto">
            <a:xfrm>
              <a:off x="4070350" y="4957763"/>
              <a:ext cx="215900" cy="219075"/>
            </a:xfrm>
            <a:custGeom>
              <a:avLst/>
              <a:gdLst>
                <a:gd name="T0" fmla="*/ 176 w 331"/>
                <a:gd name="T1" fmla="*/ 176 h 332"/>
                <a:gd name="T2" fmla="*/ 315 w 331"/>
                <a:gd name="T3" fmla="*/ 176 h 332"/>
                <a:gd name="T4" fmla="*/ 331 w 331"/>
                <a:gd name="T5" fmla="*/ 166 h 332"/>
                <a:gd name="T6" fmla="*/ 315 w 331"/>
                <a:gd name="T7" fmla="*/ 156 h 332"/>
                <a:gd name="T8" fmla="*/ 176 w 331"/>
                <a:gd name="T9" fmla="*/ 156 h 332"/>
                <a:gd name="T10" fmla="*/ 176 w 331"/>
                <a:gd name="T11" fmla="*/ 17 h 332"/>
                <a:gd name="T12" fmla="*/ 166 w 331"/>
                <a:gd name="T13" fmla="*/ 0 h 332"/>
                <a:gd name="T14" fmla="*/ 156 w 331"/>
                <a:gd name="T15" fmla="*/ 17 h 332"/>
                <a:gd name="T16" fmla="*/ 156 w 331"/>
                <a:gd name="T17" fmla="*/ 156 h 332"/>
                <a:gd name="T18" fmla="*/ 16 w 331"/>
                <a:gd name="T19" fmla="*/ 156 h 332"/>
                <a:gd name="T20" fmla="*/ 0 w 331"/>
                <a:gd name="T21" fmla="*/ 166 h 332"/>
                <a:gd name="T22" fmla="*/ 16 w 331"/>
                <a:gd name="T23" fmla="*/ 176 h 332"/>
                <a:gd name="T24" fmla="*/ 156 w 331"/>
                <a:gd name="T25" fmla="*/ 176 h 332"/>
                <a:gd name="T26" fmla="*/ 156 w 331"/>
                <a:gd name="T27" fmla="*/ 316 h 332"/>
                <a:gd name="T28" fmla="*/ 166 w 331"/>
                <a:gd name="T29" fmla="*/ 332 h 332"/>
                <a:gd name="T30" fmla="*/ 176 w 331"/>
                <a:gd name="T31" fmla="*/ 316 h 332"/>
                <a:gd name="T32" fmla="*/ 176 w 331"/>
                <a:gd name="T33" fmla="*/ 176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31" h="332">
                  <a:moveTo>
                    <a:pt x="176" y="176"/>
                  </a:moveTo>
                  <a:lnTo>
                    <a:pt x="315" y="176"/>
                  </a:lnTo>
                  <a:cubicBezTo>
                    <a:pt x="322" y="176"/>
                    <a:pt x="331" y="176"/>
                    <a:pt x="331" y="166"/>
                  </a:cubicBezTo>
                  <a:cubicBezTo>
                    <a:pt x="331" y="156"/>
                    <a:pt x="322" y="156"/>
                    <a:pt x="315" y="156"/>
                  </a:cubicBezTo>
                  <a:lnTo>
                    <a:pt x="176" y="156"/>
                  </a:lnTo>
                  <a:lnTo>
                    <a:pt x="176" y="17"/>
                  </a:lnTo>
                  <a:cubicBezTo>
                    <a:pt x="176" y="10"/>
                    <a:pt x="176" y="0"/>
                    <a:pt x="166" y="0"/>
                  </a:cubicBezTo>
                  <a:cubicBezTo>
                    <a:pt x="156" y="0"/>
                    <a:pt x="156" y="10"/>
                    <a:pt x="156" y="17"/>
                  </a:cubicBezTo>
                  <a:lnTo>
                    <a:pt x="156" y="156"/>
                  </a:lnTo>
                  <a:lnTo>
                    <a:pt x="16" y="156"/>
                  </a:lnTo>
                  <a:cubicBezTo>
                    <a:pt x="9" y="156"/>
                    <a:pt x="0" y="156"/>
                    <a:pt x="0" y="166"/>
                  </a:cubicBezTo>
                  <a:cubicBezTo>
                    <a:pt x="0" y="176"/>
                    <a:pt x="9" y="176"/>
                    <a:pt x="16" y="176"/>
                  </a:cubicBezTo>
                  <a:lnTo>
                    <a:pt x="156" y="176"/>
                  </a:lnTo>
                  <a:lnTo>
                    <a:pt x="156" y="316"/>
                  </a:lnTo>
                  <a:cubicBezTo>
                    <a:pt x="156" y="323"/>
                    <a:pt x="156" y="332"/>
                    <a:pt x="166" y="332"/>
                  </a:cubicBezTo>
                  <a:cubicBezTo>
                    <a:pt x="176" y="332"/>
                    <a:pt x="176" y="323"/>
                    <a:pt x="176" y="316"/>
                  </a:cubicBezTo>
                  <a:lnTo>
                    <a:pt x="176" y="176"/>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6" name="Freeform 148">
              <a:extLst>
                <a:ext uri="{FF2B5EF4-FFF2-40B4-BE49-F238E27FC236}">
                  <a16:creationId xmlns:a16="http://schemas.microsoft.com/office/drawing/2014/main" id="{A265F359-D556-44D9-954B-6D0957495D3A}"/>
                </a:ext>
              </a:extLst>
            </p:cNvPr>
            <p:cNvSpPr>
              <a:spLocks/>
            </p:cNvSpPr>
            <p:nvPr>
              <p:custDataLst>
                <p:tags r:id="rId65"/>
              </p:custDataLst>
            </p:nvPr>
          </p:nvSpPr>
          <p:spPr bwMode="auto">
            <a:xfrm>
              <a:off x="4406900" y="4930775"/>
              <a:ext cx="106363" cy="219075"/>
            </a:xfrm>
            <a:custGeom>
              <a:avLst/>
              <a:gdLst>
                <a:gd name="T0" fmla="*/ 102 w 165"/>
                <a:gd name="T1" fmla="*/ 13 h 332"/>
                <a:gd name="T2" fmla="*/ 91 w 165"/>
                <a:gd name="T3" fmla="*/ 0 h 332"/>
                <a:gd name="T4" fmla="*/ 0 w 165"/>
                <a:gd name="T5" fmla="*/ 32 h 332"/>
                <a:gd name="T6" fmla="*/ 0 w 165"/>
                <a:gd name="T7" fmla="*/ 47 h 332"/>
                <a:gd name="T8" fmla="*/ 66 w 165"/>
                <a:gd name="T9" fmla="*/ 34 h 332"/>
                <a:gd name="T10" fmla="*/ 66 w 165"/>
                <a:gd name="T11" fmla="*/ 293 h 332"/>
                <a:gd name="T12" fmla="*/ 19 w 165"/>
                <a:gd name="T13" fmla="*/ 317 h 332"/>
                <a:gd name="T14" fmla="*/ 3 w 165"/>
                <a:gd name="T15" fmla="*/ 317 h 332"/>
                <a:gd name="T16" fmla="*/ 3 w 165"/>
                <a:gd name="T17" fmla="*/ 332 h 332"/>
                <a:gd name="T18" fmla="*/ 84 w 165"/>
                <a:gd name="T19" fmla="*/ 331 h 332"/>
                <a:gd name="T20" fmla="*/ 165 w 165"/>
                <a:gd name="T21" fmla="*/ 332 h 332"/>
                <a:gd name="T22" fmla="*/ 165 w 165"/>
                <a:gd name="T23" fmla="*/ 317 h 332"/>
                <a:gd name="T24" fmla="*/ 149 w 165"/>
                <a:gd name="T25" fmla="*/ 317 h 332"/>
                <a:gd name="T26" fmla="*/ 102 w 165"/>
                <a:gd name="T27" fmla="*/ 293 h 332"/>
                <a:gd name="T28" fmla="*/ 102 w 165"/>
                <a:gd name="T29" fmla="*/ 13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5" h="332">
                  <a:moveTo>
                    <a:pt x="102" y="13"/>
                  </a:moveTo>
                  <a:cubicBezTo>
                    <a:pt x="102" y="1"/>
                    <a:pt x="102" y="0"/>
                    <a:pt x="91" y="0"/>
                  </a:cubicBezTo>
                  <a:cubicBezTo>
                    <a:pt x="60" y="32"/>
                    <a:pt x="16" y="32"/>
                    <a:pt x="0" y="32"/>
                  </a:cubicBezTo>
                  <a:lnTo>
                    <a:pt x="0" y="47"/>
                  </a:lnTo>
                  <a:cubicBezTo>
                    <a:pt x="10" y="47"/>
                    <a:pt x="40" y="47"/>
                    <a:pt x="66" y="34"/>
                  </a:cubicBezTo>
                  <a:lnTo>
                    <a:pt x="66" y="293"/>
                  </a:lnTo>
                  <a:cubicBezTo>
                    <a:pt x="66" y="311"/>
                    <a:pt x="64" y="317"/>
                    <a:pt x="19" y="317"/>
                  </a:cubicBezTo>
                  <a:lnTo>
                    <a:pt x="3" y="317"/>
                  </a:lnTo>
                  <a:lnTo>
                    <a:pt x="3" y="332"/>
                  </a:lnTo>
                  <a:cubicBezTo>
                    <a:pt x="21" y="331"/>
                    <a:pt x="64" y="331"/>
                    <a:pt x="84" y="331"/>
                  </a:cubicBezTo>
                  <a:cubicBezTo>
                    <a:pt x="104" y="331"/>
                    <a:pt x="147" y="331"/>
                    <a:pt x="165" y="332"/>
                  </a:cubicBezTo>
                  <a:lnTo>
                    <a:pt x="165" y="317"/>
                  </a:lnTo>
                  <a:lnTo>
                    <a:pt x="149" y="317"/>
                  </a:lnTo>
                  <a:cubicBezTo>
                    <a:pt x="104" y="317"/>
                    <a:pt x="102" y="311"/>
                    <a:pt x="102" y="293"/>
                  </a:cubicBezTo>
                  <a:lnTo>
                    <a:pt x="102" y="13"/>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7" name="Freeform 149">
              <a:extLst>
                <a:ext uri="{FF2B5EF4-FFF2-40B4-BE49-F238E27FC236}">
                  <a16:creationId xmlns:a16="http://schemas.microsoft.com/office/drawing/2014/main" id="{39CA6843-26E4-4FCC-9E60-93E95044F6DB}"/>
                </a:ext>
              </a:extLst>
            </p:cNvPr>
            <p:cNvSpPr>
              <a:spLocks/>
            </p:cNvSpPr>
            <p:nvPr>
              <p:custDataLst>
                <p:tags r:id="rId66"/>
              </p:custDataLst>
            </p:nvPr>
          </p:nvSpPr>
          <p:spPr bwMode="auto">
            <a:xfrm>
              <a:off x="4557712" y="4902200"/>
              <a:ext cx="76200" cy="331788"/>
            </a:xfrm>
            <a:custGeom>
              <a:avLst/>
              <a:gdLst>
                <a:gd name="T0" fmla="*/ 116 w 116"/>
                <a:gd name="T1" fmla="*/ 249 h 499"/>
                <a:gd name="T2" fmla="*/ 83 w 116"/>
                <a:gd name="T3" fmla="*/ 94 h 499"/>
                <a:gd name="T4" fmla="*/ 5 w 116"/>
                <a:gd name="T5" fmla="*/ 0 h 499"/>
                <a:gd name="T6" fmla="*/ 0 w 116"/>
                <a:gd name="T7" fmla="*/ 5 h 499"/>
                <a:gd name="T8" fmla="*/ 10 w 116"/>
                <a:gd name="T9" fmla="*/ 17 h 499"/>
                <a:gd name="T10" fmla="*/ 87 w 116"/>
                <a:gd name="T11" fmla="*/ 249 h 499"/>
                <a:gd name="T12" fmla="*/ 7 w 116"/>
                <a:gd name="T13" fmla="*/ 485 h 499"/>
                <a:gd name="T14" fmla="*/ 0 w 116"/>
                <a:gd name="T15" fmla="*/ 494 h 499"/>
                <a:gd name="T16" fmla="*/ 5 w 116"/>
                <a:gd name="T17" fmla="*/ 499 h 499"/>
                <a:gd name="T18" fmla="*/ 85 w 116"/>
                <a:gd name="T19" fmla="*/ 402 h 499"/>
                <a:gd name="T20" fmla="*/ 116 w 116"/>
                <a:gd name="T21" fmla="*/ 249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6" h="499">
                  <a:moveTo>
                    <a:pt x="116" y="249"/>
                  </a:moveTo>
                  <a:cubicBezTo>
                    <a:pt x="116" y="211"/>
                    <a:pt x="111" y="150"/>
                    <a:pt x="83" y="94"/>
                  </a:cubicBezTo>
                  <a:cubicBezTo>
                    <a:pt x="53" y="32"/>
                    <a:pt x="10" y="0"/>
                    <a:pt x="5" y="0"/>
                  </a:cubicBezTo>
                  <a:cubicBezTo>
                    <a:pt x="2" y="0"/>
                    <a:pt x="0" y="2"/>
                    <a:pt x="0" y="5"/>
                  </a:cubicBezTo>
                  <a:cubicBezTo>
                    <a:pt x="0" y="7"/>
                    <a:pt x="0" y="8"/>
                    <a:pt x="10" y="17"/>
                  </a:cubicBezTo>
                  <a:cubicBezTo>
                    <a:pt x="59" y="66"/>
                    <a:pt x="87" y="145"/>
                    <a:pt x="87" y="249"/>
                  </a:cubicBezTo>
                  <a:cubicBezTo>
                    <a:pt x="87" y="335"/>
                    <a:pt x="69" y="422"/>
                    <a:pt x="7" y="485"/>
                  </a:cubicBezTo>
                  <a:cubicBezTo>
                    <a:pt x="0" y="491"/>
                    <a:pt x="0" y="492"/>
                    <a:pt x="0" y="494"/>
                  </a:cubicBezTo>
                  <a:cubicBezTo>
                    <a:pt x="0" y="497"/>
                    <a:pt x="2" y="499"/>
                    <a:pt x="5" y="499"/>
                  </a:cubicBezTo>
                  <a:cubicBezTo>
                    <a:pt x="10" y="499"/>
                    <a:pt x="55" y="465"/>
                    <a:pt x="85" y="402"/>
                  </a:cubicBezTo>
                  <a:cubicBezTo>
                    <a:pt x="110" y="347"/>
                    <a:pt x="116" y="291"/>
                    <a:pt x="116" y="249"/>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8" name="Freeform 150">
              <a:extLst>
                <a:ext uri="{FF2B5EF4-FFF2-40B4-BE49-F238E27FC236}">
                  <a16:creationId xmlns:a16="http://schemas.microsoft.com/office/drawing/2014/main" id="{8EE9B6ED-0775-49E1-8387-D090EA69DCB9}"/>
                </a:ext>
              </a:extLst>
            </p:cNvPr>
            <p:cNvSpPr>
              <a:spLocks/>
            </p:cNvSpPr>
            <p:nvPr>
              <p:custDataLst>
                <p:tags r:id="rId67"/>
              </p:custDataLst>
            </p:nvPr>
          </p:nvSpPr>
          <p:spPr bwMode="auto">
            <a:xfrm>
              <a:off x="4765675" y="5060950"/>
              <a:ext cx="200025" cy="12700"/>
            </a:xfrm>
            <a:custGeom>
              <a:avLst/>
              <a:gdLst>
                <a:gd name="T0" fmla="*/ 287 w 305"/>
                <a:gd name="T1" fmla="*/ 20 h 20"/>
                <a:gd name="T2" fmla="*/ 305 w 305"/>
                <a:gd name="T3" fmla="*/ 10 h 20"/>
                <a:gd name="T4" fmla="*/ 287 w 305"/>
                <a:gd name="T5" fmla="*/ 0 h 20"/>
                <a:gd name="T6" fmla="*/ 17 w 305"/>
                <a:gd name="T7" fmla="*/ 0 h 20"/>
                <a:gd name="T8" fmla="*/ 0 w 305"/>
                <a:gd name="T9" fmla="*/ 10 h 20"/>
                <a:gd name="T10" fmla="*/ 17 w 305"/>
                <a:gd name="T11" fmla="*/ 20 h 20"/>
                <a:gd name="T12" fmla="*/ 287 w 305"/>
                <a:gd name="T13" fmla="*/ 20 h 20"/>
              </a:gdLst>
              <a:ahLst/>
              <a:cxnLst>
                <a:cxn ang="0">
                  <a:pos x="T0" y="T1"/>
                </a:cxn>
                <a:cxn ang="0">
                  <a:pos x="T2" y="T3"/>
                </a:cxn>
                <a:cxn ang="0">
                  <a:pos x="T4" y="T5"/>
                </a:cxn>
                <a:cxn ang="0">
                  <a:pos x="T6" y="T7"/>
                </a:cxn>
                <a:cxn ang="0">
                  <a:pos x="T8" y="T9"/>
                </a:cxn>
                <a:cxn ang="0">
                  <a:pos x="T10" y="T11"/>
                </a:cxn>
                <a:cxn ang="0">
                  <a:pos x="T12" y="T13"/>
                </a:cxn>
              </a:cxnLst>
              <a:rect l="0" t="0" r="r" b="b"/>
              <a:pathLst>
                <a:path w="305" h="20">
                  <a:moveTo>
                    <a:pt x="287" y="20"/>
                  </a:moveTo>
                  <a:cubicBezTo>
                    <a:pt x="296" y="20"/>
                    <a:pt x="305" y="20"/>
                    <a:pt x="305" y="10"/>
                  </a:cubicBezTo>
                  <a:cubicBezTo>
                    <a:pt x="305" y="0"/>
                    <a:pt x="296" y="0"/>
                    <a:pt x="287" y="0"/>
                  </a:cubicBezTo>
                  <a:lnTo>
                    <a:pt x="17" y="0"/>
                  </a:lnTo>
                  <a:cubicBezTo>
                    <a:pt x="9" y="0"/>
                    <a:pt x="0" y="0"/>
                    <a:pt x="0" y="10"/>
                  </a:cubicBezTo>
                  <a:cubicBezTo>
                    <a:pt x="0" y="20"/>
                    <a:pt x="9" y="20"/>
                    <a:pt x="17" y="20"/>
                  </a:cubicBezTo>
                  <a:lnTo>
                    <a:pt x="287" y="20"/>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9" name="Freeform 151">
              <a:extLst>
                <a:ext uri="{FF2B5EF4-FFF2-40B4-BE49-F238E27FC236}">
                  <a16:creationId xmlns:a16="http://schemas.microsoft.com/office/drawing/2014/main" id="{1C3E9077-5AD7-449F-9EE1-E3D9F1311ABB}"/>
                </a:ext>
              </a:extLst>
            </p:cNvPr>
            <p:cNvSpPr>
              <a:spLocks/>
            </p:cNvSpPr>
            <p:nvPr>
              <p:custDataLst>
                <p:tags r:id="rId68"/>
              </p:custDataLst>
            </p:nvPr>
          </p:nvSpPr>
          <p:spPr bwMode="auto">
            <a:xfrm>
              <a:off x="5078412" y="5002213"/>
              <a:ext cx="185738" cy="150813"/>
            </a:xfrm>
            <a:custGeom>
              <a:avLst/>
              <a:gdLst>
                <a:gd name="T0" fmla="*/ 196 w 284"/>
                <a:gd name="T1" fmla="*/ 188 h 227"/>
                <a:gd name="T2" fmla="*/ 196 w 284"/>
                <a:gd name="T3" fmla="*/ 227 h 227"/>
                <a:gd name="T4" fmla="*/ 284 w 284"/>
                <a:gd name="T5" fmla="*/ 224 h 227"/>
                <a:gd name="T6" fmla="*/ 284 w 284"/>
                <a:gd name="T7" fmla="*/ 201 h 227"/>
                <a:gd name="T8" fmla="*/ 250 w 284"/>
                <a:gd name="T9" fmla="*/ 181 h 227"/>
                <a:gd name="T10" fmla="*/ 250 w 284"/>
                <a:gd name="T11" fmla="*/ 0 h 227"/>
                <a:gd name="T12" fmla="*/ 159 w 284"/>
                <a:gd name="T13" fmla="*/ 4 h 227"/>
                <a:gd name="T14" fmla="*/ 159 w 284"/>
                <a:gd name="T15" fmla="*/ 27 h 227"/>
                <a:gd name="T16" fmla="*/ 193 w 284"/>
                <a:gd name="T17" fmla="*/ 47 h 227"/>
                <a:gd name="T18" fmla="*/ 193 w 284"/>
                <a:gd name="T19" fmla="*/ 142 h 227"/>
                <a:gd name="T20" fmla="*/ 131 w 284"/>
                <a:gd name="T21" fmla="*/ 209 h 227"/>
                <a:gd name="T22" fmla="*/ 91 w 284"/>
                <a:gd name="T23" fmla="*/ 170 h 227"/>
                <a:gd name="T24" fmla="*/ 91 w 284"/>
                <a:gd name="T25" fmla="*/ 0 h 227"/>
                <a:gd name="T26" fmla="*/ 0 w 284"/>
                <a:gd name="T27" fmla="*/ 4 h 227"/>
                <a:gd name="T28" fmla="*/ 0 w 284"/>
                <a:gd name="T29" fmla="*/ 27 h 227"/>
                <a:gd name="T30" fmla="*/ 35 w 284"/>
                <a:gd name="T31" fmla="*/ 47 h 227"/>
                <a:gd name="T32" fmla="*/ 35 w 284"/>
                <a:gd name="T33" fmla="*/ 163 h 227"/>
                <a:gd name="T34" fmla="*/ 124 w 284"/>
                <a:gd name="T35" fmla="*/ 227 h 227"/>
                <a:gd name="T36" fmla="*/ 196 w 284"/>
                <a:gd name="T37" fmla="*/ 188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4" h="227">
                  <a:moveTo>
                    <a:pt x="196" y="188"/>
                  </a:moveTo>
                  <a:lnTo>
                    <a:pt x="196" y="227"/>
                  </a:lnTo>
                  <a:lnTo>
                    <a:pt x="284" y="224"/>
                  </a:lnTo>
                  <a:lnTo>
                    <a:pt x="284" y="201"/>
                  </a:lnTo>
                  <a:cubicBezTo>
                    <a:pt x="253" y="201"/>
                    <a:pt x="250" y="201"/>
                    <a:pt x="250" y="181"/>
                  </a:cubicBezTo>
                  <a:lnTo>
                    <a:pt x="250" y="0"/>
                  </a:lnTo>
                  <a:lnTo>
                    <a:pt x="159" y="4"/>
                  </a:lnTo>
                  <a:lnTo>
                    <a:pt x="159" y="27"/>
                  </a:lnTo>
                  <a:cubicBezTo>
                    <a:pt x="190" y="27"/>
                    <a:pt x="193" y="27"/>
                    <a:pt x="193" y="47"/>
                  </a:cubicBezTo>
                  <a:lnTo>
                    <a:pt x="193" y="142"/>
                  </a:lnTo>
                  <a:cubicBezTo>
                    <a:pt x="193" y="183"/>
                    <a:pt x="168" y="209"/>
                    <a:pt x="131" y="209"/>
                  </a:cubicBezTo>
                  <a:cubicBezTo>
                    <a:pt x="93" y="209"/>
                    <a:pt x="91" y="197"/>
                    <a:pt x="91" y="170"/>
                  </a:cubicBezTo>
                  <a:lnTo>
                    <a:pt x="91" y="0"/>
                  </a:lnTo>
                  <a:lnTo>
                    <a:pt x="0" y="4"/>
                  </a:lnTo>
                  <a:lnTo>
                    <a:pt x="0" y="27"/>
                  </a:lnTo>
                  <a:cubicBezTo>
                    <a:pt x="31" y="27"/>
                    <a:pt x="35" y="27"/>
                    <a:pt x="35" y="47"/>
                  </a:cubicBezTo>
                  <a:lnTo>
                    <a:pt x="35" y="163"/>
                  </a:lnTo>
                  <a:cubicBezTo>
                    <a:pt x="35" y="216"/>
                    <a:pt x="75" y="227"/>
                    <a:pt x="124" y="227"/>
                  </a:cubicBezTo>
                  <a:cubicBezTo>
                    <a:pt x="137" y="227"/>
                    <a:pt x="173" y="227"/>
                    <a:pt x="196" y="188"/>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0" name="Freeform 152">
              <a:extLst>
                <a:ext uri="{FF2B5EF4-FFF2-40B4-BE49-F238E27FC236}">
                  <a16:creationId xmlns:a16="http://schemas.microsoft.com/office/drawing/2014/main" id="{86886CA7-FEC6-4435-9801-340340CB82D1}"/>
                </a:ext>
              </a:extLst>
            </p:cNvPr>
            <p:cNvSpPr>
              <a:spLocks/>
            </p:cNvSpPr>
            <p:nvPr>
              <p:custDataLst>
                <p:tags r:id="rId69"/>
              </p:custDataLst>
            </p:nvPr>
          </p:nvSpPr>
          <p:spPr bwMode="auto">
            <a:xfrm>
              <a:off x="5303837" y="4902200"/>
              <a:ext cx="76200" cy="331788"/>
            </a:xfrm>
            <a:custGeom>
              <a:avLst/>
              <a:gdLst>
                <a:gd name="T0" fmla="*/ 116 w 116"/>
                <a:gd name="T1" fmla="*/ 494 h 499"/>
                <a:gd name="T2" fmla="*/ 108 w 116"/>
                <a:gd name="T3" fmla="*/ 483 h 499"/>
                <a:gd name="T4" fmla="*/ 29 w 116"/>
                <a:gd name="T5" fmla="*/ 249 h 499"/>
                <a:gd name="T6" fmla="*/ 110 w 116"/>
                <a:gd name="T7" fmla="*/ 14 h 499"/>
                <a:gd name="T8" fmla="*/ 116 w 116"/>
                <a:gd name="T9" fmla="*/ 5 h 499"/>
                <a:gd name="T10" fmla="*/ 111 w 116"/>
                <a:gd name="T11" fmla="*/ 0 h 499"/>
                <a:gd name="T12" fmla="*/ 32 w 116"/>
                <a:gd name="T13" fmla="*/ 97 h 499"/>
                <a:gd name="T14" fmla="*/ 0 w 116"/>
                <a:gd name="T15" fmla="*/ 249 h 499"/>
                <a:gd name="T16" fmla="*/ 33 w 116"/>
                <a:gd name="T17" fmla="*/ 405 h 499"/>
                <a:gd name="T18" fmla="*/ 111 w 116"/>
                <a:gd name="T19" fmla="*/ 499 h 499"/>
                <a:gd name="T20" fmla="*/ 116 w 116"/>
                <a:gd name="T21" fmla="*/ 494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6" h="499">
                  <a:moveTo>
                    <a:pt x="116" y="494"/>
                  </a:moveTo>
                  <a:cubicBezTo>
                    <a:pt x="116" y="492"/>
                    <a:pt x="116" y="491"/>
                    <a:pt x="108" y="483"/>
                  </a:cubicBezTo>
                  <a:cubicBezTo>
                    <a:pt x="45" y="420"/>
                    <a:pt x="29" y="326"/>
                    <a:pt x="29" y="249"/>
                  </a:cubicBezTo>
                  <a:cubicBezTo>
                    <a:pt x="29" y="163"/>
                    <a:pt x="48" y="76"/>
                    <a:pt x="110" y="14"/>
                  </a:cubicBezTo>
                  <a:cubicBezTo>
                    <a:pt x="116" y="8"/>
                    <a:pt x="116" y="7"/>
                    <a:pt x="116" y="5"/>
                  </a:cubicBezTo>
                  <a:cubicBezTo>
                    <a:pt x="116" y="2"/>
                    <a:pt x="114" y="0"/>
                    <a:pt x="111" y="0"/>
                  </a:cubicBezTo>
                  <a:cubicBezTo>
                    <a:pt x="106" y="0"/>
                    <a:pt x="61" y="34"/>
                    <a:pt x="32" y="97"/>
                  </a:cubicBezTo>
                  <a:cubicBezTo>
                    <a:pt x="6" y="152"/>
                    <a:pt x="0" y="208"/>
                    <a:pt x="0" y="249"/>
                  </a:cubicBezTo>
                  <a:cubicBezTo>
                    <a:pt x="0" y="288"/>
                    <a:pt x="6" y="349"/>
                    <a:pt x="33" y="405"/>
                  </a:cubicBezTo>
                  <a:cubicBezTo>
                    <a:pt x="63" y="466"/>
                    <a:pt x="106" y="499"/>
                    <a:pt x="111" y="499"/>
                  </a:cubicBezTo>
                  <a:cubicBezTo>
                    <a:pt x="114" y="499"/>
                    <a:pt x="116" y="497"/>
                    <a:pt x="116" y="494"/>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1" name="Freeform 153">
              <a:extLst>
                <a:ext uri="{FF2B5EF4-FFF2-40B4-BE49-F238E27FC236}">
                  <a16:creationId xmlns:a16="http://schemas.microsoft.com/office/drawing/2014/main" id="{04407F1D-A774-499B-B9BB-7D7E774B9FE7}"/>
                </a:ext>
              </a:extLst>
            </p:cNvPr>
            <p:cNvSpPr>
              <a:spLocks noEditPoints="1"/>
            </p:cNvSpPr>
            <p:nvPr>
              <p:custDataLst>
                <p:tags r:id="rId70"/>
              </p:custDataLst>
            </p:nvPr>
          </p:nvSpPr>
          <p:spPr bwMode="auto">
            <a:xfrm>
              <a:off x="5408612" y="4932363"/>
              <a:ext cx="85725" cy="222250"/>
            </a:xfrm>
            <a:custGeom>
              <a:avLst/>
              <a:gdLst>
                <a:gd name="T0" fmla="*/ 127 w 132"/>
                <a:gd name="T1" fmla="*/ 18 h 336"/>
                <a:gd name="T2" fmla="*/ 109 w 132"/>
                <a:gd name="T3" fmla="*/ 0 h 336"/>
                <a:gd name="T4" fmla="*/ 82 w 132"/>
                <a:gd name="T5" fmla="*/ 27 h 336"/>
                <a:gd name="T6" fmla="*/ 101 w 132"/>
                <a:gd name="T7" fmla="*/ 45 h 336"/>
                <a:gd name="T8" fmla="*/ 127 w 132"/>
                <a:gd name="T9" fmla="*/ 18 h 336"/>
                <a:gd name="T10" fmla="*/ 89 w 132"/>
                <a:gd name="T11" fmla="*/ 206 h 336"/>
                <a:gd name="T12" fmla="*/ 100 w 132"/>
                <a:gd name="T13" fmla="*/ 177 h 336"/>
                <a:gd name="T14" fmla="*/ 107 w 132"/>
                <a:gd name="T15" fmla="*/ 151 h 336"/>
                <a:gd name="T16" fmla="*/ 66 w 132"/>
                <a:gd name="T17" fmla="*/ 110 h 336"/>
                <a:gd name="T18" fmla="*/ 0 w 132"/>
                <a:gd name="T19" fmla="*/ 186 h 336"/>
                <a:gd name="T20" fmla="*/ 6 w 132"/>
                <a:gd name="T21" fmla="*/ 191 h 336"/>
                <a:gd name="T22" fmla="*/ 14 w 132"/>
                <a:gd name="T23" fmla="*/ 182 h 336"/>
                <a:gd name="T24" fmla="*/ 65 w 132"/>
                <a:gd name="T25" fmla="*/ 121 h 336"/>
                <a:gd name="T26" fmla="*/ 77 w 132"/>
                <a:gd name="T27" fmla="*/ 137 h 336"/>
                <a:gd name="T28" fmla="*/ 72 w 132"/>
                <a:gd name="T29" fmla="*/ 163 h 336"/>
                <a:gd name="T30" fmla="*/ 37 w 132"/>
                <a:gd name="T31" fmla="*/ 255 h 336"/>
                <a:gd name="T32" fmla="*/ 26 w 132"/>
                <a:gd name="T33" fmla="*/ 295 h 336"/>
                <a:gd name="T34" fmla="*/ 67 w 132"/>
                <a:gd name="T35" fmla="*/ 336 h 336"/>
                <a:gd name="T36" fmla="*/ 132 w 132"/>
                <a:gd name="T37" fmla="*/ 259 h 336"/>
                <a:gd name="T38" fmla="*/ 126 w 132"/>
                <a:gd name="T39" fmla="*/ 254 h 336"/>
                <a:gd name="T40" fmla="*/ 118 w 132"/>
                <a:gd name="T41" fmla="*/ 263 h 336"/>
                <a:gd name="T42" fmla="*/ 68 w 132"/>
                <a:gd name="T43" fmla="*/ 325 h 336"/>
                <a:gd name="T44" fmla="*/ 56 w 132"/>
                <a:gd name="T45" fmla="*/ 308 h 336"/>
                <a:gd name="T46" fmla="*/ 70 w 132"/>
                <a:gd name="T47" fmla="*/ 258 h 336"/>
                <a:gd name="T48" fmla="*/ 89 w 132"/>
                <a:gd name="T49" fmla="*/ 206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2" h="336">
                  <a:moveTo>
                    <a:pt x="127" y="18"/>
                  </a:moveTo>
                  <a:cubicBezTo>
                    <a:pt x="127" y="8"/>
                    <a:pt x="120" y="0"/>
                    <a:pt x="109" y="0"/>
                  </a:cubicBezTo>
                  <a:cubicBezTo>
                    <a:pt x="95" y="0"/>
                    <a:pt x="82" y="13"/>
                    <a:pt x="82" y="27"/>
                  </a:cubicBezTo>
                  <a:cubicBezTo>
                    <a:pt x="82" y="36"/>
                    <a:pt x="89" y="45"/>
                    <a:pt x="101" y="45"/>
                  </a:cubicBezTo>
                  <a:cubicBezTo>
                    <a:pt x="112" y="45"/>
                    <a:pt x="127" y="33"/>
                    <a:pt x="127" y="18"/>
                  </a:cubicBezTo>
                  <a:close/>
                  <a:moveTo>
                    <a:pt x="89" y="206"/>
                  </a:moveTo>
                  <a:cubicBezTo>
                    <a:pt x="95" y="191"/>
                    <a:pt x="95" y="190"/>
                    <a:pt x="100" y="177"/>
                  </a:cubicBezTo>
                  <a:cubicBezTo>
                    <a:pt x="104" y="167"/>
                    <a:pt x="107" y="160"/>
                    <a:pt x="107" y="151"/>
                  </a:cubicBezTo>
                  <a:cubicBezTo>
                    <a:pt x="107" y="128"/>
                    <a:pt x="91" y="110"/>
                    <a:pt x="66" y="110"/>
                  </a:cubicBezTo>
                  <a:cubicBezTo>
                    <a:pt x="19" y="110"/>
                    <a:pt x="0" y="182"/>
                    <a:pt x="0" y="186"/>
                  </a:cubicBezTo>
                  <a:cubicBezTo>
                    <a:pt x="0" y="191"/>
                    <a:pt x="5" y="191"/>
                    <a:pt x="6" y="191"/>
                  </a:cubicBezTo>
                  <a:cubicBezTo>
                    <a:pt x="11" y="191"/>
                    <a:pt x="12" y="190"/>
                    <a:pt x="14" y="182"/>
                  </a:cubicBezTo>
                  <a:cubicBezTo>
                    <a:pt x="28" y="136"/>
                    <a:pt x="48" y="121"/>
                    <a:pt x="65" y="121"/>
                  </a:cubicBezTo>
                  <a:cubicBezTo>
                    <a:pt x="69" y="121"/>
                    <a:pt x="77" y="121"/>
                    <a:pt x="77" y="137"/>
                  </a:cubicBezTo>
                  <a:cubicBezTo>
                    <a:pt x="77" y="147"/>
                    <a:pt x="74" y="158"/>
                    <a:pt x="72" y="163"/>
                  </a:cubicBezTo>
                  <a:cubicBezTo>
                    <a:pt x="68" y="175"/>
                    <a:pt x="45" y="233"/>
                    <a:pt x="37" y="255"/>
                  </a:cubicBezTo>
                  <a:cubicBezTo>
                    <a:pt x="32" y="268"/>
                    <a:pt x="26" y="284"/>
                    <a:pt x="26" y="295"/>
                  </a:cubicBezTo>
                  <a:cubicBezTo>
                    <a:pt x="26" y="318"/>
                    <a:pt x="43" y="336"/>
                    <a:pt x="67" y="336"/>
                  </a:cubicBezTo>
                  <a:cubicBezTo>
                    <a:pt x="113" y="336"/>
                    <a:pt x="132" y="263"/>
                    <a:pt x="132" y="259"/>
                  </a:cubicBezTo>
                  <a:cubicBezTo>
                    <a:pt x="132" y="254"/>
                    <a:pt x="127" y="254"/>
                    <a:pt x="126" y="254"/>
                  </a:cubicBezTo>
                  <a:cubicBezTo>
                    <a:pt x="121" y="254"/>
                    <a:pt x="121" y="255"/>
                    <a:pt x="118" y="263"/>
                  </a:cubicBezTo>
                  <a:cubicBezTo>
                    <a:pt x="109" y="294"/>
                    <a:pt x="93" y="325"/>
                    <a:pt x="68" y="325"/>
                  </a:cubicBezTo>
                  <a:cubicBezTo>
                    <a:pt x="59" y="325"/>
                    <a:pt x="56" y="320"/>
                    <a:pt x="56" y="308"/>
                  </a:cubicBezTo>
                  <a:cubicBezTo>
                    <a:pt x="56" y="296"/>
                    <a:pt x="59" y="289"/>
                    <a:pt x="70" y="258"/>
                  </a:cubicBezTo>
                  <a:lnTo>
                    <a:pt x="89" y="206"/>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2" name="Freeform 154">
              <a:extLst>
                <a:ext uri="{FF2B5EF4-FFF2-40B4-BE49-F238E27FC236}">
                  <a16:creationId xmlns:a16="http://schemas.microsoft.com/office/drawing/2014/main" id="{AAC08ECC-108C-49B6-8EC1-CD5134E1B1F7}"/>
                </a:ext>
              </a:extLst>
            </p:cNvPr>
            <p:cNvSpPr>
              <a:spLocks/>
            </p:cNvSpPr>
            <p:nvPr>
              <p:custDataLst>
                <p:tags r:id="rId71"/>
              </p:custDataLst>
            </p:nvPr>
          </p:nvSpPr>
          <p:spPr bwMode="auto">
            <a:xfrm>
              <a:off x="5529262" y="4902200"/>
              <a:ext cx="74613" cy="331788"/>
            </a:xfrm>
            <a:custGeom>
              <a:avLst/>
              <a:gdLst>
                <a:gd name="T0" fmla="*/ 115 w 115"/>
                <a:gd name="T1" fmla="*/ 249 h 499"/>
                <a:gd name="T2" fmla="*/ 83 w 115"/>
                <a:gd name="T3" fmla="*/ 94 h 499"/>
                <a:gd name="T4" fmla="*/ 5 w 115"/>
                <a:gd name="T5" fmla="*/ 0 h 499"/>
                <a:gd name="T6" fmla="*/ 0 w 115"/>
                <a:gd name="T7" fmla="*/ 5 h 499"/>
                <a:gd name="T8" fmla="*/ 9 w 115"/>
                <a:gd name="T9" fmla="*/ 17 h 499"/>
                <a:gd name="T10" fmla="*/ 87 w 115"/>
                <a:gd name="T11" fmla="*/ 249 h 499"/>
                <a:gd name="T12" fmla="*/ 6 w 115"/>
                <a:gd name="T13" fmla="*/ 485 h 499"/>
                <a:gd name="T14" fmla="*/ 0 w 115"/>
                <a:gd name="T15" fmla="*/ 494 h 499"/>
                <a:gd name="T16" fmla="*/ 5 w 115"/>
                <a:gd name="T17" fmla="*/ 499 h 499"/>
                <a:gd name="T18" fmla="*/ 84 w 115"/>
                <a:gd name="T19" fmla="*/ 402 h 499"/>
                <a:gd name="T20" fmla="*/ 115 w 115"/>
                <a:gd name="T21" fmla="*/ 249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5" h="499">
                  <a:moveTo>
                    <a:pt x="115" y="249"/>
                  </a:moveTo>
                  <a:cubicBezTo>
                    <a:pt x="115" y="211"/>
                    <a:pt x="110" y="150"/>
                    <a:pt x="83" y="94"/>
                  </a:cubicBezTo>
                  <a:cubicBezTo>
                    <a:pt x="53" y="32"/>
                    <a:pt x="10" y="0"/>
                    <a:pt x="5" y="0"/>
                  </a:cubicBezTo>
                  <a:cubicBezTo>
                    <a:pt x="2" y="0"/>
                    <a:pt x="0" y="2"/>
                    <a:pt x="0" y="5"/>
                  </a:cubicBezTo>
                  <a:cubicBezTo>
                    <a:pt x="0" y="7"/>
                    <a:pt x="0" y="8"/>
                    <a:pt x="9" y="17"/>
                  </a:cubicBezTo>
                  <a:cubicBezTo>
                    <a:pt x="58" y="66"/>
                    <a:pt x="87" y="145"/>
                    <a:pt x="87" y="249"/>
                  </a:cubicBezTo>
                  <a:cubicBezTo>
                    <a:pt x="87" y="335"/>
                    <a:pt x="68" y="422"/>
                    <a:pt x="6" y="485"/>
                  </a:cubicBezTo>
                  <a:cubicBezTo>
                    <a:pt x="0" y="491"/>
                    <a:pt x="0" y="492"/>
                    <a:pt x="0" y="494"/>
                  </a:cubicBezTo>
                  <a:cubicBezTo>
                    <a:pt x="0" y="497"/>
                    <a:pt x="2" y="499"/>
                    <a:pt x="5" y="499"/>
                  </a:cubicBezTo>
                  <a:cubicBezTo>
                    <a:pt x="10" y="499"/>
                    <a:pt x="55" y="465"/>
                    <a:pt x="84" y="402"/>
                  </a:cubicBezTo>
                  <a:cubicBezTo>
                    <a:pt x="109" y="347"/>
                    <a:pt x="115" y="291"/>
                    <a:pt x="115" y="249"/>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3" name="Freeform 155">
              <a:extLst>
                <a:ext uri="{FF2B5EF4-FFF2-40B4-BE49-F238E27FC236}">
                  <a16:creationId xmlns:a16="http://schemas.microsoft.com/office/drawing/2014/main" id="{FFF6FB6E-5716-4364-9FFC-08925973E9DE}"/>
                </a:ext>
              </a:extLst>
            </p:cNvPr>
            <p:cNvSpPr>
              <a:spLocks noEditPoints="1"/>
            </p:cNvSpPr>
            <p:nvPr>
              <p:custDataLst>
                <p:tags r:id="rId72"/>
              </p:custDataLst>
            </p:nvPr>
          </p:nvSpPr>
          <p:spPr bwMode="auto">
            <a:xfrm>
              <a:off x="5680075" y="4902200"/>
              <a:ext cx="76200" cy="331788"/>
            </a:xfrm>
            <a:custGeom>
              <a:avLst/>
              <a:gdLst>
                <a:gd name="T0" fmla="*/ 20 w 117"/>
                <a:gd name="T1" fmla="*/ 17 h 499"/>
                <a:gd name="T2" fmla="*/ 10 w 117"/>
                <a:gd name="T3" fmla="*/ 0 h 499"/>
                <a:gd name="T4" fmla="*/ 0 w 117"/>
                <a:gd name="T5" fmla="*/ 19 h 499"/>
                <a:gd name="T6" fmla="*/ 0 w 117"/>
                <a:gd name="T7" fmla="*/ 480 h 499"/>
                <a:gd name="T8" fmla="*/ 10 w 117"/>
                <a:gd name="T9" fmla="*/ 499 h 499"/>
                <a:gd name="T10" fmla="*/ 20 w 117"/>
                <a:gd name="T11" fmla="*/ 482 h 499"/>
                <a:gd name="T12" fmla="*/ 20 w 117"/>
                <a:gd name="T13" fmla="*/ 17 h 499"/>
                <a:gd name="T14" fmla="*/ 117 w 117"/>
                <a:gd name="T15" fmla="*/ 19 h 499"/>
                <a:gd name="T16" fmla="*/ 107 w 117"/>
                <a:gd name="T17" fmla="*/ 0 h 499"/>
                <a:gd name="T18" fmla="*/ 97 w 117"/>
                <a:gd name="T19" fmla="*/ 17 h 499"/>
                <a:gd name="T20" fmla="*/ 97 w 117"/>
                <a:gd name="T21" fmla="*/ 482 h 499"/>
                <a:gd name="T22" fmla="*/ 107 w 117"/>
                <a:gd name="T23" fmla="*/ 499 h 499"/>
                <a:gd name="T24" fmla="*/ 117 w 117"/>
                <a:gd name="T25" fmla="*/ 480 h 499"/>
                <a:gd name="T26" fmla="*/ 117 w 117"/>
                <a:gd name="T27" fmla="*/ 19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7" h="499">
                  <a:moveTo>
                    <a:pt x="20" y="17"/>
                  </a:moveTo>
                  <a:cubicBezTo>
                    <a:pt x="20" y="9"/>
                    <a:pt x="20" y="0"/>
                    <a:pt x="10" y="0"/>
                  </a:cubicBezTo>
                  <a:cubicBezTo>
                    <a:pt x="0" y="0"/>
                    <a:pt x="0" y="11"/>
                    <a:pt x="0" y="19"/>
                  </a:cubicBezTo>
                  <a:lnTo>
                    <a:pt x="0" y="480"/>
                  </a:lnTo>
                  <a:cubicBezTo>
                    <a:pt x="0" y="488"/>
                    <a:pt x="0" y="499"/>
                    <a:pt x="10" y="499"/>
                  </a:cubicBezTo>
                  <a:cubicBezTo>
                    <a:pt x="20" y="499"/>
                    <a:pt x="20" y="490"/>
                    <a:pt x="20" y="482"/>
                  </a:cubicBezTo>
                  <a:lnTo>
                    <a:pt x="20" y="17"/>
                  </a:lnTo>
                  <a:close/>
                  <a:moveTo>
                    <a:pt x="117" y="19"/>
                  </a:moveTo>
                  <a:cubicBezTo>
                    <a:pt x="117" y="11"/>
                    <a:pt x="117" y="0"/>
                    <a:pt x="107" y="0"/>
                  </a:cubicBezTo>
                  <a:cubicBezTo>
                    <a:pt x="97" y="0"/>
                    <a:pt x="97" y="9"/>
                    <a:pt x="97" y="17"/>
                  </a:cubicBezTo>
                  <a:lnTo>
                    <a:pt x="97" y="482"/>
                  </a:lnTo>
                  <a:cubicBezTo>
                    <a:pt x="97" y="490"/>
                    <a:pt x="97" y="499"/>
                    <a:pt x="107" y="499"/>
                  </a:cubicBezTo>
                  <a:cubicBezTo>
                    <a:pt x="117" y="499"/>
                    <a:pt x="117" y="488"/>
                    <a:pt x="117" y="480"/>
                  </a:cubicBezTo>
                  <a:lnTo>
                    <a:pt x="117" y="19"/>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4" name="Freeform 156">
              <a:extLst>
                <a:ext uri="{FF2B5EF4-FFF2-40B4-BE49-F238E27FC236}">
                  <a16:creationId xmlns:a16="http://schemas.microsoft.com/office/drawing/2014/main" id="{BB39C15F-78FC-4C86-9A8F-5E1DF990A955}"/>
                </a:ext>
              </a:extLst>
            </p:cNvPr>
            <p:cNvSpPr>
              <a:spLocks/>
            </p:cNvSpPr>
            <p:nvPr>
              <p:custDataLst>
                <p:tags r:id="rId73"/>
              </p:custDataLst>
            </p:nvPr>
          </p:nvSpPr>
          <p:spPr bwMode="auto">
            <a:xfrm>
              <a:off x="5813425" y="4830763"/>
              <a:ext cx="101600" cy="153988"/>
            </a:xfrm>
            <a:custGeom>
              <a:avLst/>
              <a:gdLst>
                <a:gd name="T0" fmla="*/ 154 w 154"/>
                <a:gd name="T1" fmla="*/ 168 h 232"/>
                <a:gd name="T2" fmla="*/ 142 w 154"/>
                <a:gd name="T3" fmla="*/ 168 h 232"/>
                <a:gd name="T4" fmla="*/ 133 w 154"/>
                <a:gd name="T5" fmla="*/ 200 h 232"/>
                <a:gd name="T6" fmla="*/ 99 w 154"/>
                <a:gd name="T7" fmla="*/ 202 h 232"/>
                <a:gd name="T8" fmla="*/ 35 w 154"/>
                <a:gd name="T9" fmla="*/ 202 h 232"/>
                <a:gd name="T10" fmla="*/ 104 w 154"/>
                <a:gd name="T11" fmla="*/ 143 h 232"/>
                <a:gd name="T12" fmla="*/ 154 w 154"/>
                <a:gd name="T13" fmla="*/ 68 h 232"/>
                <a:gd name="T14" fmla="*/ 73 w 154"/>
                <a:gd name="T15" fmla="*/ 0 h 232"/>
                <a:gd name="T16" fmla="*/ 0 w 154"/>
                <a:gd name="T17" fmla="*/ 63 h 232"/>
                <a:gd name="T18" fmla="*/ 19 w 154"/>
                <a:gd name="T19" fmla="*/ 82 h 232"/>
                <a:gd name="T20" fmla="*/ 37 w 154"/>
                <a:gd name="T21" fmla="*/ 64 h 232"/>
                <a:gd name="T22" fmla="*/ 17 w 154"/>
                <a:gd name="T23" fmla="*/ 45 h 232"/>
                <a:gd name="T24" fmla="*/ 67 w 154"/>
                <a:gd name="T25" fmla="*/ 13 h 232"/>
                <a:gd name="T26" fmla="*/ 120 w 154"/>
                <a:gd name="T27" fmla="*/ 68 h 232"/>
                <a:gd name="T28" fmla="*/ 88 w 154"/>
                <a:gd name="T29" fmla="*/ 135 h 232"/>
                <a:gd name="T30" fmla="*/ 4 w 154"/>
                <a:gd name="T31" fmla="*/ 218 h 232"/>
                <a:gd name="T32" fmla="*/ 0 w 154"/>
                <a:gd name="T33" fmla="*/ 232 h 232"/>
                <a:gd name="T34" fmla="*/ 144 w 154"/>
                <a:gd name="T35" fmla="*/ 232 h 232"/>
                <a:gd name="T36" fmla="*/ 154 w 154"/>
                <a:gd name="T37" fmla="*/ 168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4" h="232">
                  <a:moveTo>
                    <a:pt x="154" y="168"/>
                  </a:moveTo>
                  <a:lnTo>
                    <a:pt x="142" y="168"/>
                  </a:lnTo>
                  <a:cubicBezTo>
                    <a:pt x="141" y="176"/>
                    <a:pt x="138" y="196"/>
                    <a:pt x="133" y="200"/>
                  </a:cubicBezTo>
                  <a:cubicBezTo>
                    <a:pt x="131" y="202"/>
                    <a:pt x="104" y="202"/>
                    <a:pt x="99" y="202"/>
                  </a:cubicBezTo>
                  <a:lnTo>
                    <a:pt x="35" y="202"/>
                  </a:lnTo>
                  <a:cubicBezTo>
                    <a:pt x="71" y="170"/>
                    <a:pt x="83" y="160"/>
                    <a:pt x="104" y="143"/>
                  </a:cubicBezTo>
                  <a:cubicBezTo>
                    <a:pt x="130" y="123"/>
                    <a:pt x="154" y="101"/>
                    <a:pt x="154" y="68"/>
                  </a:cubicBezTo>
                  <a:cubicBezTo>
                    <a:pt x="154" y="26"/>
                    <a:pt x="117" y="0"/>
                    <a:pt x="73" y="0"/>
                  </a:cubicBezTo>
                  <a:cubicBezTo>
                    <a:pt x="29" y="0"/>
                    <a:pt x="0" y="30"/>
                    <a:pt x="0" y="63"/>
                  </a:cubicBezTo>
                  <a:cubicBezTo>
                    <a:pt x="0" y="80"/>
                    <a:pt x="15" y="82"/>
                    <a:pt x="19" y="82"/>
                  </a:cubicBezTo>
                  <a:cubicBezTo>
                    <a:pt x="27" y="82"/>
                    <a:pt x="37" y="76"/>
                    <a:pt x="37" y="64"/>
                  </a:cubicBezTo>
                  <a:cubicBezTo>
                    <a:pt x="37" y="57"/>
                    <a:pt x="35" y="45"/>
                    <a:pt x="17" y="45"/>
                  </a:cubicBezTo>
                  <a:cubicBezTo>
                    <a:pt x="27" y="20"/>
                    <a:pt x="51" y="13"/>
                    <a:pt x="67" y="13"/>
                  </a:cubicBezTo>
                  <a:cubicBezTo>
                    <a:pt x="102" y="13"/>
                    <a:pt x="120" y="40"/>
                    <a:pt x="120" y="68"/>
                  </a:cubicBezTo>
                  <a:cubicBezTo>
                    <a:pt x="120" y="98"/>
                    <a:pt x="99" y="123"/>
                    <a:pt x="88" y="135"/>
                  </a:cubicBezTo>
                  <a:lnTo>
                    <a:pt x="4" y="218"/>
                  </a:lnTo>
                  <a:cubicBezTo>
                    <a:pt x="0" y="221"/>
                    <a:pt x="0" y="222"/>
                    <a:pt x="0" y="232"/>
                  </a:cubicBezTo>
                  <a:lnTo>
                    <a:pt x="144" y="232"/>
                  </a:lnTo>
                  <a:lnTo>
                    <a:pt x="154" y="168"/>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5" name="Freeform 157">
              <a:extLst>
                <a:ext uri="{FF2B5EF4-FFF2-40B4-BE49-F238E27FC236}">
                  <a16:creationId xmlns:a16="http://schemas.microsoft.com/office/drawing/2014/main" id="{257BB2D7-9AEB-4CF1-8741-9ED08BD9BB82}"/>
                </a:ext>
              </a:extLst>
            </p:cNvPr>
            <p:cNvSpPr>
              <a:spLocks/>
            </p:cNvSpPr>
            <p:nvPr>
              <p:custDataLst>
                <p:tags r:id="rId74"/>
              </p:custDataLst>
            </p:nvPr>
          </p:nvSpPr>
          <p:spPr bwMode="auto">
            <a:xfrm>
              <a:off x="6062662" y="4972050"/>
              <a:ext cx="198438" cy="192088"/>
            </a:xfrm>
            <a:custGeom>
              <a:avLst/>
              <a:gdLst>
                <a:gd name="T0" fmla="*/ 296 w 305"/>
                <a:gd name="T1" fmla="*/ 155 h 289"/>
                <a:gd name="T2" fmla="*/ 305 w 305"/>
                <a:gd name="T3" fmla="*/ 144 h 289"/>
                <a:gd name="T4" fmla="*/ 296 w 305"/>
                <a:gd name="T5" fmla="*/ 133 h 289"/>
                <a:gd name="T6" fmla="*/ 19 w 305"/>
                <a:gd name="T7" fmla="*/ 3 h 289"/>
                <a:gd name="T8" fmla="*/ 10 w 305"/>
                <a:gd name="T9" fmla="*/ 0 h 289"/>
                <a:gd name="T10" fmla="*/ 0 w 305"/>
                <a:gd name="T11" fmla="*/ 10 h 289"/>
                <a:gd name="T12" fmla="*/ 10 w 305"/>
                <a:gd name="T13" fmla="*/ 21 h 289"/>
                <a:gd name="T14" fmla="*/ 272 w 305"/>
                <a:gd name="T15" fmla="*/ 144 h 289"/>
                <a:gd name="T16" fmla="*/ 10 w 305"/>
                <a:gd name="T17" fmla="*/ 268 h 289"/>
                <a:gd name="T18" fmla="*/ 0 w 305"/>
                <a:gd name="T19" fmla="*/ 279 h 289"/>
                <a:gd name="T20" fmla="*/ 10 w 305"/>
                <a:gd name="T21" fmla="*/ 289 h 289"/>
                <a:gd name="T22" fmla="*/ 19 w 305"/>
                <a:gd name="T23" fmla="*/ 286 h 289"/>
                <a:gd name="T24" fmla="*/ 296 w 305"/>
                <a:gd name="T25" fmla="*/ 155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05" h="289">
                  <a:moveTo>
                    <a:pt x="296" y="155"/>
                  </a:moveTo>
                  <a:cubicBezTo>
                    <a:pt x="301" y="153"/>
                    <a:pt x="305" y="150"/>
                    <a:pt x="305" y="144"/>
                  </a:cubicBezTo>
                  <a:cubicBezTo>
                    <a:pt x="305" y="138"/>
                    <a:pt x="301" y="136"/>
                    <a:pt x="296" y="133"/>
                  </a:cubicBezTo>
                  <a:lnTo>
                    <a:pt x="19" y="3"/>
                  </a:lnTo>
                  <a:cubicBezTo>
                    <a:pt x="13" y="0"/>
                    <a:pt x="12" y="0"/>
                    <a:pt x="10" y="0"/>
                  </a:cubicBezTo>
                  <a:cubicBezTo>
                    <a:pt x="5" y="0"/>
                    <a:pt x="0" y="4"/>
                    <a:pt x="0" y="10"/>
                  </a:cubicBezTo>
                  <a:cubicBezTo>
                    <a:pt x="0" y="14"/>
                    <a:pt x="3" y="17"/>
                    <a:pt x="10" y="21"/>
                  </a:cubicBezTo>
                  <a:lnTo>
                    <a:pt x="272" y="144"/>
                  </a:lnTo>
                  <a:lnTo>
                    <a:pt x="10" y="268"/>
                  </a:lnTo>
                  <a:cubicBezTo>
                    <a:pt x="3" y="272"/>
                    <a:pt x="0" y="275"/>
                    <a:pt x="0" y="279"/>
                  </a:cubicBezTo>
                  <a:cubicBezTo>
                    <a:pt x="0" y="285"/>
                    <a:pt x="5" y="289"/>
                    <a:pt x="10" y="289"/>
                  </a:cubicBezTo>
                  <a:cubicBezTo>
                    <a:pt x="12" y="289"/>
                    <a:pt x="13" y="289"/>
                    <a:pt x="19" y="286"/>
                  </a:cubicBezTo>
                  <a:lnTo>
                    <a:pt x="296" y="155"/>
                  </a:ln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6" name="Freeform 158">
              <a:extLst>
                <a:ext uri="{FF2B5EF4-FFF2-40B4-BE49-F238E27FC236}">
                  <a16:creationId xmlns:a16="http://schemas.microsoft.com/office/drawing/2014/main" id="{6E373366-FFB2-45A2-A8BA-E20D6F84AE20}"/>
                </a:ext>
              </a:extLst>
            </p:cNvPr>
            <p:cNvSpPr>
              <a:spLocks noEditPoints="1"/>
            </p:cNvSpPr>
            <p:nvPr>
              <p:custDataLst>
                <p:tags r:id="rId75"/>
              </p:custDataLst>
            </p:nvPr>
          </p:nvSpPr>
          <p:spPr bwMode="auto">
            <a:xfrm>
              <a:off x="6391275" y="4930775"/>
              <a:ext cx="138113" cy="227013"/>
            </a:xfrm>
            <a:custGeom>
              <a:avLst/>
              <a:gdLst>
                <a:gd name="T0" fmla="*/ 210 w 210"/>
                <a:gd name="T1" fmla="*/ 173 h 343"/>
                <a:gd name="T2" fmla="*/ 190 w 210"/>
                <a:gd name="T3" fmla="*/ 56 h 343"/>
                <a:gd name="T4" fmla="*/ 105 w 210"/>
                <a:gd name="T5" fmla="*/ 0 h 343"/>
                <a:gd name="T6" fmla="*/ 19 w 210"/>
                <a:gd name="T7" fmla="*/ 59 h 343"/>
                <a:gd name="T8" fmla="*/ 0 w 210"/>
                <a:gd name="T9" fmla="*/ 173 h 343"/>
                <a:gd name="T10" fmla="*/ 23 w 210"/>
                <a:gd name="T11" fmla="*/ 293 h 343"/>
                <a:gd name="T12" fmla="*/ 105 w 210"/>
                <a:gd name="T13" fmla="*/ 343 h 343"/>
                <a:gd name="T14" fmla="*/ 192 w 210"/>
                <a:gd name="T15" fmla="*/ 285 h 343"/>
                <a:gd name="T16" fmla="*/ 210 w 210"/>
                <a:gd name="T17" fmla="*/ 173 h 343"/>
                <a:gd name="T18" fmla="*/ 105 w 210"/>
                <a:gd name="T19" fmla="*/ 332 h 343"/>
                <a:gd name="T20" fmla="*/ 47 w 210"/>
                <a:gd name="T21" fmla="*/ 272 h 343"/>
                <a:gd name="T22" fmla="*/ 42 w 210"/>
                <a:gd name="T23" fmla="*/ 167 h 343"/>
                <a:gd name="T24" fmla="*/ 46 w 210"/>
                <a:gd name="T25" fmla="*/ 75 h 343"/>
                <a:gd name="T26" fmla="*/ 105 w 210"/>
                <a:gd name="T27" fmla="*/ 11 h 343"/>
                <a:gd name="T28" fmla="*/ 164 w 210"/>
                <a:gd name="T29" fmla="*/ 69 h 343"/>
                <a:gd name="T30" fmla="*/ 169 w 210"/>
                <a:gd name="T31" fmla="*/ 167 h 343"/>
                <a:gd name="T32" fmla="*/ 163 w 210"/>
                <a:gd name="T33" fmla="*/ 270 h 343"/>
                <a:gd name="T34" fmla="*/ 105 w 210"/>
                <a:gd name="T35" fmla="*/ 332 h 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0" h="343">
                  <a:moveTo>
                    <a:pt x="210" y="173"/>
                  </a:moveTo>
                  <a:cubicBezTo>
                    <a:pt x="210" y="133"/>
                    <a:pt x="208" y="93"/>
                    <a:pt x="190" y="56"/>
                  </a:cubicBezTo>
                  <a:cubicBezTo>
                    <a:pt x="167" y="8"/>
                    <a:pt x="126" y="0"/>
                    <a:pt x="105" y="0"/>
                  </a:cubicBezTo>
                  <a:cubicBezTo>
                    <a:pt x="76" y="0"/>
                    <a:pt x="39" y="13"/>
                    <a:pt x="19" y="59"/>
                  </a:cubicBezTo>
                  <a:cubicBezTo>
                    <a:pt x="3" y="94"/>
                    <a:pt x="0" y="133"/>
                    <a:pt x="0" y="173"/>
                  </a:cubicBezTo>
                  <a:cubicBezTo>
                    <a:pt x="0" y="210"/>
                    <a:pt x="2" y="255"/>
                    <a:pt x="23" y="293"/>
                  </a:cubicBezTo>
                  <a:cubicBezTo>
                    <a:pt x="44" y="333"/>
                    <a:pt x="81" y="343"/>
                    <a:pt x="105" y="343"/>
                  </a:cubicBezTo>
                  <a:cubicBezTo>
                    <a:pt x="132" y="343"/>
                    <a:pt x="170" y="333"/>
                    <a:pt x="192" y="285"/>
                  </a:cubicBezTo>
                  <a:cubicBezTo>
                    <a:pt x="208" y="251"/>
                    <a:pt x="210" y="212"/>
                    <a:pt x="210" y="173"/>
                  </a:cubicBezTo>
                  <a:close/>
                  <a:moveTo>
                    <a:pt x="105" y="332"/>
                  </a:moveTo>
                  <a:cubicBezTo>
                    <a:pt x="86" y="332"/>
                    <a:pt x="56" y="320"/>
                    <a:pt x="47" y="272"/>
                  </a:cubicBezTo>
                  <a:cubicBezTo>
                    <a:pt x="42" y="242"/>
                    <a:pt x="42" y="196"/>
                    <a:pt x="42" y="167"/>
                  </a:cubicBezTo>
                  <a:cubicBezTo>
                    <a:pt x="42" y="135"/>
                    <a:pt x="42" y="102"/>
                    <a:pt x="46" y="75"/>
                  </a:cubicBezTo>
                  <a:cubicBezTo>
                    <a:pt x="55" y="15"/>
                    <a:pt x="93" y="11"/>
                    <a:pt x="105" y="11"/>
                  </a:cubicBezTo>
                  <a:cubicBezTo>
                    <a:pt x="121" y="11"/>
                    <a:pt x="154" y="20"/>
                    <a:pt x="164" y="69"/>
                  </a:cubicBezTo>
                  <a:cubicBezTo>
                    <a:pt x="169" y="97"/>
                    <a:pt x="169" y="135"/>
                    <a:pt x="169" y="167"/>
                  </a:cubicBezTo>
                  <a:cubicBezTo>
                    <a:pt x="169" y="204"/>
                    <a:pt x="169" y="238"/>
                    <a:pt x="163" y="270"/>
                  </a:cubicBezTo>
                  <a:cubicBezTo>
                    <a:pt x="156" y="317"/>
                    <a:pt x="127" y="332"/>
                    <a:pt x="105" y="332"/>
                  </a:cubicBezTo>
                </a:path>
              </a:pathLst>
            </a:custGeom>
            <a:solidFill>
              <a:srgbClr val="000000"/>
            </a:solidFill>
            <a:ln w="0">
              <a:noFill/>
              <a:prstDash val="solid"/>
              <a:round/>
              <a:headEnd/>
              <a:tailEnd/>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07" name="TextBox 206">
            <a:extLst>
              <a:ext uri="{FF2B5EF4-FFF2-40B4-BE49-F238E27FC236}">
                <a16:creationId xmlns:a16="http://schemas.microsoft.com/office/drawing/2014/main" id="{39BEEDEF-3AFE-42E2-A2E6-BFFD494D341E}"/>
              </a:ext>
            </a:extLst>
          </p:cNvPr>
          <p:cNvSpPr txBox="1"/>
          <p:nvPr/>
        </p:nvSpPr>
        <p:spPr>
          <a:xfrm>
            <a:off x="6528533" y="2533230"/>
            <a:ext cx="1907937" cy="307777"/>
          </a:xfrm>
          <a:prstGeom prst="rect">
            <a:avLst/>
          </a:prstGeom>
          <a:noFill/>
        </p:spPr>
        <p:txBody>
          <a:bodyPr wrap="square" rtlCol="0">
            <a:spAutoFit/>
          </a:bodyPr>
          <a:lstStyle/>
          <a:p>
            <a:r>
              <a:rPr lang="en-US" sz="1400" dirty="0">
                <a:solidFill>
                  <a:srgbClr val="0070C0"/>
                </a:solidFill>
              </a:rPr>
              <a:t>Regulation cost</a:t>
            </a:r>
            <a:endParaRPr lang="en-US" sz="2800" dirty="0">
              <a:solidFill>
                <a:srgbClr val="0070C0"/>
              </a:solidFill>
            </a:endParaRPr>
          </a:p>
        </p:txBody>
      </p:sp>
      <p:sp>
        <p:nvSpPr>
          <p:cNvPr id="208" name="TextBox 207">
            <a:extLst>
              <a:ext uri="{FF2B5EF4-FFF2-40B4-BE49-F238E27FC236}">
                <a16:creationId xmlns:a16="http://schemas.microsoft.com/office/drawing/2014/main" id="{B2D671FB-C1BD-43C0-B2CD-1011BA253F0C}"/>
              </a:ext>
            </a:extLst>
          </p:cNvPr>
          <p:cNvSpPr txBox="1"/>
          <p:nvPr/>
        </p:nvSpPr>
        <p:spPr>
          <a:xfrm>
            <a:off x="6553200" y="3731634"/>
            <a:ext cx="1907937" cy="307777"/>
          </a:xfrm>
          <a:prstGeom prst="rect">
            <a:avLst/>
          </a:prstGeom>
          <a:noFill/>
        </p:spPr>
        <p:txBody>
          <a:bodyPr wrap="square" rtlCol="0">
            <a:spAutoFit/>
          </a:bodyPr>
          <a:lstStyle/>
          <a:p>
            <a:r>
              <a:rPr lang="en-US" sz="1400" dirty="0">
                <a:solidFill>
                  <a:srgbClr val="0070C0"/>
                </a:solidFill>
              </a:rPr>
              <a:t>Velocity damping cost</a:t>
            </a:r>
            <a:endParaRPr lang="en-US" sz="2800" dirty="0">
              <a:solidFill>
                <a:srgbClr val="0070C0"/>
              </a:solidFill>
            </a:endParaRPr>
          </a:p>
        </p:txBody>
      </p:sp>
      <p:sp>
        <p:nvSpPr>
          <p:cNvPr id="209" name="TextBox 208">
            <a:extLst>
              <a:ext uri="{FF2B5EF4-FFF2-40B4-BE49-F238E27FC236}">
                <a16:creationId xmlns:a16="http://schemas.microsoft.com/office/drawing/2014/main" id="{8465DCD3-4481-4F84-A31F-374C310592A6}"/>
              </a:ext>
            </a:extLst>
          </p:cNvPr>
          <p:cNvSpPr txBox="1"/>
          <p:nvPr/>
        </p:nvSpPr>
        <p:spPr>
          <a:xfrm>
            <a:off x="6551731" y="4894478"/>
            <a:ext cx="1907937" cy="307777"/>
          </a:xfrm>
          <a:prstGeom prst="rect">
            <a:avLst/>
          </a:prstGeom>
          <a:noFill/>
        </p:spPr>
        <p:txBody>
          <a:bodyPr wrap="square" rtlCol="0">
            <a:spAutoFit/>
          </a:bodyPr>
          <a:lstStyle/>
          <a:p>
            <a:r>
              <a:rPr lang="en-US" sz="1400" dirty="0">
                <a:solidFill>
                  <a:srgbClr val="0070C0"/>
                </a:solidFill>
              </a:rPr>
              <a:t>Smoothness cost</a:t>
            </a:r>
            <a:endParaRPr lang="en-US" sz="2800" dirty="0">
              <a:solidFill>
                <a:srgbClr val="0070C0"/>
              </a:solidFill>
            </a:endParaRPr>
          </a:p>
        </p:txBody>
      </p:sp>
    </p:spTree>
    <p:extLst>
      <p:ext uri="{BB962C8B-B14F-4D97-AF65-F5344CB8AC3E}">
        <p14:creationId xmlns:p14="http://schemas.microsoft.com/office/powerpoint/2010/main" val="274507235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ORIGINALHEIGHT" val="7,046562"/>
  <p:tag name="ORIGINALWIDTH" val="28,13983"/>
  <p:tag name="LATEXADDIN" val="\documentclass{article}&#10;\usepackage{amsmath}&#10;\usepackage{physics}&#10;\usepackage{amsfonts}&#10;\usepackage{amssymb}&#10;\usepackage{mathtools}&#10;\pagestyle{empty}&#10;\begin{document}&#10;&#10;\begin{equation*}&#10;(\vb{q}, \vb*{\theta}) \in \mathbb{R}^{2N}&#10;\end{equation*}&#10;&#10;&#10;\end{document}"/>
  <p:tag name="IGUANATEXSIZE" val="20"/>
  <p:tag name="IGUANATEXCURSOR" val="243"/>
  <p:tag name="TRANSPARENCY" val="True"/>
  <p:tag name="FILENAME" val=""/>
  <p:tag name="LATEXENGINEID" val="0"/>
  <p:tag name="TEMPFOLDER" val="C:\Temp\"/>
  <p:tag name="LATEXFORMHEIGHT" val="312"/>
  <p:tag name="LATEXFORMWIDTH" val="384"/>
  <p:tag name="LATEXFORMWRAP" val="True"/>
  <p:tag name="BITMAPVECTOR" val="1"/>
</p:tagLst>
</file>

<file path=ppt/tags/tag10.xml><?xml version="1.0" encoding="utf-8"?>
<p:tagLst xmlns:a="http://schemas.openxmlformats.org/drawingml/2006/main" xmlns:r="http://schemas.openxmlformats.org/officeDocument/2006/relationships" xmlns:p="http://schemas.openxmlformats.org/presentationml/2006/main">
  <p:tag name="ORIGINALHEIGHT" val="2,951938"/>
  <p:tag name="ORIGINALWIDTH" val="3,279189"/>
  <p:tag name="EMFCHILD" val="True"/>
</p:tagLst>
</file>

<file path=ppt/tags/tag100.xml><?xml version="1.0" encoding="utf-8"?>
<p:tagLst xmlns:a="http://schemas.openxmlformats.org/drawingml/2006/main" xmlns:r="http://schemas.openxmlformats.org/officeDocument/2006/relationships" xmlns:p="http://schemas.openxmlformats.org/presentationml/2006/main">
  <p:tag name="ORIGINALHEIGHT" val="4,225008"/>
  <p:tag name="ORIGINALWIDTH" val="3,425008"/>
  <p:tag name="EMFCHILD" val="True"/>
</p:tagLst>
</file>

<file path=ppt/tags/tag1000.xml><?xml version="1.0" encoding="utf-8"?>
<p:tagLst xmlns:a="http://schemas.openxmlformats.org/drawingml/2006/main" xmlns:r="http://schemas.openxmlformats.org/officeDocument/2006/relationships" xmlns:p="http://schemas.openxmlformats.org/presentationml/2006/main">
  <p:tag name="ORIGINALHEIGHT" val="2,65626"/>
  <p:tag name="ORIGINALWIDTH" val="3"/>
  <p:tag name="EMFCHILD" val="True"/>
</p:tagLst>
</file>

<file path=ppt/tags/tag1001.xml><?xml version="1.0" encoding="utf-8"?>
<p:tagLst xmlns:a="http://schemas.openxmlformats.org/drawingml/2006/main" xmlns:r="http://schemas.openxmlformats.org/officeDocument/2006/relationships" xmlns:p="http://schemas.openxmlformats.org/presentationml/2006/main">
  <p:tag name="ORIGINALHEIGHT" val="0,25"/>
  <p:tag name="ORIGINALWIDTH" val="3,15626"/>
  <p:tag name="EMFCHILD" val="True"/>
</p:tagLst>
</file>

<file path=ppt/tags/tag1002.xml><?xml version="1.0" encoding="utf-8"?>
<p:tagLst xmlns:a="http://schemas.openxmlformats.org/drawingml/2006/main" xmlns:r="http://schemas.openxmlformats.org/officeDocument/2006/relationships" xmlns:p="http://schemas.openxmlformats.org/presentationml/2006/main">
  <p:tag name="ORIGINALHEIGHT" val="4,03126"/>
  <p:tag name="ORIGINALWIDTH" val="3,71876"/>
  <p:tag name="EMFCHILD" val="True"/>
</p:tagLst>
</file>

<file path=ppt/tags/tag1003.xml><?xml version="1.0" encoding="utf-8"?>
<p:tagLst xmlns:a="http://schemas.openxmlformats.org/drawingml/2006/main" xmlns:r="http://schemas.openxmlformats.org/officeDocument/2006/relationships" xmlns:p="http://schemas.openxmlformats.org/presentationml/2006/main">
  <p:tag name="ORIGINALHEIGHT" val="0,8437598"/>
  <p:tag name="ORIGINALWIDTH" val="1,90626"/>
  <p:tag name="EMFCHILD" val="True"/>
</p:tagLst>
</file>

<file path=ppt/tags/tag1004.xml><?xml version="1.0" encoding="utf-8"?>
<p:tagLst xmlns:a="http://schemas.openxmlformats.org/drawingml/2006/main" xmlns:r="http://schemas.openxmlformats.org/officeDocument/2006/relationships" xmlns:p="http://schemas.openxmlformats.org/presentationml/2006/main">
  <p:tag name="ORIGINALHEIGHT" val="4,15626"/>
  <p:tag name="ORIGINALWIDTH" val="2,59376"/>
  <p:tag name="EMFCHILD" val="True"/>
</p:tagLst>
</file>

<file path=ppt/tags/tag1005.xml><?xml version="1.0" encoding="utf-8"?>
<p:tagLst xmlns:a="http://schemas.openxmlformats.org/drawingml/2006/main" xmlns:r="http://schemas.openxmlformats.org/officeDocument/2006/relationships" xmlns:p="http://schemas.openxmlformats.org/presentationml/2006/main">
  <p:tag name="ORIGINALHEIGHT" val="3,71876"/>
  <p:tag name="ORIGINALWIDTH" val="4,125"/>
  <p:tag name="LATEXADDIN" val="\documentclass{article}&#10;\pagestyle{empty}&#10;&#10;\usepackage{amsfonts}&#10;\usepackage{amssymb}&#10;\usepackage{amsmath}&#10;\usepackage{mathtools}&#10;\usepackage{physics}&#10;&#10;% \let\vectorbold\relax&#10;% \DeclareDocumentCommand{\vectorbold}{ m }{\boldsymbol{#1}}&#10;\newcommand{\R}{\mathbb{R}}&#10;&#10;\begin{document}&#10;&#10;\begin{align*}&#10;    \vb{X} &amp; = (\vb{q} - \vb*{\theta}) \in \R^N \\&#10;    \vb{Y} &amp; = \vb*{\psi}(\vb{q} - \vb*{\theta}) \in \R^N&#10;\end{align*}&#10;&#10;\end{document}"/>
  <p:tag name="IGUANATEXSIZE" val="40"/>
  <p:tag name="IGUANATEXCURSOR" val="436"/>
  <p:tag name="TRANSPARENCY" val="True"/>
  <p:tag name="FILENAME" val=""/>
  <p:tag name="LATEXENGINEID" val="1"/>
  <p:tag name="TEMPFOLDER" val="C:\Temp\"/>
  <p:tag name="LATEXFORMHEIGHT" val="312"/>
  <p:tag name="LATEXFORMWIDTH" val="384"/>
  <p:tag name="LATEXFORMWRAP" val="True"/>
  <p:tag name="BITMAPVECTOR" val="1"/>
  <p:tag name="EMFCHILD" val="True"/>
</p:tagLst>
</file>

<file path=ppt/tags/tag1006.xml><?xml version="1.0" encoding="utf-8"?>
<p:tagLst xmlns:a="http://schemas.openxmlformats.org/drawingml/2006/main" xmlns:r="http://schemas.openxmlformats.org/officeDocument/2006/relationships" xmlns:p="http://schemas.openxmlformats.org/presentationml/2006/main">
  <p:tag name="ORIGINALHEIGHT" val="1,28126"/>
  <p:tag name="ORIGINALWIDTH" val="3,4375"/>
  <p:tag name="EMFCHILD" val="True"/>
</p:tagLst>
</file>

<file path=ppt/tags/tag1007.xml><?xml version="1.0" encoding="utf-8"?>
<p:tagLst xmlns:a="http://schemas.openxmlformats.org/drawingml/2006/main" xmlns:r="http://schemas.openxmlformats.org/officeDocument/2006/relationships" xmlns:p="http://schemas.openxmlformats.org/presentationml/2006/main">
  <p:tag name="ORIGINALHEIGHT" val="5,40626"/>
  <p:tag name="ORIGINALWIDTH" val="1,1875"/>
  <p:tag name="EMFCHILD" val="True"/>
</p:tagLst>
</file>

<file path=ppt/tags/tag1008.xml><?xml version="1.0" encoding="utf-8"?>
<p:tagLst xmlns:a="http://schemas.openxmlformats.org/drawingml/2006/main" xmlns:r="http://schemas.openxmlformats.org/officeDocument/2006/relationships" xmlns:p="http://schemas.openxmlformats.org/presentationml/2006/main">
  <p:tag name="ORIGINALHEIGHT" val="3,5"/>
  <p:tag name="ORIGINALWIDTH" val="2,90626"/>
  <p:tag name="EMFCHILD" val="True"/>
</p:tagLst>
</file>

<file path=ppt/tags/tag1009.xml><?xml version="1.0" encoding="utf-8"?>
<p:tagLst xmlns:a="http://schemas.openxmlformats.org/drawingml/2006/main" xmlns:r="http://schemas.openxmlformats.org/officeDocument/2006/relationships" xmlns:p="http://schemas.openxmlformats.org/presentationml/2006/main">
  <p:tag name="ORIGINALHEIGHT" val="0,2187598"/>
  <p:tag name="ORIGINALWIDTH" val="3,1875"/>
  <p:tag name="EMFCHILD" val="True"/>
</p:tagLst>
</file>

<file path=ppt/tags/tag101.xml><?xml version="1.0" encoding="utf-8"?>
<p:tagLst xmlns:a="http://schemas.openxmlformats.org/drawingml/2006/main" xmlns:r="http://schemas.openxmlformats.org/officeDocument/2006/relationships" xmlns:p="http://schemas.openxmlformats.org/presentationml/2006/main">
  <p:tag name="ORIGINALHEIGHT" val="4,5"/>
  <p:tag name="ORIGINALWIDTH" val="3,625008"/>
  <p:tag name="EMFCHILD" val="True"/>
</p:tagLst>
</file>

<file path=ppt/tags/tag1010.xml><?xml version="1.0" encoding="utf-8"?>
<p:tagLst xmlns:a="http://schemas.openxmlformats.org/drawingml/2006/main" xmlns:r="http://schemas.openxmlformats.org/officeDocument/2006/relationships" xmlns:p="http://schemas.openxmlformats.org/presentationml/2006/main">
  <p:tag name="ORIGINALHEIGHT" val="3,875"/>
  <p:tag name="ORIGINALWIDTH" val="2,59376"/>
  <p:tag name="EMFCHILD" val="True"/>
</p:tagLst>
</file>

<file path=ppt/tags/tag1011.xml><?xml version="1.0" encoding="utf-8"?>
<p:tagLst xmlns:a="http://schemas.openxmlformats.org/drawingml/2006/main" xmlns:r="http://schemas.openxmlformats.org/officeDocument/2006/relationships" xmlns:p="http://schemas.openxmlformats.org/presentationml/2006/main">
  <p:tag name="ORIGINALHEIGHT" val="5,40626"/>
  <p:tag name="ORIGINALWIDTH" val="1,21876"/>
  <p:tag name="EMFCHILD" val="True"/>
</p:tagLst>
</file>

<file path=ppt/tags/tag1012.xml><?xml version="1.0" encoding="utf-8"?>
<p:tagLst xmlns:a="http://schemas.openxmlformats.org/drawingml/2006/main" xmlns:r="http://schemas.openxmlformats.org/officeDocument/2006/relationships" xmlns:p="http://schemas.openxmlformats.org/presentationml/2006/main">
  <p:tag name="ORIGINALHEIGHT" val="3,125"/>
  <p:tag name="ORIGINALWIDTH" val="2,59376"/>
  <p:tag name="EMFCHILD" val="True"/>
</p:tagLst>
</file>

<file path=ppt/tags/tag1013.xml><?xml version="1.0" encoding="utf-8"?>
<p:tagLst xmlns:a="http://schemas.openxmlformats.org/drawingml/2006/main" xmlns:r="http://schemas.openxmlformats.org/officeDocument/2006/relationships" xmlns:p="http://schemas.openxmlformats.org/presentationml/2006/main">
  <p:tag name="ORIGINALHEIGHT" val="3,71876"/>
  <p:tag name="ORIGINALWIDTH" val="3,5625"/>
  <p:tag name="EMFCHILD" val="True"/>
</p:tagLst>
</file>

<file path=ppt/tags/tag1014.xml><?xml version="1.0" encoding="utf-8"?>
<p:tagLst xmlns:a="http://schemas.openxmlformats.org/drawingml/2006/main" xmlns:r="http://schemas.openxmlformats.org/officeDocument/2006/relationships" xmlns:p="http://schemas.openxmlformats.org/presentationml/2006/main">
  <p:tag name="ORIGINALHEIGHT" val="2,59376"/>
  <p:tag name="ORIGINALWIDTH" val="3,21876"/>
  <p:tag name="EMFCHILD" val="True"/>
</p:tagLst>
</file>

<file path=ppt/tags/tag1015.xml><?xml version="1.0" encoding="utf-8"?>
<p:tagLst xmlns:a="http://schemas.openxmlformats.org/drawingml/2006/main" xmlns:r="http://schemas.openxmlformats.org/officeDocument/2006/relationships" xmlns:p="http://schemas.openxmlformats.org/presentationml/2006/main">
  <p:tag name="ORIGINALHEIGHT" val="3,71876"/>
  <p:tag name="ORIGINALWIDTH" val="4,28126"/>
  <p:tag name="EMFCHILD" val="True"/>
</p:tagLst>
</file>

<file path=ppt/tags/tag1016.xml><?xml version="1.0" encoding="utf-8"?>
<p:tagLst xmlns:a="http://schemas.openxmlformats.org/drawingml/2006/main" xmlns:r="http://schemas.openxmlformats.org/officeDocument/2006/relationships" xmlns:p="http://schemas.openxmlformats.org/presentationml/2006/main">
  <p:tag name="ORIGINALHEIGHT" val="1,28126"/>
  <p:tag name="ORIGINALWIDTH" val="3,4375"/>
  <p:tag name="EMFCHILD" val="True"/>
</p:tagLst>
</file>

<file path=ppt/tags/tag1017.xml><?xml version="1.0" encoding="utf-8"?>
<p:tagLst xmlns:a="http://schemas.openxmlformats.org/drawingml/2006/main" xmlns:r="http://schemas.openxmlformats.org/officeDocument/2006/relationships" xmlns:p="http://schemas.openxmlformats.org/presentationml/2006/main">
  <p:tag name="ORIGINALHEIGHT" val="4,84376"/>
  <p:tag name="ORIGINALWIDTH" val="3,625"/>
  <p:tag name="EMFCHILD" val="True"/>
</p:tagLst>
</file>

<file path=ppt/tags/tag1018.xml><?xml version="1.0" encoding="utf-8"?>
<p:tagLst xmlns:a="http://schemas.openxmlformats.org/drawingml/2006/main" xmlns:r="http://schemas.openxmlformats.org/officeDocument/2006/relationships" xmlns:p="http://schemas.openxmlformats.org/presentationml/2006/main">
  <p:tag name="ORIGINALHEIGHT" val="5,4375"/>
  <p:tag name="ORIGINALWIDTH" val="1,21876"/>
  <p:tag name="EMFCHILD" val="True"/>
</p:tagLst>
</file>

<file path=ppt/tags/tag1019.xml><?xml version="1.0" encoding="utf-8"?>
<p:tagLst xmlns:a="http://schemas.openxmlformats.org/drawingml/2006/main" xmlns:r="http://schemas.openxmlformats.org/officeDocument/2006/relationships" xmlns:p="http://schemas.openxmlformats.org/presentationml/2006/main">
  <p:tag name="ORIGINALHEIGHT" val="3,5"/>
  <p:tag name="ORIGINALWIDTH" val="2,9375"/>
  <p:tag name="EMFCHILD" val="True"/>
</p:tagLst>
</file>

<file path=ppt/tags/tag102.xml><?xml version="1.0" encoding="utf-8"?>
<p:tagLst xmlns:a="http://schemas.openxmlformats.org/drawingml/2006/main" xmlns:r="http://schemas.openxmlformats.org/officeDocument/2006/relationships" xmlns:p="http://schemas.openxmlformats.org/presentationml/2006/main">
  <p:tag name="ORIGINALHEIGHT" val="1,975008"/>
  <p:tag name="ORIGINALWIDTH" val="1,55"/>
  <p:tag name="EMFCHILD" val="True"/>
</p:tagLst>
</file>

<file path=ppt/tags/tag1020.xml><?xml version="1.0" encoding="utf-8"?>
<p:tagLst xmlns:a="http://schemas.openxmlformats.org/drawingml/2006/main" xmlns:r="http://schemas.openxmlformats.org/officeDocument/2006/relationships" xmlns:p="http://schemas.openxmlformats.org/presentationml/2006/main">
  <p:tag name="ORIGINALHEIGHT" val="0,2187598"/>
  <p:tag name="ORIGINALWIDTH" val="3,15626"/>
  <p:tag name="EMFCHILD" val="True"/>
</p:tagLst>
</file>

<file path=ppt/tags/tag1021.xml><?xml version="1.0" encoding="utf-8"?>
<p:tagLst xmlns:a="http://schemas.openxmlformats.org/drawingml/2006/main" xmlns:r="http://schemas.openxmlformats.org/officeDocument/2006/relationships" xmlns:p="http://schemas.openxmlformats.org/presentationml/2006/main">
  <p:tag name="ORIGINALHEIGHT" val="3,84376"/>
  <p:tag name="ORIGINALWIDTH" val="2,59376"/>
  <p:tag name="EMFCHILD" val="True"/>
</p:tagLst>
</file>

<file path=ppt/tags/tag1022.xml><?xml version="1.0" encoding="utf-8"?>
<p:tagLst xmlns:a="http://schemas.openxmlformats.org/drawingml/2006/main" xmlns:r="http://schemas.openxmlformats.org/officeDocument/2006/relationships" xmlns:p="http://schemas.openxmlformats.org/presentationml/2006/main">
  <p:tag name="ORIGINALHEIGHT" val="5,4375"/>
  <p:tag name="ORIGINALWIDTH" val="1,1875"/>
  <p:tag name="EMFCHILD" val="True"/>
</p:tagLst>
</file>

<file path=ppt/tags/tag1023.xml><?xml version="1.0" encoding="utf-8"?>
<p:tagLst xmlns:a="http://schemas.openxmlformats.org/drawingml/2006/main" xmlns:r="http://schemas.openxmlformats.org/officeDocument/2006/relationships" xmlns:p="http://schemas.openxmlformats.org/presentationml/2006/main">
  <p:tag name="ORIGINALHEIGHT" val="3,125"/>
  <p:tag name="ORIGINALWIDTH" val="2,5625"/>
  <p:tag name="EMFCHILD" val="True"/>
</p:tagLst>
</file>

<file path=ppt/tags/tag1024.xml><?xml version="1.0" encoding="utf-8"?>
<p:tagLst xmlns:a="http://schemas.openxmlformats.org/drawingml/2006/main" xmlns:r="http://schemas.openxmlformats.org/officeDocument/2006/relationships" xmlns:p="http://schemas.openxmlformats.org/presentationml/2006/main">
  <p:tag name="ORIGINALHEIGHT" val="3,6875"/>
  <p:tag name="ORIGINALWIDTH" val="3,53126"/>
  <p:tag name="EMFCHILD" val="True"/>
</p:tagLst>
</file>

<file path=ppt/tags/tag1025.xml><?xml version="1.0" encoding="utf-8"?>
<p:tagLst xmlns:a="http://schemas.openxmlformats.org/drawingml/2006/main" xmlns:r="http://schemas.openxmlformats.org/officeDocument/2006/relationships" xmlns:p="http://schemas.openxmlformats.org/presentationml/2006/main">
  <p:tag name="ORIGINALHEIGHT" val="2,59376"/>
  <p:tag name="ORIGINALWIDTH" val="3,25"/>
  <p:tag name="EMFCHILD" val="True"/>
</p:tagLst>
</file>

<file path=ppt/tags/tag1026.xml><?xml version="1.0" encoding="utf-8"?>
<p:tagLst xmlns:a="http://schemas.openxmlformats.org/drawingml/2006/main" xmlns:r="http://schemas.openxmlformats.org/officeDocument/2006/relationships" xmlns:p="http://schemas.openxmlformats.org/presentationml/2006/main">
  <p:tag name="ORIGINALHEIGHT" val="6,900016"/>
  <p:tag name="ORIGINALWIDTH" val="81,85"/>
  <p:tag name="LATEXADDIN" val="\documentclass{article}&#10;\usepackage{amsfonts}&#10;\usepackage{amssymb}&#10;\usepackage{amsmath}&#10;\usepackage{mathtools}&#10;\usepackage{physics}&#10;\pagestyle{empty}&#10;\begin{document}&#10;&#10;\begin{align*}&#10;\vb*{\psi}(\vb{q} - \vb*{\theta}) = \vb{K}_1 (\vb{q} - \vb*{\theta}) + \vb{K}_2 (\vb{q} - \vb*{\theta})^3&#10;\end{align*}&#10;&#10;&#10;\end{document}"/>
  <p:tag name="IGUANATEXSIZE" val="50"/>
  <p:tag name="IGUANATEXCURSOR" val="131"/>
  <p:tag name="TRANSPARENCY" val="True"/>
  <p:tag name="FILENAME" val=""/>
  <p:tag name="LATEXENGINEID" val="1"/>
  <p:tag name="TEMPFOLDER" val="C:\Temp\"/>
  <p:tag name="LATEXFORMHEIGHT" val="312"/>
  <p:tag name="LATEXFORMWIDTH" val="384"/>
  <p:tag name="LATEXFORMWRAP" val="True"/>
  <p:tag name="BITMAPVECTOR" val="1"/>
</p:tagLst>
</file>

<file path=ppt/tags/tag1027.xml><?xml version="1.0" encoding="utf-8"?>
<p:tagLst xmlns:a="http://schemas.openxmlformats.org/drawingml/2006/main" xmlns:r="http://schemas.openxmlformats.org/officeDocument/2006/relationships" xmlns:p="http://schemas.openxmlformats.org/presentationml/2006/main">
  <p:tag name="ORIGINALHEIGHT" val="5,475008"/>
  <p:tag name="ORIGINALWIDTH" val="3,575008"/>
  <p:tag name="LATEXADDIN" val="\documentclass{article}&#10;\usepackage{amsfonts}&#10;\usepackage{amssymb}&#10;\usepackage{amsmath}&#10;\usepackage{mathtools}&#10;\usepackage{physics}&#10;\pagestyle{empty}&#10;\begin{document}&#10;&#10;\begin{align*}&#10;\vb*{\psi}(\vb{q} - \vb*{\theta}) = \vb{K}_1 (\vb{q} - \vb*{\theta}) + \vb{K}_2 (\vb{q} - \vb*{\theta})^3&#10;\end{align*}&#10;&#10;&#10;\end{document}"/>
  <p:tag name="IGUANATEXSIZE" val="50"/>
  <p:tag name="IGUANATEXCURSOR" val="131"/>
  <p:tag name="TRANSPARENCY" val="True"/>
  <p:tag name="FILENAME" val=""/>
  <p:tag name="LATEXENGINEID" val="1"/>
  <p:tag name="TEMPFOLDER" val="C:\Temp\"/>
  <p:tag name="LATEXFORMHEIGHT" val="312"/>
  <p:tag name="LATEXFORMWIDTH" val="384"/>
  <p:tag name="LATEXFORMWRAP" val="True"/>
  <p:tag name="BITMAPVECTOR" val="1"/>
  <p:tag name="EMFCHILD" val="True"/>
</p:tagLst>
</file>

<file path=ppt/tags/tag1028.xml><?xml version="1.0" encoding="utf-8"?>
<p:tagLst xmlns:a="http://schemas.openxmlformats.org/drawingml/2006/main" xmlns:r="http://schemas.openxmlformats.org/officeDocument/2006/relationships" xmlns:p="http://schemas.openxmlformats.org/presentationml/2006/main">
  <p:tag name="ORIGINALHEIGHT" val="6,125008"/>
  <p:tag name="ORIGINALWIDTH" val="1,2"/>
  <p:tag name="EMFCHILD" val="True"/>
</p:tagLst>
</file>

<file path=ppt/tags/tag1029.xml><?xml version="1.0" encoding="utf-8"?>
<p:tagLst xmlns:a="http://schemas.openxmlformats.org/drawingml/2006/main" xmlns:r="http://schemas.openxmlformats.org/officeDocument/2006/relationships" xmlns:p="http://schemas.openxmlformats.org/presentationml/2006/main">
  <p:tag name="ORIGINALHEIGHT" val="3,925008"/>
  <p:tag name="ORIGINALWIDTH" val="2,9"/>
  <p:tag name="EMFCHILD" val="True"/>
</p:tagLst>
</file>

<file path=ppt/tags/tag103.xml><?xml version="1.0" encoding="utf-8"?>
<p:tagLst xmlns:a="http://schemas.openxmlformats.org/drawingml/2006/main" xmlns:r="http://schemas.openxmlformats.org/officeDocument/2006/relationships" xmlns:p="http://schemas.openxmlformats.org/presentationml/2006/main">
  <p:tag name="ORIGINALHEIGHT" val="6,3"/>
  <p:tag name="ORIGINALWIDTH" val="1,2"/>
  <p:tag name="EMFCHILD" val="True"/>
</p:tagLst>
</file>

<file path=ppt/tags/tag1030.xml><?xml version="1.0" encoding="utf-8"?>
<p:tagLst xmlns:a="http://schemas.openxmlformats.org/drawingml/2006/main" xmlns:r="http://schemas.openxmlformats.org/officeDocument/2006/relationships" xmlns:p="http://schemas.openxmlformats.org/presentationml/2006/main">
  <p:tag name="ORIGINALHEIGHT" val="0,2250079"/>
  <p:tag name="ORIGINALWIDTH" val="3,125008"/>
  <p:tag name="EMFCHILD" val="True"/>
</p:tagLst>
</file>

<file path=ppt/tags/tag1031.xml><?xml version="1.0" encoding="utf-8"?>
<p:tagLst xmlns:a="http://schemas.openxmlformats.org/drawingml/2006/main" xmlns:r="http://schemas.openxmlformats.org/officeDocument/2006/relationships" xmlns:p="http://schemas.openxmlformats.org/presentationml/2006/main">
  <p:tag name="ORIGINALHEIGHT" val="4,35"/>
  <p:tag name="ORIGINALWIDTH" val="2,55"/>
  <p:tag name="EMFCHILD" val="True"/>
</p:tagLst>
</file>

<file path=ppt/tags/tag1032.xml><?xml version="1.0" encoding="utf-8"?>
<p:tagLst xmlns:a="http://schemas.openxmlformats.org/drawingml/2006/main" xmlns:r="http://schemas.openxmlformats.org/officeDocument/2006/relationships" xmlns:p="http://schemas.openxmlformats.org/presentationml/2006/main">
  <p:tag name="ORIGINALHEIGHT" val="6,125008"/>
  <p:tag name="ORIGINALWIDTH" val="1,175008"/>
  <p:tag name="EMFCHILD" val="True"/>
</p:tagLst>
</file>

<file path=ppt/tags/tag1033.xml><?xml version="1.0" encoding="utf-8"?>
<p:tagLst xmlns:a="http://schemas.openxmlformats.org/drawingml/2006/main" xmlns:r="http://schemas.openxmlformats.org/officeDocument/2006/relationships" xmlns:p="http://schemas.openxmlformats.org/presentationml/2006/main">
  <p:tag name="ORIGINALHEIGHT" val="1,425008"/>
  <p:tag name="ORIGINALWIDTH" val="3,425008"/>
  <p:tag name="EMFCHILD" val="True"/>
</p:tagLst>
</file>

<file path=ppt/tags/tag1034.xml><?xml version="1.0" encoding="utf-8"?>
<p:tagLst xmlns:a="http://schemas.openxmlformats.org/drawingml/2006/main" xmlns:r="http://schemas.openxmlformats.org/officeDocument/2006/relationships" xmlns:p="http://schemas.openxmlformats.org/presentationml/2006/main">
  <p:tag name="ORIGINALHEIGHT" val="4,2"/>
  <p:tag name="ORIGINALWIDTH" val="4,175008"/>
  <p:tag name="EMFCHILD" val="True"/>
</p:tagLst>
</file>

<file path=ppt/tags/tag1035.xml><?xml version="1.0" encoding="utf-8"?>
<p:tagLst xmlns:a="http://schemas.openxmlformats.org/drawingml/2006/main" xmlns:r="http://schemas.openxmlformats.org/officeDocument/2006/relationships" xmlns:p="http://schemas.openxmlformats.org/presentationml/2006/main">
  <p:tag name="ORIGINALHEIGHT" val="2,85"/>
  <p:tag name="ORIGINALWIDTH" val="1,3"/>
  <p:tag name="EMFCHILD" val="True"/>
</p:tagLst>
</file>

<file path=ppt/tags/tag1036.xml><?xml version="1.0" encoding="utf-8"?>
<p:tagLst xmlns:a="http://schemas.openxmlformats.org/drawingml/2006/main" xmlns:r="http://schemas.openxmlformats.org/officeDocument/2006/relationships" xmlns:p="http://schemas.openxmlformats.org/presentationml/2006/main">
  <p:tag name="ORIGINALHEIGHT" val="6,125008"/>
  <p:tag name="ORIGINALWIDTH" val="1,2"/>
  <p:tag name="EMFCHILD" val="True"/>
</p:tagLst>
</file>

<file path=ppt/tags/tag1037.xml><?xml version="1.0" encoding="utf-8"?>
<p:tagLst xmlns:a="http://schemas.openxmlformats.org/drawingml/2006/main" xmlns:r="http://schemas.openxmlformats.org/officeDocument/2006/relationships" xmlns:p="http://schemas.openxmlformats.org/presentationml/2006/main">
  <p:tag name="ORIGINALHEIGHT" val="3,925008"/>
  <p:tag name="ORIGINALWIDTH" val="2,875008"/>
  <p:tag name="EMFCHILD" val="True"/>
</p:tagLst>
</file>

<file path=ppt/tags/tag1038.xml><?xml version="1.0" encoding="utf-8"?>
<p:tagLst xmlns:a="http://schemas.openxmlformats.org/drawingml/2006/main" xmlns:r="http://schemas.openxmlformats.org/officeDocument/2006/relationships" xmlns:p="http://schemas.openxmlformats.org/presentationml/2006/main">
  <p:tag name="ORIGINALHEIGHT" val="0,2250079"/>
  <p:tag name="ORIGINALWIDTH" val="3,15"/>
  <p:tag name="EMFCHILD" val="True"/>
</p:tagLst>
</file>

<file path=ppt/tags/tag1039.xml><?xml version="1.0" encoding="utf-8"?>
<p:tagLst xmlns:a="http://schemas.openxmlformats.org/drawingml/2006/main" xmlns:r="http://schemas.openxmlformats.org/officeDocument/2006/relationships" xmlns:p="http://schemas.openxmlformats.org/presentationml/2006/main">
  <p:tag name="ORIGINALHEIGHT" val="4,35"/>
  <p:tag name="ORIGINALWIDTH" val="2,55"/>
  <p:tag name="EMFCHILD" val="True"/>
</p:tagLst>
</file>

<file path=ppt/tags/tag104.xml><?xml version="1.0" encoding="utf-8"?>
<p:tagLst xmlns:a="http://schemas.openxmlformats.org/drawingml/2006/main" xmlns:r="http://schemas.openxmlformats.org/officeDocument/2006/relationships" xmlns:p="http://schemas.openxmlformats.org/presentationml/2006/main">
  <p:tag name="ORIGINALHEIGHT" val="4,075008"/>
  <p:tag name="ORIGINALWIDTH" val="2,9"/>
  <p:tag name="EMFCHILD" val="True"/>
</p:tagLst>
</file>

<file path=ppt/tags/tag1040.xml><?xml version="1.0" encoding="utf-8"?>
<p:tagLst xmlns:a="http://schemas.openxmlformats.org/drawingml/2006/main" xmlns:r="http://schemas.openxmlformats.org/officeDocument/2006/relationships" xmlns:p="http://schemas.openxmlformats.org/presentationml/2006/main">
  <p:tag name="ORIGINALHEIGHT" val="6,125008"/>
  <p:tag name="ORIGINALWIDTH" val="1,175008"/>
  <p:tag name="EMFCHILD" val="True"/>
</p:tagLst>
</file>

<file path=ppt/tags/tag1041.xml><?xml version="1.0" encoding="utf-8"?>
<p:tagLst xmlns:a="http://schemas.openxmlformats.org/drawingml/2006/main" xmlns:r="http://schemas.openxmlformats.org/officeDocument/2006/relationships" xmlns:p="http://schemas.openxmlformats.org/presentationml/2006/main">
  <p:tag name="ORIGINALHEIGHT" val="4,075008"/>
  <p:tag name="ORIGINALWIDTH" val="3,4"/>
  <p:tag name="EMFCHILD" val="True"/>
</p:tagLst>
</file>

<file path=ppt/tags/tag1042.xml><?xml version="1.0" encoding="utf-8"?>
<p:tagLst xmlns:a="http://schemas.openxmlformats.org/drawingml/2006/main" xmlns:r="http://schemas.openxmlformats.org/officeDocument/2006/relationships" xmlns:p="http://schemas.openxmlformats.org/presentationml/2006/main">
  <p:tag name="ORIGINALHEIGHT" val="4,2"/>
  <p:tag name="ORIGINALWIDTH" val="4,175008"/>
  <p:tag name="EMFCHILD" val="True"/>
</p:tagLst>
</file>

<file path=ppt/tags/tag1043.xml><?xml version="1.0" encoding="utf-8"?>
<p:tagLst xmlns:a="http://schemas.openxmlformats.org/drawingml/2006/main" xmlns:r="http://schemas.openxmlformats.org/officeDocument/2006/relationships" xmlns:p="http://schemas.openxmlformats.org/presentationml/2006/main">
  <p:tag name="ORIGINALHEIGHT" val="2,85"/>
  <p:tag name="ORIGINALWIDTH" val="1,575008"/>
  <p:tag name="EMFCHILD" val="True"/>
</p:tagLst>
</file>

<file path=ppt/tags/tag1044.xml><?xml version="1.0" encoding="utf-8"?>
<p:tagLst xmlns:a="http://schemas.openxmlformats.org/drawingml/2006/main" xmlns:r="http://schemas.openxmlformats.org/officeDocument/2006/relationships" xmlns:p="http://schemas.openxmlformats.org/presentationml/2006/main">
  <p:tag name="ORIGINALHEIGHT" val="6,125008"/>
  <p:tag name="ORIGINALWIDTH" val="1,2"/>
  <p:tag name="EMFCHILD" val="True"/>
</p:tagLst>
</file>

<file path=ppt/tags/tag1045.xml><?xml version="1.0" encoding="utf-8"?>
<p:tagLst xmlns:a="http://schemas.openxmlformats.org/drawingml/2006/main" xmlns:r="http://schemas.openxmlformats.org/officeDocument/2006/relationships" xmlns:p="http://schemas.openxmlformats.org/presentationml/2006/main">
  <p:tag name="ORIGINALHEIGHT" val="3,925008"/>
  <p:tag name="ORIGINALWIDTH" val="2,9"/>
  <p:tag name="EMFCHILD" val="True"/>
</p:tagLst>
</file>

<file path=ppt/tags/tag1046.xml><?xml version="1.0" encoding="utf-8"?>
<p:tagLst xmlns:a="http://schemas.openxmlformats.org/drawingml/2006/main" xmlns:r="http://schemas.openxmlformats.org/officeDocument/2006/relationships" xmlns:p="http://schemas.openxmlformats.org/presentationml/2006/main">
  <p:tag name="ORIGINALHEIGHT" val="0,2250079"/>
  <p:tag name="ORIGINALWIDTH" val="3,125008"/>
  <p:tag name="EMFCHILD" val="True"/>
</p:tagLst>
</file>

<file path=ppt/tags/tag1047.xml><?xml version="1.0" encoding="utf-8"?>
<p:tagLst xmlns:a="http://schemas.openxmlformats.org/drawingml/2006/main" xmlns:r="http://schemas.openxmlformats.org/officeDocument/2006/relationships" xmlns:p="http://schemas.openxmlformats.org/presentationml/2006/main">
  <p:tag name="ORIGINALHEIGHT" val="4,35"/>
  <p:tag name="ORIGINALWIDTH" val="2,575008"/>
  <p:tag name="EMFCHILD" val="True"/>
</p:tagLst>
</file>

<file path=ppt/tags/tag1048.xml><?xml version="1.0" encoding="utf-8"?>
<p:tagLst xmlns:a="http://schemas.openxmlformats.org/drawingml/2006/main" xmlns:r="http://schemas.openxmlformats.org/officeDocument/2006/relationships" xmlns:p="http://schemas.openxmlformats.org/presentationml/2006/main">
  <p:tag name="ORIGINALHEIGHT" val="6,125008"/>
  <p:tag name="ORIGINALWIDTH" val="1,2"/>
  <p:tag name="EMFCHILD" val="True"/>
</p:tagLst>
</file>

<file path=ppt/tags/tag1049.xml><?xml version="1.0" encoding="utf-8"?>
<p:tagLst xmlns:a="http://schemas.openxmlformats.org/drawingml/2006/main" xmlns:r="http://schemas.openxmlformats.org/officeDocument/2006/relationships" xmlns:p="http://schemas.openxmlformats.org/presentationml/2006/main">
  <p:tag name="ORIGINALHEIGHT" val="2,925008"/>
  <p:tag name="ORIGINALWIDTH" val="1,65"/>
  <p:tag name="EMFCHILD" val="True"/>
</p:tagLst>
</file>

<file path=ppt/tags/tag105.xml><?xml version="1.0" encoding="utf-8"?>
<p:tagLst xmlns:a="http://schemas.openxmlformats.org/drawingml/2006/main" xmlns:r="http://schemas.openxmlformats.org/officeDocument/2006/relationships" xmlns:p="http://schemas.openxmlformats.org/presentationml/2006/main">
  <p:tag name="ORIGINALHEIGHT" val="0,25"/>
  <p:tag name="ORIGINALWIDTH" val="3,15"/>
  <p:tag name="EMFCHILD" val="True"/>
</p:tagLst>
</file>

<file path=ppt/tags/tag1050.xml><?xml version="1.0" encoding="utf-8"?>
<p:tagLst xmlns:a="http://schemas.openxmlformats.org/drawingml/2006/main" xmlns:r="http://schemas.openxmlformats.org/officeDocument/2006/relationships" xmlns:p="http://schemas.openxmlformats.org/presentationml/2006/main">
  <p:tag name="ORIGINALHEIGHT" val="6,05"/>
  <p:tag name="ORIGINALWIDTH" val="49,17501"/>
  <p:tag name="LATEXADDIN" val="\documentclass{article}&#10;\usepackage{amsfonts}&#10;\usepackage{amssymb}&#10;\usepackage{amsmath}&#10;\usepackage{mathtools}&#10;\usepackage{physics}&#10;&#10;\pagestyle{empty}&#10;\begin{document}&#10;&#10;\begin{align*}&#10;\vb{x}_{k+1} = \vb{x}_k + T_s \vb{f}(\vb{x}, \vb{u})&#10;\end{align*}&#10;&#10;&#10;\end{document}"/>
  <p:tag name="IGUANATEXSIZE" val="50"/>
  <p:tag name="IGUANATEXCURSOR" val="132"/>
  <p:tag name="TRANSPARENCY" val="True"/>
  <p:tag name="FILENAME" val=""/>
  <p:tag name="LATEXENGINEID" val="1"/>
  <p:tag name="TEMPFOLDER" val="C:\Temp\"/>
  <p:tag name="LATEXFORMHEIGHT" val="312"/>
  <p:tag name="LATEXFORMWIDTH" val="384"/>
  <p:tag name="LATEXFORMWRAP" val="True"/>
  <p:tag name="BITMAPVECTOR" val="1"/>
</p:tagLst>
</file>

<file path=ppt/tags/tag1051.xml><?xml version="1.0" encoding="utf-8"?>
<p:tagLst xmlns:a="http://schemas.openxmlformats.org/drawingml/2006/main" xmlns:r="http://schemas.openxmlformats.org/officeDocument/2006/relationships" xmlns:p="http://schemas.openxmlformats.org/presentationml/2006/main">
  <p:tag name="ORIGINALHEIGHT" val="11,40626"/>
  <p:tag name="ORIGINALWIDTH" val="80,87502"/>
  <p:tag name="LATEXADDIN" val="\documentclass{article}&#10;\usepackage{amsfonts}&#10;\usepackage{amssymb}&#10;\usepackage{amsmath}&#10;\usepackage{mathtools}&#10;\usepackage{physics}&#10;\pagestyle{empty}&#10;\begin{document}&#10;&#10;\begin{align*}&#10;\vb{f}(\vb{x}, \vb{u}) = \vb{\dot{x}} = \mqty(\vb{\dot{q}}^T &amp; \vb*{\dot{\theta}}^T &amp; \vb{\ddot{q}}^T &amp; \vb*{\ddot{\theta}}^T )^T&#10;\end{align*}&#10;&#10;&#10;\end{document}"/>
  <p:tag name="IGUANATEXSIZE" val="40"/>
  <p:tag name="IGUANATEXCURSOR" val="0"/>
  <p:tag name="TRANSPARENCY" val="True"/>
  <p:tag name="FILENAME" val=""/>
  <p:tag name="LATEXENGINEID" val="1"/>
  <p:tag name="TEMPFOLDER" val="C:\Temp\"/>
  <p:tag name="LATEXFORMHEIGHT" val="312"/>
  <p:tag name="LATEXFORMWIDTH" val="384"/>
  <p:tag name="LATEXFORMWRAP" val="True"/>
  <p:tag name="BITMAPVECTOR" val="1"/>
</p:tagLst>
</file>

<file path=ppt/tags/tag1052.xml><?xml version="1.0" encoding="utf-8"?>
<p:tagLst xmlns:a="http://schemas.openxmlformats.org/drawingml/2006/main" xmlns:r="http://schemas.openxmlformats.org/officeDocument/2006/relationships" xmlns:p="http://schemas.openxmlformats.org/presentationml/2006/main">
  <p:tag name="ORIGINALHEIGHT" val="3,96876"/>
  <p:tag name="ORIGINALWIDTH" val="2,03126"/>
  <p:tag name="LATEXADDIN" val="\documentclass{article}&#10;\usepackage{amsfonts}&#10;\usepackage{amssymb}&#10;\usepackage{amsmath}&#10;\usepackage{mathtools}&#10;\usepackage{physics}&#10;\pagestyle{empty}&#10;\begin{document}&#10;&#10;\begin{align*}&#10;\vb{f}(\vb{x}, \vb{u}) = \vb{\dot{x}} = \mqty(\vb{\dot{q}}^T &amp; \vb*{\dot{\theta}}^T &amp; \vb{\ddot{q}}^T &amp; \vb*{\ddot{\theta}}^T )^T&#10;\end{align*}&#10;&#10;&#10;\end{document}"/>
  <p:tag name="IGUANATEXSIZE" val="40"/>
  <p:tag name="IGUANATEXCURSOR" val="0"/>
  <p:tag name="TRANSPARENCY" val="True"/>
  <p:tag name="FILENAME" val=""/>
  <p:tag name="LATEXENGINEID" val="1"/>
  <p:tag name="TEMPFOLDER" val="C:\Temp\"/>
  <p:tag name="LATEXFORMHEIGHT" val="312"/>
  <p:tag name="LATEXFORMWIDTH" val="384"/>
  <p:tag name="LATEXFORMWRAP" val="True"/>
  <p:tag name="BITMAPVECTOR" val="1"/>
  <p:tag name="EMFCHILD" val="True"/>
</p:tagLst>
</file>

<file path=ppt/tags/tag1053.xml><?xml version="1.0" encoding="utf-8"?>
<p:tagLst xmlns:a="http://schemas.openxmlformats.org/drawingml/2006/main" xmlns:r="http://schemas.openxmlformats.org/officeDocument/2006/relationships" xmlns:p="http://schemas.openxmlformats.org/presentationml/2006/main">
  <p:tag name="ORIGINALHEIGHT" val="5,625"/>
  <p:tag name="ORIGINALWIDTH" val="1,1875"/>
  <p:tag name="EMFCHILD" val="True"/>
</p:tagLst>
</file>

<file path=ppt/tags/tag1054.xml><?xml version="1.0" encoding="utf-8"?>
<p:tagLst xmlns:a="http://schemas.openxmlformats.org/drawingml/2006/main" xmlns:r="http://schemas.openxmlformats.org/officeDocument/2006/relationships" xmlns:p="http://schemas.openxmlformats.org/presentationml/2006/main">
  <p:tag name="ORIGINALHEIGHT" val="2,53126"/>
  <p:tag name="ORIGINALWIDTH" val="2,875"/>
  <p:tag name="EMFCHILD" val="True"/>
</p:tagLst>
</file>

<file path=ppt/tags/tag1055.xml><?xml version="1.0" encoding="utf-8"?>
<p:tagLst xmlns:a="http://schemas.openxmlformats.org/drawingml/2006/main" xmlns:r="http://schemas.openxmlformats.org/officeDocument/2006/relationships" xmlns:p="http://schemas.openxmlformats.org/presentationml/2006/main">
  <p:tag name="ORIGINALHEIGHT" val="1,6875"/>
  <p:tag name="ORIGINALWIDTH" val="0,5937598"/>
  <p:tag name="EMFCHILD" val="True"/>
</p:tagLst>
</file>

<file path=ppt/tags/tag1056.xml><?xml version="1.0" encoding="utf-8"?>
<p:tagLst xmlns:a="http://schemas.openxmlformats.org/drawingml/2006/main" xmlns:r="http://schemas.openxmlformats.org/officeDocument/2006/relationships" xmlns:p="http://schemas.openxmlformats.org/presentationml/2006/main">
  <p:tag name="ORIGINALHEIGHT" val="2,59376"/>
  <p:tag name="ORIGINALWIDTH" val="2,9375"/>
  <p:tag name="EMFCHILD" val="True"/>
</p:tagLst>
</file>

<file path=ppt/tags/tag1057.xml><?xml version="1.0" encoding="utf-8"?>
<p:tagLst xmlns:a="http://schemas.openxmlformats.org/drawingml/2006/main" xmlns:r="http://schemas.openxmlformats.org/officeDocument/2006/relationships" xmlns:p="http://schemas.openxmlformats.org/presentationml/2006/main">
  <p:tag name="ORIGINALHEIGHT" val="5,625"/>
  <p:tag name="ORIGINALWIDTH" val="1,1875"/>
  <p:tag name="EMFCHILD" val="True"/>
</p:tagLst>
</file>

<file path=ppt/tags/tag1058.xml><?xml version="1.0" encoding="utf-8"?>
<p:tagLst xmlns:a="http://schemas.openxmlformats.org/drawingml/2006/main" xmlns:r="http://schemas.openxmlformats.org/officeDocument/2006/relationships" xmlns:p="http://schemas.openxmlformats.org/presentationml/2006/main">
  <p:tag name="ORIGINALHEIGHT" val="1,3125"/>
  <p:tag name="ORIGINALWIDTH" val="3,375"/>
  <p:tag name="EMFCHILD" val="True"/>
</p:tagLst>
</file>

<file path=ppt/tags/tag1059.xml><?xml version="1.0" encoding="utf-8"?>
<p:tagLst xmlns:a="http://schemas.openxmlformats.org/drawingml/2006/main" xmlns:r="http://schemas.openxmlformats.org/officeDocument/2006/relationships" xmlns:p="http://schemas.openxmlformats.org/presentationml/2006/main">
  <p:tag name="ORIGINALHEIGHT" val="0,875"/>
  <p:tag name="ORIGINALWIDTH" val="0,7812598"/>
  <p:tag name="EMFCHILD" val="True"/>
</p:tagLst>
</file>

<file path=ppt/tags/tag106.xml><?xml version="1.0" encoding="utf-8"?>
<p:tagLst xmlns:a="http://schemas.openxmlformats.org/drawingml/2006/main" xmlns:r="http://schemas.openxmlformats.org/officeDocument/2006/relationships" xmlns:p="http://schemas.openxmlformats.org/presentationml/2006/main">
  <p:tag name="ORIGINALHEIGHT" val="4,475008"/>
  <p:tag name="ORIGINALWIDTH" val="2,575008"/>
  <p:tag name="EMFCHILD" val="True"/>
</p:tagLst>
</file>

<file path=ppt/tags/tag1060.xml><?xml version="1.0" encoding="utf-8"?>
<p:tagLst xmlns:a="http://schemas.openxmlformats.org/drawingml/2006/main" xmlns:r="http://schemas.openxmlformats.org/officeDocument/2006/relationships" xmlns:p="http://schemas.openxmlformats.org/presentationml/2006/main">
  <p:tag name="ORIGINALHEIGHT" val="2,53126"/>
  <p:tag name="ORIGINALWIDTH" val="2,875"/>
  <p:tag name="EMFCHILD" val="True"/>
</p:tagLst>
</file>

<file path=ppt/tags/tag1061.xml><?xml version="1.0" encoding="utf-8"?>
<p:tagLst xmlns:a="http://schemas.openxmlformats.org/drawingml/2006/main" xmlns:r="http://schemas.openxmlformats.org/officeDocument/2006/relationships" xmlns:p="http://schemas.openxmlformats.org/presentationml/2006/main">
  <p:tag name="ORIGINALHEIGHT" val="1,3125"/>
  <p:tag name="ORIGINALWIDTH" val="3,40626"/>
  <p:tag name="EMFCHILD" val="True"/>
</p:tagLst>
</file>

<file path=ppt/tags/tag1062.xml><?xml version="1.0" encoding="utf-8"?>
<p:tagLst xmlns:a="http://schemas.openxmlformats.org/drawingml/2006/main" xmlns:r="http://schemas.openxmlformats.org/officeDocument/2006/relationships" xmlns:p="http://schemas.openxmlformats.org/presentationml/2006/main">
  <p:tag name="ORIGINALHEIGHT" val="10,125"/>
  <p:tag name="ORIGINALWIDTH" val="1,9375"/>
  <p:tag name="EMFCHILD" val="True"/>
</p:tagLst>
</file>

<file path=ppt/tags/tag1063.xml><?xml version="1.0" encoding="utf-8"?>
<p:tagLst xmlns:a="http://schemas.openxmlformats.org/drawingml/2006/main" xmlns:r="http://schemas.openxmlformats.org/officeDocument/2006/relationships" xmlns:p="http://schemas.openxmlformats.org/presentationml/2006/main">
  <p:tag name="ORIGINALHEIGHT" val="0,875"/>
  <p:tag name="ORIGINALWIDTH" val="0,7812598"/>
  <p:tag name="EMFCHILD" val="True"/>
</p:tagLst>
</file>

<file path=ppt/tags/tag1064.xml><?xml version="1.0" encoding="utf-8"?>
<p:tagLst xmlns:a="http://schemas.openxmlformats.org/drawingml/2006/main" xmlns:r="http://schemas.openxmlformats.org/officeDocument/2006/relationships" xmlns:p="http://schemas.openxmlformats.org/presentationml/2006/main">
  <p:tag name="ORIGINALHEIGHT" val="3,625"/>
  <p:tag name="ORIGINALWIDTH" val="2,875"/>
  <p:tag name="EMFCHILD" val="True"/>
</p:tagLst>
</file>

<file path=ppt/tags/tag1065.xml><?xml version="1.0" encoding="utf-8"?>
<p:tagLst xmlns:a="http://schemas.openxmlformats.org/drawingml/2006/main" xmlns:r="http://schemas.openxmlformats.org/officeDocument/2006/relationships" xmlns:p="http://schemas.openxmlformats.org/presentationml/2006/main">
  <p:tag name="ORIGINALHEIGHT" val="2,65626"/>
  <p:tag name="ORIGINALWIDTH" val="2,6875"/>
  <p:tag name="EMFCHILD" val="True"/>
</p:tagLst>
</file>

<file path=ppt/tags/tag1066.xml><?xml version="1.0" encoding="utf-8"?>
<p:tagLst xmlns:a="http://schemas.openxmlformats.org/drawingml/2006/main" xmlns:r="http://schemas.openxmlformats.org/officeDocument/2006/relationships" xmlns:p="http://schemas.openxmlformats.org/presentationml/2006/main">
  <p:tag name="ORIGINALHEIGHT" val="0,875"/>
  <p:tag name="ORIGINALWIDTH" val="0,8125"/>
  <p:tag name="EMFCHILD" val="True"/>
</p:tagLst>
</file>

<file path=ppt/tags/tag1067.xml><?xml version="1.0" encoding="utf-8"?>
<p:tagLst xmlns:a="http://schemas.openxmlformats.org/drawingml/2006/main" xmlns:r="http://schemas.openxmlformats.org/officeDocument/2006/relationships" xmlns:p="http://schemas.openxmlformats.org/presentationml/2006/main">
  <p:tag name="ORIGINALHEIGHT" val="4"/>
  <p:tag name="ORIGINALWIDTH" val="2,5625"/>
  <p:tag name="EMFCHILD" val="True"/>
</p:tagLst>
</file>

<file path=ppt/tags/tag1068.xml><?xml version="1.0" encoding="utf-8"?>
<p:tagLst xmlns:a="http://schemas.openxmlformats.org/drawingml/2006/main" xmlns:r="http://schemas.openxmlformats.org/officeDocument/2006/relationships" xmlns:p="http://schemas.openxmlformats.org/presentationml/2006/main">
  <p:tag name="ORIGINALHEIGHT" val="2,65626"/>
  <p:tag name="ORIGINALWIDTH" val="2,65626"/>
  <p:tag name="EMFCHILD" val="True"/>
</p:tagLst>
</file>

<file path=ppt/tags/tag1069.xml><?xml version="1.0" encoding="utf-8"?>
<p:tagLst xmlns:a="http://schemas.openxmlformats.org/drawingml/2006/main" xmlns:r="http://schemas.openxmlformats.org/officeDocument/2006/relationships" xmlns:p="http://schemas.openxmlformats.org/presentationml/2006/main">
  <p:tag name="ORIGINALHEIGHT" val="0,8125"/>
  <p:tag name="ORIGINALWIDTH" val="1,875"/>
  <p:tag name="EMFCHILD" val="True"/>
</p:tagLst>
</file>

<file path=ppt/tags/tag107.xml><?xml version="1.0" encoding="utf-8"?>
<p:tagLst xmlns:a="http://schemas.openxmlformats.org/drawingml/2006/main" xmlns:r="http://schemas.openxmlformats.org/officeDocument/2006/relationships" xmlns:p="http://schemas.openxmlformats.org/presentationml/2006/main">
  <p:tag name="ORIGINALHEIGHT" val="6,3"/>
  <p:tag name="ORIGINALWIDTH" val="1,2"/>
  <p:tag name="EMFCHILD" val="True"/>
</p:tagLst>
</file>

<file path=ppt/tags/tag1070.xml><?xml version="1.0" encoding="utf-8"?>
<p:tagLst xmlns:a="http://schemas.openxmlformats.org/drawingml/2006/main" xmlns:r="http://schemas.openxmlformats.org/officeDocument/2006/relationships" xmlns:p="http://schemas.openxmlformats.org/presentationml/2006/main">
  <p:tag name="ORIGINALHEIGHT" val="3,625"/>
  <p:tag name="ORIGINALWIDTH" val="2,875"/>
  <p:tag name="EMFCHILD" val="True"/>
</p:tagLst>
</file>

<file path=ppt/tags/tag1071.xml><?xml version="1.0" encoding="utf-8"?>
<p:tagLst xmlns:a="http://schemas.openxmlformats.org/drawingml/2006/main" xmlns:r="http://schemas.openxmlformats.org/officeDocument/2006/relationships" xmlns:p="http://schemas.openxmlformats.org/presentationml/2006/main">
  <p:tag name="ORIGINALHEIGHT" val="2,65626"/>
  <p:tag name="ORIGINALWIDTH" val="2,65626"/>
  <p:tag name="EMFCHILD" val="True"/>
</p:tagLst>
</file>

<file path=ppt/tags/tag1072.xml><?xml version="1.0" encoding="utf-8"?>
<p:tagLst xmlns:a="http://schemas.openxmlformats.org/drawingml/2006/main" xmlns:r="http://schemas.openxmlformats.org/officeDocument/2006/relationships" xmlns:p="http://schemas.openxmlformats.org/presentationml/2006/main">
  <p:tag name="ORIGINALHEIGHT" val="0,8125"/>
  <p:tag name="ORIGINALWIDTH" val="1,875"/>
  <p:tag name="EMFCHILD" val="True"/>
</p:tagLst>
</file>

<file path=ppt/tags/tag1073.xml><?xml version="1.0" encoding="utf-8"?>
<p:tagLst xmlns:a="http://schemas.openxmlformats.org/drawingml/2006/main" xmlns:r="http://schemas.openxmlformats.org/officeDocument/2006/relationships" xmlns:p="http://schemas.openxmlformats.org/presentationml/2006/main">
  <p:tag name="ORIGINALHEIGHT" val="4"/>
  <p:tag name="ORIGINALWIDTH" val="2,5625"/>
  <p:tag name="EMFCHILD" val="True"/>
</p:tagLst>
</file>

<file path=ppt/tags/tag1074.xml><?xml version="1.0" encoding="utf-8"?>
<p:tagLst xmlns:a="http://schemas.openxmlformats.org/drawingml/2006/main" xmlns:r="http://schemas.openxmlformats.org/officeDocument/2006/relationships" xmlns:p="http://schemas.openxmlformats.org/presentationml/2006/main">
  <p:tag name="ORIGINALHEIGHT" val="2,65626"/>
  <p:tag name="ORIGINALWIDTH" val="2,6875"/>
  <p:tag name="EMFCHILD" val="True"/>
</p:tagLst>
</file>

<file path=ppt/tags/tag1075.xml><?xml version="1.0" encoding="utf-8"?>
<p:tagLst xmlns:a="http://schemas.openxmlformats.org/drawingml/2006/main" xmlns:r="http://schemas.openxmlformats.org/officeDocument/2006/relationships" xmlns:p="http://schemas.openxmlformats.org/presentationml/2006/main">
  <p:tag name="ORIGINALHEIGHT" val="10,125"/>
  <p:tag name="ORIGINALWIDTH" val="1,9375"/>
  <p:tag name="EMFCHILD" val="True"/>
</p:tagLst>
</file>

<file path=ppt/tags/tag1076.xml><?xml version="1.0" encoding="utf-8"?>
<p:tagLst xmlns:a="http://schemas.openxmlformats.org/drawingml/2006/main" xmlns:r="http://schemas.openxmlformats.org/officeDocument/2006/relationships" xmlns:p="http://schemas.openxmlformats.org/presentationml/2006/main">
  <p:tag name="ORIGINALHEIGHT" val="2,65626"/>
  <p:tag name="ORIGINALWIDTH" val="2,65626"/>
  <p:tag name="EMFCHILD" val="True"/>
</p:tagLst>
</file>

<file path=ppt/tags/tag1077.xml><?xml version="1.0" encoding="utf-8"?>
<p:tagLst xmlns:a="http://schemas.openxmlformats.org/drawingml/2006/main" xmlns:r="http://schemas.openxmlformats.org/officeDocument/2006/relationships" xmlns:p="http://schemas.openxmlformats.org/presentationml/2006/main">
  <p:tag name="ORIGINALHEIGHT" val="2,675008"/>
  <p:tag name="ORIGINALWIDTH" val="2,875008"/>
  <p:tag name="LATEXADDIN" val="\documentclass{article}&#10;\usepackage{amsfonts}&#10;\usepackage{amssymb}&#10;\usepackage{amsmath}&#10;\usepackage{mathtools}&#10;\usepackage{physics}&#10;&#10;\pagestyle{empty}&#10;\begin{document}&#10;&#10;\begin{align*}&#10;\vb{x}_{k+1} = \vb{x}_k + T_s \vb{f}(\vb{x}, \vb{u})&#10;\end{align*}&#10;&#10;&#10;\end{document}"/>
  <p:tag name="IGUANATEXSIZE" val="50"/>
  <p:tag name="IGUANATEXCURSOR" val="132"/>
  <p:tag name="TRANSPARENCY" val="True"/>
  <p:tag name="FILENAME" val=""/>
  <p:tag name="LATEXENGINEID" val="1"/>
  <p:tag name="TEMPFOLDER" val="C:\Temp\"/>
  <p:tag name="LATEXFORMHEIGHT" val="312"/>
  <p:tag name="LATEXFORMWIDTH" val="384"/>
  <p:tag name="LATEXFORMWRAP" val="True"/>
  <p:tag name="BITMAPVECTOR" val="1"/>
  <p:tag name="EMFCHILD" val="True"/>
</p:tagLst>
</file>

<file path=ppt/tags/tag1078.xml><?xml version="1.0" encoding="utf-8"?>
<p:tagLst xmlns:a="http://schemas.openxmlformats.org/drawingml/2006/main" xmlns:r="http://schemas.openxmlformats.org/officeDocument/2006/relationships" xmlns:p="http://schemas.openxmlformats.org/presentationml/2006/main">
  <p:tag name="ORIGINALHEIGHT" val="2,975008"/>
  <p:tag name="ORIGINALWIDTH" val="1,775008"/>
  <p:tag name="EMFCHILD" val="True"/>
</p:tagLst>
</file>

<file path=ppt/tags/tag1079.xml><?xml version="1.0" encoding="utf-8"?>
<p:tagLst xmlns:a="http://schemas.openxmlformats.org/drawingml/2006/main" xmlns:r="http://schemas.openxmlformats.org/officeDocument/2006/relationships" xmlns:p="http://schemas.openxmlformats.org/presentationml/2006/main">
  <p:tag name="ORIGINALHEIGHT" val="3,1"/>
  <p:tag name="ORIGINALWIDTH" val="2,625008"/>
  <p:tag name="EMFCHILD" val="True"/>
</p:tagLst>
</file>

<file path=ppt/tags/tag108.xml><?xml version="1.0" encoding="utf-8"?>
<p:tagLst xmlns:a="http://schemas.openxmlformats.org/drawingml/2006/main" xmlns:r="http://schemas.openxmlformats.org/officeDocument/2006/relationships" xmlns:p="http://schemas.openxmlformats.org/presentationml/2006/main">
  <p:tag name="ORIGINALHEIGHT" val="14,72501"/>
  <p:tag name="ORIGINALWIDTH" val="103,525"/>
  <p:tag name="LATEXADDIN" val="\documentclass{article}&#10;\usepackage{amsmath}&#10;\usepackage{amsfonts}&#10;\usepackage{amssymb}&#10;\usepackage{mathtools}&#10;\usepackage{physics}&#10;\pagestyle{empty}&#10;\begin{document}&#10;&#10;\begin{align*}&#10;        \vb{M}(\vb{q}) \vb{\ddot{q}} + \vb{c}(\vb{q}, \vb{\dot{q}}) + \vb{g}(\vb{q}) + \vb*{\psi}(\vb{q} - \vb*{\theta}) + \vb{D}\vb{\dot{q}} &amp; = \vb{0} &#10;        \\&#10;        \vb{B} \vb*{\ddot{\theta}} - \vb*{\psi}(\vb{q} - \vb*{\theta}) + \vb{D}\vb*{\dot{\theta}} &amp; = \vb*{\tau}&#10;\end{align*}&#10;&#10;\end{document}"/>
  <p:tag name="IGUANATEXSIZE" val="50"/>
  <p:tag name="IGUANATEXCURSOR" val="403"/>
  <p:tag name="TRANSPARENCY" val="True"/>
  <p:tag name="FILENAME" val=""/>
  <p:tag name="LATEXENGINEID" val="0"/>
  <p:tag name="TEMPFOLDER" val="C:\Temp\"/>
  <p:tag name="LATEXFORMHEIGHT" val="312"/>
  <p:tag name="LATEXFORMWIDTH" val="384"/>
  <p:tag name="LATEXFORMWRAP" val="True"/>
  <p:tag name="BITMAPVECTOR" val="1"/>
</p:tagLst>
</file>

<file path=ppt/tags/tag1080.xml><?xml version="1.0" encoding="utf-8"?>
<p:tagLst xmlns:a="http://schemas.openxmlformats.org/drawingml/2006/main" xmlns:r="http://schemas.openxmlformats.org/officeDocument/2006/relationships" xmlns:p="http://schemas.openxmlformats.org/presentationml/2006/main">
  <p:tag name="ORIGINALHEIGHT" val="2,775008"/>
  <p:tag name="ORIGINALWIDTH" val="1,3"/>
  <p:tag name="EMFCHILD" val="True"/>
</p:tagLst>
</file>

<file path=ppt/tags/tag1081.xml><?xml version="1.0" encoding="utf-8"?>
<p:tagLst xmlns:a="http://schemas.openxmlformats.org/drawingml/2006/main" xmlns:r="http://schemas.openxmlformats.org/officeDocument/2006/relationships" xmlns:p="http://schemas.openxmlformats.org/presentationml/2006/main">
  <p:tag name="ORIGINALHEIGHT" val="1,425008"/>
  <p:tag name="ORIGINALWIDTH" val="3,4"/>
  <p:tag name="EMFCHILD" val="True"/>
</p:tagLst>
</file>

<file path=ppt/tags/tag1082.xml><?xml version="1.0" encoding="utf-8"?>
<p:tagLst xmlns:a="http://schemas.openxmlformats.org/drawingml/2006/main" xmlns:r="http://schemas.openxmlformats.org/officeDocument/2006/relationships" xmlns:p="http://schemas.openxmlformats.org/presentationml/2006/main">
  <p:tag name="ORIGINALHEIGHT" val="2,675008"/>
  <p:tag name="ORIGINALWIDTH" val="2,9"/>
  <p:tag name="EMFCHILD" val="True"/>
</p:tagLst>
</file>

<file path=ppt/tags/tag1083.xml><?xml version="1.0" encoding="utf-8"?>
<p:tagLst xmlns:a="http://schemas.openxmlformats.org/drawingml/2006/main" xmlns:r="http://schemas.openxmlformats.org/officeDocument/2006/relationships" xmlns:p="http://schemas.openxmlformats.org/presentationml/2006/main">
  <p:tag name="ORIGINALHEIGHT" val="2,975008"/>
  <p:tag name="ORIGINALWIDTH" val="1,775008"/>
  <p:tag name="EMFCHILD" val="True"/>
</p:tagLst>
</file>

<file path=ppt/tags/tag1084.xml><?xml version="1.0" encoding="utf-8"?>
<p:tagLst xmlns:a="http://schemas.openxmlformats.org/drawingml/2006/main" xmlns:r="http://schemas.openxmlformats.org/officeDocument/2006/relationships" xmlns:p="http://schemas.openxmlformats.org/presentationml/2006/main">
  <p:tag name="ORIGINALHEIGHT" val="4"/>
  <p:tag name="ORIGINALWIDTH" val="3,4"/>
  <p:tag name="EMFCHILD" val="True"/>
</p:tagLst>
</file>

<file path=ppt/tags/tag1085.xml><?xml version="1.0" encoding="utf-8"?>
<p:tagLst xmlns:a="http://schemas.openxmlformats.org/drawingml/2006/main" xmlns:r="http://schemas.openxmlformats.org/officeDocument/2006/relationships" xmlns:p="http://schemas.openxmlformats.org/presentationml/2006/main">
  <p:tag name="ORIGINALHEIGHT" val="4,075008"/>
  <p:tag name="ORIGINALWIDTH" val="3,475008"/>
  <p:tag name="EMFCHILD" val="True"/>
</p:tagLst>
</file>

<file path=ppt/tags/tag1086.xml><?xml version="1.0" encoding="utf-8"?>
<p:tagLst xmlns:a="http://schemas.openxmlformats.org/drawingml/2006/main" xmlns:r="http://schemas.openxmlformats.org/officeDocument/2006/relationships" xmlns:p="http://schemas.openxmlformats.org/presentationml/2006/main">
  <p:tag name="ORIGINALHEIGHT" val="1,9"/>
  <p:tag name="ORIGINALWIDTH" val="1,425008"/>
  <p:tag name="EMFCHILD" val="True"/>
</p:tagLst>
</file>

<file path=ppt/tags/tag1087.xml><?xml version="1.0" encoding="utf-8"?>
<p:tagLst xmlns:a="http://schemas.openxmlformats.org/drawingml/2006/main" xmlns:r="http://schemas.openxmlformats.org/officeDocument/2006/relationships" xmlns:p="http://schemas.openxmlformats.org/presentationml/2006/main">
  <p:tag name="ORIGINALHEIGHT" val="4,225008"/>
  <p:tag name="ORIGINALWIDTH" val="2,025008"/>
  <p:tag name="EMFCHILD" val="True"/>
</p:tagLst>
</file>

<file path=ppt/tags/tag1088.xml><?xml version="1.0" encoding="utf-8"?>
<p:tagLst xmlns:a="http://schemas.openxmlformats.org/drawingml/2006/main" xmlns:r="http://schemas.openxmlformats.org/officeDocument/2006/relationships" xmlns:p="http://schemas.openxmlformats.org/presentationml/2006/main">
  <p:tag name="ORIGINALHEIGHT" val="6,05"/>
  <p:tag name="ORIGINALWIDTH" val="1,2"/>
  <p:tag name="EMFCHILD" val="True"/>
</p:tagLst>
</file>

<file path=ppt/tags/tag1089.xml><?xml version="1.0" encoding="utf-8"?>
<p:tagLst xmlns:a="http://schemas.openxmlformats.org/drawingml/2006/main" xmlns:r="http://schemas.openxmlformats.org/officeDocument/2006/relationships" xmlns:p="http://schemas.openxmlformats.org/presentationml/2006/main">
  <p:tag name="ORIGINALHEIGHT" val="2,675008"/>
  <p:tag name="ORIGINALWIDTH" val="2,9"/>
  <p:tag name="EMFCHILD" val="True"/>
</p:tagLst>
</file>

<file path=ppt/tags/tag109.xml><?xml version="1.0" encoding="utf-8"?>
<p:tagLst xmlns:a="http://schemas.openxmlformats.org/drawingml/2006/main" xmlns:r="http://schemas.openxmlformats.org/officeDocument/2006/relationships" xmlns:p="http://schemas.openxmlformats.org/presentationml/2006/main">
  <p:tag name="ORIGINALHEIGHT" val="8,225008"/>
  <p:tag name="ORIGINALWIDTH" val="52,22501"/>
  <p:tag name="LATEXADDIN" val="\documentclass{article}&#10;\usepackage{amsmath}&#10;\usepackage{amsfonts}&#10;\usepackage{amssymb}&#10;\usepackage{mathtools}&#10;\usepackage{physics} &#10;&#10;&#10;\pagestyle{empty}&#10;\begin{document}&#10;&#10;\begin{equation*}&#10;\vb*{\Theta} = \mqty(\vb{q}^T &amp; \vb*{\theta}^T)^T \in \mathbb{R}^{2N}&#10;\end{equation*}&#10;&#10;&#10;\end{document}"/>
  <p:tag name="IGUANATEXSIZE" val="50"/>
  <p:tag name="IGUANATEXCURSOR" val="258"/>
  <p:tag name="TRANSPARENCY" val="True"/>
  <p:tag name="FILENAME" val=""/>
  <p:tag name="LATEXENGINEID" val="0"/>
  <p:tag name="TEMPFOLDER" val="C:\Temp\"/>
  <p:tag name="LATEXFORMHEIGHT" val="312"/>
  <p:tag name="LATEXFORMWIDTH" val="384"/>
  <p:tag name="LATEXFORMWRAP" val="True"/>
  <p:tag name="BITMAPVECTOR" val="1"/>
</p:tagLst>
</file>

<file path=ppt/tags/tag1090.xml><?xml version="1.0" encoding="utf-8"?>
<p:tagLst xmlns:a="http://schemas.openxmlformats.org/drawingml/2006/main" xmlns:r="http://schemas.openxmlformats.org/officeDocument/2006/relationships" xmlns:p="http://schemas.openxmlformats.org/presentationml/2006/main">
  <p:tag name="ORIGINALHEIGHT" val="1,8"/>
  <p:tag name="ORIGINALWIDTH" val="0,6"/>
  <p:tag name="EMFCHILD" val="True"/>
</p:tagLst>
</file>

<file path=ppt/tags/tag1091.xml><?xml version="1.0" encoding="utf-8"?>
<p:tagLst xmlns:a="http://schemas.openxmlformats.org/drawingml/2006/main" xmlns:r="http://schemas.openxmlformats.org/officeDocument/2006/relationships" xmlns:p="http://schemas.openxmlformats.org/presentationml/2006/main">
  <p:tag name="ORIGINALHEIGHT" val="2,75"/>
  <p:tag name="ORIGINALWIDTH" val="2,925008"/>
  <p:tag name="EMFCHILD" val="True"/>
</p:tagLst>
</file>

<file path=ppt/tags/tag1092.xml><?xml version="1.0" encoding="utf-8"?>
<p:tagLst xmlns:a="http://schemas.openxmlformats.org/drawingml/2006/main" xmlns:r="http://schemas.openxmlformats.org/officeDocument/2006/relationships" xmlns:p="http://schemas.openxmlformats.org/presentationml/2006/main">
  <p:tag name="ORIGINALHEIGHT" val="6,05"/>
  <p:tag name="ORIGINALWIDTH" val="1,2"/>
  <p:tag name="EMFCHILD" val="True"/>
</p:tagLst>
</file>

<file path=ppt/tags/tag11.xml><?xml version="1.0" encoding="utf-8"?>
<p:tagLst xmlns:a="http://schemas.openxmlformats.org/drawingml/2006/main" xmlns:r="http://schemas.openxmlformats.org/officeDocument/2006/relationships" xmlns:p="http://schemas.openxmlformats.org/presentationml/2006/main">
  <p:tag name="ORIGINALHEIGHT" val="6,550016"/>
  <p:tag name="ORIGINALWIDTH" val="51,15"/>
  <p:tag name="LATEXADDIN" val="\documentclass{article}&#10;\usepackage{amsmath}&#10;\usepackage{amsfonts}&#10;\usepackage{amssymb}&#10;\usepackage{mathtools}&#10;\usepackage{physics}&#10;\pagestyle{empty}&#10;\begin{document}&#10;&#10;\begin{equation*}&#10;\mathcal{U} = \mathcal{U}_g(\vb{q}) + \mathcal{U}_e(\vb{q} - \vb*{\theta})&#10;\end{equation*}&#10;&#10;&#10;\end{document}"/>
  <p:tag name="IGUANATEXSIZE" val="50"/>
  <p:tag name="IGUANATEXCURSOR" val="174"/>
  <p:tag name="TRANSPARENCY" val="True"/>
  <p:tag name="FILENAME" val=""/>
  <p:tag name="LATEXENGINEID" val="0"/>
  <p:tag name="TEMPFOLDER" val="C:\Temp\"/>
  <p:tag name="LATEXFORMHEIGHT" val="312"/>
  <p:tag name="LATEXFORMWIDTH" val="384"/>
  <p:tag name="LATEXFORMWRAP" val="True"/>
  <p:tag name="BITMAPVECTOR" val="1"/>
</p:tagLst>
</file>

<file path=ppt/tags/tag110.xml><?xml version="1.0" encoding="utf-8"?>
<p:tagLst xmlns:a="http://schemas.openxmlformats.org/drawingml/2006/main" xmlns:r="http://schemas.openxmlformats.org/officeDocument/2006/relationships" xmlns:p="http://schemas.openxmlformats.org/presentationml/2006/main">
  <p:tag name="ORIGINALHEIGHT" val="5,908801"/>
  <p:tag name="ORIGINALWIDTH" val="17,57397"/>
  <p:tag name="LATEXADDIN" val="\documentclass{article}&#10;\usepackage{amsmath}&#10;\usepackage{amsfonts}&#10;\usepackage{amssymb}&#10;\usepackage{mathtools}&#10;\usepackage{physics} &#10;&#10;&#10;\pagestyle{empty}&#10;\begin{document}&#10;&#10;\begin{equation*}&#10;\vb*{\tau} \in \mathbb{R}^{N}&#10;\end{equation*}&#10;&#10;&#10;\end{document}"/>
  <p:tag name="IGUANATEXSIZE" val="50"/>
  <p:tag name="IGUANATEXCURSOR" val="216"/>
  <p:tag name="TRANSPARENCY" val="True"/>
  <p:tag name="FILENAME" val=""/>
  <p:tag name="LATEXENGINEID" val="0"/>
  <p:tag name="TEMPFOLDER" val="C:\Temp\"/>
  <p:tag name="LATEXFORMHEIGHT" val="312"/>
  <p:tag name="LATEXFORMWIDTH" val="384"/>
  <p:tag name="LATEXFORMWRAP" val="True"/>
  <p:tag name="BITMAPVECTOR" val="1"/>
</p:tagLst>
</file>

<file path=ppt/tags/tag111.xml><?xml version="1.0" encoding="utf-8"?>
<p:tagLst xmlns:a="http://schemas.openxmlformats.org/drawingml/2006/main" xmlns:r="http://schemas.openxmlformats.org/officeDocument/2006/relationships" xmlns:p="http://schemas.openxmlformats.org/presentationml/2006/main">
  <p:tag name="ORIGINALHEIGHT" val="2,91793"/>
  <p:tag name="ORIGINALWIDTH" val="3,111544"/>
  <p:tag name="LATEXADDIN" val="\documentclass{article}&#10;\usepackage{amsmath}&#10;\usepackage{amsfonts}&#10;\usepackage{amssymb}&#10;\usepackage{mathtools}&#10;\usepackage{physics} &#10;&#10;&#10;\pagestyle{empty}&#10;\begin{document}&#10;&#10;\begin{equation*}&#10;\vb*{\tau} \in \mathbb{R}^{N}&#10;\end{equation*}&#10;&#10;&#10;\end{document}"/>
  <p:tag name="IGUANATEXSIZE" val="50"/>
  <p:tag name="IGUANATEXCURSOR" val="216"/>
  <p:tag name="TRANSPARENCY" val="True"/>
  <p:tag name="FILENAME" val=""/>
  <p:tag name="LATEXENGINEID" val="0"/>
  <p:tag name="TEMPFOLDER" val="C:\Temp\"/>
  <p:tag name="LATEXFORMHEIGHT" val="312"/>
  <p:tag name="LATEXFORMWIDTH" val="384"/>
  <p:tag name="LATEXFORMWRAP" val="True"/>
  <p:tag name="BITMAPVECTOR" val="1"/>
  <p:tag name="EMFCHILD" val="True"/>
</p:tagLst>
</file>

<file path=ppt/tags/tag112.xml><?xml version="1.0" encoding="utf-8"?>
<p:tagLst xmlns:a="http://schemas.openxmlformats.org/drawingml/2006/main" xmlns:r="http://schemas.openxmlformats.org/officeDocument/2006/relationships" xmlns:p="http://schemas.openxmlformats.org/presentationml/2006/main">
  <p:tag name="ORIGINALHEIGHT" val="3,696045"/>
  <p:tag name="ORIGINALWIDTH" val="2,713268"/>
  <p:tag name="EMFCHILD" val="True"/>
</p:tagLst>
</file>

<file path=ppt/tags/tag113.xml><?xml version="1.0" encoding="utf-8"?>
<p:tagLst xmlns:a="http://schemas.openxmlformats.org/drawingml/2006/main" xmlns:r="http://schemas.openxmlformats.org/officeDocument/2006/relationships" xmlns:p="http://schemas.openxmlformats.org/presentationml/2006/main">
  <p:tag name="ORIGINALHEIGHT" val="4,352572"/>
  <p:tag name="ORIGINALWIDTH" val="3,733844"/>
  <p:tag name="EMFCHILD" val="True"/>
</p:tagLst>
</file>

<file path=ppt/tags/tag114.xml><?xml version="1.0" encoding="utf-8"?>
<p:tagLst xmlns:a="http://schemas.openxmlformats.org/drawingml/2006/main" xmlns:r="http://schemas.openxmlformats.org/officeDocument/2006/relationships" xmlns:p="http://schemas.openxmlformats.org/presentationml/2006/main">
  <p:tag name="ORIGINALHEIGHT" val="3,015195"/>
  <p:tag name="ORIGINALWIDTH" val="3,360467"/>
  <p:tag name="EMFCHILD" val="True"/>
</p:tagLst>
</file>

<file path=ppt/tags/tag115.xml><?xml version="1.0" encoding="utf-8"?>
<p:tagLst xmlns:a="http://schemas.openxmlformats.org/drawingml/2006/main" xmlns:r="http://schemas.openxmlformats.org/officeDocument/2006/relationships" xmlns:p="http://schemas.openxmlformats.org/presentationml/2006/main">
  <p:tag name="ORIGINALHEIGHT" val="3,975008"/>
  <p:tag name="ORIGINALWIDTH" val="3,925008"/>
  <p:tag name="LATEXADDIN" val="\documentclass{article}&#10;\usepackage{amsmath}&#10;\usepackage{amsfonts}&#10;\usepackage{amssymb}&#10;\usepackage{mathtools}&#10;\usepackage{physics} &#10;&#10;&#10;\pagestyle{empty}&#10;\begin{document}&#10;&#10;\begin{equation*}&#10;\vb*{\Theta} = \mqty(\vb{q}^T &amp; \vb*{\theta}^T)^T \in \mathbb{R}^{2N}&#10;\end{equation*}&#10;&#10;&#10;\end{document}"/>
  <p:tag name="IGUANATEXSIZE" val="50"/>
  <p:tag name="IGUANATEXCURSOR" val="258"/>
  <p:tag name="TRANSPARENCY" val="True"/>
  <p:tag name="FILENAME" val=""/>
  <p:tag name="LATEXENGINEID" val="0"/>
  <p:tag name="TEMPFOLDER" val="C:\Temp\"/>
  <p:tag name="LATEXFORMHEIGHT" val="312"/>
  <p:tag name="LATEXFORMWIDTH" val="384"/>
  <p:tag name="LATEXFORMWRAP" val="True"/>
  <p:tag name="BITMAPVECTOR" val="1"/>
  <p:tag name="EMFCHILD" val="True"/>
</p:tagLst>
</file>

<file path=ppt/tags/tag116.xml><?xml version="1.0" encoding="utf-8"?>
<p:tagLst xmlns:a="http://schemas.openxmlformats.org/drawingml/2006/main" xmlns:r="http://schemas.openxmlformats.org/officeDocument/2006/relationships" xmlns:p="http://schemas.openxmlformats.org/presentationml/2006/main">
  <p:tag name="ORIGINALHEIGHT" val="1,325008"/>
  <p:tag name="ORIGINALWIDTH" val="3,4"/>
  <p:tag name="EMFCHILD" val="True"/>
</p:tagLst>
</file>

<file path=ppt/tags/tag117.xml><?xml version="1.0" encoding="utf-8"?>
<p:tagLst xmlns:a="http://schemas.openxmlformats.org/drawingml/2006/main" xmlns:r="http://schemas.openxmlformats.org/officeDocument/2006/relationships" xmlns:p="http://schemas.openxmlformats.org/presentationml/2006/main">
  <p:tag name="ORIGINALHEIGHT" val="6,725008"/>
  <p:tag name="ORIGINALWIDTH" val="1,35"/>
  <p:tag name="EMFCHILD" val="True"/>
</p:tagLst>
</file>

<file path=ppt/tags/tag118.xml><?xml version="1.0" encoding="utf-8"?>
<p:tagLst xmlns:a="http://schemas.openxmlformats.org/drawingml/2006/main" xmlns:r="http://schemas.openxmlformats.org/officeDocument/2006/relationships" xmlns:p="http://schemas.openxmlformats.org/presentationml/2006/main">
  <p:tag name="ORIGINALHEIGHT" val="3,6"/>
  <p:tag name="ORIGINALWIDTH" val="2,875008"/>
  <p:tag name="EMFCHILD" val="True"/>
</p:tagLst>
</file>

<file path=ppt/tags/tag119.xml><?xml version="1.0" encoding="utf-8"?>
<p:tagLst xmlns:a="http://schemas.openxmlformats.org/drawingml/2006/main" xmlns:r="http://schemas.openxmlformats.org/officeDocument/2006/relationships" xmlns:p="http://schemas.openxmlformats.org/presentationml/2006/main">
  <p:tag name="ORIGINALHEIGHT" val="2,675008"/>
  <p:tag name="ORIGINALWIDTH" val="2,7"/>
  <p:tag name="EMFCHILD" val="True"/>
</p:tagLst>
</file>

<file path=ppt/tags/tag12.xml><?xml version="1.0" encoding="utf-8"?>
<p:tagLst xmlns:a="http://schemas.openxmlformats.org/drawingml/2006/main" xmlns:r="http://schemas.openxmlformats.org/officeDocument/2006/relationships" xmlns:p="http://schemas.openxmlformats.org/presentationml/2006/main">
  <p:tag name="ORIGINALHEIGHT" val="28,52499"/>
  <p:tag name="ORIGINALWIDTH" val="103,625"/>
  <p:tag name="LATEXADDIN" val="\documentclass{article}&#10;\usepackage{amsmath}&#10;\usepackage{amsfonts}&#10;\usepackage{amssymb}&#10;\usepackage{mathtools}&#10;\usepackage{physics}&#10;\pagestyle{empty}&#10;\begin{document}&#10;&#10;\begin{align*}&#10;\mathcal{T} &amp; = \frac{1}{2} \vb{\dot{q}}^T (\vb{M}_l(\vb{q}) + \vb{M}_m(\vb{q})) \vb{\dot{q}} + \sum_{i = 1}^N \frac{1}{2} \vb*{\omega}_{r_i}^T \vb{I}_{r_i} \vb*{\omega}_{r_i} \\&#10;&amp; = \frac{1}{2} \dot{\vb{q}}^T \vb{M}(\vb{q}) \vb{\dot{q}} + \frac{1}{2} \vb*{\dot{\theta}}^T \vb{B} \vb*{\dot{\theta}}&#10;\end{align*}&#10;&#10;&#10;\end{document}"/>
  <p:tag name="IGUANATEXSIZE" val="50"/>
  <p:tag name="IGUANATEXCURSOR" val="423"/>
  <p:tag name="TRANSPARENCY" val="True"/>
  <p:tag name="FILENAME" val=""/>
  <p:tag name="LATEXENGINEID" val="0"/>
  <p:tag name="TEMPFOLDER" val="C:\Temp\"/>
  <p:tag name="LATEXFORMHEIGHT" val="312"/>
  <p:tag name="LATEXFORMWIDTH" val="384"/>
  <p:tag name="LATEXFORMWRAP" val="True"/>
  <p:tag name="BITMAPVECTOR" val="1"/>
</p:tagLst>
</file>

<file path=ppt/tags/tag120.xml><?xml version="1.0" encoding="utf-8"?>
<p:tagLst xmlns:a="http://schemas.openxmlformats.org/drawingml/2006/main" xmlns:r="http://schemas.openxmlformats.org/officeDocument/2006/relationships" xmlns:p="http://schemas.openxmlformats.org/presentationml/2006/main">
  <p:tag name="ORIGINALHEIGHT" val="4"/>
  <p:tag name="ORIGINALWIDTH" val="2,575008"/>
  <p:tag name="EMFCHILD" val="True"/>
</p:tagLst>
</file>

<file path=ppt/tags/tag121.xml><?xml version="1.0" encoding="utf-8"?>
<p:tagLst xmlns:a="http://schemas.openxmlformats.org/drawingml/2006/main" xmlns:r="http://schemas.openxmlformats.org/officeDocument/2006/relationships" xmlns:p="http://schemas.openxmlformats.org/presentationml/2006/main">
  <p:tag name="ORIGINALHEIGHT" val="2,675008"/>
  <p:tag name="ORIGINALWIDTH" val="2,675008"/>
  <p:tag name="EMFCHILD" val="True"/>
</p:tagLst>
</file>

<file path=ppt/tags/tag122.xml><?xml version="1.0" encoding="utf-8"?>
<p:tagLst xmlns:a="http://schemas.openxmlformats.org/drawingml/2006/main" xmlns:r="http://schemas.openxmlformats.org/officeDocument/2006/relationships" xmlns:p="http://schemas.openxmlformats.org/presentationml/2006/main">
  <p:tag name="ORIGINALHEIGHT" val="6,725008"/>
  <p:tag name="ORIGINALWIDTH" val="1,35"/>
  <p:tag name="EMFCHILD" val="True"/>
</p:tagLst>
</file>

<file path=ppt/tags/tag123.xml><?xml version="1.0" encoding="utf-8"?>
<p:tagLst xmlns:a="http://schemas.openxmlformats.org/drawingml/2006/main" xmlns:r="http://schemas.openxmlformats.org/officeDocument/2006/relationships" xmlns:p="http://schemas.openxmlformats.org/presentationml/2006/main">
  <p:tag name="ORIGINALHEIGHT" val="2,65"/>
  <p:tag name="ORIGINALWIDTH" val="2,675008"/>
  <p:tag name="EMFCHILD" val="True"/>
</p:tagLst>
</file>

<file path=ppt/tags/tag124.xml><?xml version="1.0" encoding="utf-8"?>
<p:tagLst xmlns:a="http://schemas.openxmlformats.org/drawingml/2006/main" xmlns:r="http://schemas.openxmlformats.org/officeDocument/2006/relationships" xmlns:p="http://schemas.openxmlformats.org/presentationml/2006/main">
  <p:tag name="ORIGINALHEIGHT" val="3,25"/>
  <p:tag name="ORIGINALWIDTH" val="2,55"/>
  <p:tag name="EMFCHILD" val="True"/>
</p:tagLst>
</file>

<file path=ppt/tags/tag125.xml><?xml version="1.0" encoding="utf-8"?>
<p:tagLst xmlns:a="http://schemas.openxmlformats.org/drawingml/2006/main" xmlns:r="http://schemas.openxmlformats.org/officeDocument/2006/relationships" xmlns:p="http://schemas.openxmlformats.org/presentationml/2006/main">
  <p:tag name="ORIGINALHEIGHT" val="3,825008"/>
  <p:tag name="ORIGINALWIDTH" val="3,525008"/>
  <p:tag name="EMFCHILD" val="True"/>
</p:tagLst>
</file>

<file path=ppt/tags/tag126.xml><?xml version="1.0" encoding="utf-8"?>
<p:tagLst xmlns:a="http://schemas.openxmlformats.org/drawingml/2006/main" xmlns:r="http://schemas.openxmlformats.org/officeDocument/2006/relationships" xmlns:p="http://schemas.openxmlformats.org/presentationml/2006/main">
  <p:tag name="ORIGINALHEIGHT" val="2,6"/>
  <p:tag name="ORIGINALWIDTH" val="1,575008"/>
  <p:tag name="EMFCHILD" val="True"/>
</p:tagLst>
</file>

<file path=ppt/tags/tag127.xml><?xml version="1.0" encoding="utf-8"?>
<p:tagLst xmlns:a="http://schemas.openxmlformats.org/drawingml/2006/main" xmlns:r="http://schemas.openxmlformats.org/officeDocument/2006/relationships" xmlns:p="http://schemas.openxmlformats.org/presentationml/2006/main">
  <p:tag name="ORIGINALHEIGHT" val="2,7"/>
  <p:tag name="ORIGINALWIDTH" val="3,2"/>
  <p:tag name="EMFCHILD" val="True"/>
</p:tagLst>
</file>

<file path=ppt/tags/tag128.xml><?xml version="1.0" encoding="utf-8"?>
<p:tagLst xmlns:a="http://schemas.openxmlformats.org/drawingml/2006/main" xmlns:r="http://schemas.openxmlformats.org/officeDocument/2006/relationships" xmlns:p="http://schemas.openxmlformats.org/presentationml/2006/main">
  <p:tag name="ORIGINALHEIGHT" val="3,75"/>
  <p:tag name="ORIGINALWIDTH" val="5,175008"/>
  <p:tag name="LATEXADDIN" val="\documentclass{article}&#10;\usepackage{amsmath}&#10;\usepackage{amsfonts}&#10;\usepackage{amssymb}&#10;\usepackage{mathtools}&#10;\usepackage{physics}&#10;\pagestyle{empty}&#10;\begin{document}&#10;&#10;\begin{align*}&#10;        \vb{M}(\vb{q}) \vb{\ddot{q}} + \vb{c}(\vb{q}, \vb{\dot{q}}) + \vb{g}(\vb{q}) + \vb*{\psi}(\vb{q} - \vb*{\theta}) + \vb{D}\vb{\dot{q}} &amp; = \vb{0} &#10;        \\&#10;        \vb{B} \vb*{\ddot{\theta}} - \vb*{\psi}(\vb{q} - \vb*{\theta}) + \vb{D}\vb*{\dot{\theta}} &amp; = \vb*{\tau}&#10;\end{align*}&#10;&#10;\end{document}"/>
  <p:tag name="IGUANATEXSIZE" val="50"/>
  <p:tag name="IGUANATEXCURSOR" val="403"/>
  <p:tag name="TRANSPARENCY" val="True"/>
  <p:tag name="FILENAME" val=""/>
  <p:tag name="LATEXENGINEID" val="0"/>
  <p:tag name="TEMPFOLDER" val="C:\Temp\"/>
  <p:tag name="LATEXFORMHEIGHT" val="312"/>
  <p:tag name="LATEXFORMWIDTH" val="384"/>
  <p:tag name="LATEXFORMWRAP" val="True"/>
  <p:tag name="BITMAPVECTOR" val="1"/>
  <p:tag name="EMFCHILD" val="True"/>
</p:tagLst>
</file>

<file path=ppt/tags/tag129.xml><?xml version="1.0" encoding="utf-8"?>
<p:tagLst xmlns:a="http://schemas.openxmlformats.org/drawingml/2006/main" xmlns:r="http://schemas.openxmlformats.org/officeDocument/2006/relationships" xmlns:p="http://schemas.openxmlformats.org/presentationml/2006/main">
  <p:tag name="ORIGINALHEIGHT" val="5,45"/>
  <p:tag name="ORIGINALWIDTH" val="1,2"/>
  <p:tag name="EMFCHILD" val="True"/>
</p:tagLst>
</file>

<file path=ppt/tags/tag13.xml><?xml version="1.0" encoding="utf-8"?>
<p:tagLst xmlns:a="http://schemas.openxmlformats.org/drawingml/2006/main" xmlns:r="http://schemas.openxmlformats.org/officeDocument/2006/relationships" xmlns:p="http://schemas.openxmlformats.org/presentationml/2006/main">
  <p:tag name="ORIGINALHEIGHT" val="8,31252"/>
  <p:tag name="ORIGINALWIDTH" val="46,59374"/>
  <p:tag name="LATEXADDIN" val="\documentclass{article}&#10;\usepackage{amsmath}&#10;\usepackage{amsfonts}&#10;\usepackage{amssymb}&#10;\usepackage{mathtools}&#10;\usepackage{physics}&#10;\pagestyle{empty}&#10;\begin{document}&#10;&#10;$$&#10;\vb*{\omega}_{r_i} = \mqty(0 &amp; 0 &amp; \dot{\theta}_{m,i})^T&#10;$$&#10;&#10;&#10;\end{document}"/>
  <p:tag name="IGUANATEXSIZE" val="40"/>
  <p:tag name="IGUANATEXCURSOR" val="227"/>
  <p:tag name="TRANSPARENCY" val="True"/>
  <p:tag name="FILENAME" val=""/>
  <p:tag name="LATEXENGINEID" val="0"/>
  <p:tag name="TEMPFOLDER" val="C:\Temp\"/>
  <p:tag name="LATEXFORMHEIGHT" val="312"/>
  <p:tag name="LATEXFORMWIDTH" val="384"/>
  <p:tag name="LATEXFORMWRAP" val="True"/>
  <p:tag name="BITMAPVECTOR" val="1"/>
</p:tagLst>
</file>

<file path=ppt/tags/tag130.xml><?xml version="1.0" encoding="utf-8"?>
<p:tagLst xmlns:a="http://schemas.openxmlformats.org/drawingml/2006/main" xmlns:r="http://schemas.openxmlformats.org/officeDocument/2006/relationships" xmlns:p="http://schemas.openxmlformats.org/presentationml/2006/main">
  <p:tag name="ORIGINALHEIGHT" val="3,5"/>
  <p:tag name="ORIGINALWIDTH" val="2,875008"/>
  <p:tag name="EMFCHILD" val="True"/>
</p:tagLst>
</file>

<file path=ppt/tags/tag131.xml><?xml version="1.0" encoding="utf-8"?>
<p:tagLst xmlns:a="http://schemas.openxmlformats.org/drawingml/2006/main" xmlns:r="http://schemas.openxmlformats.org/officeDocument/2006/relationships" xmlns:p="http://schemas.openxmlformats.org/presentationml/2006/main">
  <p:tag name="ORIGINALHEIGHT" val="5,45"/>
  <p:tag name="ORIGINALWIDTH" val="1,2"/>
  <p:tag name="EMFCHILD" val="True"/>
</p:tagLst>
</file>

<file path=ppt/tags/tag132.xml><?xml version="1.0" encoding="utf-8"?>
<p:tagLst xmlns:a="http://schemas.openxmlformats.org/drawingml/2006/main" xmlns:r="http://schemas.openxmlformats.org/officeDocument/2006/relationships" xmlns:p="http://schemas.openxmlformats.org/presentationml/2006/main">
  <p:tag name="ORIGINALHEIGHT" val="0,8"/>
  <p:tag name="ORIGINALWIDTH" val="1,875008"/>
  <p:tag name="EMFCHILD" val="True"/>
</p:tagLst>
</file>

<file path=ppt/tags/tag133.xml><?xml version="1.0" encoding="utf-8"?>
<p:tagLst xmlns:a="http://schemas.openxmlformats.org/drawingml/2006/main" xmlns:r="http://schemas.openxmlformats.org/officeDocument/2006/relationships" xmlns:p="http://schemas.openxmlformats.org/presentationml/2006/main">
  <p:tag name="ORIGINALHEIGHT" val="3,5"/>
  <p:tag name="ORIGINALWIDTH" val="2,9"/>
  <p:tag name="EMFCHILD" val="True"/>
</p:tagLst>
</file>

<file path=ppt/tags/tag134.xml><?xml version="1.0" encoding="utf-8"?>
<p:tagLst xmlns:a="http://schemas.openxmlformats.org/drawingml/2006/main" xmlns:r="http://schemas.openxmlformats.org/officeDocument/2006/relationships" xmlns:p="http://schemas.openxmlformats.org/presentationml/2006/main">
  <p:tag name="ORIGINALHEIGHT" val="3,65"/>
  <p:tag name="ORIGINALWIDTH" val="3,425008"/>
  <p:tag name="EMFCHILD" val="True"/>
</p:tagLst>
</file>

<file path=ppt/tags/tag135.xml><?xml version="1.0" encoding="utf-8"?>
<p:tagLst xmlns:a="http://schemas.openxmlformats.org/drawingml/2006/main" xmlns:r="http://schemas.openxmlformats.org/officeDocument/2006/relationships" xmlns:p="http://schemas.openxmlformats.org/presentationml/2006/main">
  <p:tag name="ORIGINALHEIGHT" val="2,5"/>
  <p:tag name="ORIGINALWIDTH" val="2,25"/>
  <p:tag name="EMFCHILD" val="True"/>
</p:tagLst>
</file>

<file path=ppt/tags/tag136.xml><?xml version="1.0" encoding="utf-8"?>
<p:tagLst xmlns:a="http://schemas.openxmlformats.org/drawingml/2006/main" xmlns:r="http://schemas.openxmlformats.org/officeDocument/2006/relationships" xmlns:p="http://schemas.openxmlformats.org/presentationml/2006/main">
  <p:tag name="ORIGINALHEIGHT" val="5,45"/>
  <p:tag name="ORIGINALWIDTH" val="1,175008"/>
  <p:tag name="EMFCHILD" val="True"/>
</p:tagLst>
</file>

<file path=ppt/tags/tag137.xml><?xml version="1.0" encoding="utf-8"?>
<p:tagLst xmlns:a="http://schemas.openxmlformats.org/drawingml/2006/main" xmlns:r="http://schemas.openxmlformats.org/officeDocument/2006/relationships" xmlns:p="http://schemas.openxmlformats.org/presentationml/2006/main">
  <p:tag name="ORIGINALHEIGHT" val="3,5"/>
  <p:tag name="ORIGINALWIDTH" val="2,875008"/>
  <p:tag name="EMFCHILD" val="True"/>
</p:tagLst>
</file>

<file path=ppt/tags/tag138.xml><?xml version="1.0" encoding="utf-8"?>
<p:tagLst xmlns:a="http://schemas.openxmlformats.org/drawingml/2006/main" xmlns:r="http://schemas.openxmlformats.org/officeDocument/2006/relationships" xmlns:p="http://schemas.openxmlformats.org/presentationml/2006/main">
  <p:tag name="ORIGINALHEIGHT" val="1,65"/>
  <p:tag name="ORIGINALWIDTH" val="0,6"/>
  <p:tag name="EMFCHILD" val="True"/>
</p:tagLst>
</file>

<file path=ppt/tags/tag139.xml><?xml version="1.0" encoding="utf-8"?>
<p:tagLst xmlns:a="http://schemas.openxmlformats.org/drawingml/2006/main" xmlns:r="http://schemas.openxmlformats.org/officeDocument/2006/relationships" xmlns:p="http://schemas.openxmlformats.org/presentationml/2006/main">
  <p:tag name="ORIGINALHEIGHT" val="0,85"/>
  <p:tag name="ORIGINALWIDTH" val="0,8"/>
  <p:tag name="EMFCHILD" val="True"/>
</p:tagLst>
</file>

<file path=ppt/tags/tag14.xml><?xml version="1.0" encoding="utf-8"?>
<p:tagLst xmlns:a="http://schemas.openxmlformats.org/drawingml/2006/main" xmlns:r="http://schemas.openxmlformats.org/officeDocument/2006/relationships" xmlns:p="http://schemas.openxmlformats.org/presentationml/2006/main">
  <p:tag name="ORIGINALHEIGHT" val="2,59376"/>
  <p:tag name="ORIGINALWIDTH" val="3,4375"/>
  <p:tag name="LATEXADDIN" val="\documentclass{article}&#10;\usepackage{amsmath}&#10;\usepackage{amsfonts}&#10;\usepackage{amssymb}&#10;\usepackage{mathtools}&#10;\usepackage{physics}&#10;\pagestyle{empty}&#10;\begin{document}&#10;&#10;$$&#10;\vb*{\omega}_{r_i} = \mqty(0 &amp; 0 &amp; \dot{\theta}_{m,i})^T&#10;$$&#10;&#10;&#10;\end{document}"/>
  <p:tag name="IGUANATEXSIZE" val="40"/>
  <p:tag name="IGUANATEXCURSOR" val="227"/>
  <p:tag name="TRANSPARENCY" val="True"/>
  <p:tag name="FILENAME" val=""/>
  <p:tag name="LATEXENGINEID" val="0"/>
  <p:tag name="TEMPFOLDER" val="C:\Temp\"/>
  <p:tag name="LATEXFORMHEIGHT" val="312"/>
  <p:tag name="LATEXFORMWIDTH" val="384"/>
  <p:tag name="LATEXFORMWRAP" val="True"/>
  <p:tag name="BITMAPVECTOR" val="1"/>
  <p:tag name="EMFCHILD" val="True"/>
</p:tagLst>
</file>

<file path=ppt/tags/tag140.xml><?xml version="1.0" encoding="utf-8"?>
<p:tagLst xmlns:a="http://schemas.openxmlformats.org/drawingml/2006/main" xmlns:r="http://schemas.openxmlformats.org/officeDocument/2006/relationships" xmlns:p="http://schemas.openxmlformats.org/presentationml/2006/main">
  <p:tag name="ORIGINALHEIGHT" val="3,5"/>
  <p:tag name="ORIGINALWIDTH" val="2,875008"/>
  <p:tag name="EMFCHILD" val="True"/>
</p:tagLst>
</file>

<file path=ppt/tags/tag141.xml><?xml version="1.0" encoding="utf-8"?>
<p:tagLst xmlns:a="http://schemas.openxmlformats.org/drawingml/2006/main" xmlns:r="http://schemas.openxmlformats.org/officeDocument/2006/relationships" xmlns:p="http://schemas.openxmlformats.org/presentationml/2006/main">
  <p:tag name="ORIGINALHEIGHT" val="5,45"/>
  <p:tag name="ORIGINALWIDTH" val="1,175008"/>
  <p:tag name="EMFCHILD" val="True"/>
</p:tagLst>
</file>

<file path=ppt/tags/tag142.xml><?xml version="1.0" encoding="utf-8"?>
<p:tagLst xmlns:a="http://schemas.openxmlformats.org/drawingml/2006/main" xmlns:r="http://schemas.openxmlformats.org/officeDocument/2006/relationships" xmlns:p="http://schemas.openxmlformats.org/presentationml/2006/main">
  <p:tag name="ORIGINALHEIGHT" val="3,65"/>
  <p:tag name="ORIGINALWIDTH" val="3,4"/>
  <p:tag name="EMFCHILD" val="True"/>
</p:tagLst>
</file>

<file path=ppt/tags/tag143.xml><?xml version="1.0" encoding="utf-8"?>
<p:tagLst xmlns:a="http://schemas.openxmlformats.org/drawingml/2006/main" xmlns:r="http://schemas.openxmlformats.org/officeDocument/2006/relationships" xmlns:p="http://schemas.openxmlformats.org/presentationml/2006/main">
  <p:tag name="ORIGINALHEIGHT" val="3,6"/>
  <p:tag name="ORIGINALWIDTH" val="2,7"/>
  <p:tag name="EMFCHILD" val="True"/>
</p:tagLst>
</file>

<file path=ppt/tags/tag144.xml><?xml version="1.0" encoding="utf-8"?>
<p:tagLst xmlns:a="http://schemas.openxmlformats.org/drawingml/2006/main" xmlns:r="http://schemas.openxmlformats.org/officeDocument/2006/relationships" xmlns:p="http://schemas.openxmlformats.org/presentationml/2006/main">
  <p:tag name="ORIGINALHEIGHT" val="5,45"/>
  <p:tag name="ORIGINALWIDTH" val="1,175008"/>
  <p:tag name="EMFCHILD" val="True"/>
</p:tagLst>
</file>

<file path=ppt/tags/tag145.xml><?xml version="1.0" encoding="utf-8"?>
<p:tagLst xmlns:a="http://schemas.openxmlformats.org/drawingml/2006/main" xmlns:r="http://schemas.openxmlformats.org/officeDocument/2006/relationships" xmlns:p="http://schemas.openxmlformats.org/presentationml/2006/main">
  <p:tag name="ORIGINALHEIGHT" val="3,5"/>
  <p:tag name="ORIGINALWIDTH" val="2,875008"/>
  <p:tag name="EMFCHILD" val="True"/>
</p:tagLst>
</file>

<file path=ppt/tags/tag146.xml><?xml version="1.0" encoding="utf-8"?>
<p:tagLst xmlns:a="http://schemas.openxmlformats.org/drawingml/2006/main" xmlns:r="http://schemas.openxmlformats.org/officeDocument/2006/relationships" xmlns:p="http://schemas.openxmlformats.org/presentationml/2006/main">
  <p:tag name="ORIGINALHEIGHT" val="5,45"/>
  <p:tag name="ORIGINALWIDTH" val="1,175008"/>
  <p:tag name="EMFCHILD" val="True"/>
</p:tagLst>
</file>

<file path=ppt/tags/tag147.xml><?xml version="1.0" encoding="utf-8"?>
<p:tagLst xmlns:a="http://schemas.openxmlformats.org/drawingml/2006/main" xmlns:r="http://schemas.openxmlformats.org/officeDocument/2006/relationships" xmlns:p="http://schemas.openxmlformats.org/presentationml/2006/main">
  <p:tag name="ORIGINALHEIGHT" val="3,65"/>
  <p:tag name="ORIGINALWIDTH" val="3,4"/>
  <p:tag name="EMFCHILD" val="True"/>
</p:tagLst>
</file>

<file path=ppt/tags/tag148.xml><?xml version="1.0" encoding="utf-8"?>
<p:tagLst xmlns:a="http://schemas.openxmlformats.org/drawingml/2006/main" xmlns:r="http://schemas.openxmlformats.org/officeDocument/2006/relationships" xmlns:p="http://schemas.openxmlformats.org/presentationml/2006/main">
  <p:tag name="ORIGINALHEIGHT" val="4,9"/>
  <p:tag name="ORIGINALWIDTH" val="3,575008"/>
  <p:tag name="EMFCHILD" val="True"/>
</p:tagLst>
</file>

<file path=ppt/tags/tag149.xml><?xml version="1.0" encoding="utf-8"?>
<p:tagLst xmlns:a="http://schemas.openxmlformats.org/drawingml/2006/main" xmlns:r="http://schemas.openxmlformats.org/officeDocument/2006/relationships" xmlns:p="http://schemas.openxmlformats.org/presentationml/2006/main">
  <p:tag name="ORIGINALHEIGHT" val="5,45"/>
  <p:tag name="ORIGINALWIDTH" val="1,175008"/>
  <p:tag name="EMFCHILD" val="True"/>
</p:tagLst>
</file>

<file path=ppt/tags/tag15.xml><?xml version="1.0" encoding="utf-8"?>
<p:tagLst xmlns:a="http://schemas.openxmlformats.org/drawingml/2006/main" xmlns:r="http://schemas.openxmlformats.org/officeDocument/2006/relationships" xmlns:p="http://schemas.openxmlformats.org/presentationml/2006/main">
  <p:tag name="ORIGINALHEIGHT" val="1,78126"/>
  <p:tag name="ORIGINALWIDTH" val="1,6875"/>
  <p:tag name="EMFCHILD" val="True"/>
</p:tagLst>
</file>

<file path=ppt/tags/tag150.xml><?xml version="1.0" encoding="utf-8"?>
<p:tagLst xmlns:a="http://schemas.openxmlformats.org/drawingml/2006/main" xmlns:r="http://schemas.openxmlformats.org/officeDocument/2006/relationships" xmlns:p="http://schemas.openxmlformats.org/presentationml/2006/main">
  <p:tag name="ORIGINALHEIGHT" val="3,5"/>
  <p:tag name="ORIGINALWIDTH" val="2,9"/>
  <p:tag name="EMFCHILD" val="True"/>
</p:tagLst>
</file>

<file path=ppt/tags/tag151.xml><?xml version="1.0" encoding="utf-8"?>
<p:tagLst xmlns:a="http://schemas.openxmlformats.org/drawingml/2006/main" xmlns:r="http://schemas.openxmlformats.org/officeDocument/2006/relationships" xmlns:p="http://schemas.openxmlformats.org/presentationml/2006/main">
  <p:tag name="ORIGINALHEIGHT" val="0,2250079"/>
  <p:tag name="ORIGINALWIDTH" val="3,125008"/>
  <p:tag name="EMFCHILD" val="True"/>
</p:tagLst>
</file>

<file path=ppt/tags/tag152.xml><?xml version="1.0" encoding="utf-8"?>
<p:tagLst xmlns:a="http://schemas.openxmlformats.org/drawingml/2006/main" xmlns:r="http://schemas.openxmlformats.org/officeDocument/2006/relationships" xmlns:p="http://schemas.openxmlformats.org/presentationml/2006/main">
  <p:tag name="ORIGINALHEIGHT" val="3,85"/>
  <p:tag name="ORIGINALWIDTH" val="2,55"/>
  <p:tag name="EMFCHILD" val="True"/>
</p:tagLst>
</file>

<file path=ppt/tags/tag153.xml><?xml version="1.0" encoding="utf-8"?>
<p:tagLst xmlns:a="http://schemas.openxmlformats.org/drawingml/2006/main" xmlns:r="http://schemas.openxmlformats.org/officeDocument/2006/relationships" xmlns:p="http://schemas.openxmlformats.org/presentationml/2006/main">
  <p:tag name="ORIGINALHEIGHT" val="5,45"/>
  <p:tag name="ORIGINALWIDTH" val="1,175008"/>
  <p:tag name="EMFCHILD" val="True"/>
</p:tagLst>
</file>

<file path=ppt/tags/tag154.xml><?xml version="1.0" encoding="utf-8"?>
<p:tagLst xmlns:a="http://schemas.openxmlformats.org/drawingml/2006/main" xmlns:r="http://schemas.openxmlformats.org/officeDocument/2006/relationships" xmlns:p="http://schemas.openxmlformats.org/presentationml/2006/main">
  <p:tag name="ORIGINALHEIGHT" val="3,65"/>
  <p:tag name="ORIGINALWIDTH" val="3,4"/>
  <p:tag name="EMFCHILD" val="True"/>
</p:tagLst>
</file>

<file path=ppt/tags/tag155.xml><?xml version="1.0" encoding="utf-8"?>
<p:tagLst xmlns:a="http://schemas.openxmlformats.org/drawingml/2006/main" xmlns:r="http://schemas.openxmlformats.org/officeDocument/2006/relationships" xmlns:p="http://schemas.openxmlformats.org/presentationml/2006/main">
  <p:tag name="ORIGINALHEIGHT" val="3,75"/>
  <p:tag name="ORIGINALWIDTH" val="3,975008"/>
  <p:tag name="EMFCHILD" val="True"/>
</p:tagLst>
</file>

<file path=ppt/tags/tag156.xml><?xml version="1.0" encoding="utf-8"?>
<p:tagLst xmlns:a="http://schemas.openxmlformats.org/drawingml/2006/main" xmlns:r="http://schemas.openxmlformats.org/officeDocument/2006/relationships" xmlns:p="http://schemas.openxmlformats.org/presentationml/2006/main">
  <p:tag name="ORIGINALHEIGHT" val="0,85"/>
  <p:tag name="ORIGINALWIDTH" val="0,8"/>
  <p:tag name="EMFCHILD" val="True"/>
</p:tagLst>
</file>

<file path=ppt/tags/tag157.xml><?xml version="1.0" encoding="utf-8"?>
<p:tagLst xmlns:a="http://schemas.openxmlformats.org/drawingml/2006/main" xmlns:r="http://schemas.openxmlformats.org/officeDocument/2006/relationships" xmlns:p="http://schemas.openxmlformats.org/presentationml/2006/main">
  <p:tag name="ORIGINALHEIGHT" val="3,5"/>
  <p:tag name="ORIGINALWIDTH" val="2,9"/>
  <p:tag name="EMFCHILD" val="True"/>
</p:tagLst>
</file>

<file path=ppt/tags/tag158.xml><?xml version="1.0" encoding="utf-8"?>
<p:tagLst xmlns:a="http://schemas.openxmlformats.org/drawingml/2006/main" xmlns:r="http://schemas.openxmlformats.org/officeDocument/2006/relationships" xmlns:p="http://schemas.openxmlformats.org/presentationml/2006/main">
  <p:tag name="ORIGINALHEIGHT" val="1,275008"/>
  <p:tag name="ORIGINALWIDTH" val="3,375008"/>
  <p:tag name="EMFCHILD" val="True"/>
</p:tagLst>
</file>

<file path=ppt/tags/tag159.xml><?xml version="1.0" encoding="utf-8"?>
<p:tagLst xmlns:a="http://schemas.openxmlformats.org/drawingml/2006/main" xmlns:r="http://schemas.openxmlformats.org/officeDocument/2006/relationships" xmlns:p="http://schemas.openxmlformats.org/presentationml/2006/main">
  <p:tag name="ORIGINALHEIGHT" val="3,625008"/>
  <p:tag name="ORIGINALWIDTH" val="2,475008"/>
  <p:tag name="EMFCHILD" val="True"/>
</p:tagLst>
</file>

<file path=ppt/tags/tag16.xml><?xml version="1.0" encoding="utf-8"?>
<p:tagLst xmlns:a="http://schemas.openxmlformats.org/drawingml/2006/main" xmlns:r="http://schemas.openxmlformats.org/officeDocument/2006/relationships" xmlns:p="http://schemas.openxmlformats.org/presentationml/2006/main">
  <p:tag name="ORIGINALHEIGHT" val="1,90626"/>
  <p:tag name="ORIGINALWIDTH" val="0,9062402"/>
  <p:tag name="EMFCHILD" val="True"/>
</p:tagLst>
</file>

<file path=ppt/tags/tag160.xml><?xml version="1.0" encoding="utf-8"?>
<p:tagLst xmlns:a="http://schemas.openxmlformats.org/drawingml/2006/main" xmlns:r="http://schemas.openxmlformats.org/officeDocument/2006/relationships" xmlns:p="http://schemas.openxmlformats.org/presentationml/2006/main">
  <p:tag name="ORIGINALHEIGHT" val="3,75"/>
  <p:tag name="ORIGINALWIDTH" val="3,65"/>
  <p:tag name="EMFCHILD" val="True"/>
</p:tagLst>
</file>

<file path=ppt/tags/tag161.xml><?xml version="1.0" encoding="utf-8"?>
<p:tagLst xmlns:a="http://schemas.openxmlformats.org/drawingml/2006/main" xmlns:r="http://schemas.openxmlformats.org/officeDocument/2006/relationships" xmlns:p="http://schemas.openxmlformats.org/presentationml/2006/main">
  <p:tag name="ORIGINALHEIGHT" val="0,8"/>
  <p:tag name="ORIGINALWIDTH" val="1,875008"/>
  <p:tag name="EMFCHILD" val="True"/>
</p:tagLst>
</file>

<file path=ppt/tags/tag162.xml><?xml version="1.0" encoding="utf-8"?>
<p:tagLst xmlns:a="http://schemas.openxmlformats.org/drawingml/2006/main" xmlns:r="http://schemas.openxmlformats.org/officeDocument/2006/relationships" xmlns:p="http://schemas.openxmlformats.org/presentationml/2006/main">
  <p:tag name="ORIGINALHEIGHT" val="3,875008"/>
  <p:tag name="ORIGINALWIDTH" val="2,575008"/>
  <p:tag name="EMFCHILD" val="True"/>
</p:tagLst>
</file>

<file path=ppt/tags/tag163.xml><?xml version="1.0" encoding="utf-8"?>
<p:tagLst xmlns:a="http://schemas.openxmlformats.org/drawingml/2006/main" xmlns:r="http://schemas.openxmlformats.org/officeDocument/2006/relationships" xmlns:p="http://schemas.openxmlformats.org/presentationml/2006/main">
  <p:tag name="ORIGINALHEIGHT" val="0,2250079"/>
  <p:tag name="ORIGINALWIDTH" val="3,125008"/>
  <p:tag name="EMFCHILD" val="True"/>
</p:tagLst>
</file>

<file path=ppt/tags/tag164.xml><?xml version="1.0" encoding="utf-8"?>
<p:tagLst xmlns:a="http://schemas.openxmlformats.org/drawingml/2006/main" xmlns:r="http://schemas.openxmlformats.org/officeDocument/2006/relationships" xmlns:p="http://schemas.openxmlformats.org/presentationml/2006/main">
  <p:tag name="ORIGINALHEIGHT" val="4,875008"/>
  <p:tag name="ORIGINALWIDTH" val="3,575008"/>
  <p:tag name="EMFCHILD" val="True"/>
</p:tagLst>
</file>

<file path=ppt/tags/tag165.xml><?xml version="1.0" encoding="utf-8"?>
<p:tagLst xmlns:a="http://schemas.openxmlformats.org/drawingml/2006/main" xmlns:r="http://schemas.openxmlformats.org/officeDocument/2006/relationships" xmlns:p="http://schemas.openxmlformats.org/presentationml/2006/main">
  <p:tag name="ORIGINALHEIGHT" val="5,425008"/>
  <p:tag name="ORIGINALWIDTH" val="1,2"/>
  <p:tag name="EMFCHILD" val="True"/>
</p:tagLst>
</file>

<file path=ppt/tags/tag166.xml><?xml version="1.0" encoding="utf-8"?>
<p:tagLst xmlns:a="http://schemas.openxmlformats.org/drawingml/2006/main" xmlns:r="http://schemas.openxmlformats.org/officeDocument/2006/relationships" xmlns:p="http://schemas.openxmlformats.org/presentationml/2006/main">
  <p:tag name="ORIGINALHEIGHT" val="3,5"/>
  <p:tag name="ORIGINALWIDTH" val="2,875008"/>
  <p:tag name="EMFCHILD" val="True"/>
</p:tagLst>
</file>

<file path=ppt/tags/tag167.xml><?xml version="1.0" encoding="utf-8"?>
<p:tagLst xmlns:a="http://schemas.openxmlformats.org/drawingml/2006/main" xmlns:r="http://schemas.openxmlformats.org/officeDocument/2006/relationships" xmlns:p="http://schemas.openxmlformats.org/presentationml/2006/main">
  <p:tag name="ORIGINALHEIGHT" val="0,2250079"/>
  <p:tag name="ORIGINALWIDTH" val="3,125008"/>
  <p:tag name="EMFCHILD" val="True"/>
</p:tagLst>
</file>

<file path=ppt/tags/tag168.xml><?xml version="1.0" encoding="utf-8"?>
<p:tagLst xmlns:a="http://schemas.openxmlformats.org/drawingml/2006/main" xmlns:r="http://schemas.openxmlformats.org/officeDocument/2006/relationships" xmlns:p="http://schemas.openxmlformats.org/presentationml/2006/main">
  <p:tag name="ORIGINALHEIGHT" val="3,875008"/>
  <p:tag name="ORIGINALWIDTH" val="2,575008"/>
  <p:tag name="EMFCHILD" val="True"/>
</p:tagLst>
</file>

<file path=ppt/tags/tag169.xml><?xml version="1.0" encoding="utf-8"?>
<p:tagLst xmlns:a="http://schemas.openxmlformats.org/drawingml/2006/main" xmlns:r="http://schemas.openxmlformats.org/officeDocument/2006/relationships" xmlns:p="http://schemas.openxmlformats.org/presentationml/2006/main">
  <p:tag name="ORIGINALHEIGHT" val="5,425008"/>
  <p:tag name="ORIGINALWIDTH" val="1,175008"/>
  <p:tag name="EMFCHILD" val="True"/>
</p:tagLst>
</file>

<file path=ppt/tags/tag17.xml><?xml version="1.0" encoding="utf-8"?>
<p:tagLst xmlns:a="http://schemas.openxmlformats.org/drawingml/2006/main" xmlns:r="http://schemas.openxmlformats.org/officeDocument/2006/relationships" xmlns:p="http://schemas.openxmlformats.org/presentationml/2006/main">
  <p:tag name="ORIGINALHEIGHT" val="1,34376"/>
  <p:tag name="ORIGINALWIDTH" val="3,4375"/>
  <p:tag name="EMFCHILD" val="True"/>
</p:tagLst>
</file>

<file path=ppt/tags/tag170.xml><?xml version="1.0" encoding="utf-8"?>
<p:tagLst xmlns:a="http://schemas.openxmlformats.org/drawingml/2006/main" xmlns:r="http://schemas.openxmlformats.org/officeDocument/2006/relationships" xmlns:p="http://schemas.openxmlformats.org/presentationml/2006/main">
  <p:tag name="ORIGINALHEIGHT" val="3,625008"/>
  <p:tag name="ORIGINALWIDTH" val="3,4"/>
  <p:tag name="EMFCHILD" val="True"/>
</p:tagLst>
</file>

<file path=ppt/tags/tag171.xml><?xml version="1.0" encoding="utf-8"?>
<p:tagLst xmlns:a="http://schemas.openxmlformats.org/drawingml/2006/main" xmlns:r="http://schemas.openxmlformats.org/officeDocument/2006/relationships" xmlns:p="http://schemas.openxmlformats.org/presentationml/2006/main">
  <p:tag name="ORIGINALHEIGHT" val="3,75"/>
  <p:tag name="ORIGINALWIDTH" val="3,975008"/>
  <p:tag name="EMFCHILD" val="True"/>
</p:tagLst>
</file>

<file path=ppt/tags/tag172.xml><?xml version="1.0" encoding="utf-8"?>
<p:tagLst xmlns:a="http://schemas.openxmlformats.org/drawingml/2006/main" xmlns:r="http://schemas.openxmlformats.org/officeDocument/2006/relationships" xmlns:p="http://schemas.openxmlformats.org/presentationml/2006/main">
  <p:tag name="ORIGINALHEIGHT" val="0,85"/>
  <p:tag name="ORIGINALWIDTH" val="0,8"/>
  <p:tag name="EMFCHILD" val="True"/>
</p:tagLst>
</file>

<file path=ppt/tags/tag173.xml><?xml version="1.0" encoding="utf-8"?>
<p:tagLst xmlns:a="http://schemas.openxmlformats.org/drawingml/2006/main" xmlns:r="http://schemas.openxmlformats.org/officeDocument/2006/relationships" xmlns:p="http://schemas.openxmlformats.org/presentationml/2006/main">
  <p:tag name="ORIGINALHEIGHT" val="3,875008"/>
  <p:tag name="ORIGINALWIDTH" val="2,575008"/>
  <p:tag name="EMFCHILD" val="True"/>
</p:tagLst>
</file>

<file path=ppt/tags/tag174.xml><?xml version="1.0" encoding="utf-8"?>
<p:tagLst xmlns:a="http://schemas.openxmlformats.org/drawingml/2006/main" xmlns:r="http://schemas.openxmlformats.org/officeDocument/2006/relationships" xmlns:p="http://schemas.openxmlformats.org/presentationml/2006/main">
  <p:tag name="ORIGINALHEIGHT" val="1,275008"/>
  <p:tag name="ORIGINALWIDTH" val="3,375008"/>
  <p:tag name="EMFCHILD" val="True"/>
</p:tagLst>
</file>

<file path=ppt/tags/tag175.xml><?xml version="1.0" encoding="utf-8"?>
<p:tagLst xmlns:a="http://schemas.openxmlformats.org/drawingml/2006/main" xmlns:r="http://schemas.openxmlformats.org/officeDocument/2006/relationships" xmlns:p="http://schemas.openxmlformats.org/presentationml/2006/main">
  <p:tag name="ORIGINALHEIGHT" val="2,5"/>
  <p:tag name="ORIGINALWIDTH" val="2,925008"/>
  <p:tag name="EMFCHILD" val="True"/>
</p:tagLst>
</file>

<file path=ppt/tags/tag176.xml><?xml version="1.0" encoding="utf-8"?>
<p:tagLst xmlns:a="http://schemas.openxmlformats.org/drawingml/2006/main" xmlns:r="http://schemas.openxmlformats.org/officeDocument/2006/relationships" xmlns:p="http://schemas.openxmlformats.org/presentationml/2006/main">
  <p:tag name="ORIGINALHEIGHT" val="6"/>
  <p:tag name="ORIGINALWIDTH" val="78"/>
  <p:tag name="LATEXADDIN" val="\documentclass{article}&#10;\usepackage{amsfonts}&#10;\usepackage{amssymb}&#10;\usepackage{amsmath}&#10;\usepackage{mathtools}&#10;\usepackage{physics}&#10;\pagestyle{empty}&#10;\begin{document}&#10;&#10;&#10;&#10;\begin{equation*}&#10;\vb{u}^* = \{ \vb{u}^*(0), \vb{u}^*(1), \dots, \vb{u}^*(N-1)  \}&#10;\end{equation*}&#10;&#10;\end{document}"/>
  <p:tag name="IGUANATEXSIZE" val="40"/>
  <p:tag name="IGUANATEXCURSOR" val="243"/>
  <p:tag name="TRANSPARENCY" val="True"/>
  <p:tag name="FILENAME" val=""/>
  <p:tag name="LATEXENGINEID" val="1"/>
  <p:tag name="TEMPFOLDER" val="C:\Temp\"/>
  <p:tag name="LATEXFORMHEIGHT" val="312"/>
  <p:tag name="LATEXFORMWIDTH" val="384"/>
  <p:tag name="LATEXFORMWRAP" val="True"/>
  <p:tag name="BITMAPVECTOR" val="1"/>
</p:tagLst>
</file>

<file path=ppt/tags/tag177.xml><?xml version="1.0" encoding="utf-8"?>
<p:tagLst xmlns:a="http://schemas.openxmlformats.org/drawingml/2006/main" xmlns:r="http://schemas.openxmlformats.org/officeDocument/2006/relationships" xmlns:p="http://schemas.openxmlformats.org/presentationml/2006/main">
  <p:tag name="ORIGINALHEIGHT" val="31,37501"/>
  <p:tag name="ORIGINALWIDTH" val="96,70002"/>
  <p:tag name="LATEXADDIN" val="\documentclass{article}&#10;\usepackage{amsfonts}&#10;\usepackage{amssymb}&#10;\usepackage{amsmath}&#10;\usepackage{mathtools}&#10;\usepackage{physics}&#10;\pagestyle{empty}&#10;\begin{document}&#10;&#10;&#10;\begin{align*}&#10;\min_{\vb{u}} &amp; \ V(\vb{x}, \vb{u}) = \sum_{i=0}^{N-1} \ell(\vb{x}(i), \vb{u}(i)) + V_f(\vb{x}(N)) \\&#10;\text{s.t.} &amp; \ \vb{x}(i+1) = \vb{f}(\vb{x}(i), \vb{u}(i)) \\&#10;&amp; \ \vb{G}(\vb{x}, \vb{u}) \leq \vb{0}&#10;\end{align*}&#10;&#10;\end{document}"/>
  <p:tag name="IGUANATEXSIZE" val="50"/>
  <p:tag name="IGUANATEXCURSOR" val="0"/>
  <p:tag name="TRANSPARENCY" val="True"/>
  <p:tag name="FILENAME" val=""/>
  <p:tag name="LATEXENGINEID" val="1"/>
  <p:tag name="TEMPFOLDER" val="C:\Temp\"/>
  <p:tag name="LATEXFORMHEIGHT" val="312"/>
  <p:tag name="LATEXFORMWIDTH" val="384"/>
  <p:tag name="LATEXFORMWRAP" val="True"/>
  <p:tag name="BITMAPVECTOR" val="1"/>
</p:tagLst>
</file>

<file path=ppt/tags/tag178.xml><?xml version="1.0" encoding="utf-8"?>
<p:tagLst xmlns:a="http://schemas.openxmlformats.org/drawingml/2006/main" xmlns:r="http://schemas.openxmlformats.org/officeDocument/2006/relationships" xmlns:p="http://schemas.openxmlformats.org/presentationml/2006/main">
  <p:tag name="ORIGINALHEIGHT" val="2,3"/>
  <p:tag name="ORIGINALWIDTH" val="4,025008"/>
  <p:tag name="LATEXADDIN" val="\documentclass{article}&#10;\usepackage{amsfonts}&#10;\usepackage{amssymb}&#10;\usepackage{amsmath}&#10;\usepackage{mathtools}&#10;\usepackage{physics}&#10;\pagestyle{empty}&#10;\begin{document}&#10;&#10;&#10;\begin{align*}&#10;\min_{\vb{u}} &amp; \ V(\vb{x}, \vb{u}) = \sum_{i=0}^{N-1} \ell(\vb{x}(i), \vb{u}(i)) + V_f(\vb{x}(N)) \\&#10;\text{s.t.} &amp; \ \vb{x}(i+1) = \vb{f}(\vb{x}(i), \vb{u}(i)) \\&#10;&amp; \ \vb{G}(\vb{x}, \vb{u}) \leq \vb{0}&#10;\end{align*}&#10;&#10;\end{document}"/>
  <p:tag name="IGUANATEXSIZE" val="50"/>
  <p:tag name="IGUANATEXCURSOR" val="0"/>
  <p:tag name="TRANSPARENCY" val="True"/>
  <p:tag name="FILENAME" val=""/>
  <p:tag name="LATEXENGINEID" val="1"/>
  <p:tag name="TEMPFOLDER" val="C:\Temp\"/>
  <p:tag name="LATEXFORMHEIGHT" val="312"/>
  <p:tag name="LATEXFORMWIDTH" val="384"/>
  <p:tag name="LATEXFORMWRAP" val="True"/>
  <p:tag name="BITMAPVECTOR" val="1"/>
  <p:tag name="EMFCHILD" val="True"/>
</p:tagLst>
</file>

<file path=ppt/tags/tag179.xml><?xml version="1.0" encoding="utf-8"?>
<p:tagLst xmlns:a="http://schemas.openxmlformats.org/drawingml/2006/main" xmlns:r="http://schemas.openxmlformats.org/officeDocument/2006/relationships" xmlns:p="http://schemas.openxmlformats.org/presentationml/2006/main">
  <p:tag name="ORIGINALHEIGHT" val="3,5"/>
  <p:tag name="ORIGINALWIDTH" val="1,1"/>
  <p:tag name="EMFCHILD" val="True"/>
</p:tagLst>
</file>

<file path=ppt/tags/tag18.xml><?xml version="1.0" encoding="utf-8"?>
<p:tagLst xmlns:a="http://schemas.openxmlformats.org/drawingml/2006/main" xmlns:r="http://schemas.openxmlformats.org/officeDocument/2006/relationships" xmlns:p="http://schemas.openxmlformats.org/presentationml/2006/main">
  <p:tag name="ORIGINALHEIGHT" val="6,78126"/>
  <p:tag name="ORIGINALWIDTH" val="1,34374"/>
  <p:tag name="EMFCHILD" val="True"/>
</p:tagLst>
</file>

<file path=ppt/tags/tag180.xml><?xml version="1.0" encoding="utf-8"?>
<p:tagLst xmlns:a="http://schemas.openxmlformats.org/drawingml/2006/main" xmlns:r="http://schemas.openxmlformats.org/officeDocument/2006/relationships" xmlns:p="http://schemas.openxmlformats.org/presentationml/2006/main">
  <p:tag name="ORIGINALHEIGHT" val="2,3"/>
  <p:tag name="ORIGINALWIDTH" val="2,575008"/>
  <p:tag name="EMFCHILD" val="True"/>
</p:tagLst>
</file>

<file path=ppt/tags/tag181.xml><?xml version="1.0" encoding="utf-8"?>
<p:tagLst xmlns:a="http://schemas.openxmlformats.org/drawingml/2006/main" xmlns:r="http://schemas.openxmlformats.org/officeDocument/2006/relationships" xmlns:p="http://schemas.openxmlformats.org/presentationml/2006/main">
  <p:tag name="ORIGINALHEIGHT" val="1,675008"/>
  <p:tag name="ORIGINALWIDTH" val="2,2"/>
  <p:tag name="EMFCHILD" val="True"/>
</p:tagLst>
</file>

<file path=ppt/tags/tag182.xml><?xml version="1.0" encoding="utf-8"?>
<p:tagLst xmlns:a="http://schemas.openxmlformats.org/drawingml/2006/main" xmlns:r="http://schemas.openxmlformats.org/officeDocument/2006/relationships" xmlns:p="http://schemas.openxmlformats.org/presentationml/2006/main">
  <p:tag name="ORIGINALHEIGHT" val="3,7"/>
  <p:tag name="ORIGINALWIDTH" val="3,675008"/>
  <p:tag name="EMFCHILD" val="True"/>
</p:tagLst>
</file>

<file path=ppt/tags/tag183.xml><?xml version="1.0" encoding="utf-8"?>
<p:tagLst xmlns:a="http://schemas.openxmlformats.org/drawingml/2006/main" xmlns:r="http://schemas.openxmlformats.org/officeDocument/2006/relationships" xmlns:p="http://schemas.openxmlformats.org/presentationml/2006/main">
  <p:tag name="ORIGINALHEIGHT" val="5,25"/>
  <p:tag name="ORIGINALWIDTH" val="1,2"/>
  <p:tag name="EMFCHILD" val="True"/>
</p:tagLst>
</file>

<file path=ppt/tags/tag184.xml><?xml version="1.0" encoding="utf-8"?>
<p:tagLst xmlns:a="http://schemas.openxmlformats.org/drawingml/2006/main" xmlns:r="http://schemas.openxmlformats.org/officeDocument/2006/relationships" xmlns:p="http://schemas.openxmlformats.org/presentationml/2006/main">
  <p:tag name="ORIGINALHEIGHT" val="2,325008"/>
  <p:tag name="ORIGINALWIDTH" val="2,875008"/>
  <p:tag name="EMFCHILD" val="True"/>
</p:tagLst>
</file>

<file path=ppt/tags/tag185.xml><?xml version="1.0" encoding="utf-8"?>
<p:tagLst xmlns:a="http://schemas.openxmlformats.org/drawingml/2006/main" xmlns:r="http://schemas.openxmlformats.org/officeDocument/2006/relationships" xmlns:p="http://schemas.openxmlformats.org/presentationml/2006/main">
  <p:tag name="ORIGINALHEIGHT" val="1,575008"/>
  <p:tag name="ORIGINALWIDTH" val="0,6"/>
  <p:tag name="EMFCHILD" val="True"/>
</p:tagLst>
</file>

<file path=ppt/tags/tag186.xml><?xml version="1.0" encoding="utf-8"?>
<p:tagLst xmlns:a="http://schemas.openxmlformats.org/drawingml/2006/main" xmlns:r="http://schemas.openxmlformats.org/officeDocument/2006/relationships" xmlns:p="http://schemas.openxmlformats.org/presentationml/2006/main">
  <p:tag name="ORIGINALHEIGHT" val="2,4"/>
  <p:tag name="ORIGINALWIDTH" val="2,925008"/>
  <p:tag name="EMFCHILD" val="True"/>
</p:tagLst>
</file>

<file path=ppt/tags/tag187.xml><?xml version="1.0" encoding="utf-8"?>
<p:tagLst xmlns:a="http://schemas.openxmlformats.org/drawingml/2006/main" xmlns:r="http://schemas.openxmlformats.org/officeDocument/2006/relationships" xmlns:p="http://schemas.openxmlformats.org/presentationml/2006/main">
  <p:tag name="ORIGINALHEIGHT" val="5,25"/>
  <p:tag name="ORIGINALWIDTH" val="1,2"/>
  <p:tag name="EMFCHILD" val="True"/>
</p:tagLst>
</file>

<file path=ppt/tags/tag188.xml><?xml version="1.0" encoding="utf-8"?>
<p:tagLst xmlns:a="http://schemas.openxmlformats.org/drawingml/2006/main" xmlns:r="http://schemas.openxmlformats.org/officeDocument/2006/relationships" xmlns:p="http://schemas.openxmlformats.org/presentationml/2006/main">
  <p:tag name="ORIGINALHEIGHT" val="1,25"/>
  <p:tag name="ORIGINALWIDTH" val="3,4"/>
  <p:tag name="EMFCHILD" val="True"/>
</p:tagLst>
</file>

<file path=ppt/tags/tag189.xml><?xml version="1.0" encoding="utf-8"?>
<p:tagLst xmlns:a="http://schemas.openxmlformats.org/drawingml/2006/main" xmlns:r="http://schemas.openxmlformats.org/officeDocument/2006/relationships" xmlns:p="http://schemas.openxmlformats.org/presentationml/2006/main">
  <p:tag name="ORIGINALHEIGHT" val="2,5"/>
  <p:tag name="ORIGINALWIDTH" val="3,175008"/>
  <p:tag name="EMFCHILD" val="True"/>
</p:tagLst>
</file>

<file path=ppt/tags/tag19.xml><?xml version="1.0" encoding="utf-8"?>
<p:tagLst xmlns:a="http://schemas.openxmlformats.org/drawingml/2006/main" xmlns:r="http://schemas.openxmlformats.org/officeDocument/2006/relationships" xmlns:p="http://schemas.openxmlformats.org/presentationml/2006/main">
  <p:tag name="ORIGINALHEIGHT" val="3,90626"/>
  <p:tag name="ORIGINALWIDTH" val="2,1875"/>
  <p:tag name="EMFCHILD" val="True"/>
</p:tagLst>
</file>

<file path=ppt/tags/tag190.xml><?xml version="1.0" encoding="utf-8"?>
<p:tagLst xmlns:a="http://schemas.openxmlformats.org/drawingml/2006/main" xmlns:r="http://schemas.openxmlformats.org/officeDocument/2006/relationships" xmlns:p="http://schemas.openxmlformats.org/presentationml/2006/main">
  <p:tag name="ORIGINALHEIGHT" val="0,1750079"/>
  <p:tag name="ORIGINALWIDTH" val="2,425008"/>
  <p:tag name="EMFCHILD" val="True"/>
</p:tagLst>
</file>

<file path=ppt/tags/tag191.xml><?xml version="1.0" encoding="utf-8"?>
<p:tagLst xmlns:a="http://schemas.openxmlformats.org/drawingml/2006/main" xmlns:r="http://schemas.openxmlformats.org/officeDocument/2006/relationships" xmlns:p="http://schemas.openxmlformats.org/presentationml/2006/main">
  <p:tag name="ORIGINALHEIGHT" val="2,425008"/>
  <p:tag name="ORIGINALWIDTH" val="1,3"/>
  <p:tag name="EMFCHILD" val="True"/>
</p:tagLst>
</file>

<file path=ppt/tags/tag192.xml><?xml version="1.0" encoding="utf-8"?>
<p:tagLst xmlns:a="http://schemas.openxmlformats.org/drawingml/2006/main" xmlns:r="http://schemas.openxmlformats.org/officeDocument/2006/relationships" xmlns:p="http://schemas.openxmlformats.org/presentationml/2006/main">
  <p:tag name="ORIGINALHEIGHT" val="7,325007"/>
  <p:tag name="ORIGINALWIDTH" val="6,8"/>
  <p:tag name="EMFCHILD" val="True"/>
</p:tagLst>
</file>

<file path=ppt/tags/tag193.xml><?xml version="1.0" encoding="utf-8"?>
<p:tagLst xmlns:a="http://schemas.openxmlformats.org/drawingml/2006/main" xmlns:r="http://schemas.openxmlformats.org/officeDocument/2006/relationships" xmlns:p="http://schemas.openxmlformats.org/presentationml/2006/main">
  <p:tag name="ORIGINALHEIGHT" val="2,475008"/>
  <p:tag name="ORIGINALWIDTH" val="1,075008"/>
  <p:tag name="EMFCHILD" val="True"/>
</p:tagLst>
</file>

<file path=ppt/tags/tag194.xml><?xml version="1.0" encoding="utf-8"?>
<p:tagLst xmlns:a="http://schemas.openxmlformats.org/drawingml/2006/main" xmlns:r="http://schemas.openxmlformats.org/officeDocument/2006/relationships" xmlns:p="http://schemas.openxmlformats.org/presentationml/2006/main">
  <p:tag name="ORIGINALHEIGHT" val="0,9750079"/>
  <p:tag name="ORIGINALWIDTH" val="2,625008"/>
  <p:tag name="EMFCHILD" val="True"/>
</p:tagLst>
</file>

<file path=ppt/tags/tag195.xml><?xml version="1.0" encoding="utf-8"?>
<p:tagLst xmlns:a="http://schemas.openxmlformats.org/drawingml/2006/main" xmlns:r="http://schemas.openxmlformats.org/officeDocument/2006/relationships" xmlns:p="http://schemas.openxmlformats.org/presentationml/2006/main">
  <p:tag name="ORIGINALHEIGHT" val="2,5"/>
  <p:tag name="ORIGINALWIDTH" val="1,675008"/>
  <p:tag name="EMFCHILD" val="True"/>
</p:tagLst>
</file>

<file path=ppt/tags/tag196.xml><?xml version="1.0" encoding="utf-8"?>
<p:tagLst xmlns:a="http://schemas.openxmlformats.org/drawingml/2006/main" xmlns:r="http://schemas.openxmlformats.org/officeDocument/2006/relationships" xmlns:p="http://schemas.openxmlformats.org/presentationml/2006/main">
  <p:tag name="ORIGINALHEIGHT" val="3,75"/>
  <p:tag name="ORIGINALWIDTH" val="1,975008"/>
  <p:tag name="EMFCHILD" val="True"/>
</p:tagLst>
</file>

<file path=ppt/tags/tag197.xml><?xml version="1.0" encoding="utf-8"?>
<p:tagLst xmlns:a="http://schemas.openxmlformats.org/drawingml/2006/main" xmlns:r="http://schemas.openxmlformats.org/officeDocument/2006/relationships" xmlns:p="http://schemas.openxmlformats.org/presentationml/2006/main">
  <p:tag name="ORIGINALHEIGHT" val="5,25"/>
  <p:tag name="ORIGINALWIDTH" val="1,175008"/>
  <p:tag name="EMFCHILD" val="True"/>
</p:tagLst>
</file>

<file path=ppt/tags/tag198.xml><?xml version="1.0" encoding="utf-8"?>
<p:tagLst xmlns:a="http://schemas.openxmlformats.org/drawingml/2006/main" xmlns:r="http://schemas.openxmlformats.org/officeDocument/2006/relationships" xmlns:p="http://schemas.openxmlformats.org/presentationml/2006/main">
  <p:tag name="ORIGINALHEIGHT" val="2,325008"/>
  <p:tag name="ORIGINALWIDTH" val="2,875008"/>
  <p:tag name="EMFCHILD" val="True"/>
</p:tagLst>
</file>

<file path=ppt/tags/tag199.xml><?xml version="1.0" encoding="utf-8"?>
<p:tagLst xmlns:a="http://schemas.openxmlformats.org/drawingml/2006/main" xmlns:r="http://schemas.openxmlformats.org/officeDocument/2006/relationships" xmlns:p="http://schemas.openxmlformats.org/presentationml/2006/main">
  <p:tag name="ORIGINALHEIGHT" val="5,25"/>
  <p:tag name="ORIGINALWIDTH" val="1,175008"/>
  <p:tag name="EMFCHILD" val="True"/>
</p:tagLst>
</file>

<file path=ppt/tags/tag2.xml><?xml version="1.0" encoding="utf-8"?>
<p:tagLst xmlns:a="http://schemas.openxmlformats.org/drawingml/2006/main" xmlns:r="http://schemas.openxmlformats.org/officeDocument/2006/relationships" xmlns:p="http://schemas.openxmlformats.org/presentationml/2006/main">
  <p:tag name="ORIGINALHEIGHT" val="6,189548"/>
  <p:tag name="ORIGINALWIDTH" val="1,220154"/>
  <p:tag name="LATEXADDIN" val="\documentclass{article}&#10;\usepackage{amsmath}&#10;\usepackage{physics}&#10;\usepackage{amsfonts}&#10;\usepackage{amssymb}&#10;\usepackage{mathtools}&#10;\pagestyle{empty}&#10;\begin{document}&#10;&#10;\begin{equation*}&#10;(\vb{q}, \vb*{\theta}) \in \mathbb{R}^{2N}&#10;\end{equation*}&#10;&#10;&#10;\end{document}"/>
  <p:tag name="IGUANATEXSIZE" val="20"/>
  <p:tag name="IGUANATEXCURSOR" val="243"/>
  <p:tag name="TRANSPARENCY" val="True"/>
  <p:tag name="FILENAME" val=""/>
  <p:tag name="LATEXENGINEID" val="0"/>
  <p:tag name="TEMPFOLDER" val="C:\Temp\"/>
  <p:tag name="LATEXFORMHEIGHT" val="312"/>
  <p:tag name="LATEXFORMWIDTH" val="384"/>
  <p:tag name="LATEXFORMWRAP" val="True"/>
  <p:tag name="BITMAPVECTOR" val="1"/>
  <p:tag name="EMFCHILD" val="True"/>
</p:tagLst>
</file>

<file path=ppt/tags/tag20.xml><?xml version="1.0" encoding="utf-8"?>
<p:tagLst xmlns:a="http://schemas.openxmlformats.org/drawingml/2006/main" xmlns:r="http://schemas.openxmlformats.org/officeDocument/2006/relationships" xmlns:p="http://schemas.openxmlformats.org/presentationml/2006/main">
  <p:tag name="ORIGINALHEIGHT" val="3,90626"/>
  <p:tag name="ORIGINALWIDTH" val="2,1875"/>
  <p:tag name="EMFCHILD" val="True"/>
</p:tagLst>
</file>

<file path=ppt/tags/tag200.xml><?xml version="1.0" encoding="utf-8"?>
<p:tagLst xmlns:a="http://schemas.openxmlformats.org/drawingml/2006/main" xmlns:r="http://schemas.openxmlformats.org/officeDocument/2006/relationships" xmlns:p="http://schemas.openxmlformats.org/presentationml/2006/main">
  <p:tag name="ORIGINALHEIGHT" val="3,525008"/>
  <p:tag name="ORIGINALWIDTH" val="1,35"/>
  <p:tag name="EMFCHILD" val="True"/>
</p:tagLst>
</file>

<file path=ppt/tags/tag201.xml><?xml version="1.0" encoding="utf-8"?>
<p:tagLst xmlns:a="http://schemas.openxmlformats.org/drawingml/2006/main" xmlns:r="http://schemas.openxmlformats.org/officeDocument/2006/relationships" xmlns:p="http://schemas.openxmlformats.org/presentationml/2006/main">
  <p:tag name="ORIGINALHEIGHT" val="5,25"/>
  <p:tag name="ORIGINALWIDTH" val="1,2"/>
  <p:tag name="EMFCHILD" val="True"/>
</p:tagLst>
</file>

<file path=ppt/tags/tag202.xml><?xml version="1.0" encoding="utf-8"?>
<p:tagLst xmlns:a="http://schemas.openxmlformats.org/drawingml/2006/main" xmlns:r="http://schemas.openxmlformats.org/officeDocument/2006/relationships" xmlns:p="http://schemas.openxmlformats.org/presentationml/2006/main">
  <p:tag name="ORIGINALHEIGHT" val="1,575008"/>
  <p:tag name="ORIGINALWIDTH" val="0,5750079"/>
  <p:tag name="EMFCHILD" val="True"/>
</p:tagLst>
</file>

<file path=ppt/tags/tag203.xml><?xml version="1.0" encoding="utf-8"?>
<p:tagLst xmlns:a="http://schemas.openxmlformats.org/drawingml/2006/main" xmlns:r="http://schemas.openxmlformats.org/officeDocument/2006/relationships" xmlns:p="http://schemas.openxmlformats.org/presentationml/2006/main">
  <p:tag name="ORIGINALHEIGHT" val="2,4"/>
  <p:tag name="ORIGINALWIDTH" val="2,925008"/>
  <p:tag name="EMFCHILD" val="True"/>
</p:tagLst>
</file>

<file path=ppt/tags/tag204.xml><?xml version="1.0" encoding="utf-8"?>
<p:tagLst xmlns:a="http://schemas.openxmlformats.org/drawingml/2006/main" xmlns:r="http://schemas.openxmlformats.org/officeDocument/2006/relationships" xmlns:p="http://schemas.openxmlformats.org/presentationml/2006/main">
  <p:tag name="ORIGINALHEIGHT" val="5,25"/>
  <p:tag name="ORIGINALWIDTH" val="1,175008"/>
  <p:tag name="EMFCHILD" val="True"/>
</p:tagLst>
</file>

<file path=ppt/tags/tag205.xml><?xml version="1.0" encoding="utf-8"?>
<p:tagLst xmlns:a="http://schemas.openxmlformats.org/drawingml/2006/main" xmlns:r="http://schemas.openxmlformats.org/officeDocument/2006/relationships" xmlns:p="http://schemas.openxmlformats.org/presentationml/2006/main">
  <p:tag name="ORIGINALHEIGHT" val="3,525008"/>
  <p:tag name="ORIGINALWIDTH" val="1,35"/>
  <p:tag name="EMFCHILD" val="True"/>
</p:tagLst>
</file>

<file path=ppt/tags/tag206.xml><?xml version="1.0" encoding="utf-8"?>
<p:tagLst xmlns:a="http://schemas.openxmlformats.org/drawingml/2006/main" xmlns:r="http://schemas.openxmlformats.org/officeDocument/2006/relationships" xmlns:p="http://schemas.openxmlformats.org/presentationml/2006/main">
  <p:tag name="ORIGINALHEIGHT" val="5,25"/>
  <p:tag name="ORIGINALWIDTH" val="1,175008"/>
  <p:tag name="EMFCHILD" val="True"/>
</p:tagLst>
</file>

<file path=ppt/tags/tag207.xml><?xml version="1.0" encoding="utf-8"?>
<p:tagLst xmlns:a="http://schemas.openxmlformats.org/drawingml/2006/main" xmlns:r="http://schemas.openxmlformats.org/officeDocument/2006/relationships" xmlns:p="http://schemas.openxmlformats.org/presentationml/2006/main">
  <p:tag name="ORIGINALHEIGHT" val="5,25"/>
  <p:tag name="ORIGINALWIDTH" val="1,175008"/>
  <p:tag name="EMFCHILD" val="True"/>
</p:tagLst>
</file>

<file path=ppt/tags/tag208.xml><?xml version="1.0" encoding="utf-8"?>
<p:tagLst xmlns:a="http://schemas.openxmlformats.org/drawingml/2006/main" xmlns:r="http://schemas.openxmlformats.org/officeDocument/2006/relationships" xmlns:p="http://schemas.openxmlformats.org/presentationml/2006/main">
  <p:tag name="ORIGINALHEIGHT" val="3,5"/>
  <p:tag name="ORIGINALWIDTH" val="3,4"/>
  <p:tag name="EMFCHILD" val="True"/>
</p:tagLst>
</file>

<file path=ppt/tags/tag209.xml><?xml version="1.0" encoding="utf-8"?>
<p:tagLst xmlns:a="http://schemas.openxmlformats.org/drawingml/2006/main" xmlns:r="http://schemas.openxmlformats.org/officeDocument/2006/relationships" xmlns:p="http://schemas.openxmlformats.org/presentationml/2006/main">
  <p:tag name="ORIGINALHEIGHT" val="3,7"/>
  <p:tag name="ORIGINALWIDTH" val="3,65"/>
  <p:tag name="EMFCHILD" val="True"/>
</p:tagLst>
</file>

<file path=ppt/tags/tag21.xml><?xml version="1.0" encoding="utf-8"?>
<p:tagLst xmlns:a="http://schemas.openxmlformats.org/drawingml/2006/main" xmlns:r="http://schemas.openxmlformats.org/officeDocument/2006/relationships" xmlns:p="http://schemas.openxmlformats.org/presentationml/2006/main">
  <p:tag name="ORIGINALHEIGHT" val="0,5937598"/>
  <p:tag name="ORIGINALWIDTH" val="0,5625"/>
  <p:tag name="EMFCHILD" val="True"/>
</p:tagLst>
</file>

<file path=ppt/tags/tag210.xml><?xml version="1.0" encoding="utf-8"?>
<p:tagLst xmlns:a="http://schemas.openxmlformats.org/drawingml/2006/main" xmlns:r="http://schemas.openxmlformats.org/officeDocument/2006/relationships" xmlns:p="http://schemas.openxmlformats.org/presentationml/2006/main">
  <p:tag name="ORIGINALHEIGHT" val="3,35"/>
  <p:tag name="ORIGINALWIDTH" val="1,925008"/>
  <p:tag name="EMFCHILD" val="True"/>
</p:tagLst>
</file>

<file path=ppt/tags/tag211.xml><?xml version="1.0" encoding="utf-8"?>
<p:tagLst xmlns:a="http://schemas.openxmlformats.org/drawingml/2006/main" xmlns:r="http://schemas.openxmlformats.org/officeDocument/2006/relationships" xmlns:p="http://schemas.openxmlformats.org/presentationml/2006/main">
  <p:tag name="ORIGINALHEIGHT" val="5,25"/>
  <p:tag name="ORIGINALWIDTH" val="1,175008"/>
  <p:tag name="EMFCHILD" val="True"/>
</p:tagLst>
</file>

<file path=ppt/tags/tag212.xml><?xml version="1.0" encoding="utf-8"?>
<p:tagLst xmlns:a="http://schemas.openxmlformats.org/drawingml/2006/main" xmlns:r="http://schemas.openxmlformats.org/officeDocument/2006/relationships" xmlns:p="http://schemas.openxmlformats.org/presentationml/2006/main">
  <p:tag name="ORIGINALHEIGHT" val="2,325008"/>
  <p:tag name="ORIGINALWIDTH" val="2,9"/>
  <p:tag name="EMFCHILD" val="True"/>
</p:tagLst>
</file>

<file path=ppt/tags/tag213.xml><?xml version="1.0" encoding="utf-8"?>
<p:tagLst xmlns:a="http://schemas.openxmlformats.org/drawingml/2006/main" xmlns:r="http://schemas.openxmlformats.org/officeDocument/2006/relationships" xmlns:p="http://schemas.openxmlformats.org/presentationml/2006/main">
  <p:tag name="ORIGINALHEIGHT" val="5,25"/>
  <p:tag name="ORIGINALWIDTH" val="1,2"/>
  <p:tag name="EMFCHILD" val="True"/>
</p:tagLst>
</file>

<file path=ppt/tags/tag214.xml><?xml version="1.0" encoding="utf-8"?>
<p:tagLst xmlns:a="http://schemas.openxmlformats.org/drawingml/2006/main" xmlns:r="http://schemas.openxmlformats.org/officeDocument/2006/relationships" xmlns:p="http://schemas.openxmlformats.org/presentationml/2006/main">
  <p:tag name="ORIGINALHEIGHT" val="3,575008"/>
  <p:tag name="ORIGINALWIDTH" val="4,3"/>
  <p:tag name="EMFCHILD" val="True"/>
</p:tagLst>
</file>

<file path=ppt/tags/tag215.xml><?xml version="1.0" encoding="utf-8"?>
<p:tagLst xmlns:a="http://schemas.openxmlformats.org/drawingml/2006/main" xmlns:r="http://schemas.openxmlformats.org/officeDocument/2006/relationships" xmlns:p="http://schemas.openxmlformats.org/presentationml/2006/main">
  <p:tag name="ORIGINALHEIGHT" val="5,25"/>
  <p:tag name="ORIGINALWIDTH" val="1,2"/>
  <p:tag name="EMFCHILD" val="True"/>
</p:tagLst>
</file>

<file path=ppt/tags/tag216.xml><?xml version="1.0" encoding="utf-8"?>
<p:tagLst xmlns:a="http://schemas.openxmlformats.org/drawingml/2006/main" xmlns:r="http://schemas.openxmlformats.org/officeDocument/2006/relationships" xmlns:p="http://schemas.openxmlformats.org/presentationml/2006/main">
  <p:tag name="ORIGINALHEIGHT" val="5,25"/>
  <p:tag name="ORIGINALWIDTH" val="1,175008"/>
  <p:tag name="EMFCHILD" val="True"/>
</p:tagLst>
</file>

<file path=ppt/tags/tag217.xml><?xml version="1.0" encoding="utf-8"?>
<p:tagLst xmlns:a="http://schemas.openxmlformats.org/drawingml/2006/main" xmlns:r="http://schemas.openxmlformats.org/officeDocument/2006/relationships" xmlns:p="http://schemas.openxmlformats.org/presentationml/2006/main">
  <p:tag name="ORIGINALHEIGHT" val="2,4"/>
  <p:tag name="ORIGINALWIDTH" val="1,675008"/>
  <p:tag name="EMFCHILD" val="True"/>
</p:tagLst>
</file>

<file path=ppt/tags/tag218.xml><?xml version="1.0" encoding="utf-8"?>
<p:tagLst xmlns:a="http://schemas.openxmlformats.org/drawingml/2006/main" xmlns:r="http://schemas.openxmlformats.org/officeDocument/2006/relationships" xmlns:p="http://schemas.openxmlformats.org/presentationml/2006/main">
  <p:tag name="ORIGINALHEIGHT" val="0,55"/>
  <p:tag name="ORIGINALWIDTH" val="0,55"/>
  <p:tag name="EMFCHILD" val="True"/>
</p:tagLst>
</file>

<file path=ppt/tags/tag219.xml><?xml version="1.0" encoding="utf-8"?>
<p:tagLst xmlns:a="http://schemas.openxmlformats.org/drawingml/2006/main" xmlns:r="http://schemas.openxmlformats.org/officeDocument/2006/relationships" xmlns:p="http://schemas.openxmlformats.org/presentationml/2006/main">
  <p:tag name="ORIGINALHEIGHT" val="3,275008"/>
  <p:tag name="ORIGINALWIDTH" val="1,6"/>
  <p:tag name="EMFCHILD" val="True"/>
</p:tagLst>
</file>

<file path=ppt/tags/tag22.xml><?xml version="1.0" encoding="utf-8"?>
<p:tagLst xmlns:a="http://schemas.openxmlformats.org/drawingml/2006/main" xmlns:r="http://schemas.openxmlformats.org/officeDocument/2006/relationships" xmlns:p="http://schemas.openxmlformats.org/presentationml/2006/main">
  <p:tag name="ORIGINALHEIGHT" val="4,03126"/>
  <p:tag name="ORIGINALWIDTH" val="2,15624"/>
  <p:tag name="EMFCHILD" val="True"/>
</p:tagLst>
</file>

<file path=ppt/tags/tag220.xml><?xml version="1.0" encoding="utf-8"?>
<p:tagLst xmlns:a="http://schemas.openxmlformats.org/drawingml/2006/main" xmlns:r="http://schemas.openxmlformats.org/officeDocument/2006/relationships" xmlns:p="http://schemas.openxmlformats.org/presentationml/2006/main">
  <p:tag name="ORIGINALHEIGHT" val="0,55"/>
  <p:tag name="ORIGINALWIDTH" val="0,55"/>
  <p:tag name="EMFCHILD" val="True"/>
</p:tagLst>
</file>

<file path=ppt/tags/tag221.xml><?xml version="1.0" encoding="utf-8"?>
<p:tagLst xmlns:a="http://schemas.openxmlformats.org/drawingml/2006/main" xmlns:r="http://schemas.openxmlformats.org/officeDocument/2006/relationships" xmlns:p="http://schemas.openxmlformats.org/presentationml/2006/main">
  <p:tag name="ORIGINALHEIGHT" val="2,325008"/>
  <p:tag name="ORIGINALWIDTH" val="2,9"/>
  <p:tag name="EMFCHILD" val="True"/>
</p:tagLst>
</file>

<file path=ppt/tags/tag222.xml><?xml version="1.0" encoding="utf-8"?>
<p:tagLst xmlns:a="http://schemas.openxmlformats.org/drawingml/2006/main" xmlns:r="http://schemas.openxmlformats.org/officeDocument/2006/relationships" xmlns:p="http://schemas.openxmlformats.org/presentationml/2006/main">
  <p:tag name="ORIGINALHEIGHT" val="5,225008"/>
  <p:tag name="ORIGINALWIDTH" val="1,175008"/>
  <p:tag name="EMFCHILD" val="True"/>
</p:tagLst>
</file>

<file path=ppt/tags/tag223.xml><?xml version="1.0" encoding="utf-8"?>
<p:tagLst xmlns:a="http://schemas.openxmlformats.org/drawingml/2006/main" xmlns:r="http://schemas.openxmlformats.org/officeDocument/2006/relationships" xmlns:p="http://schemas.openxmlformats.org/presentationml/2006/main">
  <p:tag name="ORIGINALHEIGHT" val="3,525008"/>
  <p:tag name="ORIGINALWIDTH" val="1,35"/>
  <p:tag name="EMFCHILD" val="True"/>
</p:tagLst>
</file>

<file path=ppt/tags/tag224.xml><?xml version="1.0" encoding="utf-8"?>
<p:tagLst xmlns:a="http://schemas.openxmlformats.org/drawingml/2006/main" xmlns:r="http://schemas.openxmlformats.org/officeDocument/2006/relationships" xmlns:p="http://schemas.openxmlformats.org/presentationml/2006/main">
  <p:tag name="ORIGINALHEIGHT" val="3,475008"/>
  <p:tag name="ORIGINALWIDTH" val="3,425008"/>
  <p:tag name="EMFCHILD" val="True"/>
</p:tagLst>
</file>

<file path=ppt/tags/tag225.xml><?xml version="1.0" encoding="utf-8"?>
<p:tagLst xmlns:a="http://schemas.openxmlformats.org/drawingml/2006/main" xmlns:r="http://schemas.openxmlformats.org/officeDocument/2006/relationships" xmlns:p="http://schemas.openxmlformats.org/presentationml/2006/main">
  <p:tag name="ORIGINALHEIGHT" val="3,5"/>
  <p:tag name="ORIGINALWIDTH" val="1,675008"/>
  <p:tag name="EMFCHILD" val="True"/>
</p:tagLst>
</file>

<file path=ppt/tags/tag226.xml><?xml version="1.0" encoding="utf-8"?>
<p:tagLst xmlns:a="http://schemas.openxmlformats.org/drawingml/2006/main" xmlns:r="http://schemas.openxmlformats.org/officeDocument/2006/relationships" xmlns:p="http://schemas.openxmlformats.org/presentationml/2006/main">
  <p:tag name="ORIGINALHEIGHT" val="5,225008"/>
  <p:tag name="ORIGINALWIDTH" val="1,175008"/>
  <p:tag name="EMFCHILD" val="True"/>
</p:tagLst>
</file>

<file path=ppt/tags/tag227.xml><?xml version="1.0" encoding="utf-8"?>
<p:tagLst xmlns:a="http://schemas.openxmlformats.org/drawingml/2006/main" xmlns:r="http://schemas.openxmlformats.org/officeDocument/2006/relationships" xmlns:p="http://schemas.openxmlformats.org/presentationml/2006/main">
  <p:tag name="ORIGINALHEIGHT" val="1,225008"/>
  <p:tag name="ORIGINALWIDTH" val="3,4"/>
  <p:tag name="EMFCHILD" val="True"/>
</p:tagLst>
</file>

<file path=ppt/tags/tag228.xml><?xml version="1.0" encoding="utf-8"?>
<p:tagLst xmlns:a="http://schemas.openxmlformats.org/drawingml/2006/main" xmlns:r="http://schemas.openxmlformats.org/officeDocument/2006/relationships" xmlns:p="http://schemas.openxmlformats.org/presentationml/2006/main">
  <p:tag name="ORIGINALHEIGHT" val="3,675008"/>
  <p:tag name="ORIGINALWIDTH" val="2,025008"/>
  <p:tag name="EMFCHILD" val="True"/>
</p:tagLst>
</file>

<file path=ppt/tags/tag229.xml><?xml version="1.0" encoding="utf-8"?>
<p:tagLst xmlns:a="http://schemas.openxmlformats.org/drawingml/2006/main" xmlns:r="http://schemas.openxmlformats.org/officeDocument/2006/relationships" xmlns:p="http://schemas.openxmlformats.org/presentationml/2006/main">
  <p:tag name="ORIGINALHEIGHT" val="5,225008"/>
  <p:tag name="ORIGINALWIDTH" val="1,175008"/>
  <p:tag name="EMFCHILD" val="True"/>
</p:tagLst>
</file>

<file path=ppt/tags/tag23.xml><?xml version="1.0" encoding="utf-8"?>
<p:tagLst xmlns:a="http://schemas.openxmlformats.org/drawingml/2006/main" xmlns:r="http://schemas.openxmlformats.org/officeDocument/2006/relationships" xmlns:p="http://schemas.openxmlformats.org/presentationml/2006/main">
  <p:tag name="ORIGINALHEIGHT" val="1,75"/>
  <p:tag name="ORIGINALWIDTH" val="3,3125"/>
  <p:tag name="EMFCHILD" val="True"/>
</p:tagLst>
</file>

<file path=ppt/tags/tag230.xml><?xml version="1.0" encoding="utf-8"?>
<p:tagLst xmlns:a="http://schemas.openxmlformats.org/drawingml/2006/main" xmlns:r="http://schemas.openxmlformats.org/officeDocument/2006/relationships" xmlns:p="http://schemas.openxmlformats.org/presentationml/2006/main">
  <p:tag name="ORIGINALHEIGHT" val="2,325008"/>
  <p:tag name="ORIGINALWIDTH" val="2,9"/>
  <p:tag name="EMFCHILD" val="True"/>
</p:tagLst>
</file>

<file path=ppt/tags/tag231.xml><?xml version="1.0" encoding="utf-8"?>
<p:tagLst xmlns:a="http://schemas.openxmlformats.org/drawingml/2006/main" xmlns:r="http://schemas.openxmlformats.org/officeDocument/2006/relationships" xmlns:p="http://schemas.openxmlformats.org/presentationml/2006/main">
  <p:tag name="ORIGINALHEIGHT" val="5,225008"/>
  <p:tag name="ORIGINALWIDTH" val="1,2"/>
  <p:tag name="EMFCHILD" val="True"/>
</p:tagLst>
</file>

<file path=ppt/tags/tag232.xml><?xml version="1.0" encoding="utf-8"?>
<p:tagLst xmlns:a="http://schemas.openxmlformats.org/drawingml/2006/main" xmlns:r="http://schemas.openxmlformats.org/officeDocument/2006/relationships" xmlns:p="http://schemas.openxmlformats.org/presentationml/2006/main">
  <p:tag name="ORIGINALHEIGHT" val="3,525008"/>
  <p:tag name="ORIGINALWIDTH" val="1,35"/>
  <p:tag name="EMFCHILD" val="True"/>
</p:tagLst>
</file>

<file path=ppt/tags/tag233.xml><?xml version="1.0" encoding="utf-8"?>
<p:tagLst xmlns:a="http://schemas.openxmlformats.org/drawingml/2006/main" xmlns:r="http://schemas.openxmlformats.org/officeDocument/2006/relationships" xmlns:p="http://schemas.openxmlformats.org/presentationml/2006/main">
  <p:tag name="ORIGINALHEIGHT" val="5,225008"/>
  <p:tag name="ORIGINALWIDTH" val="1,175008"/>
  <p:tag name="EMFCHILD" val="True"/>
</p:tagLst>
</file>

<file path=ppt/tags/tag234.xml><?xml version="1.0" encoding="utf-8"?>
<p:tagLst xmlns:a="http://schemas.openxmlformats.org/drawingml/2006/main" xmlns:r="http://schemas.openxmlformats.org/officeDocument/2006/relationships" xmlns:p="http://schemas.openxmlformats.org/presentationml/2006/main">
  <p:tag name="ORIGINALHEIGHT" val="1,55"/>
  <p:tag name="ORIGINALWIDTH" val="0,5750079"/>
  <p:tag name="EMFCHILD" val="True"/>
</p:tagLst>
</file>

<file path=ppt/tags/tag235.xml><?xml version="1.0" encoding="utf-8"?>
<p:tagLst xmlns:a="http://schemas.openxmlformats.org/drawingml/2006/main" xmlns:r="http://schemas.openxmlformats.org/officeDocument/2006/relationships" xmlns:p="http://schemas.openxmlformats.org/presentationml/2006/main">
  <p:tag name="ORIGINALHEIGHT" val="2,4"/>
  <p:tag name="ORIGINALWIDTH" val="2,925008"/>
  <p:tag name="EMFCHILD" val="True"/>
</p:tagLst>
</file>

<file path=ppt/tags/tag236.xml><?xml version="1.0" encoding="utf-8"?>
<p:tagLst xmlns:a="http://schemas.openxmlformats.org/drawingml/2006/main" xmlns:r="http://schemas.openxmlformats.org/officeDocument/2006/relationships" xmlns:p="http://schemas.openxmlformats.org/presentationml/2006/main">
  <p:tag name="ORIGINALHEIGHT" val="5,225008"/>
  <p:tag name="ORIGINALWIDTH" val="1,175008"/>
  <p:tag name="EMFCHILD" val="True"/>
</p:tagLst>
</file>

<file path=ppt/tags/tag237.xml><?xml version="1.0" encoding="utf-8"?>
<p:tagLst xmlns:a="http://schemas.openxmlformats.org/drawingml/2006/main" xmlns:r="http://schemas.openxmlformats.org/officeDocument/2006/relationships" xmlns:p="http://schemas.openxmlformats.org/presentationml/2006/main">
  <p:tag name="ORIGINALHEIGHT" val="3,525008"/>
  <p:tag name="ORIGINALWIDTH" val="1,35"/>
  <p:tag name="EMFCHILD" val="True"/>
</p:tagLst>
</file>

<file path=ppt/tags/tag238.xml><?xml version="1.0" encoding="utf-8"?>
<p:tagLst xmlns:a="http://schemas.openxmlformats.org/drawingml/2006/main" xmlns:r="http://schemas.openxmlformats.org/officeDocument/2006/relationships" xmlns:p="http://schemas.openxmlformats.org/presentationml/2006/main">
  <p:tag name="ORIGINALHEIGHT" val="5,225008"/>
  <p:tag name="ORIGINALWIDTH" val="1,2"/>
  <p:tag name="EMFCHILD" val="True"/>
</p:tagLst>
</file>

<file path=ppt/tags/tag239.xml><?xml version="1.0" encoding="utf-8"?>
<p:tagLst xmlns:a="http://schemas.openxmlformats.org/drawingml/2006/main" xmlns:r="http://schemas.openxmlformats.org/officeDocument/2006/relationships" xmlns:p="http://schemas.openxmlformats.org/presentationml/2006/main">
  <p:tag name="ORIGINALHEIGHT" val="5,225008"/>
  <p:tag name="ORIGINALWIDTH" val="1,175008"/>
  <p:tag name="EMFCHILD" val="True"/>
</p:tagLst>
</file>

<file path=ppt/tags/tag24.xml><?xml version="1.0" encoding="utf-8"?>
<p:tagLst xmlns:a="http://schemas.openxmlformats.org/drawingml/2006/main" xmlns:r="http://schemas.openxmlformats.org/officeDocument/2006/relationships" xmlns:p="http://schemas.openxmlformats.org/presentationml/2006/main">
  <p:tag name="ORIGINALHEIGHT" val="1,21876"/>
  <p:tag name="ORIGINALWIDTH" val="0,4687402"/>
  <p:tag name="EMFCHILD" val="True"/>
</p:tagLst>
</file>

<file path=ppt/tags/tag240.xml><?xml version="1.0" encoding="utf-8"?>
<p:tagLst xmlns:a="http://schemas.openxmlformats.org/drawingml/2006/main" xmlns:r="http://schemas.openxmlformats.org/officeDocument/2006/relationships" xmlns:p="http://schemas.openxmlformats.org/presentationml/2006/main">
  <p:tag name="ORIGINALHEIGHT" val="3,7"/>
  <p:tag name="ORIGINALWIDTH" val="4"/>
  <p:tag name="EMFCHILD" val="True"/>
</p:tagLst>
</file>

<file path=ppt/tags/tag241.xml><?xml version="1.0" encoding="utf-8"?>
<p:tagLst xmlns:a="http://schemas.openxmlformats.org/drawingml/2006/main" xmlns:r="http://schemas.openxmlformats.org/officeDocument/2006/relationships" xmlns:p="http://schemas.openxmlformats.org/presentationml/2006/main">
  <p:tag name="ORIGINALHEIGHT" val="5,225008"/>
  <p:tag name="ORIGINALWIDTH" val="1,2"/>
  <p:tag name="EMFCHILD" val="True"/>
</p:tagLst>
</file>

<file path=ppt/tags/tag242.xml><?xml version="1.0" encoding="utf-8"?>
<p:tagLst xmlns:a="http://schemas.openxmlformats.org/drawingml/2006/main" xmlns:r="http://schemas.openxmlformats.org/officeDocument/2006/relationships" xmlns:p="http://schemas.openxmlformats.org/presentationml/2006/main">
  <p:tag name="ORIGINALHEIGHT" val="2,325008"/>
  <p:tag name="ORIGINALWIDTH" val="2,9"/>
  <p:tag name="EMFCHILD" val="True"/>
</p:tagLst>
</file>

<file path=ppt/tags/tag243.xml><?xml version="1.0" encoding="utf-8"?>
<p:tagLst xmlns:a="http://schemas.openxmlformats.org/drawingml/2006/main" xmlns:r="http://schemas.openxmlformats.org/officeDocument/2006/relationships" xmlns:p="http://schemas.openxmlformats.org/presentationml/2006/main">
  <p:tag name="ORIGINALHEIGHT" val="1,55"/>
  <p:tag name="ORIGINALWIDTH" val="0,5750079"/>
  <p:tag name="EMFCHILD" val="True"/>
</p:tagLst>
</file>

<file path=ppt/tags/tag244.xml><?xml version="1.0" encoding="utf-8"?>
<p:tagLst xmlns:a="http://schemas.openxmlformats.org/drawingml/2006/main" xmlns:r="http://schemas.openxmlformats.org/officeDocument/2006/relationships" xmlns:p="http://schemas.openxmlformats.org/presentationml/2006/main">
  <p:tag name="ORIGINALHEIGHT" val="2,375008"/>
  <p:tag name="ORIGINALWIDTH" val="2,925008"/>
  <p:tag name="EMFCHILD" val="True"/>
</p:tagLst>
</file>

<file path=ppt/tags/tag245.xml><?xml version="1.0" encoding="utf-8"?>
<p:tagLst xmlns:a="http://schemas.openxmlformats.org/drawingml/2006/main" xmlns:r="http://schemas.openxmlformats.org/officeDocument/2006/relationships" xmlns:p="http://schemas.openxmlformats.org/presentationml/2006/main">
  <p:tag name="ORIGINALHEIGHT" val="5,225008"/>
  <p:tag name="ORIGINALWIDTH" val="1,2"/>
  <p:tag name="EMFCHILD" val="True"/>
</p:tagLst>
</file>

<file path=ppt/tags/tag246.xml><?xml version="1.0" encoding="utf-8"?>
<p:tagLst xmlns:a="http://schemas.openxmlformats.org/drawingml/2006/main" xmlns:r="http://schemas.openxmlformats.org/officeDocument/2006/relationships" xmlns:p="http://schemas.openxmlformats.org/presentationml/2006/main">
  <p:tag name="ORIGINALHEIGHT" val="4,05"/>
  <p:tag name="ORIGINALWIDTH" val="3,125008"/>
  <p:tag name="EMFCHILD" val="True"/>
</p:tagLst>
</file>

<file path=ppt/tags/tag247.xml><?xml version="1.0" encoding="utf-8"?>
<p:tagLst xmlns:a="http://schemas.openxmlformats.org/drawingml/2006/main" xmlns:r="http://schemas.openxmlformats.org/officeDocument/2006/relationships" xmlns:p="http://schemas.openxmlformats.org/presentationml/2006/main">
  <p:tag name="ORIGINALHEIGHT" val="3,475008"/>
  <p:tag name="ORIGINALWIDTH" val="2,475008"/>
  <p:tag name="EMFCHILD" val="True"/>
</p:tagLst>
</file>

<file path=ppt/tags/tag248.xml><?xml version="1.0" encoding="utf-8"?>
<p:tagLst xmlns:a="http://schemas.openxmlformats.org/drawingml/2006/main" xmlns:r="http://schemas.openxmlformats.org/officeDocument/2006/relationships" xmlns:p="http://schemas.openxmlformats.org/presentationml/2006/main">
  <p:tag name="ORIGINALHEIGHT" val="2,71876"/>
  <p:tag name="ORIGINALWIDTH" val="2,9375"/>
  <p:tag name="LATEXADDIN" val="\documentclass{article}&#10;\usepackage{amsfonts}&#10;\usepackage{amssymb}&#10;\usepackage{amsmath}&#10;\usepackage{mathtools}&#10;\usepackage{physics}&#10;\pagestyle{empty}&#10;\begin{document}&#10;&#10;&#10;&#10;\begin{equation*}&#10;\vb{u}^* = \{ \vb{u}^*(0), \vb{u}^*(1), \dots, \vb{u}^*(N-1)  \}&#10;\end{equation*}&#10;&#10;\end{document}"/>
  <p:tag name="IGUANATEXSIZE" val="40"/>
  <p:tag name="IGUANATEXCURSOR" val="243"/>
  <p:tag name="TRANSPARENCY" val="True"/>
  <p:tag name="FILENAME" val=""/>
  <p:tag name="LATEXENGINEID" val="1"/>
  <p:tag name="TEMPFOLDER" val="C:\Temp\"/>
  <p:tag name="LATEXFORMHEIGHT" val="312"/>
  <p:tag name="LATEXFORMWIDTH" val="384"/>
  <p:tag name="LATEXFORMWRAP" val="True"/>
  <p:tag name="BITMAPVECTOR" val="1"/>
  <p:tag name="EMFCHILD" val="True"/>
</p:tagLst>
</file>

<file path=ppt/tags/tag249.xml><?xml version="1.0" encoding="utf-8"?>
<p:tagLst xmlns:a="http://schemas.openxmlformats.org/drawingml/2006/main" xmlns:r="http://schemas.openxmlformats.org/officeDocument/2006/relationships" xmlns:p="http://schemas.openxmlformats.org/presentationml/2006/main">
  <p:tag name="ORIGINALHEIGHT" val="1,8125"/>
  <p:tag name="ORIGINALWIDTH" val="1,46876"/>
  <p:tag name="EMFCHILD" val="True"/>
</p:tagLst>
</file>

<file path=ppt/tags/tag25.xml><?xml version="1.0" encoding="utf-8"?>
<p:tagLst xmlns:a="http://schemas.openxmlformats.org/drawingml/2006/main" xmlns:r="http://schemas.openxmlformats.org/officeDocument/2006/relationships" xmlns:p="http://schemas.openxmlformats.org/presentationml/2006/main">
  <p:tag name="ORIGINALHEIGHT" val="2,65626"/>
  <p:tag name="ORIGINALWIDTH" val="1,09374"/>
  <p:tag name="EMFCHILD" val="True"/>
</p:tagLst>
</file>

<file path=ppt/tags/tag250.xml><?xml version="1.0" encoding="utf-8"?>
<p:tagLst xmlns:a="http://schemas.openxmlformats.org/drawingml/2006/main" xmlns:r="http://schemas.openxmlformats.org/officeDocument/2006/relationships" xmlns:p="http://schemas.openxmlformats.org/presentationml/2006/main">
  <p:tag name="ORIGINALHEIGHT" val="1,40626"/>
  <p:tag name="ORIGINALWIDTH" val="3,40626"/>
  <p:tag name="EMFCHILD" val="True"/>
</p:tagLst>
</file>

<file path=ppt/tags/tag251.xml><?xml version="1.0" encoding="utf-8"?>
<p:tagLst xmlns:a="http://schemas.openxmlformats.org/drawingml/2006/main" xmlns:r="http://schemas.openxmlformats.org/officeDocument/2006/relationships" xmlns:p="http://schemas.openxmlformats.org/presentationml/2006/main">
  <p:tag name="ORIGINALHEIGHT" val="6"/>
  <p:tag name="ORIGINALWIDTH" val="1,8125"/>
  <p:tag name="EMFCHILD" val="True"/>
</p:tagLst>
</file>

<file path=ppt/tags/tag252.xml><?xml version="1.0" encoding="utf-8"?>
<p:tagLst xmlns:a="http://schemas.openxmlformats.org/drawingml/2006/main" xmlns:r="http://schemas.openxmlformats.org/officeDocument/2006/relationships" xmlns:p="http://schemas.openxmlformats.org/presentationml/2006/main">
  <p:tag name="ORIGINALHEIGHT" val="2,71876"/>
  <p:tag name="ORIGINALWIDTH" val="2,9375"/>
  <p:tag name="EMFCHILD" val="True"/>
</p:tagLst>
</file>

<file path=ppt/tags/tag253.xml><?xml version="1.0" encoding="utf-8"?>
<p:tagLst xmlns:a="http://schemas.openxmlformats.org/drawingml/2006/main" xmlns:r="http://schemas.openxmlformats.org/officeDocument/2006/relationships" xmlns:p="http://schemas.openxmlformats.org/presentationml/2006/main">
  <p:tag name="ORIGINALHEIGHT" val="1,8125"/>
  <p:tag name="ORIGINALWIDTH" val="1,4375"/>
  <p:tag name="EMFCHILD" val="True"/>
</p:tagLst>
</file>

<file path=ppt/tags/tag254.xml><?xml version="1.0" encoding="utf-8"?>
<p:tagLst xmlns:a="http://schemas.openxmlformats.org/drawingml/2006/main" xmlns:r="http://schemas.openxmlformats.org/officeDocument/2006/relationships" xmlns:p="http://schemas.openxmlformats.org/presentationml/2006/main">
  <p:tag name="ORIGINALHEIGHT" val="6"/>
  <p:tag name="ORIGINALWIDTH" val="1,1875"/>
  <p:tag name="EMFCHILD" val="True"/>
</p:tagLst>
</file>

<file path=ppt/tags/tag255.xml><?xml version="1.0" encoding="utf-8"?>
<p:tagLst xmlns:a="http://schemas.openxmlformats.org/drawingml/2006/main" xmlns:r="http://schemas.openxmlformats.org/officeDocument/2006/relationships" xmlns:p="http://schemas.openxmlformats.org/presentationml/2006/main">
  <p:tag name="ORIGINALHEIGHT" val="4,125"/>
  <p:tag name="ORIGINALWIDTH" val="2,15626"/>
  <p:tag name="EMFCHILD" val="True"/>
</p:tagLst>
</file>

<file path=ppt/tags/tag256.xml><?xml version="1.0" encoding="utf-8"?>
<p:tagLst xmlns:a="http://schemas.openxmlformats.org/drawingml/2006/main" xmlns:r="http://schemas.openxmlformats.org/officeDocument/2006/relationships" xmlns:p="http://schemas.openxmlformats.org/presentationml/2006/main">
  <p:tag name="ORIGINALHEIGHT" val="6"/>
  <p:tag name="ORIGINALWIDTH" val="1,1875"/>
  <p:tag name="EMFCHILD" val="True"/>
</p:tagLst>
</file>

<file path=ppt/tags/tag257.xml><?xml version="1.0" encoding="utf-8"?>
<p:tagLst xmlns:a="http://schemas.openxmlformats.org/drawingml/2006/main" xmlns:r="http://schemas.openxmlformats.org/officeDocument/2006/relationships" xmlns:p="http://schemas.openxmlformats.org/presentationml/2006/main">
  <p:tag name="ORIGINALHEIGHT" val="1,8125"/>
  <p:tag name="ORIGINALWIDTH" val="0,5937598"/>
  <p:tag name="EMFCHILD" val="True"/>
</p:tagLst>
</file>

<file path=ppt/tags/tag258.xml><?xml version="1.0" encoding="utf-8"?>
<p:tagLst xmlns:a="http://schemas.openxmlformats.org/drawingml/2006/main" xmlns:r="http://schemas.openxmlformats.org/officeDocument/2006/relationships" xmlns:p="http://schemas.openxmlformats.org/presentationml/2006/main">
  <p:tag name="ORIGINALHEIGHT" val="2,71876"/>
  <p:tag name="ORIGINALWIDTH" val="2,90626"/>
  <p:tag name="EMFCHILD" val="True"/>
</p:tagLst>
</file>

<file path=ppt/tags/tag259.xml><?xml version="1.0" encoding="utf-8"?>
<p:tagLst xmlns:a="http://schemas.openxmlformats.org/drawingml/2006/main" xmlns:r="http://schemas.openxmlformats.org/officeDocument/2006/relationships" xmlns:p="http://schemas.openxmlformats.org/presentationml/2006/main">
  <p:tag name="ORIGINALHEIGHT" val="1,8125"/>
  <p:tag name="ORIGINALWIDTH" val="1,46876"/>
  <p:tag name="EMFCHILD" val="True"/>
</p:tagLst>
</file>

<file path=ppt/tags/tag26.xml><?xml version="1.0" encoding="utf-8"?>
<p:tagLst xmlns:a="http://schemas.openxmlformats.org/drawingml/2006/main" xmlns:r="http://schemas.openxmlformats.org/officeDocument/2006/relationships" xmlns:p="http://schemas.openxmlformats.org/presentationml/2006/main">
  <p:tag name="ORIGINALHEIGHT" val="6,78126"/>
  <p:tag name="ORIGINALWIDTH" val="1,34374"/>
  <p:tag name="EMFCHILD" val="True"/>
</p:tagLst>
</file>

<file path=ppt/tags/tag260.xml><?xml version="1.0" encoding="utf-8"?>
<p:tagLst xmlns:a="http://schemas.openxmlformats.org/drawingml/2006/main" xmlns:r="http://schemas.openxmlformats.org/officeDocument/2006/relationships" xmlns:p="http://schemas.openxmlformats.org/presentationml/2006/main">
  <p:tag name="ORIGINALHEIGHT" val="6"/>
  <p:tag name="ORIGINALWIDTH" val="1,1875"/>
  <p:tag name="EMFCHILD" val="True"/>
</p:tagLst>
</file>

<file path=ppt/tags/tag261.xml><?xml version="1.0" encoding="utf-8"?>
<p:tagLst xmlns:a="http://schemas.openxmlformats.org/drawingml/2006/main" xmlns:r="http://schemas.openxmlformats.org/officeDocument/2006/relationships" xmlns:p="http://schemas.openxmlformats.org/presentationml/2006/main">
  <p:tag name="ORIGINALHEIGHT" val="4"/>
  <p:tag name="ORIGINALWIDTH" val="1,6875"/>
  <p:tag name="EMFCHILD" val="True"/>
</p:tagLst>
</file>

<file path=ppt/tags/tag262.xml><?xml version="1.0" encoding="utf-8"?>
<p:tagLst xmlns:a="http://schemas.openxmlformats.org/drawingml/2006/main" xmlns:r="http://schemas.openxmlformats.org/officeDocument/2006/relationships" xmlns:p="http://schemas.openxmlformats.org/presentationml/2006/main">
  <p:tag name="ORIGINALHEIGHT" val="6"/>
  <p:tag name="ORIGINALWIDTH" val="1,1875"/>
  <p:tag name="EMFCHILD" val="True"/>
</p:tagLst>
</file>

<file path=ppt/tags/tag263.xml><?xml version="1.0" encoding="utf-8"?>
<p:tagLst xmlns:a="http://schemas.openxmlformats.org/drawingml/2006/main" xmlns:r="http://schemas.openxmlformats.org/officeDocument/2006/relationships" xmlns:p="http://schemas.openxmlformats.org/presentationml/2006/main">
  <p:tag name="ORIGINALHEIGHT" val="1,8125"/>
  <p:tag name="ORIGINALWIDTH" val="0,5937598"/>
  <p:tag name="EMFCHILD" val="True"/>
</p:tagLst>
</file>

<file path=ppt/tags/tag264.xml><?xml version="1.0" encoding="utf-8"?>
<p:tagLst xmlns:a="http://schemas.openxmlformats.org/drawingml/2006/main" xmlns:r="http://schemas.openxmlformats.org/officeDocument/2006/relationships" xmlns:p="http://schemas.openxmlformats.org/presentationml/2006/main">
  <p:tag name="ORIGINALHEIGHT" val="0,6562598"/>
  <p:tag name="ORIGINALWIDTH" val="0,5312598"/>
  <p:tag name="EMFCHILD" val="True"/>
</p:tagLst>
</file>

<file path=ppt/tags/tag265.xml><?xml version="1.0" encoding="utf-8"?>
<p:tagLst xmlns:a="http://schemas.openxmlformats.org/drawingml/2006/main" xmlns:r="http://schemas.openxmlformats.org/officeDocument/2006/relationships" xmlns:p="http://schemas.openxmlformats.org/presentationml/2006/main">
  <p:tag name="ORIGINALHEIGHT" val="0,6562598"/>
  <p:tag name="ORIGINALWIDTH" val="0,5312598"/>
  <p:tag name="EMFCHILD" val="True"/>
</p:tagLst>
</file>

<file path=ppt/tags/tag266.xml><?xml version="1.0" encoding="utf-8"?>
<p:tagLst xmlns:a="http://schemas.openxmlformats.org/drawingml/2006/main" xmlns:r="http://schemas.openxmlformats.org/officeDocument/2006/relationships" xmlns:p="http://schemas.openxmlformats.org/presentationml/2006/main">
  <p:tag name="ORIGINALHEIGHT" val="0,6562598"/>
  <p:tag name="ORIGINALWIDTH" val="0,5312598"/>
  <p:tag name="EMFCHILD" val="True"/>
</p:tagLst>
</file>

<file path=ppt/tags/tag267.xml><?xml version="1.0" encoding="utf-8"?>
<p:tagLst xmlns:a="http://schemas.openxmlformats.org/drawingml/2006/main" xmlns:r="http://schemas.openxmlformats.org/officeDocument/2006/relationships" xmlns:p="http://schemas.openxmlformats.org/presentationml/2006/main">
  <p:tag name="ORIGINALHEIGHT" val="1,8125"/>
  <p:tag name="ORIGINALWIDTH" val="0,5937598"/>
  <p:tag name="EMFCHILD" val="True"/>
</p:tagLst>
</file>

<file path=ppt/tags/tag268.xml><?xml version="1.0" encoding="utf-8"?>
<p:tagLst xmlns:a="http://schemas.openxmlformats.org/drawingml/2006/main" xmlns:r="http://schemas.openxmlformats.org/officeDocument/2006/relationships" xmlns:p="http://schemas.openxmlformats.org/presentationml/2006/main">
  <p:tag name="ORIGINALHEIGHT" val="2,71876"/>
  <p:tag name="ORIGINALWIDTH" val="2,90626"/>
  <p:tag name="EMFCHILD" val="True"/>
</p:tagLst>
</file>

<file path=ppt/tags/tag269.xml><?xml version="1.0" encoding="utf-8"?>
<p:tagLst xmlns:a="http://schemas.openxmlformats.org/drawingml/2006/main" xmlns:r="http://schemas.openxmlformats.org/officeDocument/2006/relationships" xmlns:p="http://schemas.openxmlformats.org/presentationml/2006/main">
  <p:tag name="ORIGINALHEIGHT" val="1,8125"/>
  <p:tag name="ORIGINALWIDTH" val="1,46876"/>
  <p:tag name="EMFCHILD" val="True"/>
</p:tagLst>
</file>

<file path=ppt/tags/tag27.xml><?xml version="1.0" encoding="utf-8"?>
<p:tagLst xmlns:a="http://schemas.openxmlformats.org/drawingml/2006/main" xmlns:r="http://schemas.openxmlformats.org/officeDocument/2006/relationships" xmlns:p="http://schemas.openxmlformats.org/presentationml/2006/main">
  <p:tag name="ORIGINALHEIGHT" val="2,65626"/>
  <p:tag name="ORIGINALWIDTH" val="2,71874"/>
  <p:tag name="EMFCHILD" val="True"/>
</p:tagLst>
</file>

<file path=ppt/tags/tag270.xml><?xml version="1.0" encoding="utf-8"?>
<p:tagLst xmlns:a="http://schemas.openxmlformats.org/drawingml/2006/main" xmlns:r="http://schemas.openxmlformats.org/officeDocument/2006/relationships" xmlns:p="http://schemas.openxmlformats.org/presentationml/2006/main">
  <p:tag name="ORIGINALHEIGHT" val="6"/>
  <p:tag name="ORIGINALWIDTH" val="1,1875"/>
  <p:tag name="EMFCHILD" val="True"/>
</p:tagLst>
</file>

<file path=ppt/tags/tag271.xml><?xml version="1.0" encoding="utf-8"?>
<p:tagLst xmlns:a="http://schemas.openxmlformats.org/drawingml/2006/main" xmlns:r="http://schemas.openxmlformats.org/officeDocument/2006/relationships" xmlns:p="http://schemas.openxmlformats.org/presentationml/2006/main">
  <p:tag name="ORIGINALHEIGHT" val="4,125"/>
  <p:tag name="ORIGINALWIDTH" val="4,3125"/>
  <p:tag name="EMFCHILD" val="True"/>
</p:tagLst>
</file>

<file path=ppt/tags/tag272.xml><?xml version="1.0" encoding="utf-8"?>
<p:tagLst xmlns:a="http://schemas.openxmlformats.org/drawingml/2006/main" xmlns:r="http://schemas.openxmlformats.org/officeDocument/2006/relationships" xmlns:p="http://schemas.openxmlformats.org/presentationml/2006/main">
  <p:tag name="ORIGINALHEIGHT" val="0,25"/>
  <p:tag name="ORIGINALWIDTH" val="3,125"/>
  <p:tag name="EMFCHILD" val="True"/>
</p:tagLst>
</file>

<file path=ppt/tags/tag273.xml><?xml version="1.0" encoding="utf-8"?>
<p:tagLst xmlns:a="http://schemas.openxmlformats.org/drawingml/2006/main" xmlns:r="http://schemas.openxmlformats.org/officeDocument/2006/relationships" xmlns:p="http://schemas.openxmlformats.org/presentationml/2006/main">
  <p:tag name="ORIGINALHEIGHT" val="4"/>
  <p:tag name="ORIGINALWIDTH" val="1,6875"/>
  <p:tag name="EMFCHILD" val="True"/>
</p:tagLst>
</file>

<file path=ppt/tags/tag274.xml><?xml version="1.0" encoding="utf-8"?>
<p:tagLst xmlns:a="http://schemas.openxmlformats.org/drawingml/2006/main" xmlns:r="http://schemas.openxmlformats.org/officeDocument/2006/relationships" xmlns:p="http://schemas.openxmlformats.org/presentationml/2006/main">
  <p:tag name="ORIGINALHEIGHT" val="6"/>
  <p:tag name="ORIGINALWIDTH" val="1,21876"/>
  <p:tag name="EMFCHILD" val="True"/>
</p:tagLst>
</file>

<file path=ppt/tags/tag275.xml><?xml version="1.0" encoding="utf-8"?>
<p:tagLst xmlns:a="http://schemas.openxmlformats.org/drawingml/2006/main" xmlns:r="http://schemas.openxmlformats.org/officeDocument/2006/relationships" xmlns:p="http://schemas.openxmlformats.org/presentationml/2006/main">
  <p:tag name="ORIGINALHEIGHT" val="6"/>
  <p:tag name="ORIGINALWIDTH" val="1,8125"/>
  <p:tag name="EMFCHILD" val="True"/>
</p:tagLst>
</file>

<file path=ppt/tags/tag276.xml><?xml version="1.0" encoding="utf-8"?>
<p:tagLst xmlns:a="http://schemas.openxmlformats.org/drawingml/2006/main" xmlns:r="http://schemas.openxmlformats.org/officeDocument/2006/relationships" xmlns:p="http://schemas.openxmlformats.org/presentationml/2006/main">
  <p:tag name="ORIGINALHEIGHT" val="15,95002"/>
  <p:tag name="ORIGINALWIDTH" val="85,77501"/>
  <p:tag name="LATEXADDIN" val="\documentclass{article}&#10;\usepackage{amsfonts}&#10;\usepackage{amssymb}&#10;\usepackage{amsmath}&#10;\usepackage{mathtools}&#10;\usepackage{physics}&#10;\pagestyle{empty}&#10;\begin{document}&#10;&#10;\begin{equation*}&#10;\sum_{i=0}^{N-1} \ell(\vb{x}(i), \vb{u}(i)) = \alpha_1 J_t + \alpha_2 J_{\vb{\dot{\theta}}} + \alpha_3 J_s&#10;\end{equation*}&#10;&#10;&#10;\end{document}"/>
  <p:tag name="IGUANATEXSIZE" val="50"/>
  <p:tag name="IGUANATEXCURSOR" val="131"/>
  <p:tag name="TRANSPARENCY" val="True"/>
  <p:tag name="FILENAME" val=""/>
  <p:tag name="LATEXENGINEID" val="1"/>
  <p:tag name="TEMPFOLDER" val="C:\Temp\"/>
  <p:tag name="LATEXFORMHEIGHT" val="312"/>
  <p:tag name="LATEXFORMWIDTH" val="384"/>
  <p:tag name="LATEXFORMWRAP" val="True"/>
  <p:tag name="BITMAPVECTOR" val="1"/>
</p:tagLst>
</file>

<file path=ppt/tags/tag277.xml><?xml version="1.0" encoding="utf-8"?>
<p:tagLst xmlns:a="http://schemas.openxmlformats.org/drawingml/2006/main" xmlns:r="http://schemas.openxmlformats.org/officeDocument/2006/relationships" xmlns:p="http://schemas.openxmlformats.org/presentationml/2006/main">
  <p:tag name="ORIGINALHEIGHT" val="51,62501"/>
  <p:tag name="ORIGINALWIDTH" val="71,40002"/>
  <p:tag name="LATEXADDIN" val="\documentclass{article}&#10;\usepackage{amsfonts}&#10;\usepackage{amssymb}&#10;\usepackage{amsmath}&#10;\usepackage{mathtools}&#10;\usepackage{physics}&#10;\pagestyle{empty}&#10;\begin{document}&#10;&#10;\begin{align*}&#10;J_t &amp; = \sum_{i=0}^{N-1} \norm{\vb*{\theta}_d - \vb*{\theta}(i)}^2 &gt; 0 \\&#10;J_{\vb*{\dot{\theta}}} &amp; = \sum_{i=0}^{N-1} \norm{\vb*{\dot{\theta}}(i)}^2 &gt; 0 \\&#10;J_s &amp; = \sum_{i=0}^{N-1} \norm{\vb{u}(i+1) - \vb{u}(i)}^2 &gt; 0&#10;\end{align*}&#10;&#10;&#10;\end{document}"/>
  <p:tag name="IGUANATEXSIZE" val="50"/>
  <p:tag name="IGUANATEXCURSOR" val="228"/>
  <p:tag name="TRANSPARENCY" val="True"/>
  <p:tag name="FILENAME" val=""/>
  <p:tag name="LATEXENGINEID" val="1"/>
  <p:tag name="TEMPFOLDER" val="C:\Temp\"/>
  <p:tag name="LATEXFORMHEIGHT" val="312"/>
  <p:tag name="LATEXFORMWIDTH" val="384"/>
  <p:tag name="LATEXFORMWRAP" val="True"/>
  <p:tag name="BITMAPVECTOR" val="1"/>
</p:tagLst>
</file>

<file path=ppt/tags/tag278.xml><?xml version="1.0" encoding="utf-8"?>
<p:tagLst xmlns:a="http://schemas.openxmlformats.org/drawingml/2006/main" xmlns:r="http://schemas.openxmlformats.org/officeDocument/2006/relationships" xmlns:p="http://schemas.openxmlformats.org/presentationml/2006/main">
  <p:tag name="ORIGINALHEIGHT" val="3,65"/>
  <p:tag name="ORIGINALWIDTH" val="2,875008"/>
  <p:tag name="LATEXADDIN" val="\documentclass{article}&#10;\usepackage{amsfonts}&#10;\usepackage{amssymb}&#10;\usepackage{amsmath}&#10;\usepackage{mathtools}&#10;\usepackage{physics}&#10;\pagestyle{empty}&#10;\begin{document}&#10;&#10;\begin{align*}&#10;J_t &amp; = \sum_{i=0}^{N-1} \norm{\vb*{\theta}_d - \vb*{\theta}(i)}^2 &gt; 0 \\&#10;J_{\vb*{\dot{\theta}}} &amp; = \sum_{i=0}^{N-1} \norm{\vb*{\dot{\theta}}(i)}^2 &gt; 0 \\&#10;J_s &amp; = \sum_{i=0}^{N-1} \norm{\vb{u}(i+1) - \vb{u}(i)}^2 &gt; 0&#10;\end{align*}&#10;&#10;&#10;\end{document}"/>
  <p:tag name="IGUANATEXSIZE" val="50"/>
  <p:tag name="IGUANATEXCURSOR" val="228"/>
  <p:tag name="TRANSPARENCY" val="True"/>
  <p:tag name="FILENAME" val=""/>
  <p:tag name="LATEXENGINEID" val="1"/>
  <p:tag name="TEMPFOLDER" val="C:\Temp\"/>
  <p:tag name="LATEXFORMHEIGHT" val="312"/>
  <p:tag name="LATEXFORMWIDTH" val="384"/>
  <p:tag name="LATEXFORMWRAP" val="True"/>
  <p:tag name="BITMAPVECTOR" val="1"/>
  <p:tag name="EMFCHILD" val="True"/>
</p:tagLst>
</file>

<file path=ppt/tags/tag279.xml><?xml version="1.0" encoding="utf-8"?>
<p:tagLst xmlns:a="http://schemas.openxmlformats.org/drawingml/2006/main" xmlns:r="http://schemas.openxmlformats.org/officeDocument/2006/relationships" xmlns:p="http://schemas.openxmlformats.org/presentationml/2006/main">
  <p:tag name="ORIGINALHEIGHT" val="2,325008"/>
  <p:tag name="ORIGINALWIDTH" val="1,225008"/>
  <p:tag name="EMFCHILD" val="True"/>
</p:tagLst>
</file>

<file path=ppt/tags/tag28.xml><?xml version="1.0" encoding="utf-8"?>
<p:tagLst xmlns:a="http://schemas.openxmlformats.org/drawingml/2006/main" xmlns:r="http://schemas.openxmlformats.org/officeDocument/2006/relationships" xmlns:p="http://schemas.openxmlformats.org/presentationml/2006/main">
  <p:tag name="ORIGINALHEIGHT" val="4,124992"/>
  <p:tag name="ORIGINALWIDTH" val="4,075008"/>
  <p:tag name="LATEXADDIN" val="\documentclass{article}&#10;\usepackage{amsmath}&#10;\usepackage{amsfonts}&#10;\usepackage{amssymb}&#10;\usepackage{mathtools}&#10;\usepackage{physics}&#10;\pagestyle{empty}&#10;\begin{document}&#10;&#10;\begin{align*}&#10;\mathcal{T} &amp; = \frac{1}{2} \vb{\dot{q}}^T (\vb{M}_l(\vb{q}) + \vb{M}_m(\vb{q})) \vb{\dot{q}} + \sum_{i = 1}^N \frac{1}{2} \vb*{\omega}_{r_i}^T \vb{I}_{r_i} \vb*{\omega}_{r_i} \\&#10;&amp; = \frac{1}{2} \dot{\vb{q}}^T \vb{M}(\vb{q}) \vb{\dot{q}} + \frac{1}{2} \vb*{\dot{\theta}}^T \vb{B} \vb*{\dot{\theta}}&#10;\end{align*}&#10;&#10;&#10;\end{document}"/>
  <p:tag name="IGUANATEXSIZE" val="50"/>
  <p:tag name="IGUANATEXCURSOR" val="423"/>
  <p:tag name="TRANSPARENCY" val="True"/>
  <p:tag name="FILENAME" val=""/>
  <p:tag name="LATEXENGINEID" val="0"/>
  <p:tag name="TEMPFOLDER" val="C:\Temp\"/>
  <p:tag name="LATEXFORMHEIGHT" val="312"/>
  <p:tag name="LATEXFORMWIDTH" val="384"/>
  <p:tag name="LATEXFORMWRAP" val="True"/>
  <p:tag name="BITMAPVECTOR" val="1"/>
  <p:tag name="EMFCHILD" val="True"/>
</p:tagLst>
</file>

<file path=ppt/tags/tag280.xml><?xml version="1.0" encoding="utf-8"?>
<p:tagLst xmlns:a="http://schemas.openxmlformats.org/drawingml/2006/main" xmlns:r="http://schemas.openxmlformats.org/officeDocument/2006/relationships" xmlns:p="http://schemas.openxmlformats.org/presentationml/2006/main">
  <p:tag name="ORIGINALHEIGHT" val="1,225008"/>
  <p:tag name="ORIGINALWIDTH" val="3,4"/>
  <p:tag name="EMFCHILD" val="True"/>
</p:tagLst>
</file>

<file path=ppt/tags/tag281.xml><?xml version="1.0" encoding="utf-8"?>
<p:tagLst xmlns:a="http://schemas.openxmlformats.org/drawingml/2006/main" xmlns:r="http://schemas.openxmlformats.org/officeDocument/2006/relationships" xmlns:p="http://schemas.openxmlformats.org/presentationml/2006/main">
  <p:tag name="ORIGINALHEIGHT" val="2,475008"/>
  <p:tag name="ORIGINALWIDTH" val="3,175008"/>
  <p:tag name="EMFCHILD" val="True"/>
</p:tagLst>
</file>

<file path=ppt/tags/tag282.xml><?xml version="1.0" encoding="utf-8"?>
<p:tagLst xmlns:a="http://schemas.openxmlformats.org/drawingml/2006/main" xmlns:r="http://schemas.openxmlformats.org/officeDocument/2006/relationships" xmlns:p="http://schemas.openxmlformats.org/presentationml/2006/main">
  <p:tag name="ORIGINALHEIGHT" val="0,1750079"/>
  <p:tag name="ORIGINALWIDTH" val="2,425008"/>
  <p:tag name="EMFCHILD" val="True"/>
</p:tagLst>
</file>

<file path=ppt/tags/tag283.xml><?xml version="1.0" encoding="utf-8"?>
<p:tagLst xmlns:a="http://schemas.openxmlformats.org/drawingml/2006/main" xmlns:r="http://schemas.openxmlformats.org/officeDocument/2006/relationships" xmlns:p="http://schemas.openxmlformats.org/presentationml/2006/main">
  <p:tag name="ORIGINALHEIGHT" val="2,4"/>
  <p:tag name="ORIGINALWIDTH" val="1,325008"/>
  <p:tag name="EMFCHILD" val="True"/>
</p:tagLst>
</file>

<file path=ppt/tags/tag284.xml><?xml version="1.0" encoding="utf-8"?>
<p:tagLst xmlns:a="http://schemas.openxmlformats.org/drawingml/2006/main" xmlns:r="http://schemas.openxmlformats.org/officeDocument/2006/relationships" xmlns:p="http://schemas.openxmlformats.org/presentationml/2006/main">
  <p:tag name="ORIGINALHEIGHT" val="7,275008"/>
  <p:tag name="ORIGINALWIDTH" val="6,85"/>
  <p:tag name="EMFCHILD" val="True"/>
</p:tagLst>
</file>

<file path=ppt/tags/tag285.xml><?xml version="1.0" encoding="utf-8"?>
<p:tagLst xmlns:a="http://schemas.openxmlformats.org/drawingml/2006/main" xmlns:r="http://schemas.openxmlformats.org/officeDocument/2006/relationships" xmlns:p="http://schemas.openxmlformats.org/presentationml/2006/main">
  <p:tag name="ORIGINALHEIGHT" val="2,45"/>
  <p:tag name="ORIGINALWIDTH" val="1,075008"/>
  <p:tag name="EMFCHILD" val="True"/>
</p:tagLst>
</file>

<file path=ppt/tags/tag286.xml><?xml version="1.0" encoding="utf-8"?>
<p:tagLst xmlns:a="http://schemas.openxmlformats.org/drawingml/2006/main" xmlns:r="http://schemas.openxmlformats.org/officeDocument/2006/relationships" xmlns:p="http://schemas.openxmlformats.org/presentationml/2006/main">
  <p:tag name="ORIGINALHEIGHT" val="0,9750079"/>
  <p:tag name="ORIGINALWIDTH" val="2,65"/>
  <p:tag name="EMFCHILD" val="True"/>
</p:tagLst>
</file>

<file path=ppt/tags/tag287.xml><?xml version="1.0" encoding="utf-8"?>
<p:tagLst xmlns:a="http://schemas.openxmlformats.org/drawingml/2006/main" xmlns:r="http://schemas.openxmlformats.org/officeDocument/2006/relationships" xmlns:p="http://schemas.openxmlformats.org/presentationml/2006/main">
  <p:tag name="ORIGINALHEIGHT" val="2,5"/>
  <p:tag name="ORIGINALWIDTH" val="1,675008"/>
  <p:tag name="EMFCHILD" val="True"/>
</p:tagLst>
</file>

<file path=ppt/tags/tag288.xml><?xml version="1.0" encoding="utf-8"?>
<p:tagLst xmlns:a="http://schemas.openxmlformats.org/drawingml/2006/main" xmlns:r="http://schemas.openxmlformats.org/officeDocument/2006/relationships" xmlns:p="http://schemas.openxmlformats.org/presentationml/2006/main">
  <p:tag name="ORIGINALHEIGHT" val="5,2"/>
  <p:tag name="ORIGINALWIDTH" val="1,2"/>
  <p:tag name="EMFCHILD" val="True"/>
</p:tagLst>
</file>

<file path=ppt/tags/tag289.xml><?xml version="1.0" encoding="utf-8"?>
<p:tagLst xmlns:a="http://schemas.openxmlformats.org/drawingml/2006/main" xmlns:r="http://schemas.openxmlformats.org/officeDocument/2006/relationships" xmlns:p="http://schemas.openxmlformats.org/presentationml/2006/main">
  <p:tag name="ORIGINALHEIGHT" val="3,675008"/>
  <p:tag name="ORIGINALWIDTH" val="2,575008"/>
  <p:tag name="EMFCHILD" val="True"/>
</p:tagLst>
</file>

<file path=ppt/tags/tag29.xml><?xml version="1.0" encoding="utf-8"?>
<p:tagLst xmlns:a="http://schemas.openxmlformats.org/drawingml/2006/main" xmlns:r="http://schemas.openxmlformats.org/officeDocument/2006/relationships" xmlns:p="http://schemas.openxmlformats.org/presentationml/2006/main">
  <p:tag name="ORIGINALHEIGHT" val="1,25"/>
  <p:tag name="ORIGINALWIDTH" val="3,4"/>
  <p:tag name="EMFCHILD" val="True"/>
</p:tagLst>
</file>

<file path=ppt/tags/tag290.xml><?xml version="1.0" encoding="utf-8"?>
<p:tagLst xmlns:a="http://schemas.openxmlformats.org/drawingml/2006/main" xmlns:r="http://schemas.openxmlformats.org/officeDocument/2006/relationships" xmlns:p="http://schemas.openxmlformats.org/presentationml/2006/main">
  <p:tag name="ORIGINALHEIGHT" val="2,575008"/>
  <p:tag name="ORIGINALWIDTH" val="1,825008"/>
  <p:tag name="EMFCHILD" val="True"/>
</p:tagLst>
</file>

<file path=ppt/tags/tag291.xml><?xml version="1.0" encoding="utf-8"?>
<p:tagLst xmlns:a="http://schemas.openxmlformats.org/drawingml/2006/main" xmlns:r="http://schemas.openxmlformats.org/officeDocument/2006/relationships" xmlns:p="http://schemas.openxmlformats.org/presentationml/2006/main">
  <p:tag name="ORIGINALHEIGHT" val="0,2"/>
  <p:tag name="ORIGINALWIDTH" val="3,125008"/>
  <p:tag name="EMFCHILD" val="True"/>
</p:tagLst>
</file>

<file path=ppt/tags/tag292.xml><?xml version="1.0" encoding="utf-8"?>
<p:tagLst xmlns:a="http://schemas.openxmlformats.org/drawingml/2006/main" xmlns:r="http://schemas.openxmlformats.org/officeDocument/2006/relationships" xmlns:p="http://schemas.openxmlformats.org/presentationml/2006/main">
  <p:tag name="ORIGINALHEIGHT" val="3,675008"/>
  <p:tag name="ORIGINALWIDTH" val="2,575008"/>
  <p:tag name="EMFCHILD" val="True"/>
</p:tagLst>
</file>

<file path=ppt/tags/tag293.xml><?xml version="1.0" encoding="utf-8"?>
<p:tagLst xmlns:a="http://schemas.openxmlformats.org/drawingml/2006/main" xmlns:r="http://schemas.openxmlformats.org/officeDocument/2006/relationships" xmlns:p="http://schemas.openxmlformats.org/presentationml/2006/main">
  <p:tag name="ORIGINALHEIGHT" val="5,2"/>
  <p:tag name="ORIGINALWIDTH" val="1,175008"/>
  <p:tag name="EMFCHILD" val="True"/>
</p:tagLst>
</file>

<file path=ppt/tags/tag294.xml><?xml version="1.0" encoding="utf-8"?>
<p:tagLst xmlns:a="http://schemas.openxmlformats.org/drawingml/2006/main" xmlns:r="http://schemas.openxmlformats.org/officeDocument/2006/relationships" xmlns:p="http://schemas.openxmlformats.org/presentationml/2006/main">
  <p:tag name="ORIGINALHEIGHT" val="3,5"/>
  <p:tag name="ORIGINALWIDTH" val="1,35"/>
  <p:tag name="EMFCHILD" val="True"/>
</p:tagLst>
</file>

<file path=ppt/tags/tag295.xml><?xml version="1.0" encoding="utf-8"?>
<p:tagLst xmlns:a="http://schemas.openxmlformats.org/drawingml/2006/main" xmlns:r="http://schemas.openxmlformats.org/officeDocument/2006/relationships" xmlns:p="http://schemas.openxmlformats.org/presentationml/2006/main">
  <p:tag name="ORIGINALHEIGHT" val="5,2"/>
  <p:tag name="ORIGINALWIDTH" val="1,2"/>
  <p:tag name="EMFCHILD" val="True"/>
</p:tagLst>
</file>

<file path=ppt/tags/tag296.xml><?xml version="1.0" encoding="utf-8"?>
<p:tagLst xmlns:a="http://schemas.openxmlformats.org/drawingml/2006/main" xmlns:r="http://schemas.openxmlformats.org/officeDocument/2006/relationships" xmlns:p="http://schemas.openxmlformats.org/presentationml/2006/main">
  <p:tag name="ORIGINALHEIGHT" val="5,2"/>
  <p:tag name="ORIGINALWIDTH" val="1,2"/>
  <p:tag name="EMFCHILD" val="True"/>
</p:tagLst>
</file>

<file path=ppt/tags/tag297.xml><?xml version="1.0" encoding="utf-8"?>
<p:tagLst xmlns:a="http://schemas.openxmlformats.org/drawingml/2006/main" xmlns:r="http://schemas.openxmlformats.org/officeDocument/2006/relationships" xmlns:p="http://schemas.openxmlformats.org/presentationml/2006/main">
  <p:tag name="ORIGINALHEIGHT" val="2,4"/>
  <p:tag name="ORIGINALWIDTH" val="1,6"/>
  <p:tag name="EMFCHILD" val="True"/>
</p:tagLst>
</file>

<file path=ppt/tags/tag298.xml><?xml version="1.0" encoding="utf-8"?>
<p:tagLst xmlns:a="http://schemas.openxmlformats.org/drawingml/2006/main" xmlns:r="http://schemas.openxmlformats.org/officeDocument/2006/relationships" xmlns:p="http://schemas.openxmlformats.org/presentationml/2006/main">
  <p:tag name="ORIGINALHEIGHT" val="3,025008"/>
  <p:tag name="ORIGINALWIDTH" val="3,125008"/>
  <p:tag name="EMFCHILD" val="True"/>
</p:tagLst>
</file>

<file path=ppt/tags/tag299.xml><?xml version="1.0" encoding="utf-8"?>
<p:tagLst xmlns:a="http://schemas.openxmlformats.org/drawingml/2006/main" xmlns:r="http://schemas.openxmlformats.org/officeDocument/2006/relationships" xmlns:p="http://schemas.openxmlformats.org/presentationml/2006/main">
  <p:tag name="ORIGINALHEIGHT" val="3,575008"/>
  <p:tag name="ORIGINALWIDTH" val="2,15"/>
  <p:tag name="EMFCHILD" val="True"/>
</p:tagLst>
</file>

<file path=ppt/tags/tag3.xml><?xml version="1.0" encoding="utf-8"?>
<p:tagLst xmlns:a="http://schemas.openxmlformats.org/drawingml/2006/main" xmlns:r="http://schemas.openxmlformats.org/officeDocument/2006/relationships" xmlns:p="http://schemas.openxmlformats.org/presentationml/2006/main">
  <p:tag name="ORIGINALHEIGHT" val="3,9994"/>
  <p:tag name="ORIGINALWIDTH" val="2,897866"/>
  <p:tag name="EMFCHILD" val="True"/>
</p:tagLst>
</file>

<file path=ppt/tags/tag30.xml><?xml version="1.0" encoding="utf-8"?>
<p:tagLst xmlns:a="http://schemas.openxmlformats.org/drawingml/2006/main" xmlns:r="http://schemas.openxmlformats.org/officeDocument/2006/relationships" xmlns:p="http://schemas.openxmlformats.org/presentationml/2006/main">
  <p:tag name="ORIGINALHEIGHT" val="3,5"/>
  <p:tag name="ORIGINALWIDTH" val="1,7"/>
  <p:tag name="EMFCHILD" val="True"/>
</p:tagLst>
</file>

<file path=ppt/tags/tag300.xml><?xml version="1.0" encoding="utf-8"?>
<p:tagLst xmlns:a="http://schemas.openxmlformats.org/drawingml/2006/main" xmlns:r="http://schemas.openxmlformats.org/officeDocument/2006/relationships" xmlns:p="http://schemas.openxmlformats.org/presentationml/2006/main">
  <p:tag name="ORIGINALHEIGHT" val="3,65"/>
  <p:tag name="ORIGINALWIDTH" val="2,875008"/>
  <p:tag name="EMFCHILD" val="True"/>
</p:tagLst>
</file>

<file path=ppt/tags/tag301.xml><?xml version="1.0" encoding="utf-8"?>
<p:tagLst xmlns:a="http://schemas.openxmlformats.org/drawingml/2006/main" xmlns:r="http://schemas.openxmlformats.org/officeDocument/2006/relationships" xmlns:p="http://schemas.openxmlformats.org/presentationml/2006/main">
  <p:tag name="ORIGINALHEIGHT" val="0,6"/>
  <p:tag name="ORIGINALWIDTH" val="0,5750079"/>
  <p:tag name="EMFCHILD" val="True"/>
</p:tagLst>
</file>

<file path=ppt/tags/tag302.xml><?xml version="1.0" encoding="utf-8"?>
<p:tagLst xmlns:a="http://schemas.openxmlformats.org/drawingml/2006/main" xmlns:r="http://schemas.openxmlformats.org/officeDocument/2006/relationships" xmlns:p="http://schemas.openxmlformats.org/presentationml/2006/main">
  <p:tag name="ORIGINALHEIGHT" val="2,6"/>
  <p:tag name="ORIGINALWIDTH" val="1,95"/>
  <p:tag name="EMFCHILD" val="True"/>
</p:tagLst>
</file>

<file path=ppt/tags/tag303.xml><?xml version="1.0" encoding="utf-8"?>
<p:tagLst xmlns:a="http://schemas.openxmlformats.org/drawingml/2006/main" xmlns:r="http://schemas.openxmlformats.org/officeDocument/2006/relationships" xmlns:p="http://schemas.openxmlformats.org/presentationml/2006/main">
  <p:tag name="ORIGINALHEIGHT" val="1,225008"/>
  <p:tag name="ORIGINALWIDTH" val="3,4"/>
  <p:tag name="EMFCHILD" val="True"/>
</p:tagLst>
</file>

<file path=ppt/tags/tag304.xml><?xml version="1.0" encoding="utf-8"?>
<p:tagLst xmlns:a="http://schemas.openxmlformats.org/drawingml/2006/main" xmlns:r="http://schemas.openxmlformats.org/officeDocument/2006/relationships" xmlns:p="http://schemas.openxmlformats.org/presentationml/2006/main">
  <p:tag name="ORIGINALHEIGHT" val="2,5"/>
  <p:tag name="ORIGINALWIDTH" val="3,175008"/>
  <p:tag name="EMFCHILD" val="True"/>
</p:tagLst>
</file>

<file path=ppt/tags/tag305.xml><?xml version="1.0" encoding="utf-8"?>
<p:tagLst xmlns:a="http://schemas.openxmlformats.org/drawingml/2006/main" xmlns:r="http://schemas.openxmlformats.org/officeDocument/2006/relationships" xmlns:p="http://schemas.openxmlformats.org/presentationml/2006/main">
  <p:tag name="ORIGINALHEIGHT" val="0,1750079"/>
  <p:tag name="ORIGINALWIDTH" val="2,425008"/>
  <p:tag name="EMFCHILD" val="True"/>
</p:tagLst>
</file>

<file path=ppt/tags/tag306.xml><?xml version="1.0" encoding="utf-8"?>
<p:tagLst xmlns:a="http://schemas.openxmlformats.org/drawingml/2006/main" xmlns:r="http://schemas.openxmlformats.org/officeDocument/2006/relationships" xmlns:p="http://schemas.openxmlformats.org/presentationml/2006/main">
  <p:tag name="ORIGINALHEIGHT" val="2,425008"/>
  <p:tag name="ORIGINALWIDTH" val="1,325008"/>
  <p:tag name="EMFCHILD" val="True"/>
</p:tagLst>
</file>

<file path=ppt/tags/tag307.xml><?xml version="1.0" encoding="utf-8"?>
<p:tagLst xmlns:a="http://schemas.openxmlformats.org/drawingml/2006/main" xmlns:r="http://schemas.openxmlformats.org/officeDocument/2006/relationships" xmlns:p="http://schemas.openxmlformats.org/presentationml/2006/main">
  <p:tag name="ORIGINALHEIGHT" val="7,275008"/>
  <p:tag name="ORIGINALWIDTH" val="6,85"/>
  <p:tag name="EMFCHILD" val="True"/>
</p:tagLst>
</file>

<file path=ppt/tags/tag308.xml><?xml version="1.0" encoding="utf-8"?>
<p:tagLst xmlns:a="http://schemas.openxmlformats.org/drawingml/2006/main" xmlns:r="http://schemas.openxmlformats.org/officeDocument/2006/relationships" xmlns:p="http://schemas.openxmlformats.org/presentationml/2006/main">
  <p:tag name="ORIGINALHEIGHT" val="2,45"/>
  <p:tag name="ORIGINALWIDTH" val="1,075008"/>
  <p:tag name="EMFCHILD" val="True"/>
</p:tagLst>
</file>

<file path=ppt/tags/tag309.xml><?xml version="1.0" encoding="utf-8"?>
<p:tagLst xmlns:a="http://schemas.openxmlformats.org/drawingml/2006/main" xmlns:r="http://schemas.openxmlformats.org/officeDocument/2006/relationships" xmlns:p="http://schemas.openxmlformats.org/presentationml/2006/main">
  <p:tag name="ORIGINALHEIGHT" val="0,9750079"/>
  <p:tag name="ORIGINALWIDTH" val="2,65"/>
  <p:tag name="EMFCHILD" val="True"/>
</p:tagLst>
</file>

<file path=ppt/tags/tag31.xml><?xml version="1.0" encoding="utf-8"?>
<p:tagLst xmlns:a="http://schemas.openxmlformats.org/drawingml/2006/main" xmlns:r="http://schemas.openxmlformats.org/officeDocument/2006/relationships" xmlns:p="http://schemas.openxmlformats.org/presentationml/2006/main">
  <p:tag name="ORIGINALHEIGHT" val="3,524992"/>
  <p:tag name="ORIGINALWIDTH" val="2,05"/>
  <p:tag name="EMFCHILD" val="True"/>
</p:tagLst>
</file>

<file path=ppt/tags/tag310.xml><?xml version="1.0" encoding="utf-8"?>
<p:tagLst xmlns:a="http://schemas.openxmlformats.org/drawingml/2006/main" xmlns:r="http://schemas.openxmlformats.org/officeDocument/2006/relationships" xmlns:p="http://schemas.openxmlformats.org/presentationml/2006/main">
  <p:tag name="ORIGINALHEIGHT" val="2,5"/>
  <p:tag name="ORIGINALWIDTH" val="1,675008"/>
  <p:tag name="EMFCHILD" val="True"/>
</p:tagLst>
</file>

<file path=ppt/tags/tag311.xml><?xml version="1.0" encoding="utf-8"?>
<p:tagLst xmlns:a="http://schemas.openxmlformats.org/drawingml/2006/main" xmlns:r="http://schemas.openxmlformats.org/officeDocument/2006/relationships" xmlns:p="http://schemas.openxmlformats.org/presentationml/2006/main">
  <p:tag name="ORIGINALHEIGHT" val="3,35"/>
  <p:tag name="ORIGINALWIDTH" val="1,375008"/>
  <p:tag name="EMFCHILD" val="True"/>
</p:tagLst>
</file>

<file path=ppt/tags/tag312.xml><?xml version="1.0" encoding="utf-8"?>
<p:tagLst xmlns:a="http://schemas.openxmlformats.org/drawingml/2006/main" xmlns:r="http://schemas.openxmlformats.org/officeDocument/2006/relationships" xmlns:p="http://schemas.openxmlformats.org/presentationml/2006/main">
  <p:tag name="ORIGINALHEIGHT" val="3,35"/>
  <p:tag name="ORIGINALWIDTH" val="1,375008"/>
  <p:tag name="EMFCHILD" val="True"/>
</p:tagLst>
</file>

<file path=ppt/tags/tag313.xml><?xml version="1.0" encoding="utf-8"?>
<p:tagLst xmlns:a="http://schemas.openxmlformats.org/drawingml/2006/main" xmlns:r="http://schemas.openxmlformats.org/officeDocument/2006/relationships" xmlns:p="http://schemas.openxmlformats.org/presentationml/2006/main">
  <p:tag name="ORIGINALHEIGHT" val="3,325008"/>
  <p:tag name="ORIGINALWIDTH" val="1,375008"/>
  <p:tag name="EMFCHILD" val="True"/>
</p:tagLst>
</file>

<file path=ppt/tags/tag314.xml><?xml version="1.0" encoding="utf-8"?>
<p:tagLst xmlns:a="http://schemas.openxmlformats.org/drawingml/2006/main" xmlns:r="http://schemas.openxmlformats.org/officeDocument/2006/relationships" xmlns:p="http://schemas.openxmlformats.org/presentationml/2006/main">
  <p:tag name="ORIGINALHEIGHT" val="0,8250079"/>
  <p:tag name="ORIGINALWIDTH" val="0,8"/>
  <p:tag name="EMFCHILD" val="True"/>
</p:tagLst>
</file>

<file path=ppt/tags/tag315.xml><?xml version="1.0" encoding="utf-8"?>
<p:tagLst xmlns:a="http://schemas.openxmlformats.org/drawingml/2006/main" xmlns:r="http://schemas.openxmlformats.org/officeDocument/2006/relationships" xmlns:p="http://schemas.openxmlformats.org/presentationml/2006/main">
  <p:tag name="ORIGINALHEIGHT" val="3,675008"/>
  <p:tag name="ORIGINALWIDTH" val="2,575008"/>
  <p:tag name="EMFCHILD" val="True"/>
</p:tagLst>
</file>

<file path=ppt/tags/tag316.xml><?xml version="1.0" encoding="utf-8"?>
<p:tagLst xmlns:a="http://schemas.openxmlformats.org/drawingml/2006/main" xmlns:r="http://schemas.openxmlformats.org/officeDocument/2006/relationships" xmlns:p="http://schemas.openxmlformats.org/presentationml/2006/main">
  <p:tag name="ORIGINALHEIGHT" val="5,2"/>
  <p:tag name="ORIGINALWIDTH" val="1,2"/>
  <p:tag name="EMFCHILD" val="True"/>
</p:tagLst>
</file>

<file path=ppt/tags/tag317.xml><?xml version="1.0" encoding="utf-8"?>
<p:tagLst xmlns:a="http://schemas.openxmlformats.org/drawingml/2006/main" xmlns:r="http://schemas.openxmlformats.org/officeDocument/2006/relationships" xmlns:p="http://schemas.openxmlformats.org/presentationml/2006/main">
  <p:tag name="ORIGINALHEIGHT" val="3,5"/>
  <p:tag name="ORIGINALWIDTH" val="1,35"/>
  <p:tag name="EMFCHILD" val="True"/>
</p:tagLst>
</file>

<file path=ppt/tags/tag318.xml><?xml version="1.0" encoding="utf-8"?>
<p:tagLst xmlns:a="http://schemas.openxmlformats.org/drawingml/2006/main" xmlns:r="http://schemas.openxmlformats.org/officeDocument/2006/relationships" xmlns:p="http://schemas.openxmlformats.org/presentationml/2006/main">
  <p:tag name="ORIGINALHEIGHT" val="5,2"/>
  <p:tag name="ORIGINALWIDTH" val="1,175008"/>
  <p:tag name="EMFCHILD" val="True"/>
</p:tagLst>
</file>

<file path=ppt/tags/tag319.xml><?xml version="1.0" encoding="utf-8"?>
<p:tagLst xmlns:a="http://schemas.openxmlformats.org/drawingml/2006/main" xmlns:r="http://schemas.openxmlformats.org/officeDocument/2006/relationships" xmlns:p="http://schemas.openxmlformats.org/presentationml/2006/main">
  <p:tag name="ORIGINALHEIGHT" val="3,35"/>
  <p:tag name="ORIGINALWIDTH" val="1,35"/>
  <p:tag name="EMFCHILD" val="True"/>
</p:tagLst>
</file>

<file path=ppt/tags/tag32.xml><?xml version="1.0" encoding="utf-8"?>
<p:tagLst xmlns:a="http://schemas.openxmlformats.org/drawingml/2006/main" xmlns:r="http://schemas.openxmlformats.org/officeDocument/2006/relationships" xmlns:p="http://schemas.openxmlformats.org/presentationml/2006/main">
  <p:tag name="ORIGINALHEIGHT" val="0,8249921"/>
  <p:tag name="ORIGINALWIDTH" val="0,8"/>
  <p:tag name="EMFCHILD" val="True"/>
</p:tagLst>
</file>

<file path=ppt/tags/tag320.xml><?xml version="1.0" encoding="utf-8"?>
<p:tagLst xmlns:a="http://schemas.openxmlformats.org/drawingml/2006/main" xmlns:r="http://schemas.openxmlformats.org/officeDocument/2006/relationships" xmlns:p="http://schemas.openxmlformats.org/presentationml/2006/main">
  <p:tag name="ORIGINALHEIGHT" val="3,35"/>
  <p:tag name="ORIGINALWIDTH" val="1,35"/>
  <p:tag name="EMFCHILD" val="True"/>
</p:tagLst>
</file>

<file path=ppt/tags/tag321.xml><?xml version="1.0" encoding="utf-8"?>
<p:tagLst xmlns:a="http://schemas.openxmlformats.org/drawingml/2006/main" xmlns:r="http://schemas.openxmlformats.org/officeDocument/2006/relationships" xmlns:p="http://schemas.openxmlformats.org/presentationml/2006/main">
  <p:tag name="ORIGINALHEIGHT" val="3,325008"/>
  <p:tag name="ORIGINALWIDTH" val="1,35"/>
  <p:tag name="EMFCHILD" val="True"/>
</p:tagLst>
</file>

<file path=ppt/tags/tag322.xml><?xml version="1.0" encoding="utf-8"?>
<p:tagLst xmlns:a="http://schemas.openxmlformats.org/drawingml/2006/main" xmlns:r="http://schemas.openxmlformats.org/officeDocument/2006/relationships" xmlns:p="http://schemas.openxmlformats.org/presentationml/2006/main">
  <p:tag name="ORIGINALHEIGHT" val="2,4"/>
  <p:tag name="ORIGINALWIDTH" val="1,575008"/>
  <p:tag name="EMFCHILD" val="True"/>
</p:tagLst>
</file>

<file path=ppt/tags/tag323.xml><?xml version="1.0" encoding="utf-8"?>
<p:tagLst xmlns:a="http://schemas.openxmlformats.org/drawingml/2006/main" xmlns:r="http://schemas.openxmlformats.org/officeDocument/2006/relationships" xmlns:p="http://schemas.openxmlformats.org/presentationml/2006/main">
  <p:tag name="ORIGINALHEIGHT" val="3,025008"/>
  <p:tag name="ORIGINALWIDTH" val="3,125008"/>
  <p:tag name="EMFCHILD" val="True"/>
</p:tagLst>
</file>

<file path=ppt/tags/tag324.xml><?xml version="1.0" encoding="utf-8"?>
<p:tagLst xmlns:a="http://schemas.openxmlformats.org/drawingml/2006/main" xmlns:r="http://schemas.openxmlformats.org/officeDocument/2006/relationships" xmlns:p="http://schemas.openxmlformats.org/presentationml/2006/main">
  <p:tag name="ORIGINALHEIGHT" val="3,575008"/>
  <p:tag name="ORIGINALWIDTH" val="2,15"/>
  <p:tag name="EMFCHILD" val="True"/>
</p:tagLst>
</file>

<file path=ppt/tags/tag325.xml><?xml version="1.0" encoding="utf-8"?>
<p:tagLst xmlns:a="http://schemas.openxmlformats.org/drawingml/2006/main" xmlns:r="http://schemas.openxmlformats.org/officeDocument/2006/relationships" xmlns:p="http://schemas.openxmlformats.org/presentationml/2006/main">
  <p:tag name="ORIGINALHEIGHT" val="3,675008"/>
  <p:tag name="ORIGINALWIDTH" val="2,875008"/>
  <p:tag name="EMFCHILD" val="True"/>
</p:tagLst>
</file>

<file path=ppt/tags/tag326.xml><?xml version="1.0" encoding="utf-8"?>
<p:tagLst xmlns:a="http://schemas.openxmlformats.org/drawingml/2006/main" xmlns:r="http://schemas.openxmlformats.org/officeDocument/2006/relationships" xmlns:p="http://schemas.openxmlformats.org/presentationml/2006/main">
  <p:tag name="ORIGINALHEIGHT" val="1,65"/>
  <p:tag name="ORIGINALWIDTH" val="1,425008"/>
  <p:tag name="EMFCHILD" val="True"/>
</p:tagLst>
</file>

<file path=ppt/tags/tag327.xml><?xml version="1.0" encoding="utf-8"?>
<p:tagLst xmlns:a="http://schemas.openxmlformats.org/drawingml/2006/main" xmlns:r="http://schemas.openxmlformats.org/officeDocument/2006/relationships" xmlns:p="http://schemas.openxmlformats.org/presentationml/2006/main">
  <p:tag name="ORIGINALHEIGHT" val="1,225008"/>
  <p:tag name="ORIGINALWIDTH" val="3,4"/>
  <p:tag name="EMFCHILD" val="True"/>
</p:tagLst>
</file>

<file path=ppt/tags/tag328.xml><?xml version="1.0" encoding="utf-8"?>
<p:tagLst xmlns:a="http://schemas.openxmlformats.org/drawingml/2006/main" xmlns:r="http://schemas.openxmlformats.org/officeDocument/2006/relationships" xmlns:p="http://schemas.openxmlformats.org/presentationml/2006/main">
  <p:tag name="ORIGINALHEIGHT" val="2,5"/>
  <p:tag name="ORIGINALWIDTH" val="3,175008"/>
  <p:tag name="EMFCHILD" val="True"/>
</p:tagLst>
</file>

<file path=ppt/tags/tag329.xml><?xml version="1.0" encoding="utf-8"?>
<p:tagLst xmlns:a="http://schemas.openxmlformats.org/drawingml/2006/main" xmlns:r="http://schemas.openxmlformats.org/officeDocument/2006/relationships" xmlns:p="http://schemas.openxmlformats.org/presentationml/2006/main">
  <p:tag name="ORIGINALHEIGHT" val="0,1750079"/>
  <p:tag name="ORIGINALWIDTH" val="2,425008"/>
  <p:tag name="EMFCHILD" val="True"/>
</p:tagLst>
</file>

<file path=ppt/tags/tag33.xml><?xml version="1.0" encoding="utf-8"?>
<p:tagLst xmlns:a="http://schemas.openxmlformats.org/drawingml/2006/main" xmlns:r="http://schemas.openxmlformats.org/officeDocument/2006/relationships" xmlns:p="http://schemas.openxmlformats.org/presentationml/2006/main">
  <p:tag name="ORIGINALHEIGHT" val="3,4"/>
  <p:tag name="ORIGINALWIDTH" val="2,9"/>
  <p:tag name="EMFCHILD" val="True"/>
</p:tagLst>
</file>

<file path=ppt/tags/tag330.xml><?xml version="1.0" encoding="utf-8"?>
<p:tagLst xmlns:a="http://schemas.openxmlformats.org/drawingml/2006/main" xmlns:r="http://schemas.openxmlformats.org/officeDocument/2006/relationships" xmlns:p="http://schemas.openxmlformats.org/presentationml/2006/main">
  <p:tag name="ORIGINALHEIGHT" val="2,425008"/>
  <p:tag name="ORIGINALWIDTH" val="1,325008"/>
  <p:tag name="EMFCHILD" val="True"/>
</p:tagLst>
</file>

<file path=ppt/tags/tag331.xml><?xml version="1.0" encoding="utf-8"?>
<p:tagLst xmlns:a="http://schemas.openxmlformats.org/drawingml/2006/main" xmlns:r="http://schemas.openxmlformats.org/officeDocument/2006/relationships" xmlns:p="http://schemas.openxmlformats.org/presentationml/2006/main">
  <p:tag name="ORIGINALHEIGHT" val="7,275008"/>
  <p:tag name="ORIGINALWIDTH" val="6,85"/>
  <p:tag name="EMFCHILD" val="True"/>
</p:tagLst>
</file>

<file path=ppt/tags/tag332.xml><?xml version="1.0" encoding="utf-8"?>
<p:tagLst xmlns:a="http://schemas.openxmlformats.org/drawingml/2006/main" xmlns:r="http://schemas.openxmlformats.org/officeDocument/2006/relationships" xmlns:p="http://schemas.openxmlformats.org/presentationml/2006/main">
  <p:tag name="ORIGINALHEIGHT" val="2,45"/>
  <p:tag name="ORIGINALWIDTH" val="1,075008"/>
  <p:tag name="EMFCHILD" val="True"/>
</p:tagLst>
</file>

<file path=ppt/tags/tag333.xml><?xml version="1.0" encoding="utf-8"?>
<p:tagLst xmlns:a="http://schemas.openxmlformats.org/drawingml/2006/main" xmlns:r="http://schemas.openxmlformats.org/officeDocument/2006/relationships" xmlns:p="http://schemas.openxmlformats.org/presentationml/2006/main">
  <p:tag name="ORIGINALHEIGHT" val="0,9750079"/>
  <p:tag name="ORIGINALWIDTH" val="2,65"/>
  <p:tag name="EMFCHILD" val="True"/>
</p:tagLst>
</file>

<file path=ppt/tags/tag334.xml><?xml version="1.0" encoding="utf-8"?>
<p:tagLst xmlns:a="http://schemas.openxmlformats.org/drawingml/2006/main" xmlns:r="http://schemas.openxmlformats.org/officeDocument/2006/relationships" xmlns:p="http://schemas.openxmlformats.org/presentationml/2006/main">
  <p:tag name="ORIGINALHEIGHT" val="2,5"/>
  <p:tag name="ORIGINALWIDTH" val="1,675008"/>
  <p:tag name="EMFCHILD" val="True"/>
</p:tagLst>
</file>

<file path=ppt/tags/tag335.xml><?xml version="1.0" encoding="utf-8"?>
<p:tagLst xmlns:a="http://schemas.openxmlformats.org/drawingml/2006/main" xmlns:r="http://schemas.openxmlformats.org/officeDocument/2006/relationships" xmlns:p="http://schemas.openxmlformats.org/presentationml/2006/main">
  <p:tag name="ORIGINALHEIGHT" val="5,225008"/>
  <p:tag name="ORIGINALWIDTH" val="1,2"/>
  <p:tag name="EMFCHILD" val="True"/>
</p:tagLst>
</file>

<file path=ppt/tags/tag336.xml><?xml version="1.0" encoding="utf-8"?>
<p:tagLst xmlns:a="http://schemas.openxmlformats.org/drawingml/2006/main" xmlns:r="http://schemas.openxmlformats.org/officeDocument/2006/relationships" xmlns:p="http://schemas.openxmlformats.org/presentationml/2006/main">
  <p:tag name="ORIGINALHEIGHT" val="2,375008"/>
  <p:tag name="ORIGINALWIDTH" val="2,925008"/>
  <p:tag name="EMFCHILD" val="True"/>
</p:tagLst>
</file>

<file path=ppt/tags/tag337.xml><?xml version="1.0" encoding="utf-8"?>
<p:tagLst xmlns:a="http://schemas.openxmlformats.org/drawingml/2006/main" xmlns:r="http://schemas.openxmlformats.org/officeDocument/2006/relationships" xmlns:p="http://schemas.openxmlformats.org/presentationml/2006/main">
  <p:tag name="ORIGINALHEIGHT" val="5,225008"/>
  <p:tag name="ORIGINALWIDTH" val="1,2"/>
  <p:tag name="EMFCHILD" val="True"/>
</p:tagLst>
</file>

<file path=ppt/tags/tag338.xml><?xml version="1.0" encoding="utf-8"?>
<p:tagLst xmlns:a="http://schemas.openxmlformats.org/drawingml/2006/main" xmlns:r="http://schemas.openxmlformats.org/officeDocument/2006/relationships" xmlns:p="http://schemas.openxmlformats.org/presentationml/2006/main">
  <p:tag name="ORIGINALHEIGHT" val="3,5"/>
  <p:tag name="ORIGINALWIDTH" val="1,35"/>
  <p:tag name="EMFCHILD" val="True"/>
</p:tagLst>
</file>

<file path=ppt/tags/tag339.xml><?xml version="1.0" encoding="utf-8"?>
<p:tagLst xmlns:a="http://schemas.openxmlformats.org/drawingml/2006/main" xmlns:r="http://schemas.openxmlformats.org/officeDocument/2006/relationships" xmlns:p="http://schemas.openxmlformats.org/presentationml/2006/main">
  <p:tag name="ORIGINALHEIGHT" val="3,45"/>
  <p:tag name="ORIGINALWIDTH" val="3,4"/>
  <p:tag name="EMFCHILD" val="True"/>
</p:tagLst>
</file>

<file path=ppt/tags/tag34.xml><?xml version="1.0" encoding="utf-8"?>
<p:tagLst xmlns:a="http://schemas.openxmlformats.org/drawingml/2006/main" xmlns:r="http://schemas.openxmlformats.org/officeDocument/2006/relationships" xmlns:p="http://schemas.openxmlformats.org/presentationml/2006/main">
  <p:tag name="ORIGINALHEIGHT" val="2,5"/>
  <p:tag name="ORIGINALWIDTH" val="2,675008"/>
  <p:tag name="EMFCHILD" val="True"/>
</p:tagLst>
</file>

<file path=ppt/tags/tag340.xml><?xml version="1.0" encoding="utf-8"?>
<p:tagLst xmlns:a="http://schemas.openxmlformats.org/drawingml/2006/main" xmlns:r="http://schemas.openxmlformats.org/officeDocument/2006/relationships" xmlns:p="http://schemas.openxmlformats.org/presentationml/2006/main">
  <p:tag name="ORIGINALHEIGHT" val="3,45"/>
  <p:tag name="ORIGINALWIDTH" val="1,675008"/>
  <p:tag name="EMFCHILD" val="True"/>
</p:tagLst>
</file>

<file path=ppt/tags/tag341.xml><?xml version="1.0" encoding="utf-8"?>
<p:tagLst xmlns:a="http://schemas.openxmlformats.org/drawingml/2006/main" xmlns:r="http://schemas.openxmlformats.org/officeDocument/2006/relationships" xmlns:p="http://schemas.openxmlformats.org/presentationml/2006/main">
  <p:tag name="ORIGINALHEIGHT" val="5,225008"/>
  <p:tag name="ORIGINALWIDTH" val="1,2"/>
  <p:tag name="EMFCHILD" val="True"/>
</p:tagLst>
</file>

<file path=ppt/tags/tag342.xml><?xml version="1.0" encoding="utf-8"?>
<p:tagLst xmlns:a="http://schemas.openxmlformats.org/drawingml/2006/main" xmlns:r="http://schemas.openxmlformats.org/officeDocument/2006/relationships" xmlns:p="http://schemas.openxmlformats.org/presentationml/2006/main">
  <p:tag name="ORIGINALHEIGHT" val="0,2"/>
  <p:tag name="ORIGINALWIDTH" val="3,15"/>
  <p:tag name="EMFCHILD" val="True"/>
</p:tagLst>
</file>

<file path=ppt/tags/tag343.xml><?xml version="1.0" encoding="utf-8"?>
<p:tagLst xmlns:a="http://schemas.openxmlformats.org/drawingml/2006/main" xmlns:r="http://schemas.openxmlformats.org/officeDocument/2006/relationships" xmlns:p="http://schemas.openxmlformats.org/presentationml/2006/main">
  <p:tag name="ORIGINALHEIGHT" val="2,375008"/>
  <p:tag name="ORIGINALWIDTH" val="2,925008"/>
  <p:tag name="EMFCHILD" val="True"/>
</p:tagLst>
</file>

<file path=ppt/tags/tag344.xml><?xml version="1.0" encoding="utf-8"?>
<p:tagLst xmlns:a="http://schemas.openxmlformats.org/drawingml/2006/main" xmlns:r="http://schemas.openxmlformats.org/officeDocument/2006/relationships" xmlns:p="http://schemas.openxmlformats.org/presentationml/2006/main">
  <p:tag name="ORIGINALHEIGHT" val="5,225008"/>
  <p:tag name="ORIGINALWIDTH" val="1,2"/>
  <p:tag name="EMFCHILD" val="True"/>
</p:tagLst>
</file>

<file path=ppt/tags/tag345.xml><?xml version="1.0" encoding="utf-8"?>
<p:tagLst xmlns:a="http://schemas.openxmlformats.org/drawingml/2006/main" xmlns:r="http://schemas.openxmlformats.org/officeDocument/2006/relationships" xmlns:p="http://schemas.openxmlformats.org/presentationml/2006/main">
  <p:tag name="ORIGINALHEIGHT" val="3,5"/>
  <p:tag name="ORIGINALWIDTH" val="1,35"/>
  <p:tag name="EMFCHILD" val="True"/>
</p:tagLst>
</file>

<file path=ppt/tags/tag346.xml><?xml version="1.0" encoding="utf-8"?>
<p:tagLst xmlns:a="http://schemas.openxmlformats.org/drawingml/2006/main" xmlns:r="http://schemas.openxmlformats.org/officeDocument/2006/relationships" xmlns:p="http://schemas.openxmlformats.org/presentationml/2006/main">
  <p:tag name="ORIGINALHEIGHT" val="5,225008"/>
  <p:tag name="ORIGINALWIDTH" val="1,175008"/>
  <p:tag name="EMFCHILD" val="True"/>
</p:tagLst>
</file>

<file path=ppt/tags/tag347.xml><?xml version="1.0" encoding="utf-8"?>
<p:tagLst xmlns:a="http://schemas.openxmlformats.org/drawingml/2006/main" xmlns:r="http://schemas.openxmlformats.org/officeDocument/2006/relationships" xmlns:p="http://schemas.openxmlformats.org/presentationml/2006/main">
  <p:tag name="ORIGINALHEIGHT" val="5,225008"/>
  <p:tag name="ORIGINALWIDTH" val="1,2"/>
  <p:tag name="EMFCHILD" val="True"/>
</p:tagLst>
</file>

<file path=ppt/tags/tag348.xml><?xml version="1.0" encoding="utf-8"?>
<p:tagLst xmlns:a="http://schemas.openxmlformats.org/drawingml/2006/main" xmlns:r="http://schemas.openxmlformats.org/officeDocument/2006/relationships" xmlns:p="http://schemas.openxmlformats.org/presentationml/2006/main">
  <p:tag name="ORIGINALHEIGHT" val="2,425008"/>
  <p:tag name="ORIGINALWIDTH" val="1,6"/>
  <p:tag name="EMFCHILD" val="True"/>
</p:tagLst>
</file>

<file path=ppt/tags/tag349.xml><?xml version="1.0" encoding="utf-8"?>
<p:tagLst xmlns:a="http://schemas.openxmlformats.org/drawingml/2006/main" xmlns:r="http://schemas.openxmlformats.org/officeDocument/2006/relationships" xmlns:p="http://schemas.openxmlformats.org/presentationml/2006/main">
  <p:tag name="ORIGINALHEIGHT" val="3,025008"/>
  <p:tag name="ORIGINALWIDTH" val="3,125008"/>
  <p:tag name="EMFCHILD" val="True"/>
</p:tagLst>
</file>

<file path=ppt/tags/tag35.xml><?xml version="1.0" encoding="utf-8"?>
<p:tagLst xmlns:a="http://schemas.openxmlformats.org/drawingml/2006/main" xmlns:r="http://schemas.openxmlformats.org/officeDocument/2006/relationships" xmlns:p="http://schemas.openxmlformats.org/presentationml/2006/main">
  <p:tag name="ORIGINALHEIGHT" val="5,274992"/>
  <p:tag name="ORIGINALWIDTH" val="1,2"/>
  <p:tag name="EMFCHILD" val="True"/>
</p:tagLst>
</file>

<file path=ppt/tags/tag350.xml><?xml version="1.0" encoding="utf-8"?>
<p:tagLst xmlns:a="http://schemas.openxmlformats.org/drawingml/2006/main" xmlns:r="http://schemas.openxmlformats.org/officeDocument/2006/relationships" xmlns:p="http://schemas.openxmlformats.org/presentationml/2006/main">
  <p:tag name="ORIGINALHEIGHT" val="3,575008"/>
  <p:tag name="ORIGINALWIDTH" val="2,175008"/>
  <p:tag name="EMFCHILD" val="True"/>
</p:tagLst>
</file>

<file path=ppt/tags/tag351.xml><?xml version="1.0" encoding="utf-8"?>
<p:tagLst xmlns:a="http://schemas.openxmlformats.org/drawingml/2006/main" xmlns:r="http://schemas.openxmlformats.org/officeDocument/2006/relationships" xmlns:p="http://schemas.openxmlformats.org/presentationml/2006/main">
  <p:tag name="ORIGINALHEIGHT" val="2,6"/>
  <p:tag name="ORIGINALWIDTH" val="3,175008"/>
  <p:tag name="LATEXADDIN" val="\documentclass{article}&#10;\usepackage{amsfonts}&#10;\usepackage{amssymb}&#10;\usepackage{amsmath}&#10;\usepackage{mathtools}&#10;\usepackage{physics}&#10;\pagestyle{empty}&#10;\begin{document}&#10;&#10;\begin{equation*}&#10;\sum_{i=0}^{N-1} \ell(\vb{x}(i), \vb{u}(i)) = \alpha_1 J_t + \alpha_2 J_{\vb{\dot{\theta}}} + \alpha_3 J_s&#10;\end{equation*}&#10;&#10;&#10;\end{document}"/>
  <p:tag name="IGUANATEXSIZE" val="50"/>
  <p:tag name="IGUANATEXCURSOR" val="131"/>
  <p:tag name="TRANSPARENCY" val="True"/>
  <p:tag name="FILENAME" val=""/>
  <p:tag name="LATEXENGINEID" val="1"/>
  <p:tag name="TEMPFOLDER" val="C:\Temp\"/>
  <p:tag name="LATEXFORMHEIGHT" val="312"/>
  <p:tag name="LATEXFORMWIDTH" val="384"/>
  <p:tag name="LATEXFORMWRAP" val="True"/>
  <p:tag name="BITMAPVECTOR" val="1"/>
  <p:tag name="EMFCHILD" val="True"/>
</p:tagLst>
</file>

<file path=ppt/tags/tag352.xml><?xml version="1.0" encoding="utf-8"?>
<p:tagLst xmlns:a="http://schemas.openxmlformats.org/drawingml/2006/main" xmlns:r="http://schemas.openxmlformats.org/officeDocument/2006/relationships" xmlns:p="http://schemas.openxmlformats.org/presentationml/2006/main">
  <p:tag name="ORIGINALHEIGHT" val="0,2"/>
  <p:tag name="ORIGINALWIDTH" val="2,4"/>
  <p:tag name="EMFCHILD" val="True"/>
</p:tagLst>
</file>

<file path=ppt/tags/tag353.xml><?xml version="1.0" encoding="utf-8"?>
<p:tagLst xmlns:a="http://schemas.openxmlformats.org/drawingml/2006/main" xmlns:r="http://schemas.openxmlformats.org/officeDocument/2006/relationships" xmlns:p="http://schemas.openxmlformats.org/presentationml/2006/main">
  <p:tag name="ORIGINALHEIGHT" val="2,525008"/>
  <p:tag name="ORIGINALWIDTH" val="1,3"/>
  <p:tag name="EMFCHILD" val="True"/>
</p:tagLst>
</file>

<file path=ppt/tags/tag354.xml><?xml version="1.0" encoding="utf-8"?>
<p:tagLst xmlns:a="http://schemas.openxmlformats.org/drawingml/2006/main" xmlns:r="http://schemas.openxmlformats.org/officeDocument/2006/relationships" xmlns:p="http://schemas.openxmlformats.org/presentationml/2006/main">
  <p:tag name="ORIGINALHEIGHT" val="7,65"/>
  <p:tag name="ORIGINALWIDTH" val="6,775008"/>
  <p:tag name="EMFCHILD" val="True"/>
</p:tagLst>
</file>

<file path=ppt/tags/tag355.xml><?xml version="1.0" encoding="utf-8"?>
<p:tagLst xmlns:a="http://schemas.openxmlformats.org/drawingml/2006/main" xmlns:r="http://schemas.openxmlformats.org/officeDocument/2006/relationships" xmlns:p="http://schemas.openxmlformats.org/presentationml/2006/main">
  <p:tag name="ORIGINALHEIGHT" val="2,575008"/>
  <p:tag name="ORIGINALWIDTH" val="1,075008"/>
  <p:tag name="EMFCHILD" val="True"/>
</p:tagLst>
</file>

<file path=ppt/tags/tag356.xml><?xml version="1.0" encoding="utf-8"?>
<p:tagLst xmlns:a="http://schemas.openxmlformats.org/drawingml/2006/main" xmlns:r="http://schemas.openxmlformats.org/officeDocument/2006/relationships" xmlns:p="http://schemas.openxmlformats.org/presentationml/2006/main">
  <p:tag name="ORIGINALHEIGHT" val="1,025008"/>
  <p:tag name="ORIGINALWIDTH" val="2,625008"/>
  <p:tag name="EMFCHILD" val="True"/>
</p:tagLst>
</file>

<file path=ppt/tags/tag357.xml><?xml version="1.0" encoding="utf-8"?>
<p:tagLst xmlns:a="http://schemas.openxmlformats.org/drawingml/2006/main" xmlns:r="http://schemas.openxmlformats.org/officeDocument/2006/relationships" xmlns:p="http://schemas.openxmlformats.org/presentationml/2006/main">
  <p:tag name="ORIGINALHEIGHT" val="2,625008"/>
  <p:tag name="ORIGINALWIDTH" val="1,65"/>
  <p:tag name="EMFCHILD" val="True"/>
</p:tagLst>
</file>

<file path=ppt/tags/tag358.xml><?xml version="1.0" encoding="utf-8"?>
<p:tagLst xmlns:a="http://schemas.openxmlformats.org/drawingml/2006/main" xmlns:r="http://schemas.openxmlformats.org/officeDocument/2006/relationships" xmlns:p="http://schemas.openxmlformats.org/presentationml/2006/main">
  <p:tag name="ORIGINALHEIGHT" val="3,925008"/>
  <p:tag name="ORIGINALWIDTH" val="1,975008"/>
  <p:tag name="EMFCHILD" val="True"/>
</p:tagLst>
</file>

<file path=ppt/tags/tag359.xml><?xml version="1.0" encoding="utf-8"?>
<p:tagLst xmlns:a="http://schemas.openxmlformats.org/drawingml/2006/main" xmlns:r="http://schemas.openxmlformats.org/officeDocument/2006/relationships" xmlns:p="http://schemas.openxmlformats.org/presentationml/2006/main">
  <p:tag name="ORIGINALHEIGHT" val="5,475008"/>
  <p:tag name="ORIGINALWIDTH" val="1,175008"/>
  <p:tag name="EMFCHILD" val="True"/>
</p:tagLst>
</file>

<file path=ppt/tags/tag36.xml><?xml version="1.0" encoding="utf-8"?>
<p:tagLst xmlns:a="http://schemas.openxmlformats.org/drawingml/2006/main" xmlns:r="http://schemas.openxmlformats.org/officeDocument/2006/relationships" xmlns:p="http://schemas.openxmlformats.org/presentationml/2006/main">
  <p:tag name="ORIGINALHEIGHT" val="3,624992"/>
  <p:tag name="ORIGINALWIDTH" val="5,175008"/>
  <p:tag name="EMFCHILD" val="True"/>
</p:tagLst>
</file>

<file path=ppt/tags/tag360.xml><?xml version="1.0" encoding="utf-8"?>
<p:tagLst xmlns:a="http://schemas.openxmlformats.org/drawingml/2006/main" xmlns:r="http://schemas.openxmlformats.org/officeDocument/2006/relationships" xmlns:p="http://schemas.openxmlformats.org/presentationml/2006/main">
  <p:tag name="ORIGINALHEIGHT" val="2,425008"/>
  <p:tag name="ORIGINALWIDTH" val="2,875008"/>
  <p:tag name="EMFCHILD" val="True"/>
</p:tagLst>
</file>

<file path=ppt/tags/tag361.xml><?xml version="1.0" encoding="utf-8"?>
<p:tagLst xmlns:a="http://schemas.openxmlformats.org/drawingml/2006/main" xmlns:r="http://schemas.openxmlformats.org/officeDocument/2006/relationships" xmlns:p="http://schemas.openxmlformats.org/presentationml/2006/main">
  <p:tag name="ORIGINALHEIGHT" val="5,475008"/>
  <p:tag name="ORIGINALWIDTH" val="1,175008"/>
  <p:tag name="EMFCHILD" val="True"/>
</p:tagLst>
</file>

<file path=ppt/tags/tag362.xml><?xml version="1.0" encoding="utf-8"?>
<p:tagLst xmlns:a="http://schemas.openxmlformats.org/drawingml/2006/main" xmlns:r="http://schemas.openxmlformats.org/officeDocument/2006/relationships" xmlns:p="http://schemas.openxmlformats.org/presentationml/2006/main">
  <p:tag name="ORIGINALHEIGHT" val="3,675008"/>
  <p:tag name="ORIGINALWIDTH" val="1,325008"/>
  <p:tag name="EMFCHILD" val="True"/>
</p:tagLst>
</file>

<file path=ppt/tags/tag363.xml><?xml version="1.0" encoding="utf-8"?>
<p:tagLst xmlns:a="http://schemas.openxmlformats.org/drawingml/2006/main" xmlns:r="http://schemas.openxmlformats.org/officeDocument/2006/relationships" xmlns:p="http://schemas.openxmlformats.org/presentationml/2006/main">
  <p:tag name="ORIGINALHEIGHT" val="5,475008"/>
  <p:tag name="ORIGINALWIDTH" val="1,175008"/>
  <p:tag name="EMFCHILD" val="True"/>
</p:tagLst>
</file>

<file path=ppt/tags/tag364.xml><?xml version="1.0" encoding="utf-8"?>
<p:tagLst xmlns:a="http://schemas.openxmlformats.org/drawingml/2006/main" xmlns:r="http://schemas.openxmlformats.org/officeDocument/2006/relationships" xmlns:p="http://schemas.openxmlformats.org/presentationml/2006/main">
  <p:tag name="ORIGINALHEIGHT" val="1,625008"/>
  <p:tag name="ORIGINALWIDTH" val="0,6"/>
  <p:tag name="EMFCHILD" val="True"/>
</p:tagLst>
</file>

<file path=ppt/tags/tag365.xml><?xml version="1.0" encoding="utf-8"?>
<p:tagLst xmlns:a="http://schemas.openxmlformats.org/drawingml/2006/main" xmlns:r="http://schemas.openxmlformats.org/officeDocument/2006/relationships" xmlns:p="http://schemas.openxmlformats.org/presentationml/2006/main">
  <p:tag name="ORIGINALHEIGHT" val="2,475008"/>
  <p:tag name="ORIGINALWIDTH" val="2,925008"/>
  <p:tag name="EMFCHILD" val="True"/>
</p:tagLst>
</file>

<file path=ppt/tags/tag366.xml><?xml version="1.0" encoding="utf-8"?>
<p:tagLst xmlns:a="http://schemas.openxmlformats.org/drawingml/2006/main" xmlns:r="http://schemas.openxmlformats.org/officeDocument/2006/relationships" xmlns:p="http://schemas.openxmlformats.org/presentationml/2006/main">
  <p:tag name="ORIGINALHEIGHT" val="5,475008"/>
  <p:tag name="ORIGINALWIDTH" val="1,175008"/>
  <p:tag name="EMFCHILD" val="True"/>
</p:tagLst>
</file>

<file path=ppt/tags/tag367.xml><?xml version="1.0" encoding="utf-8"?>
<p:tagLst xmlns:a="http://schemas.openxmlformats.org/drawingml/2006/main" xmlns:r="http://schemas.openxmlformats.org/officeDocument/2006/relationships" xmlns:p="http://schemas.openxmlformats.org/presentationml/2006/main">
  <p:tag name="ORIGINALHEIGHT" val="3,675008"/>
  <p:tag name="ORIGINALWIDTH" val="1,35"/>
  <p:tag name="EMFCHILD" val="True"/>
</p:tagLst>
</file>

<file path=ppt/tags/tag368.xml><?xml version="1.0" encoding="utf-8"?>
<p:tagLst xmlns:a="http://schemas.openxmlformats.org/drawingml/2006/main" xmlns:r="http://schemas.openxmlformats.org/officeDocument/2006/relationships" xmlns:p="http://schemas.openxmlformats.org/presentationml/2006/main">
  <p:tag name="ORIGINALHEIGHT" val="5,475008"/>
  <p:tag name="ORIGINALWIDTH" val="1,175008"/>
  <p:tag name="EMFCHILD" val="True"/>
</p:tagLst>
</file>

<file path=ppt/tags/tag369.xml><?xml version="1.0" encoding="utf-8"?>
<p:tagLst xmlns:a="http://schemas.openxmlformats.org/drawingml/2006/main" xmlns:r="http://schemas.openxmlformats.org/officeDocument/2006/relationships" xmlns:p="http://schemas.openxmlformats.org/presentationml/2006/main">
  <p:tag name="ORIGINALHEIGHT" val="5,475008"/>
  <p:tag name="ORIGINALWIDTH" val="1,2"/>
  <p:tag name="EMFCHILD" val="True"/>
</p:tagLst>
</file>

<file path=ppt/tags/tag37.xml><?xml version="1.0" encoding="utf-8"?>
<p:tagLst xmlns:a="http://schemas.openxmlformats.org/drawingml/2006/main" xmlns:r="http://schemas.openxmlformats.org/officeDocument/2006/relationships" xmlns:p="http://schemas.openxmlformats.org/presentationml/2006/main">
  <p:tag name="ORIGINALHEIGHT" val="2,6"/>
  <p:tag name="ORIGINALWIDTH" val="0,8"/>
  <p:tag name="EMFCHILD" val="True"/>
</p:tagLst>
</file>

<file path=ppt/tags/tag370.xml><?xml version="1.0" encoding="utf-8"?>
<p:tagLst xmlns:a="http://schemas.openxmlformats.org/drawingml/2006/main" xmlns:r="http://schemas.openxmlformats.org/officeDocument/2006/relationships" xmlns:p="http://schemas.openxmlformats.org/presentationml/2006/main">
  <p:tag name="ORIGINALHEIGHT" val="1,275008"/>
  <p:tag name="ORIGINALWIDTH" val="3,4"/>
  <p:tag name="EMFCHILD" val="True"/>
</p:tagLst>
</file>

<file path=ppt/tags/tag371.xml><?xml version="1.0" encoding="utf-8"?>
<p:tagLst xmlns:a="http://schemas.openxmlformats.org/drawingml/2006/main" xmlns:r="http://schemas.openxmlformats.org/officeDocument/2006/relationships" xmlns:p="http://schemas.openxmlformats.org/presentationml/2006/main">
  <p:tag name="ORIGINALHEIGHT" val="2,475008"/>
  <p:tag name="ORIGINALWIDTH" val="2,875008"/>
  <p:tag name="EMFCHILD" val="True"/>
</p:tagLst>
</file>

<file path=ppt/tags/tag372.xml><?xml version="1.0" encoding="utf-8"?>
<p:tagLst xmlns:a="http://schemas.openxmlformats.org/drawingml/2006/main" xmlns:r="http://schemas.openxmlformats.org/officeDocument/2006/relationships" xmlns:p="http://schemas.openxmlformats.org/presentationml/2006/main">
  <p:tag name="ORIGINALHEIGHT" val="2,55"/>
  <p:tag name="ORIGINALWIDTH" val="1,3"/>
  <p:tag name="EMFCHILD" val="True"/>
</p:tagLst>
</file>

<file path=ppt/tags/tag373.xml><?xml version="1.0" encoding="utf-8"?>
<p:tagLst xmlns:a="http://schemas.openxmlformats.org/drawingml/2006/main" xmlns:r="http://schemas.openxmlformats.org/officeDocument/2006/relationships" xmlns:p="http://schemas.openxmlformats.org/presentationml/2006/main">
  <p:tag name="ORIGINALHEIGHT" val="3,85"/>
  <p:tag name="ORIGINALWIDTH" val="2,875008"/>
  <p:tag name="EMFCHILD" val="True"/>
</p:tagLst>
</file>

<file path=ppt/tags/tag374.xml><?xml version="1.0" encoding="utf-8"?>
<p:tagLst xmlns:a="http://schemas.openxmlformats.org/drawingml/2006/main" xmlns:r="http://schemas.openxmlformats.org/officeDocument/2006/relationships" xmlns:p="http://schemas.openxmlformats.org/presentationml/2006/main">
  <p:tag name="ORIGINALHEIGHT" val="2,425008"/>
  <p:tag name="ORIGINALWIDTH" val="1,2"/>
  <p:tag name="EMFCHILD" val="True"/>
</p:tagLst>
</file>

<file path=ppt/tags/tag375.xml><?xml version="1.0" encoding="utf-8"?>
<p:tagLst xmlns:a="http://schemas.openxmlformats.org/drawingml/2006/main" xmlns:r="http://schemas.openxmlformats.org/officeDocument/2006/relationships" xmlns:p="http://schemas.openxmlformats.org/presentationml/2006/main">
  <p:tag name="ORIGINALHEIGHT" val="3,625008"/>
  <p:tag name="ORIGINALWIDTH" val="3,375008"/>
  <p:tag name="EMFCHILD" val="True"/>
</p:tagLst>
</file>

<file path=ppt/tags/tag376.xml><?xml version="1.0" encoding="utf-8"?>
<p:tagLst xmlns:a="http://schemas.openxmlformats.org/drawingml/2006/main" xmlns:r="http://schemas.openxmlformats.org/officeDocument/2006/relationships" xmlns:p="http://schemas.openxmlformats.org/presentationml/2006/main">
  <p:tag name="ORIGINALHEIGHT" val="2,475008"/>
  <p:tag name="ORIGINALWIDTH" val="2,875008"/>
  <p:tag name="EMFCHILD" val="True"/>
</p:tagLst>
</file>

<file path=ppt/tags/tag377.xml><?xml version="1.0" encoding="utf-8"?>
<p:tagLst xmlns:a="http://schemas.openxmlformats.org/drawingml/2006/main" xmlns:r="http://schemas.openxmlformats.org/officeDocument/2006/relationships" xmlns:p="http://schemas.openxmlformats.org/presentationml/2006/main">
  <p:tag name="ORIGINALHEIGHT" val="2,55"/>
  <p:tag name="ORIGINALWIDTH" val="1,575008"/>
  <p:tag name="EMFCHILD" val="True"/>
</p:tagLst>
</file>

<file path=ppt/tags/tag378.xml><?xml version="1.0" encoding="utf-8"?>
<p:tagLst xmlns:a="http://schemas.openxmlformats.org/drawingml/2006/main" xmlns:r="http://schemas.openxmlformats.org/officeDocument/2006/relationships" xmlns:p="http://schemas.openxmlformats.org/presentationml/2006/main">
  <p:tag name="ORIGINALHEIGHT" val="3,85"/>
  <p:tag name="ORIGINALWIDTH" val="2,85"/>
  <p:tag name="EMFCHILD" val="True"/>
</p:tagLst>
</file>

<file path=ppt/tags/tag379.xml><?xml version="1.0" encoding="utf-8"?>
<p:tagLst xmlns:a="http://schemas.openxmlformats.org/drawingml/2006/main" xmlns:r="http://schemas.openxmlformats.org/officeDocument/2006/relationships" xmlns:p="http://schemas.openxmlformats.org/presentationml/2006/main">
  <p:tag name="ORIGINALHEIGHT" val="0,6250079"/>
  <p:tag name="ORIGINALWIDTH" val="0,5750079"/>
  <p:tag name="EMFCHILD" val="True"/>
</p:tagLst>
</file>

<file path=ppt/tags/tag38.xml><?xml version="1.0" encoding="utf-8"?>
<p:tagLst xmlns:a="http://schemas.openxmlformats.org/drawingml/2006/main" xmlns:r="http://schemas.openxmlformats.org/officeDocument/2006/relationships" xmlns:p="http://schemas.openxmlformats.org/presentationml/2006/main">
  <p:tag name="ORIGINALHEIGHT" val="5,274992"/>
  <p:tag name="ORIGINALWIDTH" val="1,175008"/>
  <p:tag name="EMFCHILD" val="True"/>
</p:tagLst>
</file>

<file path=ppt/tags/tag380.xml><?xml version="1.0" encoding="utf-8"?>
<p:tagLst xmlns:a="http://schemas.openxmlformats.org/drawingml/2006/main" xmlns:r="http://schemas.openxmlformats.org/officeDocument/2006/relationships" xmlns:p="http://schemas.openxmlformats.org/presentationml/2006/main">
  <p:tag name="ORIGINALHEIGHT" val="2,725008"/>
  <p:tag name="ORIGINALWIDTH" val="1,6"/>
  <p:tag name="EMFCHILD" val="True"/>
</p:tagLst>
</file>

<file path=ppt/tags/tag381.xml><?xml version="1.0" encoding="utf-8"?>
<p:tagLst xmlns:a="http://schemas.openxmlformats.org/drawingml/2006/main" xmlns:r="http://schemas.openxmlformats.org/officeDocument/2006/relationships" xmlns:p="http://schemas.openxmlformats.org/presentationml/2006/main">
  <p:tag name="ORIGINALHEIGHT" val="3,625008"/>
  <p:tag name="ORIGINALWIDTH" val="3,375008"/>
  <p:tag name="EMFCHILD" val="True"/>
</p:tagLst>
</file>

<file path=ppt/tags/tag382.xml><?xml version="1.0" encoding="utf-8"?>
<p:tagLst xmlns:a="http://schemas.openxmlformats.org/drawingml/2006/main" xmlns:r="http://schemas.openxmlformats.org/officeDocument/2006/relationships" xmlns:p="http://schemas.openxmlformats.org/presentationml/2006/main">
  <p:tag name="ORIGINALHEIGHT" val="2,475008"/>
  <p:tag name="ORIGINALWIDTH" val="2,875008"/>
  <p:tag name="EMFCHILD" val="True"/>
</p:tagLst>
</file>

<file path=ppt/tags/tag383.xml><?xml version="1.0" encoding="utf-8"?>
<p:tagLst xmlns:a="http://schemas.openxmlformats.org/drawingml/2006/main" xmlns:r="http://schemas.openxmlformats.org/officeDocument/2006/relationships" xmlns:p="http://schemas.openxmlformats.org/presentationml/2006/main">
  <p:tag name="ORIGINALHEIGHT" val="2,625008"/>
  <p:tag name="ORIGINALWIDTH" val="1,65"/>
  <p:tag name="EMFCHILD" val="True"/>
</p:tagLst>
</file>

<file path=ppt/tags/tag384.xml><?xml version="1.0" encoding="utf-8"?>
<p:tagLst xmlns:a="http://schemas.openxmlformats.org/drawingml/2006/main" xmlns:r="http://schemas.openxmlformats.org/officeDocument/2006/relationships" xmlns:p="http://schemas.openxmlformats.org/presentationml/2006/main">
  <p:tag name="ORIGINALHEIGHT" val="3,85"/>
  <p:tag name="ORIGINALWIDTH" val="2,875008"/>
  <p:tag name="EMFCHILD" val="True"/>
</p:tagLst>
</file>

<file path=ppt/tags/tag385.xml><?xml version="1.0" encoding="utf-8"?>
<p:tagLst xmlns:a="http://schemas.openxmlformats.org/drawingml/2006/main" xmlns:r="http://schemas.openxmlformats.org/officeDocument/2006/relationships" xmlns:p="http://schemas.openxmlformats.org/presentationml/2006/main">
  <p:tag name="ORIGINALHEIGHT" val="1,725008"/>
  <p:tag name="ORIGINALWIDTH" val="1,425008"/>
  <p:tag name="EMFCHILD" val="True"/>
</p:tagLst>
</file>

<file path=ppt/tags/tag386.xml><?xml version="1.0" encoding="utf-8"?>
<p:tagLst xmlns:a="http://schemas.openxmlformats.org/drawingml/2006/main" xmlns:r="http://schemas.openxmlformats.org/officeDocument/2006/relationships" xmlns:p="http://schemas.openxmlformats.org/presentationml/2006/main">
  <p:tag name="ORIGINALHEIGHT" val="15,95002"/>
  <p:tag name="ORIGINALWIDTH" val="125"/>
  <p:tag name="LATEXADDIN" val="\documentclass{article}&#10;\usepackage{amsfonts}&#10;\usepackage{amssymb}&#10;\usepackage{amsmath}&#10;\usepackage{mathtools}&#10;\usepackage{physics}&#10;\pagestyle{empty}&#10;\begin{document}&#10;&#10;\begin{align*}&#10;J(\vb{u}, t) = \sum_{i=0}^{N-1} \left[ \vb{x}^T_{t+i} \vb{Q} \vb{x}_{t+i} + \vb{x}^T_{t+i} \vb{R} \vb{u}_{t+i-i} \right] + \vb{x}^T_{t + N} \vb{S} \vb{x}_{t + N}&#10;\end{align*}&#10;&#10;&#10;\end{document}"/>
  <p:tag name="IGUANATEXSIZE" val="50"/>
  <p:tag name="IGUANATEXCURSOR" val="131"/>
  <p:tag name="TRANSPARENCY" val="True"/>
  <p:tag name="FILENAME" val=""/>
  <p:tag name="LATEXENGINEID" val="1"/>
  <p:tag name="TEMPFOLDER" val="C:\Temp\"/>
  <p:tag name="LATEXFORMHEIGHT" val="312"/>
  <p:tag name="LATEXFORMWIDTH" val="384"/>
  <p:tag name="LATEXFORMWRAP" val="True"/>
  <p:tag name="BITMAPVECTOR" val="1"/>
</p:tagLst>
</file>

<file path=ppt/tags/tag387.xml><?xml version="1.0" encoding="utf-8"?>
<p:tagLst xmlns:a="http://schemas.openxmlformats.org/drawingml/2006/main" xmlns:r="http://schemas.openxmlformats.org/officeDocument/2006/relationships" xmlns:p="http://schemas.openxmlformats.org/presentationml/2006/main">
  <p:tag name="ORIGINALHEIGHT" val="7,00002"/>
  <p:tag name="ORIGINALWIDTH" val="106,9375"/>
  <p:tag name="LATEXADDIN" val="\documentclass{article}&#10;\usepackage{amsfonts}&#10;\usepackage{amssymb}&#10;\usepackage{amsmath}&#10;\usepackage{mathtools}&#10;\usepackage{physics}&#10;\pagestyle{empty}&#10;\begin{document}&#10;&#10;\begin{align*}&#10;\vb{S} = \vb{A}^T \vb{S} \vb{A} - \vb{A}^T \vb{S} \vb{B} (\vb{B}^T \vb{S} \vb{B} + \vb{R})^{-1} \vb{B}^T \vb{S} \vb{A} + \vb{Q}&#10;\end{align*}&#10;&#10;&#10;\end{document}"/>
  <p:tag name="IGUANATEXSIZE" val="40"/>
  <p:tag name="IGUANATEXCURSOR" val="131"/>
  <p:tag name="TRANSPARENCY" val="True"/>
  <p:tag name="FILENAME" val=""/>
  <p:tag name="LATEXENGINEID" val="1"/>
  <p:tag name="TEMPFOLDER" val="C:\Temp\"/>
  <p:tag name="LATEXFORMHEIGHT" val="312"/>
  <p:tag name="LATEXFORMWIDTH" val="384"/>
  <p:tag name="LATEXFORMWRAP" val="True"/>
  <p:tag name="BITMAPVECTOR" val="1"/>
</p:tagLst>
</file>

<file path=ppt/tags/tag388.xml><?xml version="1.0" encoding="utf-8"?>
<p:tagLst xmlns:a="http://schemas.openxmlformats.org/drawingml/2006/main" xmlns:r="http://schemas.openxmlformats.org/officeDocument/2006/relationships" xmlns:p="http://schemas.openxmlformats.org/presentationml/2006/main">
  <p:tag name="ORIGINALHEIGHT" val="6,825007"/>
  <p:tag name="ORIGINALWIDTH" val="46,15"/>
  <p:tag name="LATEXADDIN" val="\documentclass{article}&#10;\usepackage{amsmath}&#10;\pagestyle{empty}&#10;&#10;\usepackage{amsfonts}&#10;\usepackage{amssymb}&#10;\usepackage{amsmath}&#10;\usepackage{mathtools}&#10;\usepackage{physics}&#10;&#10;\begin{document}&#10;\begin{equation*}&#10;    V_f = J_{LQR} = \vb{x}^T_d \vb{S} \vb{x}_d&#10;\end{equation*}&#10;\end{document}&#10;"/>
  <p:tag name="IGUANATEXSIZE" val="50"/>
  <p:tag name="IGUANATEXCURSOR" val="254"/>
  <p:tag name="TRANSPARENCY" val="True"/>
  <p:tag name="FILENAME" val=""/>
  <p:tag name="LATEXENGINEID" val="1"/>
  <p:tag name="TEMPFOLDER" val="C:\Temp\"/>
  <p:tag name="LATEXFORMHEIGHT" val="312"/>
  <p:tag name="LATEXFORMWIDTH" val="384"/>
  <p:tag name="LATEXFORMWRAP" val="True"/>
  <p:tag name="BITMAPVECTOR" val="1"/>
</p:tagLst>
</file>

<file path=ppt/tags/tag389.xml><?xml version="1.0" encoding="utf-8"?>
<p:tagLst xmlns:a="http://schemas.openxmlformats.org/drawingml/2006/main" xmlns:r="http://schemas.openxmlformats.org/officeDocument/2006/relationships" xmlns:p="http://schemas.openxmlformats.org/presentationml/2006/main">
  <p:tag name="ORIGINALHEIGHT" val="4,075008"/>
  <p:tag name="ORIGINALWIDTH" val="3,65"/>
  <p:tag name="LATEXADDIN" val="\documentclass{article}&#10;\usepackage{amsmath}&#10;\pagestyle{empty}&#10;&#10;\usepackage{amsfonts}&#10;\usepackage{amssymb}&#10;\usepackage{amsmath}&#10;\usepackage{mathtools}&#10;\usepackage{physics}&#10;&#10;\begin{document}&#10;\begin{equation*}&#10;    V_f = J_{LQR} = \vb{x}^T_d \vb{S} \vb{x}_d&#10;\end{equation*}&#10;\end{document}&#10;"/>
  <p:tag name="IGUANATEXSIZE" val="50"/>
  <p:tag name="IGUANATEXCURSOR" val="254"/>
  <p:tag name="TRANSPARENCY" val="True"/>
  <p:tag name="FILENAME" val=""/>
  <p:tag name="LATEXENGINEID" val="1"/>
  <p:tag name="TEMPFOLDER" val="C:\Temp\"/>
  <p:tag name="LATEXFORMHEIGHT" val="312"/>
  <p:tag name="LATEXFORMWIDTH" val="384"/>
  <p:tag name="LATEXFORMWRAP" val="True"/>
  <p:tag name="BITMAPVECTOR" val="1"/>
  <p:tag name="EMFCHILD" val="True"/>
</p:tagLst>
</file>

<file path=ppt/tags/tag39.xml><?xml version="1.0" encoding="utf-8"?>
<p:tagLst xmlns:a="http://schemas.openxmlformats.org/drawingml/2006/main" xmlns:r="http://schemas.openxmlformats.org/officeDocument/2006/relationships" xmlns:p="http://schemas.openxmlformats.org/presentationml/2006/main">
  <p:tag name="ORIGINALHEIGHT" val="3,4"/>
  <p:tag name="ORIGINALWIDTH" val="2,875008"/>
  <p:tag name="EMFCHILD" val="True"/>
</p:tagLst>
</file>

<file path=ppt/tags/tag390.xml><?xml version="1.0" encoding="utf-8"?>
<p:tagLst xmlns:a="http://schemas.openxmlformats.org/drawingml/2006/main" xmlns:r="http://schemas.openxmlformats.org/officeDocument/2006/relationships" xmlns:p="http://schemas.openxmlformats.org/presentationml/2006/main">
  <p:tag name="ORIGINALHEIGHT" val="3,675008"/>
  <p:tag name="ORIGINALWIDTH" val="1,9"/>
  <p:tag name="EMFCHILD" val="True"/>
</p:tagLst>
</file>

<file path=ppt/tags/tag391.xml><?xml version="1.0" encoding="utf-8"?>
<p:tagLst xmlns:a="http://schemas.openxmlformats.org/drawingml/2006/main" xmlns:r="http://schemas.openxmlformats.org/officeDocument/2006/relationships" xmlns:p="http://schemas.openxmlformats.org/presentationml/2006/main">
  <p:tag name="ORIGINALHEIGHT" val="1,35"/>
  <p:tag name="ORIGINALWIDTH" val="3,425008"/>
  <p:tag name="EMFCHILD" val="True"/>
</p:tagLst>
</file>

<file path=ppt/tags/tag392.xml><?xml version="1.0" encoding="utf-8"?>
<p:tagLst xmlns:a="http://schemas.openxmlformats.org/drawingml/2006/main" xmlns:r="http://schemas.openxmlformats.org/officeDocument/2006/relationships" xmlns:p="http://schemas.openxmlformats.org/presentationml/2006/main">
  <p:tag name="ORIGINALHEIGHT" val="4,075008"/>
  <p:tag name="ORIGINALWIDTH" val="2,9"/>
  <p:tag name="EMFCHILD" val="True"/>
</p:tagLst>
</file>

<file path=ppt/tags/tag393.xml><?xml version="1.0" encoding="utf-8"?>
<p:tagLst xmlns:a="http://schemas.openxmlformats.org/drawingml/2006/main" xmlns:r="http://schemas.openxmlformats.org/officeDocument/2006/relationships" xmlns:p="http://schemas.openxmlformats.org/presentationml/2006/main">
  <p:tag name="ORIGINALHEIGHT" val="2,775008"/>
  <p:tag name="ORIGINALWIDTH" val="2,35"/>
  <p:tag name="EMFCHILD" val="True"/>
</p:tagLst>
</file>

<file path=ppt/tags/tag394.xml><?xml version="1.0" encoding="utf-8"?>
<p:tagLst xmlns:a="http://schemas.openxmlformats.org/drawingml/2006/main" xmlns:r="http://schemas.openxmlformats.org/officeDocument/2006/relationships" xmlns:p="http://schemas.openxmlformats.org/presentationml/2006/main">
  <p:tag name="ORIGINALHEIGHT" val="3,65"/>
  <p:tag name="ORIGINALWIDTH" val="2,75"/>
  <p:tag name="EMFCHILD" val="True"/>
</p:tagLst>
</file>

<file path=ppt/tags/tag395.xml><?xml version="1.0" encoding="utf-8"?>
<p:tagLst xmlns:a="http://schemas.openxmlformats.org/drawingml/2006/main" xmlns:r="http://schemas.openxmlformats.org/officeDocument/2006/relationships" xmlns:p="http://schemas.openxmlformats.org/presentationml/2006/main">
  <p:tag name="ORIGINALHEIGHT" val="2,85"/>
  <p:tag name="ORIGINALWIDTH" val="2,8"/>
  <p:tag name="EMFCHILD" val="True"/>
</p:tagLst>
</file>

<file path=ppt/tags/tag396.xml><?xml version="1.0" encoding="utf-8"?>
<p:tagLst xmlns:a="http://schemas.openxmlformats.org/drawingml/2006/main" xmlns:r="http://schemas.openxmlformats.org/officeDocument/2006/relationships" xmlns:p="http://schemas.openxmlformats.org/presentationml/2006/main">
  <p:tag name="ORIGINALHEIGHT" val="1,35"/>
  <p:tag name="ORIGINALWIDTH" val="3,425008"/>
  <p:tag name="EMFCHILD" val="True"/>
</p:tagLst>
</file>

<file path=ppt/tags/tag397.xml><?xml version="1.0" encoding="utf-8"?>
<p:tagLst xmlns:a="http://schemas.openxmlformats.org/drawingml/2006/main" xmlns:r="http://schemas.openxmlformats.org/officeDocument/2006/relationships" xmlns:p="http://schemas.openxmlformats.org/presentationml/2006/main">
  <p:tag name="ORIGINALHEIGHT" val="2,575008"/>
  <p:tag name="ORIGINALWIDTH" val="2,9"/>
  <p:tag name="EMFCHILD" val="True"/>
</p:tagLst>
</file>

<file path=ppt/tags/tag398.xml><?xml version="1.0" encoding="utf-8"?>
<p:tagLst xmlns:a="http://schemas.openxmlformats.org/drawingml/2006/main" xmlns:r="http://schemas.openxmlformats.org/officeDocument/2006/relationships" xmlns:p="http://schemas.openxmlformats.org/presentationml/2006/main">
  <p:tag name="ORIGINALHEIGHT" val="2,725008"/>
  <p:tag name="ORIGINALWIDTH" val="2,7"/>
  <p:tag name="EMFCHILD" val="True"/>
</p:tagLst>
</file>

<file path=ppt/tags/tag399.xml><?xml version="1.0" encoding="utf-8"?>
<p:tagLst xmlns:a="http://schemas.openxmlformats.org/drawingml/2006/main" xmlns:r="http://schemas.openxmlformats.org/officeDocument/2006/relationships" xmlns:p="http://schemas.openxmlformats.org/presentationml/2006/main">
  <p:tag name="ORIGINALHEIGHT" val="2,85"/>
  <p:tag name="ORIGINALWIDTH" val="1,85"/>
  <p:tag name="EMFCHILD" val="True"/>
</p:tagLst>
</file>

<file path=ppt/tags/tag4.xml><?xml version="1.0" encoding="utf-8"?>
<p:tagLst xmlns:a="http://schemas.openxmlformats.org/drawingml/2006/main" xmlns:r="http://schemas.openxmlformats.org/officeDocument/2006/relationships" xmlns:p="http://schemas.openxmlformats.org/presentationml/2006/main">
  <p:tag name="ORIGINALHEIGHT" val="1,833066"/>
  <p:tag name="ORIGINALWIDTH" val="0,6100771"/>
  <p:tag name="EMFCHILD" val="True"/>
</p:tagLst>
</file>

<file path=ppt/tags/tag40.xml><?xml version="1.0" encoding="utf-8"?>
<p:tagLst xmlns:a="http://schemas.openxmlformats.org/drawingml/2006/main" xmlns:r="http://schemas.openxmlformats.org/officeDocument/2006/relationships" xmlns:p="http://schemas.openxmlformats.org/presentationml/2006/main">
  <p:tag name="ORIGINALHEIGHT" val="5,274992"/>
  <p:tag name="ORIGINALWIDTH" val="1,2"/>
  <p:tag name="EMFCHILD" val="True"/>
</p:tagLst>
</file>

<file path=ppt/tags/tag400.xml><?xml version="1.0" encoding="utf-8"?>
<p:tagLst xmlns:a="http://schemas.openxmlformats.org/drawingml/2006/main" xmlns:r="http://schemas.openxmlformats.org/officeDocument/2006/relationships" xmlns:p="http://schemas.openxmlformats.org/presentationml/2006/main">
  <p:tag name="ORIGINALHEIGHT" val="4,125008"/>
  <p:tag name="ORIGINALWIDTH" val="2,625008"/>
  <p:tag name="EMFCHILD" val="True"/>
</p:tagLst>
</file>

<file path=ppt/tags/tag401.xml><?xml version="1.0" encoding="utf-8"?>
<p:tagLst xmlns:a="http://schemas.openxmlformats.org/drawingml/2006/main" xmlns:r="http://schemas.openxmlformats.org/officeDocument/2006/relationships" xmlns:p="http://schemas.openxmlformats.org/presentationml/2006/main">
  <p:tag name="ORIGINALHEIGHT" val="2,575008"/>
  <p:tag name="ORIGINALWIDTH" val="2,9"/>
  <p:tag name="EMFCHILD" val="True"/>
</p:tagLst>
</file>

<file path=ppt/tags/tag402.xml><?xml version="1.0" encoding="utf-8"?>
<p:tagLst xmlns:a="http://schemas.openxmlformats.org/drawingml/2006/main" xmlns:r="http://schemas.openxmlformats.org/officeDocument/2006/relationships" xmlns:p="http://schemas.openxmlformats.org/presentationml/2006/main">
  <p:tag name="ORIGINALHEIGHT" val="2,85"/>
  <p:tag name="ORIGINALWIDTH" val="1,85"/>
  <p:tag name="EMFCHILD" val="True"/>
</p:tagLst>
</file>

<file path=ppt/tags/tag403.xml><?xml version="1.0" encoding="utf-8"?>
<p:tagLst xmlns:a="http://schemas.openxmlformats.org/drawingml/2006/main" xmlns:r="http://schemas.openxmlformats.org/officeDocument/2006/relationships" xmlns:p="http://schemas.openxmlformats.org/presentationml/2006/main">
  <p:tag name="ORIGINALHEIGHT" val="4,375"/>
  <p:tag name="ORIGINALWIDTH" val="2,59376"/>
  <p:tag name="LATEXADDIN" val="\documentclass{article}&#10;\usepackage{amsfonts}&#10;\usepackage{amssymb}&#10;\usepackage{amsmath}&#10;\usepackage{mathtools}&#10;\usepackage{physics}&#10;\pagestyle{empty}&#10;\begin{document}&#10;&#10;\begin{align*}&#10;\vb{S} = \vb{A}^T \vb{S} \vb{A} - \vb{A}^T \vb{S} \vb{B} (\vb{B}^T \vb{S} \vb{B} + \vb{R})^{-1} \vb{B}^T \vb{S} \vb{A} + \vb{Q}&#10;\end{align*}&#10;&#10;&#10;\end{document}"/>
  <p:tag name="IGUANATEXSIZE" val="40"/>
  <p:tag name="IGUANATEXCURSOR" val="131"/>
  <p:tag name="TRANSPARENCY" val="True"/>
  <p:tag name="FILENAME" val=""/>
  <p:tag name="LATEXENGINEID" val="1"/>
  <p:tag name="TEMPFOLDER" val="C:\Temp\"/>
  <p:tag name="LATEXFORMHEIGHT" val="312"/>
  <p:tag name="LATEXFORMWIDTH" val="384"/>
  <p:tag name="LATEXFORMWRAP" val="True"/>
  <p:tag name="BITMAPVECTOR" val="1"/>
  <p:tag name="EMFCHILD" val="True"/>
</p:tagLst>
</file>

<file path=ppt/tags/tag404.xml><?xml version="1.0" encoding="utf-8"?>
<p:tagLst xmlns:a="http://schemas.openxmlformats.org/drawingml/2006/main" xmlns:r="http://schemas.openxmlformats.org/officeDocument/2006/relationships" xmlns:p="http://schemas.openxmlformats.org/presentationml/2006/main">
  <p:tag name="ORIGINALHEIGHT" val="1,46876"/>
  <p:tag name="ORIGINALWIDTH" val="3,375"/>
  <p:tag name="EMFCHILD" val="True"/>
</p:tagLst>
</file>

<file path=ppt/tags/tag405.xml><?xml version="1.0" encoding="utf-8"?>
<p:tagLst xmlns:a="http://schemas.openxmlformats.org/drawingml/2006/main" xmlns:r="http://schemas.openxmlformats.org/officeDocument/2006/relationships" xmlns:p="http://schemas.openxmlformats.org/presentationml/2006/main">
  <p:tag name="ORIGINALHEIGHT" val="4,3125"/>
  <p:tag name="ORIGINALWIDTH" val="4,03126"/>
  <p:tag name="EMFCHILD" val="True"/>
</p:tagLst>
</file>

<file path=ppt/tags/tag406.xml><?xml version="1.0" encoding="utf-8"?>
<p:tagLst xmlns:a="http://schemas.openxmlformats.org/drawingml/2006/main" xmlns:r="http://schemas.openxmlformats.org/officeDocument/2006/relationships" xmlns:p="http://schemas.openxmlformats.org/presentationml/2006/main">
  <p:tag name="ORIGINALHEIGHT" val="2,90626"/>
  <p:tag name="ORIGINALWIDTH" val="2,6875"/>
  <p:tag name="EMFCHILD" val="True"/>
</p:tagLst>
</file>

<file path=ppt/tags/tag407.xml><?xml version="1.0" encoding="utf-8"?>
<p:tagLst xmlns:a="http://schemas.openxmlformats.org/drawingml/2006/main" xmlns:r="http://schemas.openxmlformats.org/officeDocument/2006/relationships" xmlns:p="http://schemas.openxmlformats.org/presentationml/2006/main">
  <p:tag name="ORIGINALHEIGHT" val="4,375"/>
  <p:tag name="ORIGINALWIDTH" val="2,59376"/>
  <p:tag name="EMFCHILD" val="True"/>
</p:tagLst>
</file>

<file path=ppt/tags/tag408.xml><?xml version="1.0" encoding="utf-8"?>
<p:tagLst xmlns:a="http://schemas.openxmlformats.org/drawingml/2006/main" xmlns:r="http://schemas.openxmlformats.org/officeDocument/2006/relationships" xmlns:p="http://schemas.openxmlformats.org/presentationml/2006/main">
  <p:tag name="ORIGINALHEIGHT" val="4,3125"/>
  <p:tag name="ORIGINALWIDTH" val="4"/>
  <p:tag name="EMFCHILD" val="True"/>
</p:tagLst>
</file>

<file path=ppt/tags/tag409.xml><?xml version="1.0" encoding="utf-8"?>
<p:tagLst xmlns:a="http://schemas.openxmlformats.org/drawingml/2006/main" xmlns:r="http://schemas.openxmlformats.org/officeDocument/2006/relationships" xmlns:p="http://schemas.openxmlformats.org/presentationml/2006/main">
  <p:tag name="ORIGINALHEIGHT" val="0,25"/>
  <p:tag name="ORIGINALWIDTH" val="3,125"/>
  <p:tag name="EMFCHILD" val="True"/>
</p:tagLst>
</file>

<file path=ppt/tags/tag41.xml><?xml version="1.0" encoding="utf-8"?>
<p:tagLst xmlns:a="http://schemas.openxmlformats.org/drawingml/2006/main" xmlns:r="http://schemas.openxmlformats.org/officeDocument/2006/relationships" xmlns:p="http://schemas.openxmlformats.org/presentationml/2006/main">
  <p:tag name="ORIGINALHEIGHT" val="3,524992"/>
  <p:tag name="ORIGINALWIDTH" val="3,4"/>
  <p:tag name="EMFCHILD" val="True"/>
</p:tagLst>
</file>

<file path=ppt/tags/tag410.xml><?xml version="1.0" encoding="utf-8"?>
<p:tagLst xmlns:a="http://schemas.openxmlformats.org/drawingml/2006/main" xmlns:r="http://schemas.openxmlformats.org/officeDocument/2006/relationships" xmlns:p="http://schemas.openxmlformats.org/presentationml/2006/main">
  <p:tag name="ORIGINALHEIGHT" val="4,3125"/>
  <p:tag name="ORIGINALWIDTH" val="4"/>
  <p:tag name="EMFCHILD" val="True"/>
</p:tagLst>
</file>

<file path=ppt/tags/tag411.xml><?xml version="1.0" encoding="utf-8"?>
<p:tagLst xmlns:a="http://schemas.openxmlformats.org/drawingml/2006/main" xmlns:r="http://schemas.openxmlformats.org/officeDocument/2006/relationships" xmlns:p="http://schemas.openxmlformats.org/presentationml/2006/main">
  <p:tag name="ORIGINALHEIGHT" val="2,90626"/>
  <p:tag name="ORIGINALWIDTH" val="2,6875"/>
  <p:tag name="EMFCHILD" val="True"/>
</p:tagLst>
</file>

<file path=ppt/tags/tag412.xml><?xml version="1.0" encoding="utf-8"?>
<p:tagLst xmlns:a="http://schemas.openxmlformats.org/drawingml/2006/main" xmlns:r="http://schemas.openxmlformats.org/officeDocument/2006/relationships" xmlns:p="http://schemas.openxmlformats.org/presentationml/2006/main">
  <p:tag name="ORIGINALHEIGHT" val="4,375"/>
  <p:tag name="ORIGINALWIDTH" val="2,59376"/>
  <p:tag name="EMFCHILD" val="True"/>
</p:tagLst>
</file>

<file path=ppt/tags/tag413.xml><?xml version="1.0" encoding="utf-8"?>
<p:tagLst xmlns:a="http://schemas.openxmlformats.org/drawingml/2006/main" xmlns:r="http://schemas.openxmlformats.org/officeDocument/2006/relationships" xmlns:p="http://schemas.openxmlformats.org/presentationml/2006/main">
  <p:tag name="ORIGINALHEIGHT" val="4,25"/>
  <p:tag name="ORIGINALWIDTH" val="3,65626"/>
  <p:tag name="EMFCHILD" val="True"/>
</p:tagLst>
</file>

<file path=ppt/tags/tag414.xml><?xml version="1.0" encoding="utf-8"?>
<p:tagLst xmlns:a="http://schemas.openxmlformats.org/drawingml/2006/main" xmlns:r="http://schemas.openxmlformats.org/officeDocument/2006/relationships" xmlns:p="http://schemas.openxmlformats.org/presentationml/2006/main">
  <p:tag name="ORIGINALHEIGHT" val="6,15626"/>
  <p:tag name="ORIGINALWIDTH" val="1,1875"/>
  <p:tag name="EMFCHILD" val="True"/>
</p:tagLst>
</file>

<file path=ppt/tags/tag415.xml><?xml version="1.0" encoding="utf-8"?>
<p:tagLst xmlns:a="http://schemas.openxmlformats.org/drawingml/2006/main" xmlns:r="http://schemas.openxmlformats.org/officeDocument/2006/relationships" xmlns:p="http://schemas.openxmlformats.org/presentationml/2006/main">
  <p:tag name="ORIGINALHEIGHT" val="4,25"/>
  <p:tag name="ORIGINALWIDTH" val="3,65626"/>
  <p:tag name="EMFCHILD" val="True"/>
</p:tagLst>
</file>

<file path=ppt/tags/tag416.xml><?xml version="1.0" encoding="utf-8"?>
<p:tagLst xmlns:a="http://schemas.openxmlformats.org/drawingml/2006/main" xmlns:r="http://schemas.openxmlformats.org/officeDocument/2006/relationships" xmlns:p="http://schemas.openxmlformats.org/presentationml/2006/main">
  <p:tag name="ORIGINALHEIGHT" val="2,90626"/>
  <p:tag name="ORIGINALWIDTH" val="2,65626"/>
  <p:tag name="EMFCHILD" val="True"/>
</p:tagLst>
</file>

<file path=ppt/tags/tag417.xml><?xml version="1.0" encoding="utf-8"?>
<p:tagLst xmlns:a="http://schemas.openxmlformats.org/drawingml/2006/main" xmlns:r="http://schemas.openxmlformats.org/officeDocument/2006/relationships" xmlns:p="http://schemas.openxmlformats.org/presentationml/2006/main">
  <p:tag name="ORIGINALHEIGHT" val="4,375"/>
  <p:tag name="ORIGINALWIDTH" val="2,625"/>
  <p:tag name="EMFCHILD" val="True"/>
</p:tagLst>
</file>

<file path=ppt/tags/tag418.xml><?xml version="1.0" encoding="utf-8"?>
<p:tagLst xmlns:a="http://schemas.openxmlformats.org/drawingml/2006/main" xmlns:r="http://schemas.openxmlformats.org/officeDocument/2006/relationships" xmlns:p="http://schemas.openxmlformats.org/presentationml/2006/main">
  <p:tag name="ORIGINALHEIGHT" val="4,25"/>
  <p:tag name="ORIGINALWIDTH" val="3,65626"/>
  <p:tag name="EMFCHILD" val="True"/>
</p:tagLst>
</file>

<file path=ppt/tags/tag419.xml><?xml version="1.0" encoding="utf-8"?>
<p:tagLst xmlns:a="http://schemas.openxmlformats.org/drawingml/2006/main" xmlns:r="http://schemas.openxmlformats.org/officeDocument/2006/relationships" xmlns:p="http://schemas.openxmlformats.org/presentationml/2006/main">
  <p:tag name="ORIGINALHEIGHT" val="4,125"/>
  <p:tag name="ORIGINALWIDTH" val="3,40626"/>
  <p:tag name="EMFCHILD" val="True"/>
</p:tagLst>
</file>

<file path=ppt/tags/tag42.xml><?xml version="1.0" encoding="utf-8"?>
<p:tagLst xmlns:a="http://schemas.openxmlformats.org/drawingml/2006/main" xmlns:r="http://schemas.openxmlformats.org/officeDocument/2006/relationships" xmlns:p="http://schemas.openxmlformats.org/presentationml/2006/main">
  <p:tag name="ORIGINALHEIGHT" val="3,624992"/>
  <p:tag name="ORIGINALWIDTH" val="5,175008"/>
  <p:tag name="EMFCHILD" val="True"/>
</p:tagLst>
</file>

<file path=ppt/tags/tag420.xml><?xml version="1.0" encoding="utf-8"?>
<p:tagLst xmlns:a="http://schemas.openxmlformats.org/drawingml/2006/main" xmlns:r="http://schemas.openxmlformats.org/officeDocument/2006/relationships" xmlns:p="http://schemas.openxmlformats.org/presentationml/2006/main">
  <p:tag name="ORIGINALHEIGHT" val="4,3125"/>
  <p:tag name="ORIGINALWIDTH" val="4,21876"/>
  <p:tag name="EMFCHILD" val="True"/>
</p:tagLst>
</file>

<file path=ppt/tags/tag421.xml><?xml version="1.0" encoding="utf-8"?>
<p:tagLst xmlns:a="http://schemas.openxmlformats.org/drawingml/2006/main" xmlns:r="http://schemas.openxmlformats.org/officeDocument/2006/relationships" xmlns:p="http://schemas.openxmlformats.org/presentationml/2006/main">
  <p:tag name="ORIGINALHEIGHT" val="6,15626"/>
  <p:tag name="ORIGINALWIDTH" val="1,1875"/>
  <p:tag name="EMFCHILD" val="True"/>
</p:tagLst>
</file>

<file path=ppt/tags/tag422.xml><?xml version="1.0" encoding="utf-8"?>
<p:tagLst xmlns:a="http://schemas.openxmlformats.org/drawingml/2006/main" xmlns:r="http://schemas.openxmlformats.org/officeDocument/2006/relationships" xmlns:p="http://schemas.openxmlformats.org/presentationml/2006/main">
  <p:tag name="ORIGINALHEIGHT" val="0,2187598"/>
  <p:tag name="ORIGINALWIDTH" val="2,4375"/>
  <p:tag name="EMFCHILD" val="True"/>
</p:tagLst>
</file>

<file path=ppt/tags/tag423.xml><?xml version="1.0" encoding="utf-8"?>
<p:tagLst xmlns:a="http://schemas.openxmlformats.org/drawingml/2006/main" xmlns:r="http://schemas.openxmlformats.org/officeDocument/2006/relationships" xmlns:p="http://schemas.openxmlformats.org/presentationml/2006/main">
  <p:tag name="ORIGINALHEIGHT" val="2,875"/>
  <p:tag name="ORIGINALWIDTH" val="1,28126"/>
  <p:tag name="EMFCHILD" val="True"/>
</p:tagLst>
</file>

<file path=ppt/tags/tag424.xml><?xml version="1.0" encoding="utf-8"?>
<p:tagLst xmlns:a="http://schemas.openxmlformats.org/drawingml/2006/main" xmlns:r="http://schemas.openxmlformats.org/officeDocument/2006/relationships" xmlns:p="http://schemas.openxmlformats.org/presentationml/2006/main">
  <p:tag name="ORIGINALHEIGHT" val="4,25"/>
  <p:tag name="ORIGINALWIDTH" val="3,65626"/>
  <p:tag name="EMFCHILD" val="True"/>
</p:tagLst>
</file>

<file path=ppt/tags/tag425.xml><?xml version="1.0" encoding="utf-8"?>
<p:tagLst xmlns:a="http://schemas.openxmlformats.org/drawingml/2006/main" xmlns:r="http://schemas.openxmlformats.org/officeDocument/2006/relationships" xmlns:p="http://schemas.openxmlformats.org/presentationml/2006/main">
  <p:tag name="ORIGINALHEIGHT" val="2,90626"/>
  <p:tag name="ORIGINALWIDTH" val="2,6875"/>
  <p:tag name="EMFCHILD" val="True"/>
</p:tagLst>
</file>

<file path=ppt/tags/tag426.xml><?xml version="1.0" encoding="utf-8"?>
<p:tagLst xmlns:a="http://schemas.openxmlformats.org/drawingml/2006/main" xmlns:r="http://schemas.openxmlformats.org/officeDocument/2006/relationships" xmlns:p="http://schemas.openxmlformats.org/presentationml/2006/main">
  <p:tag name="ORIGINALHEIGHT" val="4,375"/>
  <p:tag name="ORIGINALWIDTH" val="2,59376"/>
  <p:tag name="EMFCHILD" val="True"/>
</p:tagLst>
</file>

<file path=ppt/tags/tag427.xml><?xml version="1.0" encoding="utf-8"?>
<p:tagLst xmlns:a="http://schemas.openxmlformats.org/drawingml/2006/main" xmlns:r="http://schemas.openxmlformats.org/officeDocument/2006/relationships" xmlns:p="http://schemas.openxmlformats.org/presentationml/2006/main">
  <p:tag name="ORIGINALHEIGHT" val="4,3125"/>
  <p:tag name="ORIGINALWIDTH" val="4,03126"/>
  <p:tag name="EMFCHILD" val="True"/>
</p:tagLst>
</file>

<file path=ppt/tags/tag428.xml><?xml version="1.0" encoding="utf-8"?>
<p:tagLst xmlns:a="http://schemas.openxmlformats.org/drawingml/2006/main" xmlns:r="http://schemas.openxmlformats.org/officeDocument/2006/relationships" xmlns:p="http://schemas.openxmlformats.org/presentationml/2006/main">
  <p:tag name="ORIGINALHEIGHT" val="4,125"/>
  <p:tag name="ORIGINALWIDTH" val="3,40626"/>
  <p:tag name="EMFCHILD" val="True"/>
</p:tagLst>
</file>

<file path=ppt/tags/tag429.xml><?xml version="1.0" encoding="utf-8"?>
<p:tagLst xmlns:a="http://schemas.openxmlformats.org/drawingml/2006/main" xmlns:r="http://schemas.openxmlformats.org/officeDocument/2006/relationships" xmlns:p="http://schemas.openxmlformats.org/presentationml/2006/main">
  <p:tag name="ORIGINALHEIGHT" val="5,5"/>
  <p:tag name="ORIGINALWIDTH" val="3,8125"/>
  <p:tag name="EMFCHILD" val="True"/>
</p:tagLst>
</file>

<file path=ppt/tags/tag43.xml><?xml version="1.0" encoding="utf-8"?>
<p:tagLst xmlns:a="http://schemas.openxmlformats.org/drawingml/2006/main" xmlns:r="http://schemas.openxmlformats.org/officeDocument/2006/relationships" xmlns:p="http://schemas.openxmlformats.org/presentationml/2006/main">
  <p:tag name="ORIGINALHEIGHT" val="1,674992"/>
  <p:tag name="ORIGINALWIDTH" val="3,275008"/>
  <p:tag name="EMFCHILD" val="True"/>
</p:tagLst>
</file>

<file path=ppt/tags/tag430.xml><?xml version="1.0" encoding="utf-8"?>
<p:tagLst xmlns:a="http://schemas.openxmlformats.org/drawingml/2006/main" xmlns:r="http://schemas.openxmlformats.org/officeDocument/2006/relationships" xmlns:p="http://schemas.openxmlformats.org/presentationml/2006/main">
  <p:tag name="ORIGINALHEIGHT" val="3,85"/>
  <p:tag name="ORIGINALWIDTH" val="2,85"/>
  <p:tag name="LATEXADDIN" val="\documentclass{article}&#10;\usepackage{amsfonts}&#10;\usepackage{amssymb}&#10;\usepackage{amsmath}&#10;\usepackage{mathtools}&#10;\usepackage{physics}&#10;\pagestyle{empty}&#10;\begin{document}&#10;&#10;\begin{align*}&#10;J(\vb{u}, t) = \sum_{i=0}^{N-1} \left[ \vb{x}^T_{t+i} \vb{Q} \vb{x}_{t+i} + \vb{x}^T_{t+i} \vb{R} \vb{u}_{t+i-i} \right] + \vb{x}^T_{t + N} \vb{S} \vb{x}_{t + N}&#10;\end{align*}&#10;&#10;&#10;\end{document}"/>
  <p:tag name="IGUANATEXSIZE" val="50"/>
  <p:tag name="IGUANATEXCURSOR" val="131"/>
  <p:tag name="TRANSPARENCY" val="True"/>
  <p:tag name="FILENAME" val=""/>
  <p:tag name="LATEXENGINEID" val="1"/>
  <p:tag name="TEMPFOLDER" val="C:\Temp\"/>
  <p:tag name="LATEXFORMHEIGHT" val="312"/>
  <p:tag name="LATEXFORMWIDTH" val="384"/>
  <p:tag name="LATEXFORMWRAP" val="True"/>
  <p:tag name="BITMAPVECTOR" val="1"/>
  <p:tag name="EMFCHILD" val="True"/>
</p:tagLst>
</file>

<file path=ppt/tags/tag431.xml><?xml version="1.0" encoding="utf-8"?>
<p:tagLst xmlns:a="http://schemas.openxmlformats.org/drawingml/2006/main" xmlns:r="http://schemas.openxmlformats.org/officeDocument/2006/relationships" xmlns:p="http://schemas.openxmlformats.org/presentationml/2006/main">
  <p:tag name="ORIGINALHEIGHT" val="5,45"/>
  <p:tag name="ORIGINALWIDTH" val="1,2"/>
  <p:tag name="EMFCHILD" val="True"/>
</p:tagLst>
</file>

<file path=ppt/tags/tag432.xml><?xml version="1.0" encoding="utf-8"?>
<p:tagLst xmlns:a="http://schemas.openxmlformats.org/drawingml/2006/main" xmlns:r="http://schemas.openxmlformats.org/officeDocument/2006/relationships" xmlns:p="http://schemas.openxmlformats.org/presentationml/2006/main">
  <p:tag name="ORIGINALHEIGHT" val="2,475008"/>
  <p:tag name="ORIGINALWIDTH" val="2,9"/>
  <p:tag name="EMFCHILD" val="True"/>
</p:tagLst>
</file>

<file path=ppt/tags/tag433.xml><?xml version="1.0" encoding="utf-8"?>
<p:tagLst xmlns:a="http://schemas.openxmlformats.org/drawingml/2006/main" xmlns:r="http://schemas.openxmlformats.org/officeDocument/2006/relationships" xmlns:p="http://schemas.openxmlformats.org/presentationml/2006/main">
  <p:tag name="ORIGINALHEIGHT" val="1,625008"/>
  <p:tag name="ORIGINALWIDTH" val="0,6"/>
  <p:tag name="EMFCHILD" val="True"/>
</p:tagLst>
</file>

<file path=ppt/tags/tag434.xml><?xml version="1.0" encoding="utf-8"?>
<p:tagLst xmlns:a="http://schemas.openxmlformats.org/drawingml/2006/main" xmlns:r="http://schemas.openxmlformats.org/officeDocument/2006/relationships" xmlns:p="http://schemas.openxmlformats.org/presentationml/2006/main">
  <p:tag name="ORIGINALHEIGHT" val="3,475008"/>
  <p:tag name="ORIGINALWIDTH" val="1,575008"/>
  <p:tag name="EMFCHILD" val="True"/>
</p:tagLst>
</file>

<file path=ppt/tags/tag435.xml><?xml version="1.0" encoding="utf-8"?>
<p:tagLst xmlns:a="http://schemas.openxmlformats.org/drawingml/2006/main" xmlns:r="http://schemas.openxmlformats.org/officeDocument/2006/relationships" xmlns:p="http://schemas.openxmlformats.org/presentationml/2006/main">
  <p:tag name="ORIGINALHEIGHT" val="5,45"/>
  <p:tag name="ORIGINALWIDTH" val="1,2"/>
  <p:tag name="EMFCHILD" val="True"/>
</p:tagLst>
</file>

<file path=ppt/tags/tag436.xml><?xml version="1.0" encoding="utf-8"?>
<p:tagLst xmlns:a="http://schemas.openxmlformats.org/drawingml/2006/main" xmlns:r="http://schemas.openxmlformats.org/officeDocument/2006/relationships" xmlns:p="http://schemas.openxmlformats.org/presentationml/2006/main">
  <p:tag name="ORIGINALHEIGHT" val="1,275008"/>
  <p:tag name="ORIGINALWIDTH" val="3,4"/>
  <p:tag name="EMFCHILD" val="True"/>
</p:tagLst>
</file>

<file path=ppt/tags/tag437.xml><?xml version="1.0" encoding="utf-8"?>
<p:tagLst xmlns:a="http://schemas.openxmlformats.org/drawingml/2006/main" xmlns:r="http://schemas.openxmlformats.org/officeDocument/2006/relationships" xmlns:p="http://schemas.openxmlformats.org/presentationml/2006/main">
  <p:tag name="ORIGINALHEIGHT" val="2,6"/>
  <p:tag name="ORIGINALWIDTH" val="3,175008"/>
  <p:tag name="EMFCHILD" val="True"/>
</p:tagLst>
</file>

<file path=ppt/tags/tag438.xml><?xml version="1.0" encoding="utf-8"?>
<p:tagLst xmlns:a="http://schemas.openxmlformats.org/drawingml/2006/main" xmlns:r="http://schemas.openxmlformats.org/officeDocument/2006/relationships" xmlns:p="http://schemas.openxmlformats.org/presentationml/2006/main">
  <p:tag name="ORIGINALHEIGHT" val="0,2"/>
  <p:tag name="ORIGINALWIDTH" val="2,425008"/>
  <p:tag name="EMFCHILD" val="True"/>
</p:tagLst>
</file>

<file path=ppt/tags/tag439.xml><?xml version="1.0" encoding="utf-8"?>
<p:tagLst xmlns:a="http://schemas.openxmlformats.org/drawingml/2006/main" xmlns:r="http://schemas.openxmlformats.org/officeDocument/2006/relationships" xmlns:p="http://schemas.openxmlformats.org/presentationml/2006/main">
  <p:tag name="ORIGINALHEIGHT" val="2,525008"/>
  <p:tag name="ORIGINALWIDTH" val="1,3"/>
  <p:tag name="EMFCHILD" val="True"/>
</p:tagLst>
</file>

<file path=ppt/tags/tag44.xml><?xml version="1.0" encoding="utf-8"?>
<p:tagLst xmlns:a="http://schemas.openxmlformats.org/drawingml/2006/main" xmlns:r="http://schemas.openxmlformats.org/officeDocument/2006/relationships" xmlns:p="http://schemas.openxmlformats.org/presentationml/2006/main">
  <p:tag name="ORIGINALHEIGHT" val="5,274992"/>
  <p:tag name="ORIGINALWIDTH" val="1,175008"/>
  <p:tag name="EMFCHILD" val="True"/>
</p:tagLst>
</file>

<file path=ppt/tags/tag440.xml><?xml version="1.0" encoding="utf-8"?>
<p:tagLst xmlns:a="http://schemas.openxmlformats.org/drawingml/2006/main" xmlns:r="http://schemas.openxmlformats.org/officeDocument/2006/relationships" xmlns:p="http://schemas.openxmlformats.org/presentationml/2006/main">
  <p:tag name="ORIGINALHEIGHT" val="7,65"/>
  <p:tag name="ORIGINALWIDTH" val="6,8"/>
  <p:tag name="EMFCHILD" val="True"/>
</p:tagLst>
</file>

<file path=ppt/tags/tag441.xml><?xml version="1.0" encoding="utf-8"?>
<p:tagLst xmlns:a="http://schemas.openxmlformats.org/drawingml/2006/main" xmlns:r="http://schemas.openxmlformats.org/officeDocument/2006/relationships" xmlns:p="http://schemas.openxmlformats.org/presentationml/2006/main">
  <p:tag name="ORIGINALHEIGHT" val="2,575008"/>
  <p:tag name="ORIGINALWIDTH" val="1,1"/>
  <p:tag name="EMFCHILD" val="True"/>
</p:tagLst>
</file>

<file path=ppt/tags/tag442.xml><?xml version="1.0" encoding="utf-8"?>
<p:tagLst xmlns:a="http://schemas.openxmlformats.org/drawingml/2006/main" xmlns:r="http://schemas.openxmlformats.org/officeDocument/2006/relationships" xmlns:p="http://schemas.openxmlformats.org/presentationml/2006/main">
  <p:tag name="ORIGINALHEIGHT" val="1,05"/>
  <p:tag name="ORIGINALWIDTH" val="2,625008"/>
  <p:tag name="EMFCHILD" val="True"/>
</p:tagLst>
</file>

<file path=ppt/tags/tag443.xml><?xml version="1.0" encoding="utf-8"?>
<p:tagLst xmlns:a="http://schemas.openxmlformats.org/drawingml/2006/main" xmlns:r="http://schemas.openxmlformats.org/officeDocument/2006/relationships" xmlns:p="http://schemas.openxmlformats.org/presentationml/2006/main">
  <p:tag name="ORIGINALHEIGHT" val="2,625008"/>
  <p:tag name="ORIGINALWIDTH" val="1,65"/>
  <p:tag name="EMFCHILD" val="True"/>
</p:tagLst>
</file>

<file path=ppt/tags/tag444.xml><?xml version="1.0" encoding="utf-8"?>
<p:tagLst xmlns:a="http://schemas.openxmlformats.org/drawingml/2006/main" xmlns:r="http://schemas.openxmlformats.org/officeDocument/2006/relationships" xmlns:p="http://schemas.openxmlformats.org/presentationml/2006/main">
  <p:tag name="ORIGINALHEIGHT" val="6,55"/>
  <p:tag name="ORIGINALWIDTH" val="0,9750079"/>
  <p:tag name="EMFCHILD" val="True"/>
</p:tagLst>
</file>

<file path=ppt/tags/tag445.xml><?xml version="1.0" encoding="utf-8"?>
<p:tagLst xmlns:a="http://schemas.openxmlformats.org/drawingml/2006/main" xmlns:r="http://schemas.openxmlformats.org/officeDocument/2006/relationships" xmlns:p="http://schemas.openxmlformats.org/presentationml/2006/main">
  <p:tag name="ORIGINALHEIGHT" val="2,425008"/>
  <p:tag name="ORIGINALWIDTH" val="2,875008"/>
  <p:tag name="EMFCHILD" val="True"/>
</p:tagLst>
</file>

<file path=ppt/tags/tag446.xml><?xml version="1.0" encoding="utf-8"?>
<p:tagLst xmlns:a="http://schemas.openxmlformats.org/drawingml/2006/main" xmlns:r="http://schemas.openxmlformats.org/officeDocument/2006/relationships" xmlns:p="http://schemas.openxmlformats.org/presentationml/2006/main">
  <p:tag name="ORIGINALHEIGHT" val="2,575008"/>
  <p:tag name="ORIGINALWIDTH" val="2,675008"/>
  <p:tag name="EMFCHILD" val="True"/>
</p:tagLst>
</file>

<file path=ppt/tags/tag447.xml><?xml version="1.0" encoding="utf-8"?>
<p:tagLst xmlns:a="http://schemas.openxmlformats.org/drawingml/2006/main" xmlns:r="http://schemas.openxmlformats.org/officeDocument/2006/relationships" xmlns:p="http://schemas.openxmlformats.org/presentationml/2006/main">
  <p:tag name="ORIGINALHEIGHT" val="2,425008"/>
  <p:tag name="ORIGINALWIDTH" val="1,225008"/>
  <p:tag name="EMFCHILD" val="True"/>
</p:tagLst>
</file>

<file path=ppt/tags/tag448.xml><?xml version="1.0" encoding="utf-8"?>
<p:tagLst xmlns:a="http://schemas.openxmlformats.org/drawingml/2006/main" xmlns:r="http://schemas.openxmlformats.org/officeDocument/2006/relationships" xmlns:p="http://schemas.openxmlformats.org/presentationml/2006/main">
  <p:tag name="ORIGINALHEIGHT" val="2,825008"/>
  <p:tag name="ORIGINALWIDTH" val="2,625008"/>
  <p:tag name="EMFCHILD" val="True"/>
</p:tagLst>
</file>

<file path=ppt/tags/tag449.xml><?xml version="1.0" encoding="utf-8"?>
<p:tagLst xmlns:a="http://schemas.openxmlformats.org/drawingml/2006/main" xmlns:r="http://schemas.openxmlformats.org/officeDocument/2006/relationships" xmlns:p="http://schemas.openxmlformats.org/presentationml/2006/main">
  <p:tag name="ORIGINALHEIGHT" val="2,55"/>
  <p:tag name="ORIGINALWIDTH" val="1,075008"/>
  <p:tag name="EMFCHILD" val="True"/>
</p:tagLst>
</file>

<file path=ppt/tags/tag45.xml><?xml version="1.0" encoding="utf-8"?>
<p:tagLst xmlns:a="http://schemas.openxmlformats.org/drawingml/2006/main" xmlns:r="http://schemas.openxmlformats.org/officeDocument/2006/relationships" xmlns:p="http://schemas.openxmlformats.org/presentationml/2006/main">
  <p:tag name="ORIGINALHEIGHT" val="3,4"/>
  <p:tag name="ORIGINALWIDTH" val="2,9"/>
  <p:tag name="EMFCHILD" val="True"/>
</p:tagLst>
</file>

<file path=ppt/tags/tag450.xml><?xml version="1.0" encoding="utf-8"?>
<p:tagLst xmlns:a="http://schemas.openxmlformats.org/drawingml/2006/main" xmlns:r="http://schemas.openxmlformats.org/officeDocument/2006/relationships" xmlns:p="http://schemas.openxmlformats.org/presentationml/2006/main">
  <p:tag name="ORIGINALHEIGHT" val="4,85"/>
  <p:tag name="ORIGINALWIDTH" val="3,775008"/>
  <p:tag name="EMFCHILD" val="True"/>
</p:tagLst>
</file>

<file path=ppt/tags/tag451.xml><?xml version="1.0" encoding="utf-8"?>
<p:tagLst xmlns:a="http://schemas.openxmlformats.org/drawingml/2006/main" xmlns:r="http://schemas.openxmlformats.org/officeDocument/2006/relationships" xmlns:p="http://schemas.openxmlformats.org/presentationml/2006/main">
  <p:tag name="ORIGINALHEIGHT" val="2,425008"/>
  <p:tag name="ORIGINALWIDTH" val="2,875008"/>
  <p:tag name="EMFCHILD" val="True"/>
</p:tagLst>
</file>

<file path=ppt/tags/tag452.xml><?xml version="1.0" encoding="utf-8"?>
<p:tagLst xmlns:a="http://schemas.openxmlformats.org/drawingml/2006/main" xmlns:r="http://schemas.openxmlformats.org/officeDocument/2006/relationships" xmlns:p="http://schemas.openxmlformats.org/presentationml/2006/main">
  <p:tag name="ORIGINALHEIGHT" val="2,425008"/>
  <p:tag name="ORIGINALWIDTH" val="1,2"/>
  <p:tag name="EMFCHILD" val="True"/>
</p:tagLst>
</file>

<file path=ppt/tags/tag453.xml><?xml version="1.0" encoding="utf-8"?>
<p:tagLst xmlns:a="http://schemas.openxmlformats.org/drawingml/2006/main" xmlns:r="http://schemas.openxmlformats.org/officeDocument/2006/relationships" xmlns:p="http://schemas.openxmlformats.org/presentationml/2006/main">
  <p:tag name="ORIGINALHEIGHT" val="2,8"/>
  <p:tag name="ORIGINALWIDTH" val="2,625008"/>
  <p:tag name="EMFCHILD" val="True"/>
</p:tagLst>
</file>

<file path=ppt/tags/tag454.xml><?xml version="1.0" encoding="utf-8"?>
<p:tagLst xmlns:a="http://schemas.openxmlformats.org/drawingml/2006/main" xmlns:r="http://schemas.openxmlformats.org/officeDocument/2006/relationships" xmlns:p="http://schemas.openxmlformats.org/presentationml/2006/main">
  <p:tag name="ORIGINALHEIGHT" val="2,575008"/>
  <p:tag name="ORIGINALWIDTH" val="1,075008"/>
  <p:tag name="EMFCHILD" val="True"/>
</p:tagLst>
</file>

<file path=ppt/tags/tag455.xml><?xml version="1.0" encoding="utf-8"?>
<p:tagLst xmlns:a="http://schemas.openxmlformats.org/drawingml/2006/main" xmlns:r="http://schemas.openxmlformats.org/officeDocument/2006/relationships" xmlns:p="http://schemas.openxmlformats.org/presentationml/2006/main">
  <p:tag name="ORIGINALHEIGHT" val="3,625008"/>
  <p:tag name="ORIGINALWIDTH" val="3,4"/>
  <p:tag name="EMFCHILD" val="True"/>
</p:tagLst>
</file>

<file path=ppt/tags/tag456.xml><?xml version="1.0" encoding="utf-8"?>
<p:tagLst xmlns:a="http://schemas.openxmlformats.org/drawingml/2006/main" xmlns:r="http://schemas.openxmlformats.org/officeDocument/2006/relationships" xmlns:p="http://schemas.openxmlformats.org/presentationml/2006/main">
  <p:tag name="ORIGINALHEIGHT" val="2,425008"/>
  <p:tag name="ORIGINALWIDTH" val="2,875008"/>
  <p:tag name="EMFCHILD" val="True"/>
</p:tagLst>
</file>

<file path=ppt/tags/tag457.xml><?xml version="1.0" encoding="utf-8"?>
<p:tagLst xmlns:a="http://schemas.openxmlformats.org/drawingml/2006/main" xmlns:r="http://schemas.openxmlformats.org/officeDocument/2006/relationships" xmlns:p="http://schemas.openxmlformats.org/presentationml/2006/main">
  <p:tag name="ORIGINALHEIGHT" val="2,575008"/>
  <p:tag name="ORIGINALWIDTH" val="2,675008"/>
  <p:tag name="EMFCHILD" val="True"/>
</p:tagLst>
</file>

<file path=ppt/tags/tag458.xml><?xml version="1.0" encoding="utf-8"?>
<p:tagLst xmlns:a="http://schemas.openxmlformats.org/drawingml/2006/main" xmlns:r="http://schemas.openxmlformats.org/officeDocument/2006/relationships" xmlns:p="http://schemas.openxmlformats.org/presentationml/2006/main">
  <p:tag name="ORIGINALHEIGHT" val="2,425008"/>
  <p:tag name="ORIGINALWIDTH" val="1,2"/>
  <p:tag name="EMFCHILD" val="True"/>
</p:tagLst>
</file>

<file path=ppt/tags/tag459.xml><?xml version="1.0" encoding="utf-8"?>
<p:tagLst xmlns:a="http://schemas.openxmlformats.org/drawingml/2006/main" xmlns:r="http://schemas.openxmlformats.org/officeDocument/2006/relationships" xmlns:p="http://schemas.openxmlformats.org/presentationml/2006/main">
  <p:tag name="ORIGINALHEIGHT" val="2,825008"/>
  <p:tag name="ORIGINALWIDTH" val="2,6"/>
  <p:tag name="EMFCHILD" val="True"/>
</p:tagLst>
</file>

<file path=ppt/tags/tag46.xml><?xml version="1.0" encoding="utf-8"?>
<p:tagLst xmlns:a="http://schemas.openxmlformats.org/drawingml/2006/main" xmlns:r="http://schemas.openxmlformats.org/officeDocument/2006/relationships" xmlns:p="http://schemas.openxmlformats.org/presentationml/2006/main">
  <p:tag name="ORIGINALHEIGHT" val="5,274992"/>
  <p:tag name="ORIGINALWIDTH" val="1,2"/>
  <p:tag name="EMFCHILD" val="True"/>
</p:tagLst>
</file>

<file path=ppt/tags/tag460.xml><?xml version="1.0" encoding="utf-8"?>
<p:tagLst xmlns:a="http://schemas.openxmlformats.org/drawingml/2006/main" xmlns:r="http://schemas.openxmlformats.org/officeDocument/2006/relationships" xmlns:p="http://schemas.openxmlformats.org/presentationml/2006/main">
  <p:tag name="ORIGINALHEIGHT" val="2,55"/>
  <p:tag name="ORIGINALWIDTH" val="1,1"/>
  <p:tag name="EMFCHILD" val="True"/>
</p:tagLst>
</file>

<file path=ppt/tags/tag461.xml><?xml version="1.0" encoding="utf-8"?>
<p:tagLst xmlns:a="http://schemas.openxmlformats.org/drawingml/2006/main" xmlns:r="http://schemas.openxmlformats.org/officeDocument/2006/relationships" xmlns:p="http://schemas.openxmlformats.org/presentationml/2006/main">
  <p:tag name="ORIGINALHEIGHT" val="3,8"/>
  <p:tag name="ORIGINALWIDTH" val="4,2"/>
  <p:tag name="EMFCHILD" val="True"/>
</p:tagLst>
</file>

<file path=ppt/tags/tag462.xml><?xml version="1.0" encoding="utf-8"?>
<p:tagLst xmlns:a="http://schemas.openxmlformats.org/drawingml/2006/main" xmlns:r="http://schemas.openxmlformats.org/officeDocument/2006/relationships" xmlns:p="http://schemas.openxmlformats.org/presentationml/2006/main">
  <p:tag name="ORIGINALHEIGHT" val="2,475008"/>
  <p:tag name="ORIGINALWIDTH" val="2,9"/>
  <p:tag name="EMFCHILD" val="True"/>
</p:tagLst>
</file>

<file path=ppt/tags/tag463.xml><?xml version="1.0" encoding="utf-8"?>
<p:tagLst xmlns:a="http://schemas.openxmlformats.org/drawingml/2006/main" xmlns:r="http://schemas.openxmlformats.org/officeDocument/2006/relationships" xmlns:p="http://schemas.openxmlformats.org/presentationml/2006/main">
  <p:tag name="ORIGINALHEIGHT" val="2,425008"/>
  <p:tag name="ORIGINALWIDTH" val="1,2"/>
  <p:tag name="EMFCHILD" val="True"/>
</p:tagLst>
</file>

<file path=ppt/tags/tag464.xml><?xml version="1.0" encoding="utf-8"?>
<p:tagLst xmlns:a="http://schemas.openxmlformats.org/drawingml/2006/main" xmlns:r="http://schemas.openxmlformats.org/officeDocument/2006/relationships" xmlns:p="http://schemas.openxmlformats.org/presentationml/2006/main">
  <p:tag name="ORIGINALHEIGHT" val="2,8"/>
  <p:tag name="ORIGINALWIDTH" val="2,6"/>
  <p:tag name="EMFCHILD" val="True"/>
</p:tagLst>
</file>

<file path=ppt/tags/tag465.xml><?xml version="1.0" encoding="utf-8"?>
<p:tagLst xmlns:a="http://schemas.openxmlformats.org/drawingml/2006/main" xmlns:r="http://schemas.openxmlformats.org/officeDocument/2006/relationships" xmlns:p="http://schemas.openxmlformats.org/presentationml/2006/main">
  <p:tag name="ORIGINALHEIGHT" val="2,575008"/>
  <p:tag name="ORIGINALWIDTH" val="1,1"/>
  <p:tag name="EMFCHILD" val="True"/>
</p:tagLst>
</file>

<file path=ppt/tags/tag466.xml><?xml version="1.0" encoding="utf-8"?>
<p:tagLst xmlns:a="http://schemas.openxmlformats.org/drawingml/2006/main" xmlns:r="http://schemas.openxmlformats.org/officeDocument/2006/relationships" xmlns:p="http://schemas.openxmlformats.org/presentationml/2006/main">
  <p:tag name="ORIGINALHEIGHT" val="0,2"/>
  <p:tag name="ORIGINALWIDTH" val="2,4"/>
  <p:tag name="EMFCHILD" val="True"/>
</p:tagLst>
</file>

<file path=ppt/tags/tag467.xml><?xml version="1.0" encoding="utf-8"?>
<p:tagLst xmlns:a="http://schemas.openxmlformats.org/drawingml/2006/main" xmlns:r="http://schemas.openxmlformats.org/officeDocument/2006/relationships" xmlns:p="http://schemas.openxmlformats.org/presentationml/2006/main">
  <p:tag name="ORIGINALHEIGHT" val="2,575008"/>
  <p:tag name="ORIGINALWIDTH" val="1,075008"/>
  <p:tag name="EMFCHILD" val="True"/>
</p:tagLst>
</file>

<file path=ppt/tags/tag468.xml><?xml version="1.0" encoding="utf-8"?>
<p:tagLst xmlns:a="http://schemas.openxmlformats.org/drawingml/2006/main" xmlns:r="http://schemas.openxmlformats.org/officeDocument/2006/relationships" xmlns:p="http://schemas.openxmlformats.org/presentationml/2006/main">
  <p:tag name="ORIGINALHEIGHT" val="6,55"/>
  <p:tag name="ORIGINALWIDTH" val="0,9750079"/>
  <p:tag name="EMFCHILD" val="True"/>
</p:tagLst>
</file>

<file path=ppt/tags/tag469.xml><?xml version="1.0" encoding="utf-8"?>
<p:tagLst xmlns:a="http://schemas.openxmlformats.org/drawingml/2006/main" xmlns:r="http://schemas.openxmlformats.org/officeDocument/2006/relationships" xmlns:p="http://schemas.openxmlformats.org/presentationml/2006/main">
  <p:tag name="ORIGINALHEIGHT" val="3,625008"/>
  <p:tag name="ORIGINALWIDTH" val="3,4"/>
  <p:tag name="EMFCHILD" val="True"/>
</p:tagLst>
</file>

<file path=ppt/tags/tag47.xml><?xml version="1.0" encoding="utf-8"?>
<p:tagLst xmlns:a="http://schemas.openxmlformats.org/drawingml/2006/main" xmlns:r="http://schemas.openxmlformats.org/officeDocument/2006/relationships" xmlns:p="http://schemas.openxmlformats.org/presentationml/2006/main">
  <p:tag name="ORIGINALHEIGHT" val="5,274992"/>
  <p:tag name="ORIGINALWIDTH" val="1,175008"/>
  <p:tag name="EMFCHILD" val="True"/>
</p:tagLst>
</file>

<file path=ppt/tags/tag470.xml><?xml version="1.0" encoding="utf-8"?>
<p:tagLst xmlns:a="http://schemas.openxmlformats.org/drawingml/2006/main" xmlns:r="http://schemas.openxmlformats.org/officeDocument/2006/relationships" xmlns:p="http://schemas.openxmlformats.org/presentationml/2006/main">
  <p:tag name="ORIGINALHEIGHT" val="2,425008"/>
  <p:tag name="ORIGINALWIDTH" val="2,875008"/>
  <p:tag name="EMFCHILD" val="True"/>
</p:tagLst>
</file>

<file path=ppt/tags/tag471.xml><?xml version="1.0" encoding="utf-8"?>
<p:tagLst xmlns:a="http://schemas.openxmlformats.org/drawingml/2006/main" xmlns:r="http://schemas.openxmlformats.org/officeDocument/2006/relationships" xmlns:p="http://schemas.openxmlformats.org/presentationml/2006/main">
  <p:tag name="ORIGINALHEIGHT" val="2,575008"/>
  <p:tag name="ORIGINALWIDTH" val="2,65"/>
  <p:tag name="EMFCHILD" val="True"/>
</p:tagLst>
</file>

<file path=ppt/tags/tag472.xml><?xml version="1.0" encoding="utf-8"?>
<p:tagLst xmlns:a="http://schemas.openxmlformats.org/drawingml/2006/main" xmlns:r="http://schemas.openxmlformats.org/officeDocument/2006/relationships" xmlns:p="http://schemas.openxmlformats.org/presentationml/2006/main">
  <p:tag name="ORIGINALHEIGHT" val="2,425008"/>
  <p:tag name="ORIGINALWIDTH" val="1,2"/>
  <p:tag name="EMFCHILD" val="True"/>
</p:tagLst>
</file>

<file path=ppt/tags/tag473.xml><?xml version="1.0" encoding="utf-8"?>
<p:tagLst xmlns:a="http://schemas.openxmlformats.org/drawingml/2006/main" xmlns:r="http://schemas.openxmlformats.org/officeDocument/2006/relationships" xmlns:p="http://schemas.openxmlformats.org/presentationml/2006/main">
  <p:tag name="ORIGINALHEIGHT" val="2,825008"/>
  <p:tag name="ORIGINALWIDTH" val="2,625008"/>
  <p:tag name="EMFCHILD" val="True"/>
</p:tagLst>
</file>

<file path=ppt/tags/tag474.xml><?xml version="1.0" encoding="utf-8"?>
<p:tagLst xmlns:a="http://schemas.openxmlformats.org/drawingml/2006/main" xmlns:r="http://schemas.openxmlformats.org/officeDocument/2006/relationships" xmlns:p="http://schemas.openxmlformats.org/presentationml/2006/main">
  <p:tag name="ORIGINALHEIGHT" val="2,6"/>
  <p:tag name="ORIGINALWIDTH" val="3,2"/>
  <p:tag name="EMFCHILD" val="True"/>
</p:tagLst>
</file>

<file path=ppt/tags/tag475.xml><?xml version="1.0" encoding="utf-8"?>
<p:tagLst xmlns:a="http://schemas.openxmlformats.org/drawingml/2006/main" xmlns:r="http://schemas.openxmlformats.org/officeDocument/2006/relationships" xmlns:p="http://schemas.openxmlformats.org/presentationml/2006/main">
  <p:tag name="ORIGINALHEIGHT" val="3,85"/>
  <p:tag name="ORIGINALWIDTH" val="2,6"/>
  <p:tag name="EMFCHILD" val="True"/>
</p:tagLst>
</file>

<file path=ppt/tags/tag476.xml><?xml version="1.0" encoding="utf-8"?>
<p:tagLst xmlns:a="http://schemas.openxmlformats.org/drawingml/2006/main" xmlns:r="http://schemas.openxmlformats.org/officeDocument/2006/relationships" xmlns:p="http://schemas.openxmlformats.org/presentationml/2006/main">
  <p:tag name="ORIGINALHEIGHT" val="2,425008"/>
  <p:tag name="ORIGINALWIDTH" val="2,875008"/>
  <p:tag name="EMFCHILD" val="True"/>
</p:tagLst>
</file>

<file path=ppt/tags/tag477.xml><?xml version="1.0" encoding="utf-8"?>
<p:tagLst xmlns:a="http://schemas.openxmlformats.org/drawingml/2006/main" xmlns:r="http://schemas.openxmlformats.org/officeDocument/2006/relationships" xmlns:p="http://schemas.openxmlformats.org/presentationml/2006/main">
  <p:tag name="ORIGINALHEIGHT" val="2,425008"/>
  <p:tag name="ORIGINALWIDTH" val="1,225008"/>
  <p:tag name="EMFCHILD" val="True"/>
</p:tagLst>
</file>

<file path=ppt/tags/tag478.xml><?xml version="1.0" encoding="utf-8"?>
<p:tagLst xmlns:a="http://schemas.openxmlformats.org/drawingml/2006/main" xmlns:r="http://schemas.openxmlformats.org/officeDocument/2006/relationships" xmlns:p="http://schemas.openxmlformats.org/presentationml/2006/main">
  <p:tag name="ORIGINALHEIGHT" val="2,8"/>
  <p:tag name="ORIGINALWIDTH" val="2,625008"/>
  <p:tag name="EMFCHILD" val="True"/>
</p:tagLst>
</file>

<file path=ppt/tags/tag479.xml><?xml version="1.0" encoding="utf-8"?>
<p:tagLst xmlns:a="http://schemas.openxmlformats.org/drawingml/2006/main" xmlns:r="http://schemas.openxmlformats.org/officeDocument/2006/relationships" xmlns:p="http://schemas.openxmlformats.org/presentationml/2006/main">
  <p:tag name="ORIGINALHEIGHT" val="2,6"/>
  <p:tag name="ORIGINALWIDTH" val="3,175008"/>
  <p:tag name="EMFCHILD" val="True"/>
</p:tagLst>
</file>

<file path=ppt/tags/tag48.xml><?xml version="1.0" encoding="utf-8"?>
<p:tagLst xmlns:a="http://schemas.openxmlformats.org/drawingml/2006/main" xmlns:r="http://schemas.openxmlformats.org/officeDocument/2006/relationships" xmlns:p="http://schemas.openxmlformats.org/presentationml/2006/main">
  <p:tag name="ORIGINALHEIGHT" val="0,8249921"/>
  <p:tag name="ORIGINALWIDTH" val="0,8"/>
  <p:tag name="EMFCHILD" val="True"/>
</p:tagLst>
</file>

<file path=ppt/tags/tag480.xml><?xml version="1.0" encoding="utf-8"?>
<p:tagLst xmlns:a="http://schemas.openxmlformats.org/drawingml/2006/main" xmlns:r="http://schemas.openxmlformats.org/officeDocument/2006/relationships" xmlns:p="http://schemas.openxmlformats.org/presentationml/2006/main">
  <p:tag name="ORIGINALHEIGHT" val="6,0625"/>
  <p:tag name="ORIGINALWIDTH" val="33,28126"/>
  <p:tag name="LATEXADDIN" val="\documentclass{article}&#10;&#10;\usepackage{amsfonts}&#10;\usepackage{amssymb}&#10;\usepackage{amsmath}&#10;\usepackage{mathtools}&#10;\usepackage{physics}&#10;&#10;\pagestyle{empty}&#10;\begin{document}&#10;&#10;\begin{align*}&#10;\abs{\vb*{\theta}(k) - \vb*{\theta}_d} \leq \epsilon\end{align*}&#10;&#10;\end{document}"/>
  <p:tag name="IGUANATEXSIZE" val="40"/>
  <p:tag name="IGUANATEXCURSOR" val="222"/>
  <p:tag name="TRANSPARENCY" val="True"/>
  <p:tag name="FILENAME" val=""/>
  <p:tag name="LATEXENGINEID" val="1"/>
  <p:tag name="TEMPFOLDER" val="C:\Temp\"/>
  <p:tag name="LATEXFORMHEIGHT" val="312"/>
  <p:tag name="LATEXFORMWIDTH" val="384"/>
  <p:tag name="LATEXFORMWRAP" val="True"/>
  <p:tag name="BITMAPVECTOR" val="1"/>
</p:tagLst>
</file>

<file path=ppt/tags/tag481.xml><?xml version="1.0" encoding="utf-8"?>
<p:tagLst xmlns:a="http://schemas.openxmlformats.org/drawingml/2006/main" xmlns:r="http://schemas.openxmlformats.org/officeDocument/2006/relationships" xmlns:p="http://schemas.openxmlformats.org/presentationml/2006/main">
  <p:tag name="ORIGINALHEIGHT" val="6,03126"/>
  <p:tag name="ORIGINALWIDTH" val="66,43752"/>
  <p:tag name="LATEXADDIN" val="\documentclass{article}&#10;\usepackage{amsmath}&#10;\pagestyle{empty}&#10;&#10;\usepackage{amsfonts}&#10;\usepackage{amssymb}&#10;\usepackage{amsmath}&#10;\usepackage{mathtools}&#10;\usepackage{physics}&#10;&#10;\begin{document}&#10;&#10;&#10;\begin{equation*}&#10;\vb*{\theta}_d \coloneqq \vb{g}(\vb{q}_d) + \vb*{\psi}(\vb{q}_d - \vb*{\theta}_d) = 0&#10;\end{equation*}&#10;&#10;\end{document}"/>
  <p:tag name="IGUANATEXSIZE" val="40"/>
  <p:tag name="IGUANATEXCURSOR" val="327"/>
  <p:tag name="TRANSPARENCY" val="True"/>
  <p:tag name="FILENAME" val=""/>
  <p:tag name="LATEXENGINEID" val="1"/>
  <p:tag name="TEMPFOLDER" val="C:\Temp\"/>
  <p:tag name="LATEXFORMHEIGHT" val="312"/>
  <p:tag name="LATEXFORMWIDTH" val="384"/>
  <p:tag name="LATEXFORMWRAP" val="True"/>
  <p:tag name="BITMAPVECTOR" val="1"/>
</p:tagLst>
</file>

<file path=ppt/tags/tag482.xml><?xml version="1.0" encoding="utf-8"?>
<p:tagLst xmlns:a="http://schemas.openxmlformats.org/drawingml/2006/main" xmlns:r="http://schemas.openxmlformats.org/officeDocument/2006/relationships" xmlns:p="http://schemas.openxmlformats.org/presentationml/2006/main">
  <p:tag name="ORIGINALHEIGHT" val="4,96876"/>
  <p:tag name="ORIGINALWIDTH" val="39,5625"/>
  <p:tag name="LATEXADDIN" val="\documentclass{article}&#10;&#10;\usepackage{amsfonts}&#10;\usepackage{amssymb}&#10;\usepackage{amsmath}&#10;\usepackage{mathtools}&#10;\usepackage{physics}&#10;&#10;\pagestyle{empty}&#10;\begin{document}&#10;&#10;\begin{align*}&#10;\vb{u}_{min} \leq \vb{u} \leq \vb{u}_{max} &#10;\end{align*}&#10;&#10;\end{document}"/>
  <p:tag name="IGUANATEXSIZE" val="40"/>
  <p:tag name="IGUANATEXCURSOR" val="0"/>
  <p:tag name="TRANSPARENCY" val="True"/>
  <p:tag name="FILENAME" val=""/>
  <p:tag name="LATEXENGINEID" val="1"/>
  <p:tag name="TEMPFOLDER" val="C:\Temp\"/>
  <p:tag name="LATEXFORMHEIGHT" val="312"/>
  <p:tag name="LATEXFORMWIDTH" val="384"/>
  <p:tag name="LATEXFORMWRAP" val="True"/>
  <p:tag name="BITMAPVECTOR" val="1"/>
</p:tagLst>
</file>

<file path=ppt/tags/tag483.xml><?xml version="1.0" encoding="utf-8"?>
<p:tagLst xmlns:a="http://schemas.openxmlformats.org/drawingml/2006/main" xmlns:r="http://schemas.openxmlformats.org/officeDocument/2006/relationships" xmlns:p="http://schemas.openxmlformats.org/presentationml/2006/main">
  <p:tag name="ORIGINALHEIGHT" val="25,32501"/>
  <p:tag name="ORIGINALWIDTH" val="83,77501"/>
  <p:tag name="LATEXADDIN" val="\documentclass{article}&#10;\usepackage{amsmath}&#10;\pagestyle{empty}&#10;&#10;\usepackage{amsfonts}&#10;\usepackage{amssymb}&#10;\usepackage{amsmath}&#10;\usepackage{mathtools}&#10;\usepackage{physics}&#10;&#10;\begin{document}&#10;\begin{equation*}&#10;    \vb{G}(\vb{x}, \vb{u}) = \mqty(&#10;        \vb{u}_{min} - \vb{u} \\&#10;        \vb{u} - \vb{u}_{max} \\&#10;        (\vb*{\theta}(k) - \vb*{\theta}_d) - \epsilon \\&#10;        (\vb*{\theta}_d - \vb*{\theta}(k)) - \epsilon &#10;    ) \leq \mqty(\vb{0} \\ \vb{0} \\ \vb{0} \\ \vb{0} )&#10;\end{equation*}&#10;\end{document}"/>
  <p:tag name="IGUANATEXSIZE" val="50"/>
  <p:tag name="IGUANATEXCURSOR" val="408"/>
  <p:tag name="TRANSPARENCY" val="True"/>
  <p:tag name="FILENAME" val=""/>
  <p:tag name="LATEXENGINEID" val="1"/>
  <p:tag name="TEMPFOLDER" val="C:\Temp\"/>
  <p:tag name="LATEXFORMHEIGHT" val="312"/>
  <p:tag name="LATEXFORMWIDTH" val="384"/>
  <p:tag name="LATEXFORMWRAP" val="True"/>
  <p:tag name="BITMAPVECTOR" val="1"/>
</p:tagLst>
</file>

<file path=ppt/tags/tag484.xml><?xml version="1.0" encoding="utf-8"?>
<p:tagLst xmlns:a="http://schemas.openxmlformats.org/drawingml/2006/main" xmlns:r="http://schemas.openxmlformats.org/officeDocument/2006/relationships" xmlns:p="http://schemas.openxmlformats.org/presentationml/2006/main">
  <p:tag name="ORIGINALHEIGHT" val="6,03126"/>
  <p:tag name="ORIGINALWIDTH" val="54,53126"/>
  <p:tag name="LATEXADDIN" val="\documentclass{article}&#10;\usepackage{amsmath}&#10;\pagestyle{empty}&#10;\begin{document}&#10;&#10;&#10;\begin{equation*}&#10;k = \{N-K, \dots, N-1\}&#10;\end{equation*}&#10;&#10;\end{document}"/>
  <p:tag name="IGUANATEXSIZE" val="40"/>
  <p:tag name="IGUANATEXCURSOR" val="103"/>
  <p:tag name="TRANSPARENCY" val="True"/>
  <p:tag name="FILENAME" val=""/>
  <p:tag name="LATEXENGINEID" val="1"/>
  <p:tag name="TEMPFOLDER" val="C:\Temp\"/>
  <p:tag name="LATEXFORMHEIGHT" val="312"/>
  <p:tag name="LATEXFORMWIDTH" val="384"/>
  <p:tag name="LATEXFORMWRAP" val="True"/>
  <p:tag name="BITMAPVECTOR" val="1"/>
</p:tagLst>
</file>

<file path=ppt/tags/tag485.xml><?xml version="1.0" encoding="utf-8"?>
<p:tagLst xmlns:a="http://schemas.openxmlformats.org/drawingml/2006/main" xmlns:r="http://schemas.openxmlformats.org/officeDocument/2006/relationships" xmlns:p="http://schemas.openxmlformats.org/presentationml/2006/main">
  <p:tag name="ORIGINALHEIGHT" val="4,28126"/>
  <p:tag name="ORIGINALWIDTH" val="2,3125"/>
  <p:tag name="LATEXADDIN" val="\documentclass{article}&#10;\usepackage{amsmath}&#10;\pagestyle{empty}&#10;\begin{document}&#10;&#10;&#10;\begin{equation*}&#10;k = \{N-K, \dots, N-1\}&#10;\end{equation*}&#10;&#10;\end{document}"/>
  <p:tag name="IGUANATEXSIZE" val="40"/>
  <p:tag name="IGUANATEXCURSOR" val="103"/>
  <p:tag name="TRANSPARENCY" val="True"/>
  <p:tag name="FILENAME" val=""/>
  <p:tag name="LATEXENGINEID" val="1"/>
  <p:tag name="TEMPFOLDER" val="C:\Temp\"/>
  <p:tag name="LATEXFORMHEIGHT" val="312"/>
  <p:tag name="LATEXFORMWIDTH" val="384"/>
  <p:tag name="LATEXFORMWRAP" val="True"/>
  <p:tag name="BITMAPVECTOR" val="1"/>
  <p:tag name="EMFCHILD" val="True"/>
</p:tagLst>
</file>

<file path=ppt/tags/tag486.xml><?xml version="1.0" encoding="utf-8"?>
<p:tagLst xmlns:a="http://schemas.openxmlformats.org/drawingml/2006/main" xmlns:r="http://schemas.openxmlformats.org/officeDocument/2006/relationships" xmlns:p="http://schemas.openxmlformats.org/presentationml/2006/main">
  <p:tag name="ORIGINALHEIGHT" val="1,40626"/>
  <p:tag name="ORIGINALWIDTH" val="3,4375"/>
  <p:tag name="EMFCHILD" val="True"/>
</p:tagLst>
</file>

<file path=ppt/tags/tag487.xml><?xml version="1.0" encoding="utf-8"?>
<p:tagLst xmlns:a="http://schemas.openxmlformats.org/drawingml/2006/main" xmlns:r="http://schemas.openxmlformats.org/officeDocument/2006/relationships" xmlns:p="http://schemas.openxmlformats.org/presentationml/2006/main">
  <p:tag name="ORIGINALHEIGHT" val="6,03126"/>
  <p:tag name="ORIGINALWIDTH" val="1,84376"/>
  <p:tag name="EMFCHILD" val="True"/>
</p:tagLst>
</file>

<file path=ppt/tags/tag488.xml><?xml version="1.0" encoding="utf-8"?>
<p:tagLst xmlns:a="http://schemas.openxmlformats.org/drawingml/2006/main" xmlns:r="http://schemas.openxmlformats.org/officeDocument/2006/relationships" xmlns:p="http://schemas.openxmlformats.org/presentationml/2006/main">
  <p:tag name="ORIGINALHEIGHT" val="4,125"/>
  <p:tag name="ORIGINALWIDTH" val="4,34376"/>
  <p:tag name="EMFCHILD" val="True"/>
</p:tagLst>
</file>

<file path=ppt/tags/tag489.xml><?xml version="1.0" encoding="utf-8"?>
<p:tagLst xmlns:a="http://schemas.openxmlformats.org/drawingml/2006/main" xmlns:r="http://schemas.openxmlformats.org/officeDocument/2006/relationships" xmlns:p="http://schemas.openxmlformats.org/presentationml/2006/main">
  <p:tag name="ORIGINALHEIGHT" val="0,2187598"/>
  <p:tag name="ORIGINALWIDTH" val="3,125"/>
  <p:tag name="EMFCHILD" val="True"/>
</p:tagLst>
</file>

<file path=ppt/tags/tag49.xml><?xml version="1.0" encoding="utf-8"?>
<p:tagLst xmlns:a="http://schemas.openxmlformats.org/drawingml/2006/main" xmlns:r="http://schemas.openxmlformats.org/officeDocument/2006/relationships" xmlns:p="http://schemas.openxmlformats.org/presentationml/2006/main">
  <p:tag name="ORIGINALHEIGHT" val="3,4"/>
  <p:tag name="ORIGINALWIDTH" val="2,9"/>
  <p:tag name="EMFCHILD" val="True"/>
</p:tagLst>
</file>

<file path=ppt/tags/tag490.xml><?xml version="1.0" encoding="utf-8"?>
<p:tagLst xmlns:a="http://schemas.openxmlformats.org/drawingml/2006/main" xmlns:r="http://schemas.openxmlformats.org/officeDocument/2006/relationships" xmlns:p="http://schemas.openxmlformats.org/presentationml/2006/main">
  <p:tag name="ORIGINALHEIGHT" val="4,125"/>
  <p:tag name="ORIGINALWIDTH" val="4,375"/>
  <p:tag name="EMFCHILD" val="True"/>
</p:tagLst>
</file>

<file path=ppt/tags/tag491.xml><?xml version="1.0" encoding="utf-8"?>
<p:tagLst xmlns:a="http://schemas.openxmlformats.org/drawingml/2006/main" xmlns:r="http://schemas.openxmlformats.org/officeDocument/2006/relationships" xmlns:p="http://schemas.openxmlformats.org/presentationml/2006/main">
  <p:tag name="ORIGINALHEIGHT" val="1,8125"/>
  <p:tag name="ORIGINALWIDTH" val="0,5937598"/>
  <p:tag name="EMFCHILD" val="True"/>
</p:tagLst>
</file>

<file path=ppt/tags/tag492.xml><?xml version="1.0" encoding="utf-8"?>
<p:tagLst xmlns:a="http://schemas.openxmlformats.org/drawingml/2006/main" xmlns:r="http://schemas.openxmlformats.org/officeDocument/2006/relationships" xmlns:p="http://schemas.openxmlformats.org/presentationml/2006/main">
  <p:tag name="ORIGINALHEIGHT" val="0,6562598"/>
  <p:tag name="ORIGINALWIDTH" val="0,5312598"/>
  <p:tag name="EMFCHILD" val="True"/>
</p:tagLst>
</file>

<file path=ppt/tags/tag493.xml><?xml version="1.0" encoding="utf-8"?>
<p:tagLst xmlns:a="http://schemas.openxmlformats.org/drawingml/2006/main" xmlns:r="http://schemas.openxmlformats.org/officeDocument/2006/relationships" xmlns:p="http://schemas.openxmlformats.org/presentationml/2006/main">
  <p:tag name="ORIGINALHEIGHT" val="0,6562598"/>
  <p:tag name="ORIGINALWIDTH" val="0,5312598"/>
  <p:tag name="EMFCHILD" val="True"/>
</p:tagLst>
</file>

<file path=ppt/tags/tag494.xml><?xml version="1.0" encoding="utf-8"?>
<p:tagLst xmlns:a="http://schemas.openxmlformats.org/drawingml/2006/main" xmlns:r="http://schemas.openxmlformats.org/officeDocument/2006/relationships" xmlns:p="http://schemas.openxmlformats.org/presentationml/2006/main">
  <p:tag name="ORIGINALHEIGHT" val="0,6562598"/>
  <p:tag name="ORIGINALWIDTH" val="0,5625"/>
  <p:tag name="EMFCHILD" val="True"/>
</p:tagLst>
</file>

<file path=ppt/tags/tag495.xml><?xml version="1.0" encoding="utf-8"?>
<p:tagLst xmlns:a="http://schemas.openxmlformats.org/drawingml/2006/main" xmlns:r="http://schemas.openxmlformats.org/officeDocument/2006/relationships" xmlns:p="http://schemas.openxmlformats.org/presentationml/2006/main">
  <p:tag name="ORIGINALHEIGHT" val="1,8125"/>
  <p:tag name="ORIGINALWIDTH" val="0,5937598"/>
  <p:tag name="EMFCHILD" val="True"/>
</p:tagLst>
</file>

<file path=ppt/tags/tag496.xml><?xml version="1.0" encoding="utf-8"?>
<p:tagLst xmlns:a="http://schemas.openxmlformats.org/drawingml/2006/main" xmlns:r="http://schemas.openxmlformats.org/officeDocument/2006/relationships" xmlns:p="http://schemas.openxmlformats.org/presentationml/2006/main">
  <p:tag name="ORIGINALHEIGHT" val="4,125"/>
  <p:tag name="ORIGINALWIDTH" val="4,34376"/>
  <p:tag name="EMFCHILD" val="True"/>
</p:tagLst>
</file>

<file path=ppt/tags/tag497.xml><?xml version="1.0" encoding="utf-8"?>
<p:tagLst xmlns:a="http://schemas.openxmlformats.org/drawingml/2006/main" xmlns:r="http://schemas.openxmlformats.org/officeDocument/2006/relationships" xmlns:p="http://schemas.openxmlformats.org/presentationml/2006/main">
  <p:tag name="ORIGINALHEIGHT" val="0,2187598"/>
  <p:tag name="ORIGINALWIDTH" val="3,15626"/>
  <p:tag name="EMFCHILD" val="True"/>
</p:tagLst>
</file>

<file path=ppt/tags/tag498.xml><?xml version="1.0" encoding="utf-8"?>
<p:tagLst xmlns:a="http://schemas.openxmlformats.org/drawingml/2006/main" xmlns:r="http://schemas.openxmlformats.org/officeDocument/2006/relationships" xmlns:p="http://schemas.openxmlformats.org/presentationml/2006/main">
  <p:tag name="ORIGINALHEIGHT" val="4,03126"/>
  <p:tag name="ORIGINALWIDTH" val="1,6875"/>
  <p:tag name="EMFCHILD" val="True"/>
</p:tagLst>
</file>

<file path=ppt/tags/tag499.xml><?xml version="1.0" encoding="utf-8"?>
<p:tagLst xmlns:a="http://schemas.openxmlformats.org/drawingml/2006/main" xmlns:r="http://schemas.openxmlformats.org/officeDocument/2006/relationships" xmlns:p="http://schemas.openxmlformats.org/presentationml/2006/main">
  <p:tag name="ORIGINALHEIGHT" val="6,03126"/>
  <p:tag name="ORIGINALWIDTH" val="1,84376"/>
  <p:tag name="EMFCHILD" val="True"/>
</p:tagLst>
</file>

<file path=ppt/tags/tag5.xml><?xml version="1.0" encoding="utf-8"?>
<p:tagLst xmlns:a="http://schemas.openxmlformats.org/drawingml/2006/main" xmlns:r="http://schemas.openxmlformats.org/officeDocument/2006/relationships" xmlns:p="http://schemas.openxmlformats.org/presentationml/2006/main">
  <p:tag name="ORIGINALHEIGHT" val="4,404109"/>
  <p:tag name="ORIGINALWIDTH" val="2,592828"/>
  <p:tag name="EMFCHILD" val="True"/>
</p:tagLst>
</file>

<file path=ppt/tags/tag50.xml><?xml version="1.0" encoding="utf-8"?>
<p:tagLst xmlns:a="http://schemas.openxmlformats.org/drawingml/2006/main" xmlns:r="http://schemas.openxmlformats.org/officeDocument/2006/relationships" xmlns:p="http://schemas.openxmlformats.org/presentationml/2006/main">
  <p:tag name="ORIGINALHEIGHT" val="3,524992"/>
  <p:tag name="ORIGINALWIDTH" val="3,4"/>
  <p:tag name="EMFCHILD" val="True"/>
</p:tagLst>
</file>

<file path=ppt/tags/tag500.xml><?xml version="1.0" encoding="utf-8"?>
<p:tagLst xmlns:a="http://schemas.openxmlformats.org/drawingml/2006/main" xmlns:r="http://schemas.openxmlformats.org/officeDocument/2006/relationships" xmlns:p="http://schemas.openxmlformats.org/presentationml/2006/main">
  <p:tag name="ORIGINALHEIGHT" val="3,75"/>
  <p:tag name="ORIGINALWIDTH" val="4,025008"/>
  <p:tag name="LATEXADDIN" val="\documentclass{article}&#10;\usepackage{amsmath}&#10;\pagestyle{empty}&#10;&#10;\usepackage{amsfonts}&#10;\usepackage{amssymb}&#10;\usepackage{amsmath}&#10;\usepackage{mathtools}&#10;\usepackage{physics}&#10;&#10;\begin{document}&#10;\begin{equation*}&#10;    \vb{G}(\vb{x}, \vb{u}) = \mqty(&#10;        \vb{u}_{min} - \vb{u} \\&#10;        \vb{u} - \vb{u}_{max} \\&#10;        (\vb*{\theta}(k) - \vb*{\theta}_d) - \epsilon \\&#10;        (\vb*{\theta}_d - \vb*{\theta}(k)) - \epsilon &#10;    ) \leq \mqty(\vb{0} \\ \vb{0} \\ \vb{0} \\ \vb{0} )&#10;\end{equation*}&#10;\end{document}"/>
  <p:tag name="IGUANATEXSIZE" val="50"/>
  <p:tag name="IGUANATEXCURSOR" val="408"/>
  <p:tag name="TRANSPARENCY" val="True"/>
  <p:tag name="FILENAME" val=""/>
  <p:tag name="LATEXENGINEID" val="1"/>
  <p:tag name="TEMPFOLDER" val="C:\Temp\"/>
  <p:tag name="LATEXFORMHEIGHT" val="312"/>
  <p:tag name="LATEXFORMWIDTH" val="384"/>
  <p:tag name="LATEXFORMWRAP" val="True"/>
  <p:tag name="BITMAPVECTOR" val="1"/>
  <p:tag name="EMFCHILD" val="True"/>
</p:tagLst>
</file>

<file path=ppt/tags/tag501.xml><?xml version="1.0" encoding="utf-8"?>
<p:tagLst xmlns:a="http://schemas.openxmlformats.org/drawingml/2006/main" xmlns:r="http://schemas.openxmlformats.org/officeDocument/2006/relationships" xmlns:p="http://schemas.openxmlformats.org/presentationml/2006/main">
  <p:tag name="ORIGINALHEIGHT" val="5,275008"/>
  <p:tag name="ORIGINALWIDTH" val="1,175008"/>
  <p:tag name="EMFCHILD" val="True"/>
</p:tagLst>
</file>

<file path=ppt/tags/tag502.xml><?xml version="1.0" encoding="utf-8"?>
<p:tagLst xmlns:a="http://schemas.openxmlformats.org/drawingml/2006/main" xmlns:r="http://schemas.openxmlformats.org/officeDocument/2006/relationships" xmlns:p="http://schemas.openxmlformats.org/presentationml/2006/main">
  <p:tag name="ORIGINALHEIGHT" val="2,325008"/>
  <p:tag name="ORIGINALWIDTH" val="2,875008"/>
  <p:tag name="EMFCHILD" val="True"/>
</p:tagLst>
</file>

<file path=ppt/tags/tag503.xml><?xml version="1.0" encoding="utf-8"?>
<p:tagLst xmlns:a="http://schemas.openxmlformats.org/drawingml/2006/main" xmlns:r="http://schemas.openxmlformats.org/officeDocument/2006/relationships" xmlns:p="http://schemas.openxmlformats.org/presentationml/2006/main">
  <p:tag name="ORIGINALHEIGHT" val="1,575008"/>
  <p:tag name="ORIGINALWIDTH" val="0,6"/>
  <p:tag name="EMFCHILD" val="True"/>
</p:tagLst>
</file>

<file path=ppt/tags/tag504.xml><?xml version="1.0" encoding="utf-8"?>
<p:tagLst xmlns:a="http://schemas.openxmlformats.org/drawingml/2006/main" xmlns:r="http://schemas.openxmlformats.org/officeDocument/2006/relationships" xmlns:p="http://schemas.openxmlformats.org/presentationml/2006/main">
  <p:tag name="ORIGINALHEIGHT" val="2,4"/>
  <p:tag name="ORIGINALWIDTH" val="2,925008"/>
  <p:tag name="EMFCHILD" val="True"/>
</p:tagLst>
</file>

<file path=ppt/tags/tag505.xml><?xml version="1.0" encoding="utf-8"?>
<p:tagLst xmlns:a="http://schemas.openxmlformats.org/drawingml/2006/main" xmlns:r="http://schemas.openxmlformats.org/officeDocument/2006/relationships" xmlns:p="http://schemas.openxmlformats.org/presentationml/2006/main">
  <p:tag name="ORIGINALHEIGHT" val="5,275008"/>
  <p:tag name="ORIGINALWIDTH" val="1,175008"/>
  <p:tag name="EMFCHILD" val="True"/>
</p:tagLst>
</file>

<file path=ppt/tags/tag506.xml><?xml version="1.0" encoding="utf-8"?>
<p:tagLst xmlns:a="http://schemas.openxmlformats.org/drawingml/2006/main" xmlns:r="http://schemas.openxmlformats.org/officeDocument/2006/relationships" xmlns:p="http://schemas.openxmlformats.org/presentationml/2006/main">
  <p:tag name="ORIGINALHEIGHT" val="1,225008"/>
  <p:tag name="ORIGINALWIDTH" val="3,4"/>
  <p:tag name="EMFCHILD" val="True"/>
</p:tagLst>
</file>

<file path=ppt/tags/tag507.xml><?xml version="1.0" encoding="utf-8"?>
<p:tagLst xmlns:a="http://schemas.openxmlformats.org/drawingml/2006/main" xmlns:r="http://schemas.openxmlformats.org/officeDocument/2006/relationships" xmlns:p="http://schemas.openxmlformats.org/presentationml/2006/main">
  <p:tag name="ORIGINALHEIGHT" val="9,575007"/>
  <p:tag name="ORIGINALWIDTH" val="2,825008"/>
  <p:tag name="EMFCHILD" val="True"/>
</p:tagLst>
</file>

<file path=ppt/tags/tag508.xml><?xml version="1.0" encoding="utf-8"?>
<p:tagLst xmlns:a="http://schemas.openxmlformats.org/drawingml/2006/main" xmlns:r="http://schemas.openxmlformats.org/officeDocument/2006/relationships" xmlns:p="http://schemas.openxmlformats.org/presentationml/2006/main">
  <p:tag name="ORIGINALHEIGHT" val="3,275008"/>
  <p:tag name="ORIGINALWIDTH" val="0,5750079"/>
  <p:tag name="EMFCHILD" val="True"/>
</p:tagLst>
</file>

<file path=ppt/tags/tag509.xml><?xml version="1.0" encoding="utf-8"?>
<p:tagLst xmlns:a="http://schemas.openxmlformats.org/drawingml/2006/main" xmlns:r="http://schemas.openxmlformats.org/officeDocument/2006/relationships" xmlns:p="http://schemas.openxmlformats.org/presentationml/2006/main">
  <p:tag name="ORIGINALHEIGHT" val="3,275008"/>
  <p:tag name="ORIGINALWIDTH" val="0,5750079"/>
  <p:tag name="EMFCHILD" val="True"/>
</p:tagLst>
</file>

<file path=ppt/tags/tag51.xml><?xml version="1.0" encoding="utf-8"?>
<p:tagLst xmlns:a="http://schemas.openxmlformats.org/drawingml/2006/main" xmlns:r="http://schemas.openxmlformats.org/officeDocument/2006/relationships" xmlns:p="http://schemas.openxmlformats.org/presentationml/2006/main">
  <p:tag name="ORIGINALHEIGHT" val="2,524992"/>
  <p:tag name="ORIGINALWIDTH" val="3,2"/>
  <p:tag name="EMFCHILD" val="True"/>
</p:tagLst>
</file>

<file path=ppt/tags/tag510.xml><?xml version="1.0" encoding="utf-8"?>
<p:tagLst xmlns:a="http://schemas.openxmlformats.org/drawingml/2006/main" xmlns:r="http://schemas.openxmlformats.org/officeDocument/2006/relationships" xmlns:p="http://schemas.openxmlformats.org/presentationml/2006/main">
  <p:tag name="ORIGINALHEIGHT" val="9,55"/>
  <p:tag name="ORIGINALWIDTH" val="2,825008"/>
  <p:tag name="EMFCHILD" val="True"/>
</p:tagLst>
</file>

<file path=ppt/tags/tag511.xml><?xml version="1.0" encoding="utf-8"?>
<p:tagLst xmlns:a="http://schemas.openxmlformats.org/drawingml/2006/main" xmlns:r="http://schemas.openxmlformats.org/officeDocument/2006/relationships" xmlns:p="http://schemas.openxmlformats.org/presentationml/2006/main">
  <p:tag name="ORIGINALHEIGHT" val="2,425008"/>
  <p:tag name="ORIGINALWIDTH" val="2,925008"/>
  <p:tag name="EMFCHILD" val="True"/>
</p:tagLst>
</file>

<file path=ppt/tags/tag512.xml><?xml version="1.0" encoding="utf-8"?>
<p:tagLst xmlns:a="http://schemas.openxmlformats.org/drawingml/2006/main" xmlns:r="http://schemas.openxmlformats.org/officeDocument/2006/relationships" xmlns:p="http://schemas.openxmlformats.org/presentationml/2006/main">
  <p:tag name="ORIGINALHEIGHT" val="1,675008"/>
  <p:tag name="ORIGINALWIDTH" val="3,275008"/>
  <p:tag name="EMFCHILD" val="True"/>
</p:tagLst>
</file>

<file path=ppt/tags/tag513.xml><?xml version="1.0" encoding="utf-8"?>
<p:tagLst xmlns:a="http://schemas.openxmlformats.org/drawingml/2006/main" xmlns:r="http://schemas.openxmlformats.org/officeDocument/2006/relationships" xmlns:p="http://schemas.openxmlformats.org/presentationml/2006/main">
  <p:tag name="ORIGINALHEIGHT" val="2,5"/>
  <p:tag name="ORIGINALWIDTH" val="1,075008"/>
  <p:tag name="EMFCHILD" val="True"/>
</p:tagLst>
</file>

<file path=ppt/tags/tag514.xml><?xml version="1.0" encoding="utf-8"?>
<p:tagLst xmlns:a="http://schemas.openxmlformats.org/drawingml/2006/main" xmlns:r="http://schemas.openxmlformats.org/officeDocument/2006/relationships" xmlns:p="http://schemas.openxmlformats.org/presentationml/2006/main">
  <p:tag name="ORIGINALHEIGHT" val="1,675008"/>
  <p:tag name="ORIGINALWIDTH" val="2,175008"/>
  <p:tag name="EMFCHILD" val="True"/>
</p:tagLst>
</file>

<file path=ppt/tags/tag515.xml><?xml version="1.0" encoding="utf-8"?>
<p:tagLst xmlns:a="http://schemas.openxmlformats.org/drawingml/2006/main" xmlns:r="http://schemas.openxmlformats.org/officeDocument/2006/relationships" xmlns:p="http://schemas.openxmlformats.org/presentationml/2006/main">
  <p:tag name="ORIGINALHEIGHT" val="0,2250079"/>
  <p:tag name="ORIGINALWIDTH" val="3,125008"/>
  <p:tag name="EMFCHILD" val="True"/>
</p:tagLst>
</file>

<file path=ppt/tags/tag516.xml><?xml version="1.0" encoding="utf-8"?>
<p:tagLst xmlns:a="http://schemas.openxmlformats.org/drawingml/2006/main" xmlns:r="http://schemas.openxmlformats.org/officeDocument/2006/relationships" xmlns:p="http://schemas.openxmlformats.org/presentationml/2006/main">
  <p:tag name="ORIGINALHEIGHT" val="2,425008"/>
  <p:tag name="ORIGINALWIDTH" val="2,925008"/>
  <p:tag name="EMFCHILD" val="True"/>
</p:tagLst>
</file>

<file path=ppt/tags/tag517.xml><?xml version="1.0" encoding="utf-8"?>
<p:tagLst xmlns:a="http://schemas.openxmlformats.org/drawingml/2006/main" xmlns:r="http://schemas.openxmlformats.org/officeDocument/2006/relationships" xmlns:p="http://schemas.openxmlformats.org/presentationml/2006/main">
  <p:tag name="ORIGINALHEIGHT" val="2,425008"/>
  <p:tag name="ORIGINALWIDTH" val="2,925008"/>
  <p:tag name="EMFCHILD" val="True"/>
</p:tagLst>
</file>

<file path=ppt/tags/tag518.xml><?xml version="1.0" encoding="utf-8"?>
<p:tagLst xmlns:a="http://schemas.openxmlformats.org/drawingml/2006/main" xmlns:r="http://schemas.openxmlformats.org/officeDocument/2006/relationships" xmlns:p="http://schemas.openxmlformats.org/presentationml/2006/main">
  <p:tag name="ORIGINALHEIGHT" val="0,2"/>
  <p:tag name="ORIGINALWIDTH" val="3,15"/>
  <p:tag name="EMFCHILD" val="True"/>
</p:tagLst>
</file>

<file path=ppt/tags/tag519.xml><?xml version="1.0" encoding="utf-8"?>
<p:tagLst xmlns:a="http://schemas.openxmlformats.org/drawingml/2006/main" xmlns:r="http://schemas.openxmlformats.org/officeDocument/2006/relationships" xmlns:p="http://schemas.openxmlformats.org/presentationml/2006/main">
  <p:tag name="ORIGINALHEIGHT" val="2,425008"/>
  <p:tag name="ORIGINALWIDTH" val="2,925008"/>
  <p:tag name="EMFCHILD" val="True"/>
</p:tagLst>
</file>

<file path=ppt/tags/tag52.xml><?xml version="1.0" encoding="utf-8"?>
<p:tagLst xmlns:a="http://schemas.openxmlformats.org/drawingml/2006/main" xmlns:r="http://schemas.openxmlformats.org/officeDocument/2006/relationships" xmlns:p="http://schemas.openxmlformats.org/presentationml/2006/main">
  <p:tag name="ORIGINALHEIGHT" val="7,374992"/>
  <p:tag name="ORIGINALWIDTH" val="6,8"/>
  <p:tag name="EMFCHILD" val="True"/>
</p:tagLst>
</file>

<file path=ppt/tags/tag520.xml><?xml version="1.0" encoding="utf-8"?>
<p:tagLst xmlns:a="http://schemas.openxmlformats.org/drawingml/2006/main" xmlns:r="http://schemas.openxmlformats.org/officeDocument/2006/relationships" xmlns:p="http://schemas.openxmlformats.org/presentationml/2006/main">
  <p:tag name="ORIGINALHEIGHT" val="1,675008"/>
  <p:tag name="ORIGINALWIDTH" val="3,3"/>
  <p:tag name="EMFCHILD" val="True"/>
</p:tagLst>
</file>

<file path=ppt/tags/tag521.xml><?xml version="1.0" encoding="utf-8"?>
<p:tagLst xmlns:a="http://schemas.openxmlformats.org/drawingml/2006/main" xmlns:r="http://schemas.openxmlformats.org/officeDocument/2006/relationships" xmlns:p="http://schemas.openxmlformats.org/presentationml/2006/main">
  <p:tag name="ORIGINALHEIGHT" val="1,675008"/>
  <p:tag name="ORIGINALWIDTH" val="1,825008"/>
  <p:tag name="EMFCHILD" val="True"/>
</p:tagLst>
</file>

<file path=ppt/tags/tag522.xml><?xml version="1.0" encoding="utf-8"?>
<p:tagLst xmlns:a="http://schemas.openxmlformats.org/drawingml/2006/main" xmlns:r="http://schemas.openxmlformats.org/officeDocument/2006/relationships" xmlns:p="http://schemas.openxmlformats.org/presentationml/2006/main">
  <p:tag name="ORIGINALHEIGHT" val="1,675008"/>
  <p:tag name="ORIGINALWIDTH" val="1,925008"/>
  <p:tag name="EMFCHILD" val="True"/>
</p:tagLst>
</file>

<file path=ppt/tags/tag523.xml><?xml version="1.0" encoding="utf-8"?>
<p:tagLst xmlns:a="http://schemas.openxmlformats.org/drawingml/2006/main" xmlns:r="http://schemas.openxmlformats.org/officeDocument/2006/relationships" xmlns:p="http://schemas.openxmlformats.org/presentationml/2006/main">
  <p:tag name="ORIGINALHEIGHT" val="5,3"/>
  <p:tag name="ORIGINALWIDTH" val="1,2"/>
  <p:tag name="EMFCHILD" val="True"/>
</p:tagLst>
</file>

<file path=ppt/tags/tag524.xml><?xml version="1.0" encoding="utf-8"?>
<p:tagLst xmlns:a="http://schemas.openxmlformats.org/drawingml/2006/main" xmlns:r="http://schemas.openxmlformats.org/officeDocument/2006/relationships" xmlns:p="http://schemas.openxmlformats.org/presentationml/2006/main">
  <p:tag name="ORIGINALHEIGHT" val="3,75"/>
  <p:tag name="ORIGINALWIDTH" val="2,55"/>
  <p:tag name="EMFCHILD" val="True"/>
</p:tagLst>
</file>

<file path=ppt/tags/tag525.xml><?xml version="1.0" encoding="utf-8"?>
<p:tagLst xmlns:a="http://schemas.openxmlformats.org/drawingml/2006/main" xmlns:r="http://schemas.openxmlformats.org/officeDocument/2006/relationships" xmlns:p="http://schemas.openxmlformats.org/presentationml/2006/main">
  <p:tag name="ORIGINALHEIGHT" val="5,3"/>
  <p:tag name="ORIGINALWIDTH" val="1,2"/>
  <p:tag name="EMFCHILD" val="True"/>
</p:tagLst>
</file>

<file path=ppt/tags/tag526.xml><?xml version="1.0" encoding="utf-8"?>
<p:tagLst xmlns:a="http://schemas.openxmlformats.org/drawingml/2006/main" xmlns:r="http://schemas.openxmlformats.org/officeDocument/2006/relationships" xmlns:p="http://schemas.openxmlformats.org/presentationml/2006/main">
  <p:tag name="ORIGINALHEIGHT" val="3,725008"/>
  <p:tag name="ORIGINALWIDTH" val="2,3"/>
  <p:tag name="EMFCHILD" val="True"/>
</p:tagLst>
</file>

<file path=ppt/tags/tag527.xml><?xml version="1.0" encoding="utf-8"?>
<p:tagLst xmlns:a="http://schemas.openxmlformats.org/drawingml/2006/main" xmlns:r="http://schemas.openxmlformats.org/officeDocument/2006/relationships" xmlns:p="http://schemas.openxmlformats.org/presentationml/2006/main">
  <p:tag name="ORIGINALHEIGHT" val="5,3"/>
  <p:tag name="ORIGINALWIDTH" val="1,2"/>
  <p:tag name="EMFCHILD" val="True"/>
</p:tagLst>
</file>

<file path=ppt/tags/tag528.xml><?xml version="1.0" encoding="utf-8"?>
<p:tagLst xmlns:a="http://schemas.openxmlformats.org/drawingml/2006/main" xmlns:r="http://schemas.openxmlformats.org/officeDocument/2006/relationships" xmlns:p="http://schemas.openxmlformats.org/presentationml/2006/main">
  <p:tag name="ORIGINALHEIGHT" val="0,2"/>
  <p:tag name="ORIGINALWIDTH" val="3,125008"/>
  <p:tag name="EMFCHILD" val="True"/>
</p:tagLst>
</file>

<file path=ppt/tags/tag529.xml><?xml version="1.0" encoding="utf-8"?>
<p:tagLst xmlns:a="http://schemas.openxmlformats.org/drawingml/2006/main" xmlns:r="http://schemas.openxmlformats.org/officeDocument/2006/relationships" xmlns:p="http://schemas.openxmlformats.org/presentationml/2006/main">
  <p:tag name="ORIGINALHEIGHT" val="3,75"/>
  <p:tag name="ORIGINALWIDTH" val="2,575008"/>
  <p:tag name="EMFCHILD" val="True"/>
</p:tagLst>
</file>

<file path=ppt/tags/tag53.xml><?xml version="1.0" encoding="utf-8"?>
<p:tagLst xmlns:a="http://schemas.openxmlformats.org/drawingml/2006/main" xmlns:r="http://schemas.openxmlformats.org/officeDocument/2006/relationships" xmlns:p="http://schemas.openxmlformats.org/presentationml/2006/main">
  <p:tag name="ORIGINALHEIGHT" val="2,474992"/>
  <p:tag name="ORIGINALWIDTH" val="1,075008"/>
  <p:tag name="EMFCHILD" val="True"/>
</p:tagLst>
</file>

<file path=ppt/tags/tag530.xml><?xml version="1.0" encoding="utf-8"?>
<p:tagLst xmlns:a="http://schemas.openxmlformats.org/drawingml/2006/main" xmlns:r="http://schemas.openxmlformats.org/officeDocument/2006/relationships" xmlns:p="http://schemas.openxmlformats.org/presentationml/2006/main">
  <p:tag name="ORIGINALHEIGHT" val="2,6"/>
  <p:tag name="ORIGINALWIDTH" val="1,85"/>
  <p:tag name="EMFCHILD" val="True"/>
</p:tagLst>
</file>

<file path=ppt/tags/tag531.xml><?xml version="1.0" encoding="utf-8"?>
<p:tagLst xmlns:a="http://schemas.openxmlformats.org/drawingml/2006/main" xmlns:r="http://schemas.openxmlformats.org/officeDocument/2006/relationships" xmlns:p="http://schemas.openxmlformats.org/presentationml/2006/main">
  <p:tag name="ORIGINALHEIGHT" val="5,3"/>
  <p:tag name="ORIGINALWIDTH" val="1,2"/>
  <p:tag name="EMFCHILD" val="True"/>
</p:tagLst>
</file>

<file path=ppt/tags/tag532.xml><?xml version="1.0" encoding="utf-8"?>
<p:tagLst xmlns:a="http://schemas.openxmlformats.org/drawingml/2006/main" xmlns:r="http://schemas.openxmlformats.org/officeDocument/2006/relationships" xmlns:p="http://schemas.openxmlformats.org/presentationml/2006/main">
  <p:tag name="ORIGINALHEIGHT" val="0,2"/>
  <p:tag name="ORIGINALWIDTH" val="3,125008"/>
  <p:tag name="EMFCHILD" val="True"/>
</p:tagLst>
</file>

<file path=ppt/tags/tag533.xml><?xml version="1.0" encoding="utf-8"?>
<p:tagLst xmlns:a="http://schemas.openxmlformats.org/drawingml/2006/main" xmlns:r="http://schemas.openxmlformats.org/officeDocument/2006/relationships" xmlns:p="http://schemas.openxmlformats.org/presentationml/2006/main">
  <p:tag name="ORIGINALHEIGHT" val="2,325008"/>
  <p:tag name="ORIGINALWIDTH" val="1,675008"/>
  <p:tag name="EMFCHILD" val="True"/>
</p:tagLst>
</file>

<file path=ppt/tags/tag534.xml><?xml version="1.0" encoding="utf-8"?>
<p:tagLst xmlns:a="http://schemas.openxmlformats.org/drawingml/2006/main" xmlns:r="http://schemas.openxmlformats.org/officeDocument/2006/relationships" xmlns:p="http://schemas.openxmlformats.org/presentationml/2006/main">
  <p:tag name="ORIGINALHEIGHT" val="5,275008"/>
  <p:tag name="ORIGINALWIDTH" val="1,2"/>
  <p:tag name="EMFCHILD" val="True"/>
</p:tagLst>
</file>

<file path=ppt/tags/tag535.xml><?xml version="1.0" encoding="utf-8"?>
<p:tagLst xmlns:a="http://schemas.openxmlformats.org/drawingml/2006/main" xmlns:r="http://schemas.openxmlformats.org/officeDocument/2006/relationships" xmlns:p="http://schemas.openxmlformats.org/presentationml/2006/main">
  <p:tag name="ORIGINALHEIGHT" val="3,75"/>
  <p:tag name="ORIGINALWIDTH" val="2,55"/>
  <p:tag name="EMFCHILD" val="True"/>
</p:tagLst>
</file>

<file path=ppt/tags/tag536.xml><?xml version="1.0" encoding="utf-8"?>
<p:tagLst xmlns:a="http://schemas.openxmlformats.org/drawingml/2006/main" xmlns:r="http://schemas.openxmlformats.org/officeDocument/2006/relationships" xmlns:p="http://schemas.openxmlformats.org/presentationml/2006/main">
  <p:tag name="ORIGINALHEIGHT" val="2,6"/>
  <p:tag name="ORIGINALWIDTH" val="1,85"/>
  <p:tag name="EMFCHILD" val="True"/>
</p:tagLst>
</file>

<file path=ppt/tags/tag537.xml><?xml version="1.0" encoding="utf-8"?>
<p:tagLst xmlns:a="http://schemas.openxmlformats.org/drawingml/2006/main" xmlns:r="http://schemas.openxmlformats.org/officeDocument/2006/relationships" xmlns:p="http://schemas.openxmlformats.org/presentationml/2006/main">
  <p:tag name="ORIGINALHEIGHT" val="0,2250079"/>
  <p:tag name="ORIGINALWIDTH" val="3,125008"/>
  <p:tag name="EMFCHILD" val="True"/>
</p:tagLst>
</file>

<file path=ppt/tags/tag538.xml><?xml version="1.0" encoding="utf-8"?>
<p:tagLst xmlns:a="http://schemas.openxmlformats.org/drawingml/2006/main" xmlns:r="http://schemas.openxmlformats.org/officeDocument/2006/relationships" xmlns:p="http://schemas.openxmlformats.org/presentationml/2006/main">
  <p:tag name="ORIGINALHEIGHT" val="3,75"/>
  <p:tag name="ORIGINALWIDTH" val="2,55"/>
  <p:tag name="EMFCHILD" val="True"/>
</p:tagLst>
</file>

<file path=ppt/tags/tag539.xml><?xml version="1.0" encoding="utf-8"?>
<p:tagLst xmlns:a="http://schemas.openxmlformats.org/drawingml/2006/main" xmlns:r="http://schemas.openxmlformats.org/officeDocument/2006/relationships" xmlns:p="http://schemas.openxmlformats.org/presentationml/2006/main">
  <p:tag name="ORIGINALHEIGHT" val="5,275008"/>
  <p:tag name="ORIGINALWIDTH" val="1,2"/>
  <p:tag name="EMFCHILD" val="True"/>
</p:tagLst>
</file>

<file path=ppt/tags/tag54.xml><?xml version="1.0" encoding="utf-8"?>
<p:tagLst xmlns:a="http://schemas.openxmlformats.org/drawingml/2006/main" xmlns:r="http://schemas.openxmlformats.org/officeDocument/2006/relationships" xmlns:p="http://schemas.openxmlformats.org/presentationml/2006/main">
  <p:tag name="ORIGINALHEIGHT" val="1"/>
  <p:tag name="ORIGINALWIDTH" val="2,625008"/>
  <p:tag name="EMFCHILD" val="True"/>
</p:tagLst>
</file>

<file path=ppt/tags/tag540.xml><?xml version="1.0" encoding="utf-8"?>
<p:tagLst xmlns:a="http://schemas.openxmlformats.org/drawingml/2006/main" xmlns:r="http://schemas.openxmlformats.org/officeDocument/2006/relationships" xmlns:p="http://schemas.openxmlformats.org/presentationml/2006/main">
  <p:tag name="ORIGINALHEIGHT" val="3,725008"/>
  <p:tag name="ORIGINALWIDTH" val="2,325008"/>
  <p:tag name="EMFCHILD" val="True"/>
</p:tagLst>
</file>

<file path=ppt/tags/tag541.xml><?xml version="1.0" encoding="utf-8"?>
<p:tagLst xmlns:a="http://schemas.openxmlformats.org/drawingml/2006/main" xmlns:r="http://schemas.openxmlformats.org/officeDocument/2006/relationships" xmlns:p="http://schemas.openxmlformats.org/presentationml/2006/main">
  <p:tag name="ORIGINALHEIGHT" val="5,275008"/>
  <p:tag name="ORIGINALWIDTH" val="1,2"/>
  <p:tag name="EMFCHILD" val="True"/>
</p:tagLst>
</file>

<file path=ppt/tags/tag542.xml><?xml version="1.0" encoding="utf-8"?>
<p:tagLst xmlns:a="http://schemas.openxmlformats.org/drawingml/2006/main" xmlns:r="http://schemas.openxmlformats.org/officeDocument/2006/relationships" xmlns:p="http://schemas.openxmlformats.org/presentationml/2006/main">
  <p:tag name="ORIGINALHEIGHT" val="5,275008"/>
  <p:tag name="ORIGINALWIDTH" val="1,2"/>
  <p:tag name="EMFCHILD" val="True"/>
</p:tagLst>
</file>

<file path=ppt/tags/tag543.xml><?xml version="1.0" encoding="utf-8"?>
<p:tagLst xmlns:a="http://schemas.openxmlformats.org/drawingml/2006/main" xmlns:r="http://schemas.openxmlformats.org/officeDocument/2006/relationships" xmlns:p="http://schemas.openxmlformats.org/presentationml/2006/main">
  <p:tag name="ORIGINALHEIGHT" val="0,2250079"/>
  <p:tag name="ORIGINALWIDTH" val="3,125008"/>
  <p:tag name="EMFCHILD" val="True"/>
</p:tagLst>
</file>

<file path=ppt/tags/tag544.xml><?xml version="1.0" encoding="utf-8"?>
<p:tagLst xmlns:a="http://schemas.openxmlformats.org/drawingml/2006/main" xmlns:r="http://schemas.openxmlformats.org/officeDocument/2006/relationships" xmlns:p="http://schemas.openxmlformats.org/presentationml/2006/main">
  <p:tag name="ORIGINALHEIGHT" val="2,325008"/>
  <p:tag name="ORIGINALWIDTH" val="1,675008"/>
  <p:tag name="EMFCHILD" val="True"/>
</p:tagLst>
</file>

<file path=ppt/tags/tag545.xml><?xml version="1.0" encoding="utf-8"?>
<p:tagLst xmlns:a="http://schemas.openxmlformats.org/drawingml/2006/main" xmlns:r="http://schemas.openxmlformats.org/officeDocument/2006/relationships" xmlns:p="http://schemas.openxmlformats.org/presentationml/2006/main">
  <p:tag name="ORIGINALHEIGHT" val="9,575007"/>
  <p:tag name="ORIGINALWIDTH" val="2,825008"/>
  <p:tag name="EMFCHILD" val="True"/>
</p:tagLst>
</file>

<file path=ppt/tags/tag546.xml><?xml version="1.0" encoding="utf-8"?>
<p:tagLst xmlns:a="http://schemas.openxmlformats.org/drawingml/2006/main" xmlns:r="http://schemas.openxmlformats.org/officeDocument/2006/relationships" xmlns:p="http://schemas.openxmlformats.org/presentationml/2006/main">
  <p:tag name="ORIGINALHEIGHT" val="3,275008"/>
  <p:tag name="ORIGINALWIDTH" val="0,55"/>
  <p:tag name="EMFCHILD" val="True"/>
</p:tagLst>
</file>

<file path=ppt/tags/tag547.xml><?xml version="1.0" encoding="utf-8"?>
<p:tagLst xmlns:a="http://schemas.openxmlformats.org/drawingml/2006/main" xmlns:r="http://schemas.openxmlformats.org/officeDocument/2006/relationships" xmlns:p="http://schemas.openxmlformats.org/presentationml/2006/main">
  <p:tag name="ORIGINALHEIGHT" val="3,275008"/>
  <p:tag name="ORIGINALWIDTH" val="0,55"/>
  <p:tag name="EMFCHILD" val="True"/>
</p:tagLst>
</file>

<file path=ppt/tags/tag548.xml><?xml version="1.0" encoding="utf-8"?>
<p:tagLst xmlns:a="http://schemas.openxmlformats.org/drawingml/2006/main" xmlns:r="http://schemas.openxmlformats.org/officeDocument/2006/relationships" xmlns:p="http://schemas.openxmlformats.org/presentationml/2006/main">
  <p:tag name="ORIGINALHEIGHT" val="9,55"/>
  <p:tag name="ORIGINALWIDTH" val="2,825008"/>
  <p:tag name="EMFCHILD" val="True"/>
</p:tagLst>
</file>

<file path=ppt/tags/tag549.xml><?xml version="1.0" encoding="utf-8"?>
<p:tagLst xmlns:a="http://schemas.openxmlformats.org/drawingml/2006/main" xmlns:r="http://schemas.openxmlformats.org/officeDocument/2006/relationships" xmlns:p="http://schemas.openxmlformats.org/presentationml/2006/main">
  <p:tag name="ORIGINALHEIGHT" val="4,075008"/>
  <p:tag name="ORIGINALWIDTH" val="3,125008"/>
  <p:tag name="EMFCHILD" val="True"/>
</p:tagLst>
</file>

<file path=ppt/tags/tag55.xml><?xml version="1.0" encoding="utf-8"?>
<p:tagLst xmlns:a="http://schemas.openxmlformats.org/drawingml/2006/main" xmlns:r="http://schemas.openxmlformats.org/officeDocument/2006/relationships" xmlns:p="http://schemas.openxmlformats.org/presentationml/2006/main">
  <p:tag name="ORIGINALHEIGHT" val="2,45"/>
  <p:tag name="ORIGINALWIDTH" val="1,3"/>
  <p:tag name="EMFCHILD" val="True"/>
</p:tagLst>
</file>

<file path=ppt/tags/tag550.xml><?xml version="1.0" encoding="utf-8"?>
<p:tagLst xmlns:a="http://schemas.openxmlformats.org/drawingml/2006/main" xmlns:r="http://schemas.openxmlformats.org/officeDocument/2006/relationships" xmlns:p="http://schemas.openxmlformats.org/presentationml/2006/main">
  <p:tag name="ORIGINALHEIGHT" val="9,575007"/>
  <p:tag name="ORIGINALWIDTH" val="2,825008"/>
  <p:tag name="EMFCHILD" val="True"/>
</p:tagLst>
</file>

<file path=ppt/tags/tag551.xml><?xml version="1.0" encoding="utf-8"?>
<p:tagLst xmlns:a="http://schemas.openxmlformats.org/drawingml/2006/main" xmlns:r="http://schemas.openxmlformats.org/officeDocument/2006/relationships" xmlns:p="http://schemas.openxmlformats.org/presentationml/2006/main">
  <p:tag name="ORIGINALHEIGHT" val="3,275008"/>
  <p:tag name="ORIGINALWIDTH" val="0,5750079"/>
  <p:tag name="EMFCHILD" val="True"/>
</p:tagLst>
</file>

<file path=ppt/tags/tag552.xml><?xml version="1.0" encoding="utf-8"?>
<p:tagLst xmlns:a="http://schemas.openxmlformats.org/drawingml/2006/main" xmlns:r="http://schemas.openxmlformats.org/officeDocument/2006/relationships" xmlns:p="http://schemas.openxmlformats.org/presentationml/2006/main">
  <p:tag name="ORIGINALHEIGHT" val="3,275008"/>
  <p:tag name="ORIGINALWIDTH" val="0,5750079"/>
  <p:tag name="EMFCHILD" val="True"/>
</p:tagLst>
</file>

<file path=ppt/tags/tag553.xml><?xml version="1.0" encoding="utf-8"?>
<p:tagLst xmlns:a="http://schemas.openxmlformats.org/drawingml/2006/main" xmlns:r="http://schemas.openxmlformats.org/officeDocument/2006/relationships" xmlns:p="http://schemas.openxmlformats.org/presentationml/2006/main">
  <p:tag name="ORIGINALHEIGHT" val="9,55"/>
  <p:tag name="ORIGINALWIDTH" val="2,825008"/>
  <p:tag name="EMFCHILD" val="True"/>
</p:tagLst>
</file>

<file path=ppt/tags/tag554.xml><?xml version="1.0" encoding="utf-8"?>
<p:tagLst xmlns:a="http://schemas.openxmlformats.org/drawingml/2006/main" xmlns:r="http://schemas.openxmlformats.org/officeDocument/2006/relationships" xmlns:p="http://schemas.openxmlformats.org/presentationml/2006/main">
  <p:tag name="ORIGINALHEIGHT" val="3,525008"/>
  <p:tag name="ORIGINALWIDTH" val="2,5"/>
  <p:tag name="EMFCHILD" val="True"/>
</p:tagLst>
</file>

<file path=ppt/tags/tag555.xml><?xml version="1.0" encoding="utf-8"?>
<p:tagLst xmlns:a="http://schemas.openxmlformats.org/drawingml/2006/main" xmlns:r="http://schemas.openxmlformats.org/officeDocument/2006/relationships" xmlns:p="http://schemas.openxmlformats.org/presentationml/2006/main">
  <p:tag name="ORIGINALHEIGHT" val="3,525008"/>
  <p:tag name="ORIGINALWIDTH" val="2,5"/>
  <p:tag name="EMFCHILD" val="True"/>
</p:tagLst>
</file>

<file path=ppt/tags/tag556.xml><?xml version="1.0" encoding="utf-8"?>
<p:tagLst xmlns:a="http://schemas.openxmlformats.org/drawingml/2006/main" xmlns:r="http://schemas.openxmlformats.org/officeDocument/2006/relationships" xmlns:p="http://schemas.openxmlformats.org/presentationml/2006/main">
  <p:tag name="ORIGINALHEIGHT" val="3,5"/>
  <p:tag name="ORIGINALWIDTH" val="2,5"/>
  <p:tag name="EMFCHILD" val="True"/>
</p:tagLst>
</file>

<file path=ppt/tags/tag557.xml><?xml version="1.0" encoding="utf-8"?>
<p:tagLst xmlns:a="http://schemas.openxmlformats.org/drawingml/2006/main" xmlns:r="http://schemas.openxmlformats.org/officeDocument/2006/relationships" xmlns:p="http://schemas.openxmlformats.org/presentationml/2006/main">
  <p:tag name="ORIGINALHEIGHT" val="3,5"/>
  <p:tag name="ORIGINALWIDTH" val="2,5"/>
  <p:tag name="EMFCHILD" val="True"/>
</p:tagLst>
</file>

<file path=ppt/tags/tag558.xml><?xml version="1.0" encoding="utf-8"?>
<p:tagLst xmlns:a="http://schemas.openxmlformats.org/drawingml/2006/main" xmlns:r="http://schemas.openxmlformats.org/officeDocument/2006/relationships" xmlns:p="http://schemas.openxmlformats.org/presentationml/2006/main">
  <p:tag name="ORIGINALHEIGHT" val="9,575007"/>
  <p:tag name="ORIGINALWIDTH" val="2,8"/>
  <p:tag name="EMFCHILD" val="True"/>
</p:tagLst>
</file>

<file path=ppt/tags/tag559.xml><?xml version="1.0" encoding="utf-8"?>
<p:tagLst xmlns:a="http://schemas.openxmlformats.org/drawingml/2006/main" xmlns:r="http://schemas.openxmlformats.org/officeDocument/2006/relationships" xmlns:p="http://schemas.openxmlformats.org/presentationml/2006/main">
  <p:tag name="ORIGINALHEIGHT" val="3,275008"/>
  <p:tag name="ORIGINALWIDTH" val="0,55"/>
  <p:tag name="EMFCHILD" val="True"/>
</p:tagLst>
</file>

<file path=ppt/tags/tag56.xml><?xml version="1.0" encoding="utf-8"?>
<p:tagLst xmlns:a="http://schemas.openxmlformats.org/drawingml/2006/main" xmlns:r="http://schemas.openxmlformats.org/officeDocument/2006/relationships" xmlns:p="http://schemas.openxmlformats.org/presentationml/2006/main">
  <p:tag name="ORIGINALHEIGHT" val="3,5"/>
  <p:tag name="ORIGINALWIDTH" val="1,675008"/>
  <p:tag name="EMFCHILD" val="True"/>
</p:tagLst>
</file>

<file path=ppt/tags/tag560.xml><?xml version="1.0" encoding="utf-8"?>
<p:tagLst xmlns:a="http://schemas.openxmlformats.org/drawingml/2006/main" xmlns:r="http://schemas.openxmlformats.org/officeDocument/2006/relationships" xmlns:p="http://schemas.openxmlformats.org/presentationml/2006/main">
  <p:tag name="ORIGINALHEIGHT" val="3,275008"/>
  <p:tag name="ORIGINALWIDTH" val="0,55"/>
  <p:tag name="EMFCHILD" val="True"/>
</p:tagLst>
</file>

<file path=ppt/tags/tag561.xml><?xml version="1.0" encoding="utf-8"?>
<p:tagLst xmlns:a="http://schemas.openxmlformats.org/drawingml/2006/main" xmlns:r="http://schemas.openxmlformats.org/officeDocument/2006/relationships" xmlns:p="http://schemas.openxmlformats.org/presentationml/2006/main">
  <p:tag name="ORIGINALHEIGHT" val="9,55"/>
  <p:tag name="ORIGINALWIDTH" val="2,8"/>
  <p:tag name="EMFCHILD" val="True"/>
</p:tagLst>
</file>

<file path=ppt/tags/tag562.xml><?xml version="1.0" encoding="utf-8"?>
<p:tagLst xmlns:a="http://schemas.openxmlformats.org/drawingml/2006/main" xmlns:r="http://schemas.openxmlformats.org/officeDocument/2006/relationships" xmlns:p="http://schemas.openxmlformats.org/presentationml/2006/main">
  <p:tag name="ORIGINALHEIGHT" val="2,875"/>
  <p:tag name="ORIGINALWIDTH" val="2,96876"/>
  <p:tag name="LATEXADDIN" val="\documentclass{article}&#10;&#10;\usepackage{amsfonts}&#10;\usepackage{amssymb}&#10;\usepackage{amsmath}&#10;\usepackage{mathtools}&#10;\usepackage{physics}&#10;&#10;\pagestyle{empty}&#10;\begin{document}&#10;&#10;\begin{align*}&#10;\vb{u}_{min} \leq \vb{u} \leq \vb{u}_{max} &#10;\end{align*}&#10;&#10;\end{document}"/>
  <p:tag name="IGUANATEXSIZE" val="40"/>
  <p:tag name="IGUANATEXCURSOR" val="0"/>
  <p:tag name="TRANSPARENCY" val="True"/>
  <p:tag name="FILENAME" val=""/>
  <p:tag name="LATEXENGINEID" val="1"/>
  <p:tag name="TEMPFOLDER" val="C:\Temp\"/>
  <p:tag name="LATEXFORMHEIGHT" val="312"/>
  <p:tag name="LATEXFORMWIDTH" val="384"/>
  <p:tag name="LATEXFORMWRAP" val="True"/>
  <p:tag name="BITMAPVECTOR" val="1"/>
  <p:tag name="EMFCHILD" val="True"/>
</p:tagLst>
</file>

<file path=ppt/tags/tag563.xml><?xml version="1.0" encoding="utf-8"?>
<p:tagLst xmlns:a="http://schemas.openxmlformats.org/drawingml/2006/main" xmlns:r="http://schemas.openxmlformats.org/officeDocument/2006/relationships" xmlns:p="http://schemas.openxmlformats.org/presentationml/2006/main">
  <p:tag name="ORIGINALHEIGHT" val="1,96876"/>
  <p:tag name="ORIGINALWIDTH" val="3,34376"/>
  <p:tag name="EMFCHILD" val="True"/>
</p:tagLst>
</file>

<file path=ppt/tags/tag564.xml><?xml version="1.0" encoding="utf-8"?>
<p:tagLst xmlns:a="http://schemas.openxmlformats.org/drawingml/2006/main" xmlns:r="http://schemas.openxmlformats.org/officeDocument/2006/relationships" xmlns:p="http://schemas.openxmlformats.org/presentationml/2006/main">
  <p:tag name="ORIGINALHEIGHT" val="2,9375"/>
  <p:tag name="ORIGINALWIDTH" val="1,09376"/>
  <p:tag name="EMFCHILD" val="True"/>
</p:tagLst>
</file>

<file path=ppt/tags/tag565.xml><?xml version="1.0" encoding="utf-8"?>
<p:tagLst xmlns:a="http://schemas.openxmlformats.org/drawingml/2006/main" xmlns:r="http://schemas.openxmlformats.org/officeDocument/2006/relationships" xmlns:p="http://schemas.openxmlformats.org/presentationml/2006/main">
  <p:tag name="ORIGINALHEIGHT" val="1,96876"/>
  <p:tag name="ORIGINALWIDTH" val="2,21876"/>
  <p:tag name="EMFCHILD" val="True"/>
</p:tagLst>
</file>

<file path=ppt/tags/tag566.xml><?xml version="1.0" encoding="utf-8"?>
<p:tagLst xmlns:a="http://schemas.openxmlformats.org/drawingml/2006/main" xmlns:r="http://schemas.openxmlformats.org/officeDocument/2006/relationships" xmlns:p="http://schemas.openxmlformats.org/presentationml/2006/main">
  <p:tag name="ORIGINALHEIGHT" val="4,84376"/>
  <p:tag name="ORIGINALWIDTH" val="3,15626"/>
  <p:tag name="EMFCHILD" val="True"/>
</p:tagLst>
</file>

<file path=ppt/tags/tag567.xml><?xml version="1.0" encoding="utf-8"?>
<p:tagLst xmlns:a="http://schemas.openxmlformats.org/drawingml/2006/main" xmlns:r="http://schemas.openxmlformats.org/officeDocument/2006/relationships" xmlns:p="http://schemas.openxmlformats.org/presentationml/2006/main">
  <p:tag name="ORIGINALHEIGHT" val="2,875"/>
  <p:tag name="ORIGINALWIDTH" val="2,96876"/>
  <p:tag name="EMFCHILD" val="True"/>
</p:tagLst>
</file>

<file path=ppt/tags/tag568.xml><?xml version="1.0" encoding="utf-8"?>
<p:tagLst xmlns:a="http://schemas.openxmlformats.org/drawingml/2006/main" xmlns:r="http://schemas.openxmlformats.org/officeDocument/2006/relationships" xmlns:p="http://schemas.openxmlformats.org/presentationml/2006/main">
  <p:tag name="ORIGINALHEIGHT" val="4,84376"/>
  <p:tag name="ORIGINALWIDTH" val="3,15626"/>
  <p:tag name="EMFCHILD" val="True"/>
</p:tagLst>
</file>

<file path=ppt/tags/tag569.xml><?xml version="1.0" encoding="utf-8"?>
<p:tagLst xmlns:a="http://schemas.openxmlformats.org/drawingml/2006/main" xmlns:r="http://schemas.openxmlformats.org/officeDocument/2006/relationships" xmlns:p="http://schemas.openxmlformats.org/presentationml/2006/main">
  <p:tag name="ORIGINALHEIGHT" val="2,875"/>
  <p:tag name="ORIGINALWIDTH" val="2,9375"/>
  <p:tag name="EMFCHILD" val="True"/>
</p:tagLst>
</file>

<file path=ppt/tags/tag57.xml><?xml version="1.0" encoding="utf-8"?>
<p:tagLst xmlns:a="http://schemas.openxmlformats.org/drawingml/2006/main" xmlns:r="http://schemas.openxmlformats.org/officeDocument/2006/relationships" xmlns:p="http://schemas.openxmlformats.org/presentationml/2006/main">
  <p:tag name="ORIGINALHEIGHT" val="3,524992"/>
  <p:tag name="ORIGINALWIDTH" val="2,05"/>
  <p:tag name="EMFCHILD" val="True"/>
</p:tagLst>
</file>

<file path=ppt/tags/tag570.xml><?xml version="1.0" encoding="utf-8"?>
<p:tagLst xmlns:a="http://schemas.openxmlformats.org/drawingml/2006/main" xmlns:r="http://schemas.openxmlformats.org/officeDocument/2006/relationships" xmlns:p="http://schemas.openxmlformats.org/presentationml/2006/main">
  <p:tag name="ORIGINALHEIGHT" val="1,96876"/>
  <p:tag name="ORIGINALWIDTH" val="3,3125"/>
  <p:tag name="EMFCHILD" val="True"/>
</p:tagLst>
</file>

<file path=ppt/tags/tag571.xml><?xml version="1.0" encoding="utf-8"?>
<p:tagLst xmlns:a="http://schemas.openxmlformats.org/drawingml/2006/main" xmlns:r="http://schemas.openxmlformats.org/officeDocument/2006/relationships" xmlns:p="http://schemas.openxmlformats.org/presentationml/2006/main">
  <p:tag name="ORIGINALHEIGHT" val="1,96876"/>
  <p:tag name="ORIGINALWIDTH" val="1,84376"/>
  <p:tag name="EMFCHILD" val="True"/>
</p:tagLst>
</file>

<file path=ppt/tags/tag572.xml><?xml version="1.0" encoding="utf-8"?>
<p:tagLst xmlns:a="http://schemas.openxmlformats.org/drawingml/2006/main" xmlns:r="http://schemas.openxmlformats.org/officeDocument/2006/relationships" xmlns:p="http://schemas.openxmlformats.org/presentationml/2006/main">
  <p:tag name="ORIGINALHEIGHT" val="1,96876"/>
  <p:tag name="ORIGINALWIDTH" val="1,9375"/>
  <p:tag name="EMFCHILD" val="True"/>
</p:tagLst>
</file>

<file path=ppt/tags/tag573.xml><?xml version="1.0" encoding="utf-8"?>
<p:tagLst xmlns:a="http://schemas.openxmlformats.org/drawingml/2006/main" xmlns:r="http://schemas.openxmlformats.org/officeDocument/2006/relationships" xmlns:p="http://schemas.openxmlformats.org/presentationml/2006/main">
  <p:tag name="ORIGINALHEIGHT" val="4,28126"/>
  <p:tag name="ORIGINALWIDTH" val="2,5625"/>
  <p:tag name="LATEXADDIN" val="\documentclass{article}&#10;\usepackage{amsmath}&#10;\pagestyle{empty}&#10;&#10;\usepackage{amsfonts}&#10;\usepackage{amssymb}&#10;\usepackage{amsmath}&#10;\usepackage{mathtools}&#10;\usepackage{physics}&#10;&#10;\begin{document}&#10;&#10;&#10;\begin{equation*}&#10;\vb*{\theta}_d \coloneqq \vb{g}(\vb{q}_d) + \vb*{\psi}(\vb{q}_d - \vb*{\theta}_d) = 0&#10;\end{equation*}&#10;&#10;\end{document}"/>
  <p:tag name="IGUANATEXSIZE" val="40"/>
  <p:tag name="IGUANATEXCURSOR" val="327"/>
  <p:tag name="TRANSPARENCY" val="True"/>
  <p:tag name="FILENAME" val=""/>
  <p:tag name="LATEXENGINEID" val="1"/>
  <p:tag name="TEMPFOLDER" val="C:\Temp\"/>
  <p:tag name="LATEXFORMHEIGHT" val="312"/>
  <p:tag name="LATEXFORMWIDTH" val="384"/>
  <p:tag name="LATEXFORMWRAP" val="True"/>
  <p:tag name="BITMAPVECTOR" val="1"/>
  <p:tag name="EMFCHILD" val="True"/>
</p:tagLst>
</file>

<file path=ppt/tags/tag574.xml><?xml version="1.0" encoding="utf-8"?>
<p:tagLst xmlns:a="http://schemas.openxmlformats.org/drawingml/2006/main" xmlns:r="http://schemas.openxmlformats.org/officeDocument/2006/relationships" xmlns:p="http://schemas.openxmlformats.org/presentationml/2006/main">
  <p:tag name="ORIGINALHEIGHT" val="2,96876"/>
  <p:tag name="ORIGINALWIDTH" val="1,84376"/>
  <p:tag name="EMFCHILD" val="True"/>
</p:tagLst>
</file>

<file path=ppt/tags/tag575.xml><?xml version="1.0" encoding="utf-8"?>
<p:tagLst xmlns:a="http://schemas.openxmlformats.org/drawingml/2006/main" xmlns:r="http://schemas.openxmlformats.org/officeDocument/2006/relationships" xmlns:p="http://schemas.openxmlformats.org/presentationml/2006/main">
  <p:tag name="ORIGINALHEIGHT" val="2,59376"/>
  <p:tag name="ORIGINALWIDTH" val="0,5312598"/>
  <p:tag name="EMFCHILD" val="True"/>
</p:tagLst>
</file>

<file path=ppt/tags/tag576.xml><?xml version="1.0" encoding="utf-8"?>
<p:tagLst xmlns:a="http://schemas.openxmlformats.org/drawingml/2006/main" xmlns:r="http://schemas.openxmlformats.org/officeDocument/2006/relationships" xmlns:p="http://schemas.openxmlformats.org/presentationml/2006/main">
  <p:tag name="ORIGINALHEIGHT" val="1,40626"/>
  <p:tag name="ORIGINALWIDTH" val="3,40626"/>
  <p:tag name="EMFCHILD" val="True"/>
</p:tagLst>
</file>

<file path=ppt/tags/tag577.xml><?xml version="1.0" encoding="utf-8"?>
<p:tagLst xmlns:a="http://schemas.openxmlformats.org/drawingml/2006/main" xmlns:r="http://schemas.openxmlformats.org/officeDocument/2006/relationships" xmlns:p="http://schemas.openxmlformats.org/presentationml/2006/main">
  <p:tag name="ORIGINALHEIGHT" val="3,9375"/>
  <p:tag name="ORIGINALWIDTH" val="2,6875"/>
  <p:tag name="EMFCHILD" val="True"/>
</p:tagLst>
</file>

<file path=ppt/tags/tag578.xml><?xml version="1.0" encoding="utf-8"?>
<p:tagLst xmlns:a="http://schemas.openxmlformats.org/drawingml/2006/main" xmlns:r="http://schemas.openxmlformats.org/officeDocument/2006/relationships" xmlns:p="http://schemas.openxmlformats.org/presentationml/2006/main">
  <p:tag name="ORIGINALHEIGHT" val="6,03126"/>
  <p:tag name="ORIGINALWIDTH" val="1,1875"/>
  <p:tag name="EMFCHILD" val="True"/>
</p:tagLst>
</file>

<file path=ppt/tags/tag579.xml><?xml version="1.0" encoding="utf-8"?>
<p:tagLst xmlns:a="http://schemas.openxmlformats.org/drawingml/2006/main" xmlns:r="http://schemas.openxmlformats.org/officeDocument/2006/relationships" xmlns:p="http://schemas.openxmlformats.org/presentationml/2006/main">
  <p:tag name="ORIGINALHEIGHT" val="3,875"/>
  <p:tag name="ORIGINALWIDTH" val="2,90626"/>
  <p:tag name="EMFCHILD" val="True"/>
</p:tagLst>
</file>

<file path=ppt/tags/tag58.xml><?xml version="1.0" encoding="utf-8"?>
<p:tagLst xmlns:a="http://schemas.openxmlformats.org/drawingml/2006/main" xmlns:r="http://schemas.openxmlformats.org/officeDocument/2006/relationships" xmlns:p="http://schemas.openxmlformats.org/presentationml/2006/main">
  <p:tag name="ORIGINALHEIGHT" val="2,45"/>
  <p:tag name="ORIGINALWIDTH" val="3,425008"/>
  <p:tag name="EMFCHILD" val="True"/>
</p:tagLst>
</file>

<file path=ppt/tags/tag580.xml><?xml version="1.0" encoding="utf-8"?>
<p:tagLst xmlns:a="http://schemas.openxmlformats.org/drawingml/2006/main" xmlns:r="http://schemas.openxmlformats.org/officeDocument/2006/relationships" xmlns:p="http://schemas.openxmlformats.org/presentationml/2006/main">
  <p:tag name="ORIGINALHEIGHT" val="2,96876"/>
  <p:tag name="ORIGINALWIDTH" val="1,84376"/>
  <p:tag name="EMFCHILD" val="True"/>
</p:tagLst>
</file>

<file path=ppt/tags/tag581.xml><?xml version="1.0" encoding="utf-8"?>
<p:tagLst xmlns:a="http://schemas.openxmlformats.org/drawingml/2006/main" xmlns:r="http://schemas.openxmlformats.org/officeDocument/2006/relationships" xmlns:p="http://schemas.openxmlformats.org/presentationml/2006/main">
  <p:tag name="ORIGINALHEIGHT" val="6,03126"/>
  <p:tag name="ORIGINALWIDTH" val="1,1875"/>
  <p:tag name="EMFCHILD" val="True"/>
</p:tagLst>
</file>

<file path=ppt/tags/tag582.xml><?xml version="1.0" encoding="utf-8"?>
<p:tagLst xmlns:a="http://schemas.openxmlformats.org/drawingml/2006/main" xmlns:r="http://schemas.openxmlformats.org/officeDocument/2006/relationships" xmlns:p="http://schemas.openxmlformats.org/presentationml/2006/main">
  <p:tag name="ORIGINALHEIGHT" val="4"/>
  <p:tag name="ORIGINALWIDTH" val="3,4375"/>
  <p:tag name="EMFCHILD" val="True"/>
</p:tagLst>
</file>

<file path=ppt/tags/tag583.xml><?xml version="1.0" encoding="utf-8"?>
<p:tagLst xmlns:a="http://schemas.openxmlformats.org/drawingml/2006/main" xmlns:r="http://schemas.openxmlformats.org/officeDocument/2006/relationships" xmlns:p="http://schemas.openxmlformats.org/presentationml/2006/main">
  <p:tag name="ORIGINALHEIGHT" val="5,4375"/>
  <p:tag name="ORIGINALWIDTH" val="3,625"/>
  <p:tag name="EMFCHILD" val="True"/>
</p:tagLst>
</file>

<file path=ppt/tags/tag584.xml><?xml version="1.0" encoding="utf-8"?>
<p:tagLst xmlns:a="http://schemas.openxmlformats.org/drawingml/2006/main" xmlns:r="http://schemas.openxmlformats.org/officeDocument/2006/relationships" xmlns:p="http://schemas.openxmlformats.org/presentationml/2006/main">
  <p:tag name="ORIGINALHEIGHT" val="6,03126"/>
  <p:tag name="ORIGINALWIDTH" val="1,1875"/>
  <p:tag name="EMFCHILD" val="True"/>
</p:tagLst>
</file>

<file path=ppt/tags/tag585.xml><?xml version="1.0" encoding="utf-8"?>
<p:tagLst xmlns:a="http://schemas.openxmlformats.org/drawingml/2006/main" xmlns:r="http://schemas.openxmlformats.org/officeDocument/2006/relationships" xmlns:p="http://schemas.openxmlformats.org/presentationml/2006/main">
  <p:tag name="ORIGINALHEIGHT" val="3,875"/>
  <p:tag name="ORIGINALWIDTH" val="2,875"/>
  <p:tag name="EMFCHILD" val="True"/>
</p:tagLst>
</file>

<file path=ppt/tags/tag586.xml><?xml version="1.0" encoding="utf-8"?>
<p:tagLst xmlns:a="http://schemas.openxmlformats.org/drawingml/2006/main" xmlns:r="http://schemas.openxmlformats.org/officeDocument/2006/relationships" xmlns:p="http://schemas.openxmlformats.org/presentationml/2006/main">
  <p:tag name="ORIGINALHEIGHT" val="2,96876"/>
  <p:tag name="ORIGINALWIDTH" val="1,84376"/>
  <p:tag name="EMFCHILD" val="True"/>
</p:tagLst>
</file>

<file path=ppt/tags/tag587.xml><?xml version="1.0" encoding="utf-8"?>
<p:tagLst xmlns:a="http://schemas.openxmlformats.org/drawingml/2006/main" xmlns:r="http://schemas.openxmlformats.org/officeDocument/2006/relationships" xmlns:p="http://schemas.openxmlformats.org/presentationml/2006/main">
  <p:tag name="ORIGINALHEIGHT" val="0,25"/>
  <p:tag name="ORIGINALWIDTH" val="3,15626"/>
  <p:tag name="EMFCHILD" val="True"/>
</p:tagLst>
</file>

<file path=ppt/tags/tag588.xml><?xml version="1.0" encoding="utf-8"?>
<p:tagLst xmlns:a="http://schemas.openxmlformats.org/drawingml/2006/main" xmlns:r="http://schemas.openxmlformats.org/officeDocument/2006/relationships" xmlns:p="http://schemas.openxmlformats.org/presentationml/2006/main">
  <p:tag name="ORIGINALHEIGHT" val="4,28126"/>
  <p:tag name="ORIGINALWIDTH" val="2,59376"/>
  <p:tag name="EMFCHILD" val="True"/>
</p:tagLst>
</file>

<file path=ppt/tags/tag589.xml><?xml version="1.0" encoding="utf-8"?>
<p:tagLst xmlns:a="http://schemas.openxmlformats.org/drawingml/2006/main" xmlns:r="http://schemas.openxmlformats.org/officeDocument/2006/relationships" xmlns:p="http://schemas.openxmlformats.org/presentationml/2006/main">
  <p:tag name="ORIGINALHEIGHT" val="2,96876"/>
  <p:tag name="ORIGINALWIDTH" val="1,84376"/>
  <p:tag name="EMFCHILD" val="True"/>
</p:tagLst>
</file>

<file path=ppt/tags/tag59.xml><?xml version="1.0" encoding="utf-8"?>
<p:tagLst xmlns:a="http://schemas.openxmlformats.org/drawingml/2006/main" xmlns:r="http://schemas.openxmlformats.org/officeDocument/2006/relationships" xmlns:p="http://schemas.openxmlformats.org/presentationml/2006/main">
  <p:tag name="ORIGINALHEIGHT" val="2,5"/>
  <p:tag name="ORIGINALWIDTH" val="2,675008"/>
  <p:tag name="EMFCHILD" val="True"/>
</p:tagLst>
</file>

<file path=ppt/tags/tag590.xml><?xml version="1.0" encoding="utf-8"?>
<p:tagLst xmlns:a="http://schemas.openxmlformats.org/drawingml/2006/main" xmlns:r="http://schemas.openxmlformats.org/officeDocument/2006/relationships" xmlns:p="http://schemas.openxmlformats.org/presentationml/2006/main">
  <p:tag name="ORIGINALHEIGHT" val="6,03126"/>
  <p:tag name="ORIGINALWIDTH" val="1,1875"/>
  <p:tag name="EMFCHILD" val="True"/>
</p:tagLst>
</file>

<file path=ppt/tags/tag591.xml><?xml version="1.0" encoding="utf-8"?>
<p:tagLst xmlns:a="http://schemas.openxmlformats.org/drawingml/2006/main" xmlns:r="http://schemas.openxmlformats.org/officeDocument/2006/relationships" xmlns:p="http://schemas.openxmlformats.org/presentationml/2006/main">
  <p:tag name="ORIGINALHEIGHT" val="1,40626"/>
  <p:tag name="ORIGINALWIDTH" val="3,4375"/>
  <p:tag name="EMFCHILD" val="True"/>
</p:tagLst>
</file>

<file path=ppt/tags/tag592.xml><?xml version="1.0" encoding="utf-8"?>
<p:tagLst xmlns:a="http://schemas.openxmlformats.org/drawingml/2006/main" xmlns:r="http://schemas.openxmlformats.org/officeDocument/2006/relationships" xmlns:p="http://schemas.openxmlformats.org/presentationml/2006/main">
  <p:tag name="ORIGINALHEIGHT" val="4,15626"/>
  <p:tag name="ORIGINALWIDTH" val="2,15626"/>
  <p:tag name="EMFCHILD" val="True"/>
</p:tagLst>
</file>

<file path=ppt/tags/tag593.xml><?xml version="1.0" encoding="utf-8"?>
<p:tagLst xmlns:a="http://schemas.openxmlformats.org/drawingml/2006/main" xmlns:r="http://schemas.openxmlformats.org/officeDocument/2006/relationships" xmlns:p="http://schemas.openxmlformats.org/presentationml/2006/main">
  <p:tag name="ORIGINALHEIGHT" val="6,0625"/>
  <p:tag name="ORIGINALWIDTH" val="0,2187598"/>
  <p:tag name="LATEXADDIN" val="\documentclass{article}&#10;&#10;\usepackage{amsfonts}&#10;\usepackage{amssymb}&#10;\usepackage{amsmath}&#10;\usepackage{mathtools}&#10;\usepackage{physics}&#10;&#10;\pagestyle{empty}&#10;\begin{document}&#10;&#10;\begin{align*}&#10;\abs{\vb*{\theta}(k) - \vb*{\theta}_d} \leq \epsilon\end{align*}&#10;&#10;\end{document}"/>
  <p:tag name="IGUANATEXSIZE" val="40"/>
  <p:tag name="IGUANATEXCURSOR" val="222"/>
  <p:tag name="TRANSPARENCY" val="True"/>
  <p:tag name="FILENAME" val=""/>
  <p:tag name="LATEXENGINEID" val="1"/>
  <p:tag name="TEMPFOLDER" val="C:\Temp\"/>
  <p:tag name="LATEXFORMHEIGHT" val="312"/>
  <p:tag name="LATEXFORMWIDTH" val="384"/>
  <p:tag name="LATEXFORMWRAP" val="True"/>
  <p:tag name="BITMAPVECTOR" val="1"/>
  <p:tag name="EMFCHILD" val="True"/>
</p:tagLst>
</file>

<file path=ppt/tags/tag594.xml><?xml version="1.0" encoding="utf-8"?>
<p:tagLst xmlns:a="http://schemas.openxmlformats.org/drawingml/2006/main" xmlns:r="http://schemas.openxmlformats.org/officeDocument/2006/relationships" xmlns:p="http://schemas.openxmlformats.org/presentationml/2006/main">
  <p:tag name="ORIGINALHEIGHT" val="4,28126"/>
  <p:tag name="ORIGINALWIDTH" val="2,625"/>
  <p:tag name="EMFCHILD" val="True"/>
</p:tagLst>
</file>

<file path=ppt/tags/tag595.xml><?xml version="1.0" encoding="utf-8"?>
<p:tagLst xmlns:a="http://schemas.openxmlformats.org/drawingml/2006/main" xmlns:r="http://schemas.openxmlformats.org/officeDocument/2006/relationships" xmlns:p="http://schemas.openxmlformats.org/presentationml/2006/main">
  <p:tag name="ORIGINALHEIGHT" val="6,0625"/>
  <p:tag name="ORIGINALWIDTH" val="1,21876"/>
  <p:tag name="EMFCHILD" val="True"/>
</p:tagLst>
</file>

<file path=ppt/tags/tag596.xml><?xml version="1.0" encoding="utf-8"?>
<p:tagLst xmlns:a="http://schemas.openxmlformats.org/drawingml/2006/main" xmlns:r="http://schemas.openxmlformats.org/officeDocument/2006/relationships" xmlns:p="http://schemas.openxmlformats.org/presentationml/2006/main">
  <p:tag name="ORIGINALHEIGHT" val="4,28126"/>
  <p:tag name="ORIGINALWIDTH" val="2,375"/>
  <p:tag name="EMFCHILD" val="True"/>
</p:tagLst>
</file>

<file path=ppt/tags/tag597.xml><?xml version="1.0" encoding="utf-8"?>
<p:tagLst xmlns:a="http://schemas.openxmlformats.org/drawingml/2006/main" xmlns:r="http://schemas.openxmlformats.org/officeDocument/2006/relationships" xmlns:p="http://schemas.openxmlformats.org/presentationml/2006/main">
  <p:tag name="ORIGINALHEIGHT" val="6,0625"/>
  <p:tag name="ORIGINALWIDTH" val="1,21876"/>
  <p:tag name="EMFCHILD" val="True"/>
</p:tagLst>
</file>

<file path=ppt/tags/tag598.xml><?xml version="1.0" encoding="utf-8"?>
<p:tagLst xmlns:a="http://schemas.openxmlformats.org/drawingml/2006/main" xmlns:r="http://schemas.openxmlformats.org/officeDocument/2006/relationships" xmlns:p="http://schemas.openxmlformats.org/presentationml/2006/main">
  <p:tag name="ORIGINALHEIGHT" val="0,25"/>
  <p:tag name="ORIGINALWIDTH" val="3,21876"/>
  <p:tag name="EMFCHILD" val="True"/>
</p:tagLst>
</file>

<file path=ppt/tags/tag599.xml><?xml version="1.0" encoding="utf-8"?>
<p:tagLst xmlns:a="http://schemas.openxmlformats.org/drawingml/2006/main" xmlns:r="http://schemas.openxmlformats.org/officeDocument/2006/relationships" xmlns:p="http://schemas.openxmlformats.org/presentationml/2006/main">
  <p:tag name="ORIGINALHEIGHT" val="4,28126"/>
  <p:tag name="ORIGINALWIDTH" val="2,625"/>
  <p:tag name="EMFCHILD" val="True"/>
</p:tagLst>
</file>

<file path=ppt/tags/tag6.xml><?xml version="1.0" encoding="utf-8"?>
<p:tagLst xmlns:a="http://schemas.openxmlformats.org/drawingml/2006/main" xmlns:r="http://schemas.openxmlformats.org/officeDocument/2006/relationships" xmlns:p="http://schemas.openxmlformats.org/presentationml/2006/main">
  <p:tag name="ORIGINALHEIGHT" val="6,189548"/>
  <p:tag name="ORIGINALWIDTH" val="1,220154"/>
  <p:tag name="EMFCHILD" val="True"/>
</p:tagLst>
</file>

<file path=ppt/tags/tag60.xml><?xml version="1.0" encoding="utf-8"?>
<p:tagLst xmlns:a="http://schemas.openxmlformats.org/drawingml/2006/main" xmlns:r="http://schemas.openxmlformats.org/officeDocument/2006/relationships" xmlns:p="http://schemas.openxmlformats.org/presentationml/2006/main">
  <p:tag name="ORIGINALHEIGHT" val="1,674992"/>
  <p:tag name="ORIGINALWIDTH" val="1,65"/>
  <p:tag name="EMFCHILD" val="True"/>
</p:tagLst>
</file>

<file path=ppt/tags/tag600.xml><?xml version="1.0" encoding="utf-8"?>
<p:tagLst xmlns:a="http://schemas.openxmlformats.org/drawingml/2006/main" xmlns:r="http://schemas.openxmlformats.org/officeDocument/2006/relationships" xmlns:p="http://schemas.openxmlformats.org/presentationml/2006/main">
  <p:tag name="ORIGINALHEIGHT" val="3"/>
  <p:tag name="ORIGINALWIDTH" val="1,875"/>
  <p:tag name="EMFCHILD" val="True"/>
</p:tagLst>
</file>

<file path=ppt/tags/tag601.xml><?xml version="1.0" encoding="utf-8"?>
<p:tagLst xmlns:a="http://schemas.openxmlformats.org/drawingml/2006/main" xmlns:r="http://schemas.openxmlformats.org/officeDocument/2006/relationships" xmlns:p="http://schemas.openxmlformats.org/presentationml/2006/main">
  <p:tag name="ORIGINALHEIGHT" val="6,0625"/>
  <p:tag name="ORIGINALWIDTH" val="0,2187598"/>
  <p:tag name="EMFCHILD" val="True"/>
</p:tagLst>
</file>

<file path=ppt/tags/tag602.xml><?xml version="1.0" encoding="utf-8"?>
<p:tagLst xmlns:a="http://schemas.openxmlformats.org/drawingml/2006/main" xmlns:r="http://schemas.openxmlformats.org/officeDocument/2006/relationships" xmlns:p="http://schemas.openxmlformats.org/presentationml/2006/main">
  <p:tag name="ORIGINALHEIGHT" val="4,6875"/>
  <p:tag name="ORIGINALWIDTH" val="3,21876"/>
  <p:tag name="EMFCHILD" val="True"/>
</p:tagLst>
</file>

<file path=ppt/tags/tag603.xml><?xml version="1.0" encoding="utf-8"?>
<p:tagLst xmlns:a="http://schemas.openxmlformats.org/drawingml/2006/main" xmlns:r="http://schemas.openxmlformats.org/officeDocument/2006/relationships" xmlns:p="http://schemas.openxmlformats.org/presentationml/2006/main">
  <p:tag name="ORIGINALHEIGHT" val="2,6875"/>
  <p:tag name="ORIGINALWIDTH" val="1,71876"/>
  <p:tag name="EMFCHILD" val="True"/>
</p:tagLst>
</file>

<file path=ppt/tags/tag604.xml><?xml version="1.0" encoding="utf-8"?>
<p:tagLst xmlns:a="http://schemas.openxmlformats.org/drawingml/2006/main" xmlns:r="http://schemas.openxmlformats.org/officeDocument/2006/relationships" xmlns:p="http://schemas.openxmlformats.org/presentationml/2006/main">
  <p:tag name="ORIGINALHEIGHT" val="6,575007"/>
  <p:tag name="ORIGINALWIDTH" val="24,85"/>
  <p:tag name="LATEXADDIN" val="\documentclass{article}&#10;\usepackage{amsfonts}&#10;\usepackage{amssymb}&#10;\usepackage{amsmath}&#10;\usepackage{mathtools}&#10;\usepackage{physics}&#10;\pagestyle{empty}&#10;\begin{document}&#10;&#10;\begin{align*}&#10;\vb*{\tau}_g = \vb{g}(\vb{q}_d)&#10;\end{align*}&#10;&#10;&#10;\end{document}"/>
  <p:tag name="IGUANATEXSIZE" val="50"/>
  <p:tag name="IGUANATEXCURSOR" val="131"/>
  <p:tag name="TRANSPARENCY" val="True"/>
  <p:tag name="FILENAME" val=""/>
  <p:tag name="LATEXENGINEID" val="1"/>
  <p:tag name="TEMPFOLDER" val="C:\Temp\"/>
  <p:tag name="LATEXFORMHEIGHT" val="312"/>
  <p:tag name="LATEXFORMWIDTH" val="384"/>
  <p:tag name="LATEXFORMWRAP" val="True"/>
  <p:tag name="BITMAPVECTOR" val="1"/>
</p:tagLst>
</file>

<file path=ppt/tags/tag605.xml><?xml version="1.0" encoding="utf-8"?>
<p:tagLst xmlns:a="http://schemas.openxmlformats.org/drawingml/2006/main" xmlns:r="http://schemas.openxmlformats.org/officeDocument/2006/relationships" xmlns:p="http://schemas.openxmlformats.org/presentationml/2006/main">
  <p:tag name="ORIGINALHEIGHT" val="6,425008"/>
  <p:tag name="ORIGINALWIDTH" val="38,82501"/>
  <p:tag name="LATEXADDIN" val="\documentclass{article}&#10;\usepackage{amsfonts}&#10;\usepackage{amssymb}&#10;\usepackage{amsmath}&#10;\usepackage{mathtools}&#10;\usepackage{physics}&#10;\pagestyle{empty}&#10;\begin{document}&#10;&#10;\begin{align*}&#10;\vb*{\tau}^* = \vb*{\tau}^*_{MPC} + \vb*{\tau}_g&#10;\end{align*}&#10;&#10;\end{document}"/>
  <p:tag name="IGUANATEXSIZE" val="50"/>
  <p:tag name="IGUANATEXCURSOR" val="216"/>
  <p:tag name="TRANSPARENCY" val="True"/>
  <p:tag name="FILENAME" val=""/>
  <p:tag name="LATEXENGINEID" val="1"/>
  <p:tag name="TEMPFOLDER" val="C:\Temp\"/>
  <p:tag name="LATEXFORMHEIGHT" val="312"/>
  <p:tag name="LATEXFORMWIDTH" val="384"/>
  <p:tag name="LATEXFORMWRAP" val="True"/>
  <p:tag name="BITMAPVECTOR" val="1"/>
</p:tagLst>
</file>

<file path=ppt/tags/tag606.xml><?xml version="1.0" encoding="utf-8"?>
<p:tagLst xmlns:a="http://schemas.openxmlformats.org/drawingml/2006/main" xmlns:r="http://schemas.openxmlformats.org/officeDocument/2006/relationships" xmlns:p="http://schemas.openxmlformats.org/presentationml/2006/main">
  <p:tag name="ORIGINALHEIGHT" val="6,575007"/>
  <p:tag name="ORIGINALWIDTH" val="74,1"/>
  <p:tag name="LATEXADDIN" val="\documentclass{article}&#10;\usepackage{amsfonts}&#10;\usepackage{amssymb}&#10;\usepackage{amsmath}&#10;\usepackage{mathtools}&#10;\usepackage{physics}&#10;\pagestyle{empty}&#10;\begin{document}&#10;&#10;\begin{align*}&#10;\vb{\hat{x}}(i+1) = f(\vb{\hat{x}}(i), \vb*{\tau}_{MPC}^*(i) + \vb*{\tau}_g)&#10;\end{align*}&#10;&#10;\end{document}"/>
  <p:tag name="IGUANATEXSIZE" val="50"/>
  <p:tag name="IGUANATEXCURSOR" val="0"/>
  <p:tag name="TRANSPARENCY" val="True"/>
  <p:tag name="FILENAME" val=""/>
  <p:tag name="LATEXENGINEID" val="1"/>
  <p:tag name="TEMPFOLDER" val="C:\Temp\"/>
  <p:tag name="LATEXFORMHEIGHT" val="312"/>
  <p:tag name="LATEXFORMWIDTH" val="384"/>
  <p:tag name="LATEXFORMWRAP" val="True"/>
  <p:tag name="BITMAPVECTOR" val="1"/>
</p:tagLst>
</file>

<file path=ppt/tags/tag607.xml><?xml version="1.0" encoding="utf-8"?>
<p:tagLst xmlns:a="http://schemas.openxmlformats.org/drawingml/2006/main" xmlns:r="http://schemas.openxmlformats.org/officeDocument/2006/relationships" xmlns:p="http://schemas.openxmlformats.org/presentationml/2006/main">
  <p:tag name="ORIGINALHEIGHT" val="1,05"/>
  <p:tag name="ORIGINALWIDTH" val="1,6"/>
  <p:tag name="LATEXADDIN" val="\documentclass{article}&#10;\usepackage{amsfonts}&#10;\usepackage{amssymb}&#10;\usepackage{amsmath}&#10;\usepackage{mathtools}&#10;\usepackage{physics}&#10;\pagestyle{empty}&#10;\begin{document}&#10;&#10;\begin{align*}&#10;\vb{\hat{x}}(i+1) = f(\vb{\hat{x}}(i), \vb*{\tau}_{MPC}^*(i) + \vb*{\tau}_g)&#10;\end{align*}&#10;&#10;\end{document}"/>
  <p:tag name="IGUANATEXSIZE" val="50"/>
  <p:tag name="IGUANATEXCURSOR" val="0"/>
  <p:tag name="TRANSPARENCY" val="True"/>
  <p:tag name="FILENAME" val=""/>
  <p:tag name="LATEXENGINEID" val="1"/>
  <p:tag name="TEMPFOLDER" val="C:\Temp\"/>
  <p:tag name="LATEXFORMHEIGHT" val="312"/>
  <p:tag name="LATEXFORMWIDTH" val="384"/>
  <p:tag name="LATEXFORMWRAP" val="True"/>
  <p:tag name="BITMAPVECTOR" val="1"/>
  <p:tag name="EMFCHILD" val="True"/>
</p:tagLst>
</file>

<file path=ppt/tags/tag608.xml><?xml version="1.0" encoding="utf-8"?>
<p:tagLst xmlns:a="http://schemas.openxmlformats.org/drawingml/2006/main" xmlns:r="http://schemas.openxmlformats.org/officeDocument/2006/relationships" xmlns:p="http://schemas.openxmlformats.org/presentationml/2006/main">
  <p:tag name="ORIGINALHEIGHT" val="2,825008"/>
  <p:tag name="ORIGINALWIDTH" val="2,875008"/>
  <p:tag name="EMFCHILD" val="True"/>
</p:tagLst>
</file>

<file path=ppt/tags/tag609.xml><?xml version="1.0" encoding="utf-8"?>
<p:tagLst xmlns:a="http://schemas.openxmlformats.org/drawingml/2006/main" xmlns:r="http://schemas.openxmlformats.org/officeDocument/2006/relationships" xmlns:p="http://schemas.openxmlformats.org/presentationml/2006/main">
  <p:tag name="ORIGINALHEIGHT" val="6,3"/>
  <p:tag name="ORIGINALWIDTH" val="1,175008"/>
  <p:tag name="EMFCHILD" val="True"/>
</p:tagLst>
</file>

<file path=ppt/tags/tag61.xml><?xml version="1.0" encoding="utf-8"?>
<p:tagLst xmlns:a="http://schemas.openxmlformats.org/drawingml/2006/main" xmlns:r="http://schemas.openxmlformats.org/officeDocument/2006/relationships" xmlns:p="http://schemas.openxmlformats.org/presentationml/2006/main">
  <p:tag name="ORIGINALHEIGHT" val="1,774992"/>
  <p:tag name="ORIGINALWIDTH" val="0,9"/>
  <p:tag name="EMFCHILD" val="True"/>
</p:tagLst>
</file>

<file path=ppt/tags/tag610.xml><?xml version="1.0" encoding="utf-8"?>
<p:tagLst xmlns:a="http://schemas.openxmlformats.org/drawingml/2006/main" xmlns:r="http://schemas.openxmlformats.org/officeDocument/2006/relationships" xmlns:p="http://schemas.openxmlformats.org/presentationml/2006/main">
  <p:tag name="ORIGINALHEIGHT" val="4,225008"/>
  <p:tag name="ORIGINALWIDTH" val="1,35"/>
  <p:tag name="EMFCHILD" val="True"/>
</p:tagLst>
</file>

<file path=ppt/tags/tag611.xml><?xml version="1.0" encoding="utf-8"?>
<p:tagLst xmlns:a="http://schemas.openxmlformats.org/drawingml/2006/main" xmlns:r="http://schemas.openxmlformats.org/officeDocument/2006/relationships" xmlns:p="http://schemas.openxmlformats.org/presentationml/2006/main">
  <p:tag name="ORIGINALHEIGHT" val="4,2"/>
  <p:tag name="ORIGINALWIDTH" val="3,4"/>
  <p:tag name="EMFCHILD" val="True"/>
</p:tagLst>
</file>

<file path=ppt/tags/tag612.xml><?xml version="1.0" encoding="utf-8"?>
<p:tagLst xmlns:a="http://schemas.openxmlformats.org/drawingml/2006/main" xmlns:r="http://schemas.openxmlformats.org/officeDocument/2006/relationships" xmlns:p="http://schemas.openxmlformats.org/presentationml/2006/main">
  <p:tag name="ORIGINALHEIGHT" val="4,225008"/>
  <p:tag name="ORIGINALWIDTH" val="1,675008"/>
  <p:tag name="EMFCHILD" val="True"/>
</p:tagLst>
</file>

<file path=ppt/tags/tag613.xml><?xml version="1.0" encoding="utf-8"?>
<p:tagLst xmlns:a="http://schemas.openxmlformats.org/drawingml/2006/main" xmlns:r="http://schemas.openxmlformats.org/officeDocument/2006/relationships" xmlns:p="http://schemas.openxmlformats.org/presentationml/2006/main">
  <p:tag name="ORIGINALHEIGHT" val="6,3"/>
  <p:tag name="ORIGINALWIDTH" val="1,175008"/>
  <p:tag name="EMFCHILD" val="True"/>
</p:tagLst>
</file>

<file path=ppt/tags/tag614.xml><?xml version="1.0" encoding="utf-8"?>
<p:tagLst xmlns:a="http://schemas.openxmlformats.org/drawingml/2006/main" xmlns:r="http://schemas.openxmlformats.org/officeDocument/2006/relationships" xmlns:p="http://schemas.openxmlformats.org/presentationml/2006/main">
  <p:tag name="ORIGINALHEIGHT" val="1,475008"/>
  <p:tag name="ORIGINALWIDTH" val="3,425008"/>
  <p:tag name="EMFCHILD" val="True"/>
</p:tagLst>
</file>

<file path=ppt/tags/tag615.xml><?xml version="1.0" encoding="utf-8"?>
<p:tagLst xmlns:a="http://schemas.openxmlformats.org/drawingml/2006/main" xmlns:r="http://schemas.openxmlformats.org/officeDocument/2006/relationships" xmlns:p="http://schemas.openxmlformats.org/presentationml/2006/main">
  <p:tag name="ORIGINALHEIGHT" val="5,725008"/>
  <p:tag name="ORIGINALWIDTH" val="2,55"/>
  <p:tag name="EMFCHILD" val="True"/>
</p:tagLst>
</file>

<file path=ppt/tags/tag616.xml><?xml version="1.0" encoding="utf-8"?>
<p:tagLst xmlns:a="http://schemas.openxmlformats.org/drawingml/2006/main" xmlns:r="http://schemas.openxmlformats.org/officeDocument/2006/relationships" xmlns:p="http://schemas.openxmlformats.org/presentationml/2006/main">
  <p:tag name="ORIGINALHEIGHT" val="6,3"/>
  <p:tag name="ORIGINALWIDTH" val="1,175008"/>
  <p:tag name="EMFCHILD" val="True"/>
</p:tagLst>
</file>

<file path=ppt/tags/tag617.xml><?xml version="1.0" encoding="utf-8"?>
<p:tagLst xmlns:a="http://schemas.openxmlformats.org/drawingml/2006/main" xmlns:r="http://schemas.openxmlformats.org/officeDocument/2006/relationships" xmlns:p="http://schemas.openxmlformats.org/presentationml/2006/main">
  <p:tag name="ORIGINALHEIGHT" val="1,05"/>
  <p:tag name="ORIGINALWIDTH" val="1,625008"/>
  <p:tag name="EMFCHILD" val="True"/>
</p:tagLst>
</file>

<file path=ppt/tags/tag618.xml><?xml version="1.0" encoding="utf-8"?>
<p:tagLst xmlns:a="http://schemas.openxmlformats.org/drawingml/2006/main" xmlns:r="http://schemas.openxmlformats.org/officeDocument/2006/relationships" xmlns:p="http://schemas.openxmlformats.org/presentationml/2006/main">
  <p:tag name="ORIGINALHEIGHT" val="2,825008"/>
  <p:tag name="ORIGINALWIDTH" val="2,9"/>
  <p:tag name="EMFCHILD" val="True"/>
</p:tagLst>
</file>

<file path=ppt/tags/tag619.xml><?xml version="1.0" encoding="utf-8"?>
<p:tagLst xmlns:a="http://schemas.openxmlformats.org/drawingml/2006/main" xmlns:r="http://schemas.openxmlformats.org/officeDocument/2006/relationships" xmlns:p="http://schemas.openxmlformats.org/presentationml/2006/main">
  <p:tag name="ORIGINALHEIGHT" val="6,3"/>
  <p:tag name="ORIGINALWIDTH" val="1,175008"/>
  <p:tag name="EMFCHILD" val="True"/>
</p:tagLst>
</file>

<file path=ppt/tags/tag62.xml><?xml version="1.0" encoding="utf-8"?>
<p:tagLst xmlns:a="http://schemas.openxmlformats.org/drawingml/2006/main" xmlns:r="http://schemas.openxmlformats.org/officeDocument/2006/relationships" xmlns:p="http://schemas.openxmlformats.org/presentationml/2006/main">
  <p:tag name="ORIGINALHEIGHT" val="3,624992"/>
  <p:tag name="ORIGINALWIDTH" val="1,9"/>
  <p:tag name="EMFCHILD" val="True"/>
</p:tagLst>
</file>

<file path=ppt/tags/tag620.xml><?xml version="1.0" encoding="utf-8"?>
<p:tagLst xmlns:a="http://schemas.openxmlformats.org/drawingml/2006/main" xmlns:r="http://schemas.openxmlformats.org/officeDocument/2006/relationships" xmlns:p="http://schemas.openxmlformats.org/presentationml/2006/main">
  <p:tag name="ORIGINALHEIGHT" val="4,225008"/>
  <p:tag name="ORIGINALWIDTH" val="1,35"/>
  <p:tag name="EMFCHILD" val="True"/>
</p:tagLst>
</file>

<file path=ppt/tags/tag621.xml><?xml version="1.0" encoding="utf-8"?>
<p:tagLst xmlns:a="http://schemas.openxmlformats.org/drawingml/2006/main" xmlns:r="http://schemas.openxmlformats.org/officeDocument/2006/relationships" xmlns:p="http://schemas.openxmlformats.org/presentationml/2006/main">
  <p:tag name="ORIGINALHEIGHT" val="6,3"/>
  <p:tag name="ORIGINALWIDTH" val="1,175008"/>
  <p:tag name="EMFCHILD" val="True"/>
</p:tagLst>
</file>

<file path=ppt/tags/tag622.xml><?xml version="1.0" encoding="utf-8"?>
<p:tagLst xmlns:a="http://schemas.openxmlformats.org/drawingml/2006/main" xmlns:r="http://schemas.openxmlformats.org/officeDocument/2006/relationships" xmlns:p="http://schemas.openxmlformats.org/presentationml/2006/main">
  <p:tag name="ORIGINALHEIGHT" val="1,875008"/>
  <p:tag name="ORIGINALWIDTH" val="0,6"/>
  <p:tag name="EMFCHILD" val="True"/>
</p:tagLst>
</file>

<file path=ppt/tags/tag623.xml><?xml version="1.0" encoding="utf-8"?>
<p:tagLst xmlns:a="http://schemas.openxmlformats.org/drawingml/2006/main" xmlns:r="http://schemas.openxmlformats.org/officeDocument/2006/relationships" xmlns:p="http://schemas.openxmlformats.org/presentationml/2006/main">
  <p:tag name="ORIGINALHEIGHT" val="2,9"/>
  <p:tag name="ORIGINALWIDTH" val="2,95"/>
  <p:tag name="EMFCHILD" val="True"/>
</p:tagLst>
</file>

<file path=ppt/tags/tag624.xml><?xml version="1.0" encoding="utf-8"?>
<p:tagLst xmlns:a="http://schemas.openxmlformats.org/drawingml/2006/main" xmlns:r="http://schemas.openxmlformats.org/officeDocument/2006/relationships" xmlns:p="http://schemas.openxmlformats.org/presentationml/2006/main">
  <p:tag name="ORIGINALHEIGHT" val="1,875008"/>
  <p:tag name="ORIGINALWIDTH" val="1,45"/>
  <p:tag name="EMFCHILD" val="True"/>
</p:tagLst>
</file>

<file path=ppt/tags/tag625.xml><?xml version="1.0" encoding="utf-8"?>
<p:tagLst xmlns:a="http://schemas.openxmlformats.org/drawingml/2006/main" xmlns:r="http://schemas.openxmlformats.org/officeDocument/2006/relationships" xmlns:p="http://schemas.openxmlformats.org/presentationml/2006/main">
  <p:tag name="ORIGINALHEIGHT" val="3,025008"/>
  <p:tag name="ORIGINALWIDTH" val="3,825008"/>
  <p:tag name="EMFCHILD" val="True"/>
</p:tagLst>
</file>

<file path=ppt/tags/tag626.xml><?xml version="1.0" encoding="utf-8"?>
<p:tagLst xmlns:a="http://schemas.openxmlformats.org/drawingml/2006/main" xmlns:r="http://schemas.openxmlformats.org/officeDocument/2006/relationships" xmlns:p="http://schemas.openxmlformats.org/presentationml/2006/main">
  <p:tag name="ORIGINALHEIGHT" val="3,025008"/>
  <p:tag name="ORIGINALWIDTH" val="2,75"/>
  <p:tag name="EMFCHILD" val="True"/>
</p:tagLst>
</file>

<file path=ppt/tags/tag627.xml><?xml version="1.0" encoding="utf-8"?>
<p:tagLst xmlns:a="http://schemas.openxmlformats.org/drawingml/2006/main" xmlns:r="http://schemas.openxmlformats.org/officeDocument/2006/relationships" xmlns:p="http://schemas.openxmlformats.org/presentationml/2006/main">
  <p:tag name="ORIGINALHEIGHT" val="3,175008"/>
  <p:tag name="ORIGINALWIDTH" val="2,775008"/>
  <p:tag name="EMFCHILD" val="True"/>
</p:tagLst>
</file>

<file path=ppt/tags/tag628.xml><?xml version="1.0" encoding="utf-8"?>
<p:tagLst xmlns:a="http://schemas.openxmlformats.org/drawingml/2006/main" xmlns:r="http://schemas.openxmlformats.org/officeDocument/2006/relationships" xmlns:p="http://schemas.openxmlformats.org/presentationml/2006/main">
  <p:tag name="ORIGINALHEIGHT" val="6,3"/>
  <p:tag name="ORIGINALWIDTH" val="1,175008"/>
  <p:tag name="EMFCHILD" val="True"/>
</p:tagLst>
</file>

<file path=ppt/tags/tag629.xml><?xml version="1.0" encoding="utf-8"?>
<p:tagLst xmlns:a="http://schemas.openxmlformats.org/drawingml/2006/main" xmlns:r="http://schemas.openxmlformats.org/officeDocument/2006/relationships" xmlns:p="http://schemas.openxmlformats.org/presentationml/2006/main">
  <p:tag name="ORIGINALHEIGHT" val="4,225008"/>
  <p:tag name="ORIGINALWIDTH" val="1,35"/>
  <p:tag name="EMFCHILD" val="True"/>
</p:tagLst>
</file>

<file path=ppt/tags/tag63.xml><?xml version="1.0" encoding="utf-8"?>
<p:tagLst xmlns:a="http://schemas.openxmlformats.org/drawingml/2006/main" xmlns:r="http://schemas.openxmlformats.org/officeDocument/2006/relationships" xmlns:p="http://schemas.openxmlformats.org/presentationml/2006/main">
  <p:tag name="ORIGINALHEIGHT" val="1,674992"/>
  <p:tag name="ORIGINALWIDTH" val="1,675008"/>
  <p:tag name="EMFCHILD" val="True"/>
</p:tagLst>
</file>

<file path=ppt/tags/tag630.xml><?xml version="1.0" encoding="utf-8"?>
<p:tagLst xmlns:a="http://schemas.openxmlformats.org/drawingml/2006/main" xmlns:r="http://schemas.openxmlformats.org/officeDocument/2006/relationships" xmlns:p="http://schemas.openxmlformats.org/presentationml/2006/main">
  <p:tag name="ORIGINALHEIGHT" val="6,3"/>
  <p:tag name="ORIGINALWIDTH" val="1,2"/>
  <p:tag name="EMFCHILD" val="True"/>
</p:tagLst>
</file>

<file path=ppt/tags/tag631.xml><?xml version="1.0" encoding="utf-8"?>
<p:tagLst xmlns:a="http://schemas.openxmlformats.org/drawingml/2006/main" xmlns:r="http://schemas.openxmlformats.org/officeDocument/2006/relationships" xmlns:p="http://schemas.openxmlformats.org/presentationml/2006/main">
  <p:tag name="ORIGINALHEIGHT" val="4,2"/>
  <p:tag name="ORIGINALWIDTH" val="3,425008"/>
  <p:tag name="EMFCHILD" val="True"/>
</p:tagLst>
</file>

<file path=ppt/tags/tag632.xml><?xml version="1.0" encoding="utf-8"?>
<p:tagLst xmlns:a="http://schemas.openxmlformats.org/drawingml/2006/main" xmlns:r="http://schemas.openxmlformats.org/officeDocument/2006/relationships" xmlns:p="http://schemas.openxmlformats.org/presentationml/2006/main">
  <p:tag name="ORIGINALHEIGHT" val="2,9"/>
  <p:tag name="ORIGINALWIDTH" val="2,95"/>
  <p:tag name="EMFCHILD" val="True"/>
</p:tagLst>
</file>

<file path=ppt/tags/tag633.xml><?xml version="1.0" encoding="utf-8"?>
<p:tagLst xmlns:a="http://schemas.openxmlformats.org/drawingml/2006/main" xmlns:r="http://schemas.openxmlformats.org/officeDocument/2006/relationships" xmlns:p="http://schemas.openxmlformats.org/presentationml/2006/main">
  <p:tag name="ORIGINALHEIGHT" val="2,825008"/>
  <p:tag name="ORIGINALWIDTH" val="1,775008"/>
  <p:tag name="EMFCHILD" val="True"/>
</p:tagLst>
</file>

<file path=ppt/tags/tag634.xml><?xml version="1.0" encoding="utf-8"?>
<p:tagLst xmlns:a="http://schemas.openxmlformats.org/drawingml/2006/main" xmlns:r="http://schemas.openxmlformats.org/officeDocument/2006/relationships" xmlns:p="http://schemas.openxmlformats.org/presentationml/2006/main">
  <p:tag name="ORIGINALHEIGHT" val="6,3"/>
  <p:tag name="ORIGINALWIDTH" val="1,2"/>
  <p:tag name="EMFCHILD" val="True"/>
</p:tagLst>
</file>

<file path=ppt/tags/tag635.xml><?xml version="1.0" encoding="utf-8"?>
<p:tagLst xmlns:a="http://schemas.openxmlformats.org/drawingml/2006/main" xmlns:r="http://schemas.openxmlformats.org/officeDocument/2006/relationships" xmlns:p="http://schemas.openxmlformats.org/presentationml/2006/main">
  <p:tag name="ORIGINALHEIGHT" val="2,85"/>
  <p:tag name="ORIGINALWIDTH" val="3"/>
  <p:tag name="LATEXADDIN" val="\documentclass{article}&#10;\usepackage{amsfonts}&#10;\usepackage{amssymb}&#10;\usepackage{amsmath}&#10;\usepackage{mathtools}&#10;\usepackage{physics}&#10;\pagestyle{empty}&#10;\begin{document}&#10;&#10;\begin{align*}&#10;\vb*{\tau}^* = \vb*{\tau}^*_{MPC} + \vb*{\tau}_g&#10;\end{align*}&#10;&#10;\end{document}"/>
  <p:tag name="IGUANATEXSIZE" val="50"/>
  <p:tag name="IGUANATEXCURSOR" val="216"/>
  <p:tag name="TRANSPARENCY" val="True"/>
  <p:tag name="FILENAME" val=""/>
  <p:tag name="LATEXENGINEID" val="1"/>
  <p:tag name="TEMPFOLDER" val="C:\Temp\"/>
  <p:tag name="LATEXFORMHEIGHT" val="312"/>
  <p:tag name="LATEXFORMWIDTH" val="384"/>
  <p:tag name="LATEXFORMWRAP" val="True"/>
  <p:tag name="BITMAPVECTOR" val="1"/>
  <p:tag name="EMFCHILD" val="True"/>
</p:tagLst>
</file>

<file path=ppt/tags/tag636.xml><?xml version="1.0" encoding="utf-8"?>
<p:tagLst xmlns:a="http://schemas.openxmlformats.org/drawingml/2006/main" xmlns:r="http://schemas.openxmlformats.org/officeDocument/2006/relationships" xmlns:p="http://schemas.openxmlformats.org/presentationml/2006/main">
  <p:tag name="ORIGINALHEIGHT" val="1,875008"/>
  <p:tag name="ORIGINALWIDTH" val="1,5"/>
  <p:tag name="EMFCHILD" val="True"/>
</p:tagLst>
</file>

<file path=ppt/tags/tag637.xml><?xml version="1.0" encoding="utf-8"?>
<p:tagLst xmlns:a="http://schemas.openxmlformats.org/drawingml/2006/main" xmlns:r="http://schemas.openxmlformats.org/officeDocument/2006/relationships" xmlns:p="http://schemas.openxmlformats.org/presentationml/2006/main">
  <p:tag name="ORIGINALHEIGHT" val="1,45"/>
  <p:tag name="ORIGINALWIDTH" val="3,45"/>
  <p:tag name="EMFCHILD" val="True"/>
</p:tagLst>
</file>

<file path=ppt/tags/tag638.xml><?xml version="1.0" encoding="utf-8"?>
<p:tagLst xmlns:a="http://schemas.openxmlformats.org/drawingml/2006/main" xmlns:r="http://schemas.openxmlformats.org/officeDocument/2006/relationships" xmlns:p="http://schemas.openxmlformats.org/presentationml/2006/main">
  <p:tag name="ORIGINALHEIGHT" val="2,85"/>
  <p:tag name="ORIGINALWIDTH" val="3"/>
  <p:tag name="EMFCHILD" val="True"/>
</p:tagLst>
</file>

<file path=ppt/tags/tag639.xml><?xml version="1.0" encoding="utf-8"?>
<p:tagLst xmlns:a="http://schemas.openxmlformats.org/drawingml/2006/main" xmlns:r="http://schemas.openxmlformats.org/officeDocument/2006/relationships" xmlns:p="http://schemas.openxmlformats.org/presentationml/2006/main">
  <p:tag name="ORIGINALHEIGHT" val="1,875008"/>
  <p:tag name="ORIGINALWIDTH" val="1,5"/>
  <p:tag name="EMFCHILD" val="True"/>
</p:tagLst>
</file>

<file path=ppt/tags/tag64.xml><?xml version="1.0" encoding="utf-8"?>
<p:tagLst xmlns:a="http://schemas.openxmlformats.org/drawingml/2006/main" xmlns:r="http://schemas.openxmlformats.org/officeDocument/2006/relationships" xmlns:p="http://schemas.openxmlformats.org/presentationml/2006/main">
  <p:tag name="ORIGINALHEIGHT" val="1,774992"/>
  <p:tag name="ORIGINALWIDTH" val="0,8750079"/>
  <p:tag name="EMFCHILD" val="True"/>
</p:tagLst>
</file>

<file path=ppt/tags/tag640.xml><?xml version="1.0" encoding="utf-8"?>
<p:tagLst xmlns:a="http://schemas.openxmlformats.org/drawingml/2006/main" xmlns:r="http://schemas.openxmlformats.org/officeDocument/2006/relationships" xmlns:p="http://schemas.openxmlformats.org/presentationml/2006/main">
  <p:tag name="ORIGINALHEIGHT" val="2,975008"/>
  <p:tag name="ORIGINALWIDTH" val="3,9"/>
  <p:tag name="EMFCHILD" val="True"/>
</p:tagLst>
</file>

<file path=ppt/tags/tag641.xml><?xml version="1.0" encoding="utf-8"?>
<p:tagLst xmlns:a="http://schemas.openxmlformats.org/drawingml/2006/main" xmlns:r="http://schemas.openxmlformats.org/officeDocument/2006/relationships" xmlns:p="http://schemas.openxmlformats.org/presentationml/2006/main">
  <p:tag name="ORIGINALHEIGHT" val="2,975008"/>
  <p:tag name="ORIGINALWIDTH" val="2,8"/>
  <p:tag name="EMFCHILD" val="True"/>
</p:tagLst>
</file>

<file path=ppt/tags/tag642.xml><?xml version="1.0" encoding="utf-8"?>
<p:tagLst xmlns:a="http://schemas.openxmlformats.org/drawingml/2006/main" xmlns:r="http://schemas.openxmlformats.org/officeDocument/2006/relationships" xmlns:p="http://schemas.openxmlformats.org/presentationml/2006/main">
  <p:tag name="ORIGINALHEIGHT" val="3,15"/>
  <p:tag name="ORIGINALWIDTH" val="2,825008"/>
  <p:tag name="EMFCHILD" val="True"/>
</p:tagLst>
</file>

<file path=ppt/tags/tag643.xml><?xml version="1.0" encoding="utf-8"?>
<p:tagLst xmlns:a="http://schemas.openxmlformats.org/drawingml/2006/main" xmlns:r="http://schemas.openxmlformats.org/officeDocument/2006/relationships" xmlns:p="http://schemas.openxmlformats.org/presentationml/2006/main">
  <p:tag name="ORIGINALHEIGHT" val="4,15"/>
  <p:tag name="ORIGINALWIDTH" val="3,45"/>
  <p:tag name="EMFCHILD" val="True"/>
</p:tagLst>
</file>

<file path=ppt/tags/tag644.xml><?xml version="1.0" encoding="utf-8"?>
<p:tagLst xmlns:a="http://schemas.openxmlformats.org/drawingml/2006/main" xmlns:r="http://schemas.openxmlformats.org/officeDocument/2006/relationships" xmlns:p="http://schemas.openxmlformats.org/presentationml/2006/main">
  <p:tag name="ORIGINALHEIGHT" val="2,85"/>
  <p:tag name="ORIGINALWIDTH" val="2,975008"/>
  <p:tag name="EMFCHILD" val="True"/>
</p:tagLst>
</file>

<file path=ppt/tags/tag645.xml><?xml version="1.0" encoding="utf-8"?>
<p:tagLst xmlns:a="http://schemas.openxmlformats.org/drawingml/2006/main" xmlns:r="http://schemas.openxmlformats.org/officeDocument/2006/relationships" xmlns:p="http://schemas.openxmlformats.org/presentationml/2006/main">
  <p:tag name="ORIGINALHEIGHT" val="2,8"/>
  <p:tag name="ORIGINALWIDTH" val="1,775008"/>
  <p:tag name="EMFCHILD" val="True"/>
</p:tagLst>
</file>

<file path=ppt/tags/tag646.xml><?xml version="1.0" encoding="utf-8"?>
<p:tagLst xmlns:a="http://schemas.openxmlformats.org/drawingml/2006/main" xmlns:r="http://schemas.openxmlformats.org/officeDocument/2006/relationships" xmlns:p="http://schemas.openxmlformats.org/presentationml/2006/main">
  <p:tag name="ORIGINALHEIGHT" val="2,9"/>
  <p:tag name="ORIGINALWIDTH" val="3"/>
  <p:tag name="LATEXADDIN" val="\documentclass{article}&#10;\usepackage{amsfonts}&#10;\usepackage{amssymb}&#10;\usepackage{amsmath}&#10;\usepackage{mathtools}&#10;\usepackage{physics}&#10;\pagestyle{empty}&#10;\begin{document}&#10;&#10;\begin{align*}&#10;\vb*{\tau}_g = \vb{g}(\vb{q}_d)&#10;\end{align*}&#10;&#10;&#10;\end{document}"/>
  <p:tag name="IGUANATEXSIZE" val="50"/>
  <p:tag name="IGUANATEXCURSOR" val="131"/>
  <p:tag name="TRANSPARENCY" val="True"/>
  <p:tag name="FILENAME" val=""/>
  <p:tag name="LATEXENGINEID" val="1"/>
  <p:tag name="TEMPFOLDER" val="C:\Temp\"/>
  <p:tag name="LATEXFORMHEIGHT" val="312"/>
  <p:tag name="LATEXFORMWIDTH" val="384"/>
  <p:tag name="LATEXFORMWRAP" val="True"/>
  <p:tag name="BITMAPVECTOR" val="1"/>
  <p:tag name="EMFCHILD" val="True"/>
</p:tagLst>
</file>

<file path=ppt/tags/tag647.xml><?xml version="1.0" encoding="utf-8"?>
<p:tagLst xmlns:a="http://schemas.openxmlformats.org/drawingml/2006/main" xmlns:r="http://schemas.openxmlformats.org/officeDocument/2006/relationships" xmlns:p="http://schemas.openxmlformats.org/presentationml/2006/main">
  <p:tag name="ORIGINALHEIGHT" val="2,825008"/>
  <p:tag name="ORIGINALWIDTH" val="1,8"/>
  <p:tag name="EMFCHILD" val="True"/>
</p:tagLst>
</file>

<file path=ppt/tags/tag648.xml><?xml version="1.0" encoding="utf-8"?>
<p:tagLst xmlns:a="http://schemas.openxmlformats.org/drawingml/2006/main" xmlns:r="http://schemas.openxmlformats.org/officeDocument/2006/relationships" xmlns:p="http://schemas.openxmlformats.org/presentationml/2006/main">
  <p:tag name="ORIGINALHEIGHT" val="1,475008"/>
  <p:tag name="ORIGINALWIDTH" val="3,475008"/>
  <p:tag name="EMFCHILD" val="True"/>
</p:tagLst>
</file>

<file path=ppt/tags/tag649.xml><?xml version="1.0" encoding="utf-8"?>
<p:tagLst xmlns:a="http://schemas.openxmlformats.org/drawingml/2006/main" xmlns:r="http://schemas.openxmlformats.org/officeDocument/2006/relationships" xmlns:p="http://schemas.openxmlformats.org/presentationml/2006/main">
  <p:tag name="ORIGINALHEIGHT" val="4,125008"/>
  <p:tag name="ORIGINALWIDTH" val="2,725008"/>
  <p:tag name="EMFCHILD" val="True"/>
</p:tagLst>
</file>

<file path=ppt/tags/tag65.xml><?xml version="1.0" encoding="utf-8"?>
<p:tagLst xmlns:a="http://schemas.openxmlformats.org/drawingml/2006/main" xmlns:r="http://schemas.openxmlformats.org/officeDocument/2006/relationships" xmlns:p="http://schemas.openxmlformats.org/presentationml/2006/main">
  <p:tag name="ORIGINALHEIGHT" val="2,45"/>
  <p:tag name="ORIGINALWIDTH" val="3,425008"/>
  <p:tag name="EMFCHILD" val="True"/>
</p:tagLst>
</file>

<file path=ppt/tags/tag650.xml><?xml version="1.0" encoding="utf-8"?>
<p:tagLst xmlns:a="http://schemas.openxmlformats.org/drawingml/2006/main" xmlns:r="http://schemas.openxmlformats.org/officeDocument/2006/relationships" xmlns:p="http://schemas.openxmlformats.org/presentationml/2006/main">
  <p:tag name="ORIGINALHEIGHT" val="6,3"/>
  <p:tag name="ORIGINALWIDTH" val="1,2"/>
  <p:tag name="EMFCHILD" val="True"/>
</p:tagLst>
</file>

<file path=ppt/tags/tag651.xml><?xml version="1.0" encoding="utf-8"?>
<p:tagLst xmlns:a="http://schemas.openxmlformats.org/drawingml/2006/main" xmlns:r="http://schemas.openxmlformats.org/officeDocument/2006/relationships" xmlns:p="http://schemas.openxmlformats.org/presentationml/2006/main">
  <p:tag name="ORIGINALHEIGHT" val="4,05"/>
  <p:tag name="ORIGINALWIDTH" val="2,95"/>
  <p:tag name="EMFCHILD" val="True"/>
</p:tagLst>
</file>

<file path=ppt/tags/tag652.xml><?xml version="1.0" encoding="utf-8"?>
<p:tagLst xmlns:a="http://schemas.openxmlformats.org/drawingml/2006/main" xmlns:r="http://schemas.openxmlformats.org/officeDocument/2006/relationships" xmlns:p="http://schemas.openxmlformats.org/presentationml/2006/main">
  <p:tag name="ORIGINALHEIGHT" val="3,1"/>
  <p:tag name="ORIGINALWIDTH" val="1,9"/>
  <p:tag name="EMFCHILD" val="True"/>
</p:tagLst>
</file>

<file path=ppt/tags/tag653.xml><?xml version="1.0" encoding="utf-8"?>
<p:tagLst xmlns:a="http://schemas.openxmlformats.org/drawingml/2006/main" xmlns:r="http://schemas.openxmlformats.org/officeDocument/2006/relationships" xmlns:p="http://schemas.openxmlformats.org/presentationml/2006/main">
  <p:tag name="ORIGINALHEIGHT" val="6,3"/>
  <p:tag name="ORIGINALWIDTH" val="1,2"/>
  <p:tag name="EMFCHILD" val="True"/>
</p:tagLst>
</file>

<file path=ppt/tags/tag654.xml><?xml version="1.0" encoding="utf-8"?>
<p:tagLst xmlns:a="http://schemas.openxmlformats.org/drawingml/2006/main" xmlns:r="http://schemas.openxmlformats.org/officeDocument/2006/relationships" xmlns:p="http://schemas.openxmlformats.org/presentationml/2006/main">
  <p:tag name="ORIGINALHEIGHT" val="4,32144"/>
  <p:tag name="ORIGINALWIDTH" val="5,357143"/>
  <p:tag name="LATEXADDIN" val="\documentclass{article}&#10;\usepackage{amsmath}&#10;\usepackage{amsfonts}&#10;\usepackage{amssymb}&#10;\usepackage{mathtools}&#10;\usepackage{physics}&#10;&#10;\pagestyle{empty}&#10;\begin{document}&#10;&#10;&#10;$X$&#10;&#10;\end{document}"/>
  <p:tag name="IGUANATEXSIZE" val="35"/>
  <p:tag name="IGUANATEXCURSOR" val="172"/>
  <p:tag name="TRANSPARENCY" val="True"/>
  <p:tag name="FILENAME" val=""/>
  <p:tag name="LATEXENGINEID" val="0"/>
  <p:tag name="TEMPFOLDER" val="C:\Temp\"/>
  <p:tag name="LATEXFORMHEIGHT" val="312"/>
  <p:tag name="LATEXFORMWIDTH" val="384"/>
  <p:tag name="LATEXFORMWRAP" val="True"/>
  <p:tag name="BITMAPVECTOR" val="1"/>
</p:tagLst>
</file>

<file path=ppt/tags/tag655.xml><?xml version="1.0" encoding="utf-8"?>
<p:tagLst xmlns:a="http://schemas.openxmlformats.org/drawingml/2006/main" xmlns:r="http://schemas.openxmlformats.org/officeDocument/2006/relationships" xmlns:p="http://schemas.openxmlformats.org/presentationml/2006/main">
  <p:tag name="ORIGINALHEIGHT" val="6"/>
  <p:tag name="ORIGINALWIDTH" val="14,10107"/>
  <p:tag name="LATEXADDIN" val="\documentclass{article}&#10;\usepackage{amsmath}&#10;\usepackage{amsfonts}&#10;\usepackage{amssymb}&#10;\usepackage{mathtools}&#10;\usepackage{physics}&#10;&#10;\pagestyle{empty}&#10;\begin{document}&#10;&#10;&#10;$p_X(x)$&#10;&#10;\end{document}"/>
  <p:tag name="IGUANATEXSIZE" val="35"/>
  <p:tag name="IGUANATEXCURSOR" val="174"/>
  <p:tag name="TRANSPARENCY" val="True"/>
  <p:tag name="FILENAME" val=""/>
  <p:tag name="LATEXENGINEID" val="0"/>
  <p:tag name="TEMPFOLDER" val="C:\Temp\"/>
  <p:tag name="LATEXFORMHEIGHT" val="312"/>
  <p:tag name="LATEXFORMWIDTH" val="384"/>
  <p:tag name="LATEXFORMWRAP" val="True"/>
  <p:tag name="BITMAPVECTOR" val="1"/>
</p:tagLst>
</file>

<file path=ppt/tags/tag656.xml><?xml version="1.0" encoding="utf-8"?>
<p:tagLst xmlns:a="http://schemas.openxmlformats.org/drawingml/2006/main" xmlns:r="http://schemas.openxmlformats.org/officeDocument/2006/relationships" xmlns:p="http://schemas.openxmlformats.org/presentationml/2006/main">
  <p:tag name="ORIGINALHEIGHT" val="6,357143"/>
  <p:tag name="ORIGINALWIDTH" val="29,5"/>
  <p:tag name="LATEXADDIN" val="\documentclass{article}&#10;\usepackage{amsmath}&#10;\usepackage{amsfonts}&#10;\usepackage{amssymb}&#10;\usepackage{mathtools}&#10;\usepackage{physics}&#10;&#10;\pagestyle{empty}&#10;\begin{document}&#10;&#10;&#10;$X \sim \mathcal{N}(\mu, \Sigma)$&#10;&#10;\end{document}"/>
  <p:tag name="IGUANATEXSIZE" val="35"/>
  <p:tag name="IGUANATEXCURSOR" val="172"/>
  <p:tag name="TRANSPARENCY" val="True"/>
  <p:tag name="FILENAME" val=""/>
  <p:tag name="LATEXENGINEID" val="0"/>
  <p:tag name="TEMPFOLDER" val="C:\Temp\"/>
  <p:tag name="LATEXFORMHEIGHT" val="312"/>
  <p:tag name="LATEXFORMWIDTH" val="384"/>
  <p:tag name="LATEXFORMWRAP" val="True"/>
  <p:tag name="BITMAPVECTOR" val="1"/>
</p:tagLst>
</file>

<file path=ppt/tags/tag657.xml><?xml version="1.0" encoding="utf-8"?>
<p:tagLst xmlns:a="http://schemas.openxmlformats.org/drawingml/2006/main" xmlns:r="http://schemas.openxmlformats.org/officeDocument/2006/relationships" xmlns:p="http://schemas.openxmlformats.org/presentationml/2006/main">
  <p:tag name="ORIGINALHEIGHT" val="6,678583"/>
  <p:tag name="ORIGINALWIDTH" val="25,03572"/>
  <p:tag name="LATEXADDIN" val="\documentclass{article}&#10;\usepackage{amsmath}&#10;\usepackage{amsfonts}&#10;\usepackage{amssymb}&#10;\usepackage{mathtools}&#10;\usepackage{physics}&#10;&#10;\pagestyle{empty}&#10;\begin{document}&#10;&#10;\begin{equation*}&#10;p_{X \mid Y} (x \mid y)&#10;\end{equation*}&#10;&#10;\end{document}"/>
  <p:tag name="IGUANATEXSIZE" val="35"/>
  <p:tag name="IGUANATEXCURSOR" val="210"/>
  <p:tag name="TRANSPARENCY" val="True"/>
  <p:tag name="FILENAME" val=""/>
  <p:tag name="LATEXENGINEID" val="0"/>
  <p:tag name="TEMPFOLDER" val="C:\Temp\"/>
  <p:tag name="LATEXFORMHEIGHT" val="312"/>
  <p:tag name="LATEXFORMWIDTH" val="384"/>
  <p:tag name="LATEXFORMWRAP" val="True"/>
  <p:tag name="BITMAPVECTOR" val="1"/>
</p:tagLst>
</file>

<file path=ppt/tags/tag658.xml><?xml version="1.0" encoding="utf-8"?>
<p:tagLst xmlns:a="http://schemas.openxmlformats.org/drawingml/2006/main" xmlns:r="http://schemas.openxmlformats.org/officeDocument/2006/relationships" xmlns:p="http://schemas.openxmlformats.org/presentationml/2006/main">
  <p:tag name="ORIGINALHEIGHT" val="12,39287"/>
  <p:tag name="ORIGINALWIDTH" val="115,1786"/>
  <p:tag name="LATEXADDIN" val="\documentclass{article}&#10;\usepackage{amsmath}&#10;\usepackage{amsfonts}&#10;\usepackage{amssymb}&#10;\usepackage{mathtools}&#10;\usepackage{physics}&#10;&#10;\pagestyle{empty}&#10;\begin{document}&#10;&#10;&#10;\begin{equation*}&#10;p_{X} (x) = \int_{Y} p_{X,Y} (x,y) \ dy = \int_{Y} p_{X \mid Y}(x \mid y) p_{Y}(y) \ dy&#10;\end{equation*}&#10;&#10;\end{document}"/>
  <p:tag name="IGUANATEXSIZE" val="35"/>
  <p:tag name="IGUANATEXCURSOR" val="275"/>
  <p:tag name="TRANSPARENCY" val="True"/>
  <p:tag name="FILENAME" val=""/>
  <p:tag name="LATEXENGINEID" val="0"/>
  <p:tag name="TEMPFOLDER" val="C:\Temp\"/>
  <p:tag name="LATEXFORMHEIGHT" val="314,4"/>
  <p:tag name="LATEXFORMWIDTH" val="384"/>
  <p:tag name="LATEXFORMWRAP" val="True"/>
  <p:tag name="BITMAPVECTOR" val="1"/>
</p:tagLst>
</file>

<file path=ppt/tags/tag659.xml><?xml version="1.0" encoding="utf-8"?>
<p:tagLst xmlns:a="http://schemas.openxmlformats.org/drawingml/2006/main" xmlns:r="http://schemas.openxmlformats.org/officeDocument/2006/relationships" xmlns:p="http://schemas.openxmlformats.org/presentationml/2006/main">
  <p:tag name="ORIGINALHEIGHT" val="3,464297"/>
  <p:tag name="ORIGINALWIDTH" val="2,678583"/>
  <p:tag name="LATEXADDIN" val="\documentclass{article}&#10;\usepackage{amsmath}&#10;\usepackage{amsfonts}&#10;\usepackage{amssymb}&#10;\usepackage{mathtools}&#10;\usepackage{physics}&#10;&#10;\pagestyle{empty}&#10;\begin{document}&#10;&#10;&#10;\begin{equation*}&#10;p_{X} (x) = \int_{Y} p_{X,Y} (x,y) \ dy = \int_{Y} p_{X \mid Y}(x \mid y) p_{Y}(y) \ dy&#10;\end{equation*}&#10;&#10;\end{document}"/>
  <p:tag name="IGUANATEXSIZE" val="35"/>
  <p:tag name="IGUANATEXCURSOR" val="275"/>
  <p:tag name="TRANSPARENCY" val="True"/>
  <p:tag name="FILENAME" val=""/>
  <p:tag name="LATEXENGINEID" val="0"/>
  <p:tag name="TEMPFOLDER" val="C:\Temp\"/>
  <p:tag name="LATEXFORMHEIGHT" val="314,4"/>
  <p:tag name="LATEXFORMWIDTH" val="384"/>
  <p:tag name="LATEXFORMWRAP" val="True"/>
  <p:tag name="BITMAPVECTOR" val="1"/>
  <p:tag name="EMFCHILD" val="True"/>
</p:tagLst>
</file>

<file path=ppt/tags/tag66.xml><?xml version="1.0" encoding="utf-8"?>
<p:tagLst xmlns:a="http://schemas.openxmlformats.org/drawingml/2006/main" xmlns:r="http://schemas.openxmlformats.org/officeDocument/2006/relationships" xmlns:p="http://schemas.openxmlformats.org/presentationml/2006/main">
  <p:tag name="ORIGINALHEIGHT" val="1,674992"/>
  <p:tag name="ORIGINALWIDTH" val="1,675008"/>
  <p:tag name="EMFCHILD" val="True"/>
</p:tagLst>
</file>

<file path=ppt/tags/tag660.xml><?xml version="1.0" encoding="utf-8"?>
<p:tagLst xmlns:a="http://schemas.openxmlformats.org/drawingml/2006/main" xmlns:r="http://schemas.openxmlformats.org/officeDocument/2006/relationships" xmlns:p="http://schemas.openxmlformats.org/presentationml/2006/main">
  <p:tag name="ORIGINALHEIGHT" val="2,607154"/>
  <p:tag name="ORIGINALWIDTH" val="3,142857"/>
  <p:tag name="EMFCHILD" val="True"/>
</p:tagLst>
</file>

<file path=ppt/tags/tag661.xml><?xml version="1.0" encoding="utf-8"?>
<p:tagLst xmlns:a="http://schemas.openxmlformats.org/drawingml/2006/main" xmlns:r="http://schemas.openxmlformats.org/officeDocument/2006/relationships" xmlns:p="http://schemas.openxmlformats.org/presentationml/2006/main">
  <p:tag name="ORIGINALHEIGHT" val="5,464297"/>
  <p:tag name="ORIGINALWIDTH" val="1,178583"/>
  <p:tag name="EMFCHILD" val="True"/>
</p:tagLst>
</file>

<file path=ppt/tags/tag662.xml><?xml version="1.0" encoding="utf-8"?>
<p:tagLst xmlns:a="http://schemas.openxmlformats.org/drawingml/2006/main" xmlns:r="http://schemas.openxmlformats.org/officeDocument/2006/relationships" xmlns:p="http://schemas.openxmlformats.org/presentationml/2006/main">
  <p:tag name="ORIGINALHEIGHT" val="2,464297"/>
  <p:tag name="ORIGINALWIDTH" val="2,535725"/>
  <p:tag name="EMFCHILD" val="True"/>
</p:tagLst>
</file>

<file path=ppt/tags/tag663.xml><?xml version="1.0" encoding="utf-8"?>
<p:tagLst xmlns:a="http://schemas.openxmlformats.org/drawingml/2006/main" xmlns:r="http://schemas.openxmlformats.org/officeDocument/2006/relationships" xmlns:p="http://schemas.openxmlformats.org/presentationml/2006/main">
  <p:tag name="ORIGINALHEIGHT" val="5,464297"/>
  <p:tag name="ORIGINALWIDTH" val="1,178583"/>
  <p:tag name="EMFCHILD" val="True"/>
</p:tagLst>
</file>

<file path=ppt/tags/tag664.xml><?xml version="1.0" encoding="utf-8"?>
<p:tagLst xmlns:a="http://schemas.openxmlformats.org/drawingml/2006/main" xmlns:r="http://schemas.openxmlformats.org/officeDocument/2006/relationships" xmlns:p="http://schemas.openxmlformats.org/presentationml/2006/main">
  <p:tag name="ORIGINALHEIGHT" val="1,250011"/>
  <p:tag name="ORIGINALWIDTH" val="3,357143"/>
  <p:tag name="EMFCHILD" val="True"/>
</p:tagLst>
</file>

<file path=ppt/tags/tag665.xml><?xml version="1.0" encoding="utf-8"?>
<p:tagLst xmlns:a="http://schemas.openxmlformats.org/drawingml/2006/main" xmlns:r="http://schemas.openxmlformats.org/officeDocument/2006/relationships" xmlns:p="http://schemas.openxmlformats.org/presentationml/2006/main">
  <p:tag name="ORIGINALHEIGHT" val="12,10715"/>
  <p:tag name="ORIGINALWIDTH" val="4,5"/>
  <p:tag name="EMFCHILD" val="True"/>
</p:tagLst>
</file>

<file path=ppt/tags/tag666.xml><?xml version="1.0" encoding="utf-8"?>
<p:tagLst xmlns:a="http://schemas.openxmlformats.org/drawingml/2006/main" xmlns:r="http://schemas.openxmlformats.org/officeDocument/2006/relationships" xmlns:p="http://schemas.openxmlformats.org/presentationml/2006/main">
  <p:tag name="ORIGINALHEIGHT" val="2,607154"/>
  <p:tag name="ORIGINALWIDTH" val="2,82144"/>
  <p:tag name="EMFCHILD" val="True"/>
</p:tagLst>
</file>

<file path=ppt/tags/tag667.xml><?xml version="1.0" encoding="utf-8"?>
<p:tagLst xmlns:a="http://schemas.openxmlformats.org/drawingml/2006/main" xmlns:r="http://schemas.openxmlformats.org/officeDocument/2006/relationships" xmlns:p="http://schemas.openxmlformats.org/presentationml/2006/main">
  <p:tag name="ORIGINALHEIGHT" val="3,464297"/>
  <p:tag name="ORIGINALWIDTH" val="2,642857"/>
  <p:tag name="EMFCHILD" val="True"/>
</p:tagLst>
</file>

<file path=ppt/tags/tag668.xml><?xml version="1.0" encoding="utf-8"?>
<p:tagLst xmlns:a="http://schemas.openxmlformats.org/drawingml/2006/main" xmlns:r="http://schemas.openxmlformats.org/officeDocument/2006/relationships" xmlns:p="http://schemas.openxmlformats.org/presentationml/2006/main">
  <p:tag name="ORIGINALHEIGHT" val="2,607154"/>
  <p:tag name="ORIGINALWIDTH" val="3,142857"/>
  <p:tag name="EMFCHILD" val="True"/>
</p:tagLst>
</file>

<file path=ppt/tags/tag669.xml><?xml version="1.0" encoding="utf-8"?>
<p:tagLst xmlns:a="http://schemas.openxmlformats.org/drawingml/2006/main" xmlns:r="http://schemas.openxmlformats.org/officeDocument/2006/relationships" xmlns:p="http://schemas.openxmlformats.org/presentationml/2006/main">
  <p:tag name="ORIGINALHEIGHT" val="1,178583"/>
  <p:tag name="ORIGINALWIDTH" val="0,464297"/>
  <p:tag name="EMFCHILD" val="True"/>
</p:tagLst>
</file>

<file path=ppt/tags/tag67.xml><?xml version="1.0" encoding="utf-8"?>
<p:tagLst xmlns:a="http://schemas.openxmlformats.org/drawingml/2006/main" xmlns:r="http://schemas.openxmlformats.org/officeDocument/2006/relationships" xmlns:p="http://schemas.openxmlformats.org/presentationml/2006/main">
  <p:tag name="ORIGINALHEIGHT" val="1,774992"/>
  <p:tag name="ORIGINALWIDTH" val="0,9"/>
  <p:tag name="EMFCHILD" val="True"/>
</p:tagLst>
</file>

<file path=ppt/tags/tag670.xml><?xml version="1.0" encoding="utf-8"?>
<p:tagLst xmlns:a="http://schemas.openxmlformats.org/drawingml/2006/main" xmlns:r="http://schemas.openxmlformats.org/officeDocument/2006/relationships" xmlns:p="http://schemas.openxmlformats.org/presentationml/2006/main">
  <p:tag name="ORIGINALHEIGHT" val="2,607154"/>
  <p:tag name="ORIGINALWIDTH" val="2,82144"/>
  <p:tag name="EMFCHILD" val="True"/>
</p:tagLst>
</file>

<file path=ppt/tags/tag671.xml><?xml version="1.0" encoding="utf-8"?>
<p:tagLst xmlns:a="http://schemas.openxmlformats.org/drawingml/2006/main" xmlns:r="http://schemas.openxmlformats.org/officeDocument/2006/relationships" xmlns:p="http://schemas.openxmlformats.org/presentationml/2006/main">
  <p:tag name="ORIGINALHEIGHT" val="5,464297"/>
  <p:tag name="ORIGINALWIDTH" val="1,178583"/>
  <p:tag name="EMFCHILD" val="True"/>
</p:tagLst>
</file>

<file path=ppt/tags/tag672.xml><?xml version="1.0" encoding="utf-8"?>
<p:tagLst xmlns:a="http://schemas.openxmlformats.org/drawingml/2006/main" xmlns:r="http://schemas.openxmlformats.org/officeDocument/2006/relationships" xmlns:p="http://schemas.openxmlformats.org/presentationml/2006/main">
  <p:tag name="ORIGINALHEIGHT" val="2,464297"/>
  <p:tag name="ORIGINALWIDTH" val="2,535725"/>
  <p:tag name="EMFCHILD" val="True"/>
</p:tagLst>
</file>

<file path=ppt/tags/tag673.xml><?xml version="1.0" encoding="utf-8"?>
<p:tagLst xmlns:a="http://schemas.openxmlformats.org/drawingml/2006/main" xmlns:r="http://schemas.openxmlformats.org/officeDocument/2006/relationships" xmlns:p="http://schemas.openxmlformats.org/presentationml/2006/main">
  <p:tag name="ORIGINALHEIGHT" val="1,607154"/>
  <p:tag name="ORIGINALWIDTH" val="0,5714286"/>
  <p:tag name="EMFCHILD" val="True"/>
</p:tagLst>
</file>

<file path=ppt/tags/tag674.xml><?xml version="1.0" encoding="utf-8"?>
<p:tagLst xmlns:a="http://schemas.openxmlformats.org/drawingml/2006/main" xmlns:r="http://schemas.openxmlformats.org/officeDocument/2006/relationships" xmlns:p="http://schemas.openxmlformats.org/presentationml/2006/main">
  <p:tag name="ORIGINALHEIGHT" val="3,535725"/>
  <p:tag name="ORIGINALWIDTH" val="2,357143"/>
  <p:tag name="EMFCHILD" val="True"/>
</p:tagLst>
</file>

<file path=ppt/tags/tag675.xml><?xml version="1.0" encoding="utf-8"?>
<p:tagLst xmlns:a="http://schemas.openxmlformats.org/drawingml/2006/main" xmlns:r="http://schemas.openxmlformats.org/officeDocument/2006/relationships" xmlns:p="http://schemas.openxmlformats.org/presentationml/2006/main">
  <p:tag name="ORIGINALHEIGHT" val="5,464297"/>
  <p:tag name="ORIGINALWIDTH" val="1,178583"/>
  <p:tag name="EMFCHILD" val="True"/>
</p:tagLst>
</file>

<file path=ppt/tags/tag676.xml><?xml version="1.0" encoding="utf-8"?>
<p:tagLst xmlns:a="http://schemas.openxmlformats.org/drawingml/2006/main" xmlns:r="http://schemas.openxmlformats.org/officeDocument/2006/relationships" xmlns:p="http://schemas.openxmlformats.org/presentationml/2006/main">
  <p:tag name="ORIGINALHEIGHT" val="3,82144"/>
  <p:tag name="ORIGINALWIDTH" val="2,428571"/>
  <p:tag name="EMFCHILD" val="True"/>
</p:tagLst>
</file>

<file path=ppt/tags/tag677.xml><?xml version="1.0" encoding="utf-8"?>
<p:tagLst xmlns:a="http://schemas.openxmlformats.org/drawingml/2006/main" xmlns:r="http://schemas.openxmlformats.org/officeDocument/2006/relationships" xmlns:p="http://schemas.openxmlformats.org/presentationml/2006/main">
  <p:tag name="ORIGINALHEIGHT" val="3,535725"/>
  <p:tag name="ORIGINALWIDTH" val="2,32144"/>
  <p:tag name="EMFCHILD" val="True"/>
</p:tagLst>
</file>

<file path=ppt/tags/tag678.xml><?xml version="1.0" encoding="utf-8"?>
<p:tagLst xmlns:a="http://schemas.openxmlformats.org/drawingml/2006/main" xmlns:r="http://schemas.openxmlformats.org/officeDocument/2006/relationships" xmlns:p="http://schemas.openxmlformats.org/presentationml/2006/main">
  <p:tag name="ORIGINALHEIGHT" val="1,250011"/>
  <p:tag name="ORIGINALWIDTH" val="3,392868"/>
  <p:tag name="EMFCHILD" val="True"/>
</p:tagLst>
</file>

<file path=ppt/tags/tag679.xml><?xml version="1.0" encoding="utf-8"?>
<p:tagLst xmlns:a="http://schemas.openxmlformats.org/drawingml/2006/main" xmlns:r="http://schemas.openxmlformats.org/officeDocument/2006/relationships" xmlns:p="http://schemas.openxmlformats.org/presentationml/2006/main">
  <p:tag name="ORIGINALHEIGHT" val="12,10715"/>
  <p:tag name="ORIGINALWIDTH" val="4,535726"/>
  <p:tag name="EMFCHILD" val="True"/>
</p:tagLst>
</file>

<file path=ppt/tags/tag68.xml><?xml version="1.0" encoding="utf-8"?>
<p:tagLst xmlns:a="http://schemas.openxmlformats.org/drawingml/2006/main" xmlns:r="http://schemas.openxmlformats.org/officeDocument/2006/relationships" xmlns:p="http://schemas.openxmlformats.org/presentationml/2006/main">
  <p:tag name="ORIGINALHEIGHT" val="1,224992"/>
  <p:tag name="ORIGINALWIDTH" val="3,4"/>
  <p:tag name="EMFCHILD" val="True"/>
</p:tagLst>
</file>

<file path=ppt/tags/tag680.xml><?xml version="1.0" encoding="utf-8"?>
<p:tagLst xmlns:a="http://schemas.openxmlformats.org/drawingml/2006/main" xmlns:r="http://schemas.openxmlformats.org/officeDocument/2006/relationships" xmlns:p="http://schemas.openxmlformats.org/presentationml/2006/main">
  <p:tag name="ORIGINALHEIGHT" val="2,607154"/>
  <p:tag name="ORIGINALWIDTH" val="2,857143"/>
  <p:tag name="EMFCHILD" val="True"/>
</p:tagLst>
</file>

<file path=ppt/tags/tag681.xml><?xml version="1.0" encoding="utf-8"?>
<p:tagLst xmlns:a="http://schemas.openxmlformats.org/drawingml/2006/main" xmlns:r="http://schemas.openxmlformats.org/officeDocument/2006/relationships" xmlns:p="http://schemas.openxmlformats.org/presentationml/2006/main">
  <p:tag name="ORIGINALHEIGHT" val="3,464297"/>
  <p:tag name="ORIGINALWIDTH" val="2,678583"/>
  <p:tag name="EMFCHILD" val="True"/>
</p:tagLst>
</file>

<file path=ppt/tags/tag682.xml><?xml version="1.0" encoding="utf-8"?>
<p:tagLst xmlns:a="http://schemas.openxmlformats.org/drawingml/2006/main" xmlns:r="http://schemas.openxmlformats.org/officeDocument/2006/relationships" xmlns:p="http://schemas.openxmlformats.org/presentationml/2006/main">
  <p:tag name="ORIGINALHEIGHT" val="2,607154"/>
  <p:tag name="ORIGINALWIDTH" val="3,142857"/>
  <p:tag name="EMFCHILD" val="True"/>
</p:tagLst>
</file>

<file path=ppt/tags/tag683.xml><?xml version="1.0" encoding="utf-8"?>
<p:tagLst xmlns:a="http://schemas.openxmlformats.org/drawingml/2006/main" xmlns:r="http://schemas.openxmlformats.org/officeDocument/2006/relationships" xmlns:p="http://schemas.openxmlformats.org/presentationml/2006/main">
  <p:tag name="ORIGINALHEIGHT" val="3,82144"/>
  <p:tag name="ORIGINALWIDTH" val="0,1785827"/>
  <p:tag name="EMFCHILD" val="True"/>
</p:tagLst>
</file>

<file path=ppt/tags/tag684.xml><?xml version="1.0" encoding="utf-8"?>
<p:tagLst xmlns:a="http://schemas.openxmlformats.org/drawingml/2006/main" xmlns:r="http://schemas.openxmlformats.org/officeDocument/2006/relationships" xmlns:p="http://schemas.openxmlformats.org/presentationml/2006/main">
  <p:tag name="ORIGINALHEIGHT" val="2,607154"/>
  <p:tag name="ORIGINALWIDTH" val="2,857143"/>
  <p:tag name="EMFCHILD" val="True"/>
</p:tagLst>
</file>

<file path=ppt/tags/tag685.xml><?xml version="1.0" encoding="utf-8"?>
<p:tagLst xmlns:a="http://schemas.openxmlformats.org/drawingml/2006/main" xmlns:r="http://schemas.openxmlformats.org/officeDocument/2006/relationships" xmlns:p="http://schemas.openxmlformats.org/presentationml/2006/main">
  <p:tag name="ORIGINALHEIGHT" val="5,464297"/>
  <p:tag name="ORIGINALWIDTH" val="1,178583"/>
  <p:tag name="EMFCHILD" val="True"/>
</p:tagLst>
</file>

<file path=ppt/tags/tag686.xml><?xml version="1.0" encoding="utf-8"?>
<p:tagLst xmlns:a="http://schemas.openxmlformats.org/drawingml/2006/main" xmlns:r="http://schemas.openxmlformats.org/officeDocument/2006/relationships" xmlns:p="http://schemas.openxmlformats.org/presentationml/2006/main">
  <p:tag name="ORIGINALHEIGHT" val="2,464297"/>
  <p:tag name="ORIGINALWIDTH" val="2,535725"/>
  <p:tag name="EMFCHILD" val="True"/>
</p:tagLst>
</file>

<file path=ppt/tags/tag687.xml><?xml version="1.0" encoding="utf-8"?>
<p:tagLst xmlns:a="http://schemas.openxmlformats.org/drawingml/2006/main" xmlns:r="http://schemas.openxmlformats.org/officeDocument/2006/relationships" xmlns:p="http://schemas.openxmlformats.org/presentationml/2006/main">
  <p:tag name="ORIGINALHEIGHT" val="5,464297"/>
  <p:tag name="ORIGINALWIDTH" val="0,1785827"/>
  <p:tag name="EMFCHILD" val="True"/>
</p:tagLst>
</file>

<file path=ppt/tags/tag688.xml><?xml version="1.0" encoding="utf-8"?>
<p:tagLst xmlns:a="http://schemas.openxmlformats.org/drawingml/2006/main" xmlns:r="http://schemas.openxmlformats.org/officeDocument/2006/relationships" xmlns:p="http://schemas.openxmlformats.org/presentationml/2006/main">
  <p:tag name="ORIGINALHEIGHT" val="3,535725"/>
  <p:tag name="ORIGINALWIDTH" val="2,32144"/>
  <p:tag name="EMFCHILD" val="True"/>
</p:tagLst>
</file>

<file path=ppt/tags/tag689.xml><?xml version="1.0" encoding="utf-8"?>
<p:tagLst xmlns:a="http://schemas.openxmlformats.org/drawingml/2006/main" xmlns:r="http://schemas.openxmlformats.org/officeDocument/2006/relationships" xmlns:p="http://schemas.openxmlformats.org/presentationml/2006/main">
  <p:tag name="ORIGINALHEIGHT" val="5,464297"/>
  <p:tag name="ORIGINALWIDTH" val="1,178583"/>
  <p:tag name="EMFCHILD" val="True"/>
</p:tagLst>
</file>

<file path=ppt/tags/tag69.xml><?xml version="1.0" encoding="utf-8"?>
<p:tagLst xmlns:a="http://schemas.openxmlformats.org/drawingml/2006/main" xmlns:r="http://schemas.openxmlformats.org/officeDocument/2006/relationships" xmlns:p="http://schemas.openxmlformats.org/presentationml/2006/main">
  <p:tag name="ORIGINALHEIGHT" val="3,524992"/>
  <p:tag name="ORIGINALWIDTH" val="1,7"/>
  <p:tag name="EMFCHILD" val="True"/>
</p:tagLst>
</file>

<file path=ppt/tags/tag690.xml><?xml version="1.0" encoding="utf-8"?>
<p:tagLst xmlns:a="http://schemas.openxmlformats.org/drawingml/2006/main" xmlns:r="http://schemas.openxmlformats.org/officeDocument/2006/relationships" xmlns:p="http://schemas.openxmlformats.org/presentationml/2006/main">
  <p:tag name="ORIGINALHEIGHT" val="3,464297"/>
  <p:tag name="ORIGINALWIDTH" val="2,678583"/>
  <p:tag name="EMFCHILD" val="True"/>
</p:tagLst>
</file>

<file path=ppt/tags/tag691.xml><?xml version="1.0" encoding="utf-8"?>
<p:tagLst xmlns:a="http://schemas.openxmlformats.org/drawingml/2006/main" xmlns:r="http://schemas.openxmlformats.org/officeDocument/2006/relationships" xmlns:p="http://schemas.openxmlformats.org/presentationml/2006/main">
  <p:tag name="ORIGINALHEIGHT" val="2,607154"/>
  <p:tag name="ORIGINALWIDTH" val="2,82144"/>
  <p:tag name="EMFCHILD" val="True"/>
</p:tagLst>
</file>

<file path=ppt/tags/tag692.xml><?xml version="1.0" encoding="utf-8"?>
<p:tagLst xmlns:a="http://schemas.openxmlformats.org/drawingml/2006/main" xmlns:r="http://schemas.openxmlformats.org/officeDocument/2006/relationships" xmlns:p="http://schemas.openxmlformats.org/presentationml/2006/main">
  <p:tag name="ORIGINALHEIGHT" val="5,464297"/>
  <p:tag name="ORIGINALWIDTH" val="1,178583"/>
  <p:tag name="EMFCHILD" val="True"/>
</p:tagLst>
</file>

<file path=ppt/tags/tag693.xml><?xml version="1.0" encoding="utf-8"?>
<p:tagLst xmlns:a="http://schemas.openxmlformats.org/drawingml/2006/main" xmlns:r="http://schemas.openxmlformats.org/officeDocument/2006/relationships" xmlns:p="http://schemas.openxmlformats.org/presentationml/2006/main">
  <p:tag name="ORIGINALHEIGHT" val="3,535725"/>
  <p:tag name="ORIGINALWIDTH" val="2,32144"/>
  <p:tag name="EMFCHILD" val="True"/>
</p:tagLst>
</file>

<file path=ppt/tags/tag694.xml><?xml version="1.0" encoding="utf-8"?>
<p:tagLst xmlns:a="http://schemas.openxmlformats.org/drawingml/2006/main" xmlns:r="http://schemas.openxmlformats.org/officeDocument/2006/relationships" xmlns:p="http://schemas.openxmlformats.org/presentationml/2006/main">
  <p:tag name="ORIGINALHEIGHT" val="5,464297"/>
  <p:tag name="ORIGINALWIDTH" val="1,178583"/>
  <p:tag name="EMFCHILD" val="True"/>
</p:tagLst>
</file>

<file path=ppt/tags/tag695.xml><?xml version="1.0" encoding="utf-8"?>
<p:tagLst xmlns:a="http://schemas.openxmlformats.org/drawingml/2006/main" xmlns:r="http://schemas.openxmlformats.org/officeDocument/2006/relationships" xmlns:p="http://schemas.openxmlformats.org/presentationml/2006/main">
  <p:tag name="ORIGINALHEIGHT" val="3,82144"/>
  <p:tag name="ORIGINALWIDTH" val="2,428571"/>
  <p:tag name="EMFCHILD" val="True"/>
</p:tagLst>
</file>

<file path=ppt/tags/tag696.xml><?xml version="1.0" encoding="utf-8"?>
<p:tagLst xmlns:a="http://schemas.openxmlformats.org/drawingml/2006/main" xmlns:r="http://schemas.openxmlformats.org/officeDocument/2006/relationships" xmlns:p="http://schemas.openxmlformats.org/presentationml/2006/main">
  <p:tag name="ORIGINALHEIGHT" val="3,535725"/>
  <p:tag name="ORIGINALWIDTH" val="2,357143"/>
  <p:tag name="EMFCHILD" val="True"/>
</p:tagLst>
</file>

<file path=ppt/tags/tag697.xml><?xml version="1.0" encoding="utf-8"?>
<p:tagLst xmlns:a="http://schemas.openxmlformats.org/drawingml/2006/main" xmlns:r="http://schemas.openxmlformats.org/officeDocument/2006/relationships" xmlns:p="http://schemas.openxmlformats.org/presentationml/2006/main">
  <p:tag name="ORIGINALHEIGHT" val="3,82144"/>
  <p:tag name="ORIGINALWIDTH" val="2,750011"/>
  <p:tag name="LATEXADDIN" val="\documentclass{article}&#10;\usepackage{amsmath}&#10;\usepackage{amsfonts}&#10;\usepackage{amssymb}&#10;\usepackage{mathtools}&#10;\usepackage{physics}&#10;&#10;\pagestyle{empty}&#10;\begin{document}&#10;&#10;\begin{equation*}&#10;p_{X \mid Y} (x \mid y)&#10;\end{equation*}&#10;&#10;\end{document}"/>
  <p:tag name="IGUANATEXSIZE" val="35"/>
  <p:tag name="IGUANATEXCURSOR" val="210"/>
  <p:tag name="TRANSPARENCY" val="True"/>
  <p:tag name="FILENAME" val=""/>
  <p:tag name="LATEXENGINEID" val="0"/>
  <p:tag name="TEMPFOLDER" val="C:\Temp\"/>
  <p:tag name="LATEXFORMHEIGHT" val="312"/>
  <p:tag name="LATEXFORMWIDTH" val="384"/>
  <p:tag name="LATEXFORMWRAP" val="True"/>
  <p:tag name="BITMAPVECTOR" val="1"/>
  <p:tag name="EMFCHILD" val="True"/>
</p:tagLst>
</file>

<file path=ppt/tags/tag698.xml><?xml version="1.0" encoding="utf-8"?>
<p:tagLst xmlns:a="http://schemas.openxmlformats.org/drawingml/2006/main" xmlns:r="http://schemas.openxmlformats.org/officeDocument/2006/relationships" xmlns:p="http://schemas.openxmlformats.org/presentationml/2006/main">
  <p:tag name="ORIGINALHEIGHT" val="2,892868"/>
  <p:tag name="ORIGINALWIDTH" val="3,250011"/>
  <p:tag name="EMFCHILD" val="True"/>
</p:tagLst>
</file>

<file path=ppt/tags/tag699.xml><?xml version="1.0" encoding="utf-8"?>
<p:tagLst xmlns:a="http://schemas.openxmlformats.org/drawingml/2006/main" xmlns:r="http://schemas.openxmlformats.org/officeDocument/2006/relationships" xmlns:p="http://schemas.openxmlformats.org/presentationml/2006/main">
  <p:tag name="ORIGINALHEIGHT" val="4,250011"/>
  <p:tag name="ORIGINALWIDTH" val="0,1785827"/>
  <p:tag name="EMFCHILD" val="True"/>
</p:tagLst>
</file>

<file path=ppt/tags/tag7.xml><?xml version="1.0" encoding="utf-8"?>
<p:tagLst xmlns:a="http://schemas.openxmlformats.org/drawingml/2006/main" xmlns:r="http://schemas.openxmlformats.org/officeDocument/2006/relationships" xmlns:p="http://schemas.openxmlformats.org/presentationml/2006/main">
  <p:tag name="ORIGINALHEIGHT" val="3,594707"/>
  <p:tag name="ORIGINALWIDTH" val="2,669112"/>
  <p:tag name="EMFCHILD" val="True"/>
</p:tagLst>
</file>

<file path=ppt/tags/tag70.xml><?xml version="1.0" encoding="utf-8"?>
<p:tagLst xmlns:a="http://schemas.openxmlformats.org/drawingml/2006/main" xmlns:r="http://schemas.openxmlformats.org/officeDocument/2006/relationships" xmlns:p="http://schemas.openxmlformats.org/presentationml/2006/main">
  <p:tag name="ORIGINALHEIGHT" val="3,5"/>
  <p:tag name="ORIGINALWIDTH" val="2,05"/>
  <p:tag name="EMFCHILD" val="True"/>
</p:tagLst>
</file>

<file path=ppt/tags/tag700.xml><?xml version="1.0" encoding="utf-8"?>
<p:tagLst xmlns:a="http://schemas.openxmlformats.org/drawingml/2006/main" xmlns:r="http://schemas.openxmlformats.org/officeDocument/2006/relationships" xmlns:p="http://schemas.openxmlformats.org/presentationml/2006/main">
  <p:tag name="ORIGINALHEIGHT" val="2,892868"/>
  <p:tag name="ORIGINALWIDTH" val="2,892868"/>
  <p:tag name="EMFCHILD" val="True"/>
</p:tagLst>
</file>

<file path=ppt/tags/tag701.xml><?xml version="1.0" encoding="utf-8"?>
<p:tagLst xmlns:a="http://schemas.openxmlformats.org/drawingml/2006/main" xmlns:r="http://schemas.openxmlformats.org/officeDocument/2006/relationships" xmlns:p="http://schemas.openxmlformats.org/presentationml/2006/main">
  <p:tag name="ORIGINALHEIGHT" val="6,035726"/>
  <p:tag name="ORIGINALWIDTH" val="1,250011"/>
  <p:tag name="EMFCHILD" val="True"/>
</p:tagLst>
</file>

<file path=ppt/tags/tag702.xml><?xml version="1.0" encoding="utf-8"?>
<p:tagLst xmlns:a="http://schemas.openxmlformats.org/drawingml/2006/main" xmlns:r="http://schemas.openxmlformats.org/officeDocument/2006/relationships" xmlns:p="http://schemas.openxmlformats.org/presentationml/2006/main">
  <p:tag name="ORIGINALHEIGHT" val="2,714286"/>
  <p:tag name="ORIGINALWIDTH" val="2,607154"/>
  <p:tag name="EMFCHILD" val="True"/>
</p:tagLst>
</file>

<file path=ppt/tags/tag703.xml><?xml version="1.0" encoding="utf-8"?>
<p:tagLst xmlns:a="http://schemas.openxmlformats.org/drawingml/2006/main" xmlns:r="http://schemas.openxmlformats.org/officeDocument/2006/relationships" xmlns:p="http://schemas.openxmlformats.org/presentationml/2006/main">
  <p:tag name="ORIGINALHEIGHT" val="6,035726"/>
  <p:tag name="ORIGINALWIDTH" val="0,2142857"/>
  <p:tag name="EMFCHILD" val="True"/>
</p:tagLst>
</file>

<file path=ppt/tags/tag704.xml><?xml version="1.0" encoding="utf-8"?>
<p:tagLst xmlns:a="http://schemas.openxmlformats.org/drawingml/2006/main" xmlns:r="http://schemas.openxmlformats.org/officeDocument/2006/relationships" xmlns:p="http://schemas.openxmlformats.org/presentationml/2006/main">
  <p:tag name="ORIGINALHEIGHT" val="3,892868"/>
  <p:tag name="ORIGINALWIDTH" val="2,392868"/>
  <p:tag name="EMFCHILD" val="True"/>
</p:tagLst>
</file>

<file path=ppt/tags/tag705.xml><?xml version="1.0" encoding="utf-8"?>
<p:tagLst xmlns:a="http://schemas.openxmlformats.org/drawingml/2006/main" xmlns:r="http://schemas.openxmlformats.org/officeDocument/2006/relationships" xmlns:p="http://schemas.openxmlformats.org/presentationml/2006/main">
  <p:tag name="ORIGINALHEIGHT" val="6,035726"/>
  <p:tag name="ORIGINALWIDTH" val="1,214286"/>
  <p:tag name="EMFCHILD" val="True"/>
</p:tagLst>
</file>

<file path=ppt/tags/tag706.xml><?xml version="1.0" encoding="utf-8"?>
<p:tagLst xmlns:a="http://schemas.openxmlformats.org/drawingml/2006/main" xmlns:r="http://schemas.openxmlformats.org/officeDocument/2006/relationships" xmlns:p="http://schemas.openxmlformats.org/presentationml/2006/main">
  <p:tag name="ORIGINALHEIGHT" val="4,250011"/>
  <p:tag name="ORIGINALWIDTH" val="4,32144"/>
  <p:tag name="LATEXADDIN" val="\documentclass{article}&#10;\usepackage{amsmath}&#10;\usepackage{amsfonts}&#10;\usepackage{amssymb}&#10;\usepackage{mathtools}&#10;\usepackage{physics}&#10;&#10;\pagestyle{empty}&#10;\begin{document}&#10;&#10;&#10;$X \sim \mathcal{N}(\mu, \Sigma)$&#10;&#10;\end{document}"/>
  <p:tag name="IGUANATEXSIZE" val="35"/>
  <p:tag name="IGUANATEXCURSOR" val="172"/>
  <p:tag name="TRANSPARENCY" val="True"/>
  <p:tag name="FILENAME" val=""/>
  <p:tag name="LATEXENGINEID" val="0"/>
  <p:tag name="TEMPFOLDER" val="C:\Temp\"/>
  <p:tag name="LATEXFORMHEIGHT" val="312"/>
  <p:tag name="LATEXFORMWIDTH" val="384"/>
  <p:tag name="LATEXFORMWRAP" val="True"/>
  <p:tag name="BITMAPVECTOR" val="1"/>
  <p:tag name="EMFCHILD" val="True"/>
</p:tagLst>
</file>

<file path=ppt/tags/tag707.xml><?xml version="1.0" encoding="utf-8"?>
<p:tagLst xmlns:a="http://schemas.openxmlformats.org/drawingml/2006/main" xmlns:r="http://schemas.openxmlformats.org/officeDocument/2006/relationships" xmlns:p="http://schemas.openxmlformats.org/presentationml/2006/main">
  <p:tag name="ORIGINALHEIGHT" val="1,428571"/>
  <p:tag name="ORIGINALWIDTH" val="3,5"/>
  <p:tag name="EMFCHILD" val="True"/>
</p:tagLst>
</file>

<file path=ppt/tags/tag708.xml><?xml version="1.0" encoding="utf-8"?>
<p:tagLst xmlns:a="http://schemas.openxmlformats.org/drawingml/2006/main" xmlns:r="http://schemas.openxmlformats.org/officeDocument/2006/relationships" xmlns:p="http://schemas.openxmlformats.org/presentationml/2006/main">
  <p:tag name="ORIGINALHEIGHT" val="5,107154"/>
  <p:tag name="ORIGINALWIDTH" val="5,285714"/>
  <p:tag name="EMFCHILD" val="True"/>
</p:tagLst>
</file>

<file path=ppt/tags/tag709.xml><?xml version="1.0" encoding="utf-8"?>
<p:tagLst xmlns:a="http://schemas.openxmlformats.org/drawingml/2006/main" xmlns:r="http://schemas.openxmlformats.org/officeDocument/2006/relationships" xmlns:p="http://schemas.openxmlformats.org/presentationml/2006/main">
  <p:tag name="ORIGINALHEIGHT" val="6,214286"/>
  <p:tag name="ORIGINALWIDTH" val="1,250011"/>
  <p:tag name="EMFCHILD" val="True"/>
</p:tagLst>
</file>

<file path=ppt/tags/tag71.xml><?xml version="1.0" encoding="utf-8"?>
<p:tagLst xmlns:a="http://schemas.openxmlformats.org/drawingml/2006/main" xmlns:r="http://schemas.openxmlformats.org/officeDocument/2006/relationships" xmlns:p="http://schemas.openxmlformats.org/presentationml/2006/main">
  <p:tag name="ORIGINALHEIGHT" val="0,55"/>
  <p:tag name="ORIGINALWIDTH" val="0,55"/>
  <p:tag name="EMFCHILD" val="True"/>
</p:tagLst>
</file>

<file path=ppt/tags/tag710.xml><?xml version="1.0" encoding="utf-8"?>
<p:tagLst xmlns:a="http://schemas.openxmlformats.org/drawingml/2006/main" xmlns:r="http://schemas.openxmlformats.org/officeDocument/2006/relationships" xmlns:p="http://schemas.openxmlformats.org/presentationml/2006/main">
  <p:tag name="ORIGINALHEIGHT" val="4,071429"/>
  <p:tag name="ORIGINALWIDTH" val="2,857143"/>
  <p:tag name="EMFCHILD" val="True"/>
</p:tagLst>
</file>

<file path=ppt/tags/tag711.xml><?xml version="1.0" encoding="utf-8"?>
<p:tagLst xmlns:a="http://schemas.openxmlformats.org/drawingml/2006/main" xmlns:r="http://schemas.openxmlformats.org/officeDocument/2006/relationships" xmlns:p="http://schemas.openxmlformats.org/presentationml/2006/main">
  <p:tag name="ORIGINALHEIGHT" val="1,857143"/>
  <p:tag name="ORIGINALWIDTH" val="0,6071541"/>
  <p:tag name="EMFCHILD" val="True"/>
</p:tagLst>
</file>

<file path=ppt/tags/tag712.xml><?xml version="1.0" encoding="utf-8"?>
<p:tagLst xmlns:a="http://schemas.openxmlformats.org/drawingml/2006/main" xmlns:r="http://schemas.openxmlformats.org/officeDocument/2006/relationships" xmlns:p="http://schemas.openxmlformats.org/presentationml/2006/main">
  <p:tag name="ORIGINALHEIGHT" val="4,250011"/>
  <p:tag name="ORIGINALWIDTH" val="3,178583"/>
  <p:tag name="EMFCHILD" val="True"/>
</p:tagLst>
</file>

<file path=ppt/tags/tag713.xml><?xml version="1.0" encoding="utf-8"?>
<p:tagLst xmlns:a="http://schemas.openxmlformats.org/drawingml/2006/main" xmlns:r="http://schemas.openxmlformats.org/officeDocument/2006/relationships" xmlns:p="http://schemas.openxmlformats.org/presentationml/2006/main">
  <p:tag name="ORIGINALHEIGHT" val="6,214286"/>
  <p:tag name="ORIGINALWIDTH" val="1,214286"/>
  <p:tag name="EMFCHILD" val="True"/>
</p:tagLst>
</file>

<file path=ppt/tags/tag714.xml><?xml version="1.0" encoding="utf-8"?>
<p:tagLst xmlns:a="http://schemas.openxmlformats.org/drawingml/2006/main" xmlns:r="http://schemas.openxmlformats.org/officeDocument/2006/relationships" xmlns:p="http://schemas.openxmlformats.org/presentationml/2006/main">
  <p:tag name="ORIGINALHEIGHT" val="3,857143"/>
  <p:tag name="ORIGINALWIDTH" val="2,891704"/>
  <p:tag name="LATEXADDIN" val="\documentclass{article}&#10;\usepackage{amsmath}&#10;\usepackage{amsfonts}&#10;\usepackage{amssymb}&#10;\usepackage{mathtools}&#10;\usepackage{physics}&#10;&#10;\pagestyle{empty}&#10;\begin{document}&#10;&#10;&#10;$p_X(x)$&#10;&#10;\end{document}"/>
  <p:tag name="IGUANATEXSIZE" val="35"/>
  <p:tag name="IGUANATEXCURSOR" val="174"/>
  <p:tag name="TRANSPARENCY" val="True"/>
  <p:tag name="FILENAME" val=""/>
  <p:tag name="LATEXENGINEID" val="0"/>
  <p:tag name="TEMPFOLDER" val="C:\Temp\"/>
  <p:tag name="LATEXFORMHEIGHT" val="312"/>
  <p:tag name="LATEXFORMWIDTH" val="384"/>
  <p:tag name="LATEXFORMWRAP" val="True"/>
  <p:tag name="BITMAPVECTOR" val="1"/>
  <p:tag name="EMFCHILD" val="True"/>
</p:tagLst>
</file>

<file path=ppt/tags/tag715.xml><?xml version="1.0" encoding="utf-8"?>
<p:tagLst xmlns:a="http://schemas.openxmlformats.org/drawingml/2006/main" xmlns:r="http://schemas.openxmlformats.org/officeDocument/2006/relationships" xmlns:p="http://schemas.openxmlformats.org/presentationml/2006/main">
  <p:tag name="ORIGINALHEIGHT" val="2,892868"/>
  <p:tag name="ORIGINALWIDTH" val="3,44404"/>
  <p:tag name="EMFCHILD" val="True"/>
</p:tagLst>
</file>

<file path=ppt/tags/tag716.xml><?xml version="1.0" encoding="utf-8"?>
<p:tagLst xmlns:a="http://schemas.openxmlformats.org/drawingml/2006/main" xmlns:r="http://schemas.openxmlformats.org/officeDocument/2006/relationships" xmlns:p="http://schemas.openxmlformats.org/presentationml/2006/main">
  <p:tag name="ORIGINALHEIGHT" val="6"/>
  <p:tag name="ORIGINALWIDTH" val="1,267157"/>
  <p:tag name="EMFCHILD" val="True"/>
</p:tagLst>
</file>

<file path=ppt/tags/tag717.xml><?xml version="1.0" encoding="utf-8"?>
<p:tagLst xmlns:a="http://schemas.openxmlformats.org/drawingml/2006/main" xmlns:r="http://schemas.openxmlformats.org/officeDocument/2006/relationships" xmlns:p="http://schemas.openxmlformats.org/presentationml/2006/main">
  <p:tag name="ORIGINALHEIGHT" val="2,750011"/>
  <p:tag name="ORIGINALWIDTH" val="2,76174"/>
  <p:tag name="EMFCHILD" val="True"/>
</p:tagLst>
</file>

<file path=ppt/tags/tag718.xml><?xml version="1.0" encoding="utf-8"?>
<p:tagLst xmlns:a="http://schemas.openxmlformats.org/drawingml/2006/main" xmlns:r="http://schemas.openxmlformats.org/officeDocument/2006/relationships" xmlns:p="http://schemas.openxmlformats.org/presentationml/2006/main">
  <p:tag name="ORIGINALHEIGHT" val="6"/>
  <p:tag name="ORIGINALWIDTH" val="1,299638"/>
  <p:tag name="EMFCHILD" val="True"/>
</p:tagLst>
</file>

<file path=ppt/tags/tag719.xml><?xml version="1.0" encoding="utf-8"?>
<p:tagLst xmlns:a="http://schemas.openxmlformats.org/drawingml/2006/main" xmlns:r="http://schemas.openxmlformats.org/officeDocument/2006/relationships" xmlns:p="http://schemas.openxmlformats.org/presentationml/2006/main">
  <p:tag name="ORIGINALHEIGHT" val="6,34374"/>
  <p:tag name="ORIGINALWIDTH" val="39,0625"/>
  <p:tag name="LATEXADDIN" val="\documentclass{article}&#10;\usepackage{amsmath}&#10;\usepackage{amsfonts}&#10;\usepackage{amssymb}&#10;\usepackage{mathtools}&#10;\usepackage{physics}&#10;&#10;\pagestyle{empty}&#10;\begin{document}&#10;&#10;&#10;$(X,Y) \sim \mathcal{N}(\mu, \Sigma)$&#10;&#10;\end{document}"/>
  <p:tag name="IGUANATEXSIZE" val="40"/>
  <p:tag name="IGUANATEXCURSOR" val="205"/>
  <p:tag name="TRANSPARENCY" val="True"/>
  <p:tag name="FILENAME" val=""/>
  <p:tag name="LATEXENGINEID" val="0"/>
  <p:tag name="TEMPFOLDER" val="C:\Temp\"/>
  <p:tag name="LATEXFORMHEIGHT" val="312"/>
  <p:tag name="LATEXFORMWIDTH" val="384"/>
  <p:tag name="LATEXFORMWRAP" val="True"/>
  <p:tag name="BITMAPVECTOR" val="1"/>
</p:tagLst>
</file>

<file path=ppt/tags/tag72.xml><?xml version="1.0" encoding="utf-8"?>
<p:tagLst xmlns:a="http://schemas.openxmlformats.org/drawingml/2006/main" xmlns:r="http://schemas.openxmlformats.org/officeDocument/2006/relationships" xmlns:p="http://schemas.openxmlformats.org/presentationml/2006/main">
  <p:tag name="ORIGINALHEIGHT" val="3,4"/>
  <p:tag name="ORIGINALWIDTH" val="2,9"/>
  <p:tag name="EMFCHILD" val="True"/>
</p:tagLst>
</file>

<file path=ppt/tags/tag720.xml><?xml version="1.0" encoding="utf-8"?>
<p:tagLst xmlns:a="http://schemas.openxmlformats.org/drawingml/2006/main" xmlns:r="http://schemas.openxmlformats.org/officeDocument/2006/relationships" xmlns:p="http://schemas.openxmlformats.org/presentationml/2006/main">
  <p:tag name="ORIGINALHEIGHT" val="13,15626"/>
  <p:tag name="ORIGINALWIDTH" val="80,81252"/>
  <p:tag name="LATEXADDIN" val="\documentclass{article}&#10;\usepackage{amsmath}&#10;\usepackage{amsfonts}&#10;\usepackage{amssymb}&#10;\usepackage{mathtools}&#10;\usepackage{physics}&#10;&#10;\pagestyle{empty}&#10;\begin{document}&#10;&#10;&#10;$\mu = (\mu_X, \mu_Y)^T, \; \Sigma = \mqty(\Sigma_{XX} &amp; \Sigma_{XY} \\ \Sigma_{YX} &amp; \Sigma_{YY})$&#10;&#10;\end{document}"/>
  <p:tag name="IGUANATEXSIZE" val="40"/>
  <p:tag name="IGUANATEXCURSOR" val="267"/>
  <p:tag name="TRANSPARENCY" val="True"/>
  <p:tag name="FILENAME" val=""/>
  <p:tag name="LATEXENGINEID" val="0"/>
  <p:tag name="TEMPFOLDER" val="C:\Temp\"/>
  <p:tag name="LATEXFORMHEIGHT" val="312"/>
  <p:tag name="LATEXFORMWIDTH" val="384"/>
  <p:tag name="LATEXFORMWRAP" val="True"/>
  <p:tag name="BITMAPVECTOR" val="1"/>
</p:tagLst>
</file>

<file path=ppt/tags/tag721.xml><?xml version="1.0" encoding="utf-8"?>
<p:tagLst xmlns:a="http://schemas.openxmlformats.org/drawingml/2006/main" xmlns:r="http://schemas.openxmlformats.org/officeDocument/2006/relationships" xmlns:p="http://schemas.openxmlformats.org/presentationml/2006/main">
  <p:tag name="ORIGINALHEIGHT" val="6,90624"/>
  <p:tag name="ORIGINALWIDTH" val="136"/>
  <p:tag name="LATEXADDIN" val="\documentclass{article}&#10;\usepackage{amsmath}&#10;\usepackage{amsfonts}&#10;\usepackage{amssymb}&#10;\usepackage{mathtools}&#10;\usepackage{physics}&#10;&#10;\pagestyle{empty}&#10;\begin{document}&#10;&#10;\begin{equation*}&#10;Y \mid X \sim \mathcal{N}(\mu_Y + \Sigma_{XY} \Sigma_{XX}^{-1}(X - \mu_X), \Sigma_{YY} - \Sigma_{YX} \Sigma_{XX}^{-1} \Sigma_{XY})&#10;\end{equation*}&#10;&#10;\end{document}"/>
  <p:tag name="IGUANATEXSIZE" val="40"/>
  <p:tag name="IGUANATEXCURSOR" val="317"/>
  <p:tag name="TRANSPARENCY" val="True"/>
  <p:tag name="FILENAME" val=""/>
  <p:tag name="LATEXENGINEID" val="0"/>
  <p:tag name="TEMPFOLDER" val="C:\Temp\"/>
  <p:tag name="LATEXFORMHEIGHT" val="312"/>
  <p:tag name="LATEXFORMWIDTH" val="384"/>
  <p:tag name="LATEXFORMWRAP" val="True"/>
  <p:tag name="BITMAPVECTOR" val="1"/>
</p:tagLst>
</file>

<file path=ppt/tags/tag722.xml><?xml version="1.0" encoding="utf-8"?>
<p:tagLst xmlns:a="http://schemas.openxmlformats.org/drawingml/2006/main" xmlns:r="http://schemas.openxmlformats.org/officeDocument/2006/relationships" xmlns:p="http://schemas.openxmlformats.org/presentationml/2006/main">
  <p:tag name="ORIGINALHEIGHT" val="6,34376"/>
  <p:tag name="ORIGINALWIDTH" val="39,21876"/>
  <p:tag name="LATEXADDIN" val="\documentclass{article}&#10;\pagestyle{empty}&#10;&#10;\usepackage{amsmath}&#10;\usepackage{amsfonts}&#10;\usepackage{amssymb}&#10;\usepackage{physics}&#10;&#10;\begin{document}&#10;&#10;$Y \sim \mathcal{N}(\mu_Y, \Sigma_{YY})$&#10;&#10;&#10;\end{document}"/>
  <p:tag name="IGUANATEXSIZE" val="40"/>
  <p:tag name="IGUANATEXCURSOR" val="187"/>
  <p:tag name="TRANSPARENCY" val="True"/>
  <p:tag name="FILENAME" val=""/>
  <p:tag name="LATEXENGINEID" val="1"/>
  <p:tag name="TEMPFOLDER" val="C:\Temp\"/>
  <p:tag name="LATEXFORMHEIGHT" val="312"/>
  <p:tag name="LATEXFORMWIDTH" val="384"/>
  <p:tag name="LATEXFORMWRAP" val="True"/>
  <p:tag name="BITMAPVECTOR" val="1"/>
</p:tagLst>
</file>

<file path=ppt/tags/tag723.xml><?xml version="1.0" encoding="utf-8"?>
<p:tagLst xmlns:a="http://schemas.openxmlformats.org/drawingml/2006/main" xmlns:r="http://schemas.openxmlformats.org/officeDocument/2006/relationships" xmlns:p="http://schemas.openxmlformats.org/presentationml/2006/main">
  <p:tag name="ORIGINALHEIGHT" val="4,25"/>
  <p:tag name="ORIGINALWIDTH" val="3,78126"/>
  <p:tag name="LATEXADDIN" val="\documentclass{article}&#10;\pagestyle{empty}&#10;&#10;\usepackage{amsmath}&#10;\usepackage{amsfonts}&#10;\usepackage{amssymb}&#10;\usepackage{physics}&#10;&#10;\begin{document}&#10;&#10;$Y \sim \mathcal{N}(\mu_Y, \Sigma_{YY})$&#10;&#10;&#10;\end{document}"/>
  <p:tag name="IGUANATEXSIZE" val="40"/>
  <p:tag name="IGUANATEXCURSOR" val="187"/>
  <p:tag name="TRANSPARENCY" val="True"/>
  <p:tag name="FILENAME" val=""/>
  <p:tag name="LATEXENGINEID" val="1"/>
  <p:tag name="TEMPFOLDER" val="C:\Temp\"/>
  <p:tag name="LATEXFORMHEIGHT" val="312"/>
  <p:tag name="LATEXFORMWIDTH" val="384"/>
  <p:tag name="LATEXFORMWRAP" val="True"/>
  <p:tag name="BITMAPVECTOR" val="1"/>
  <p:tag name="EMFCHILD" val="True"/>
</p:tagLst>
</file>

<file path=ppt/tags/tag724.xml><?xml version="1.0" encoding="utf-8"?>
<p:tagLst xmlns:a="http://schemas.openxmlformats.org/drawingml/2006/main" xmlns:r="http://schemas.openxmlformats.org/officeDocument/2006/relationships" xmlns:p="http://schemas.openxmlformats.org/presentationml/2006/main">
  <p:tag name="ORIGINALHEIGHT" val="1,4375"/>
  <p:tag name="ORIGINALWIDTH" val="3,46876"/>
  <p:tag name="EMFCHILD" val="True"/>
</p:tagLst>
</file>

<file path=ppt/tags/tag725.xml><?xml version="1.0" encoding="utf-8"?>
<p:tagLst xmlns:a="http://schemas.openxmlformats.org/drawingml/2006/main" xmlns:r="http://schemas.openxmlformats.org/officeDocument/2006/relationships" xmlns:p="http://schemas.openxmlformats.org/presentationml/2006/main">
  <p:tag name="ORIGINALHEIGHT" val="5,09376"/>
  <p:tag name="ORIGINALWIDTH" val="5,21876"/>
  <p:tag name="EMFCHILD" val="True"/>
</p:tagLst>
</file>

<file path=ppt/tags/tag726.xml><?xml version="1.0" encoding="utf-8"?>
<p:tagLst xmlns:a="http://schemas.openxmlformats.org/drawingml/2006/main" xmlns:r="http://schemas.openxmlformats.org/officeDocument/2006/relationships" xmlns:p="http://schemas.openxmlformats.org/presentationml/2006/main">
  <p:tag name="ORIGINALHEIGHT" val="6,1875"/>
  <p:tag name="ORIGINALWIDTH" val="1,21876"/>
  <p:tag name="EMFCHILD" val="True"/>
</p:tagLst>
</file>

<file path=ppt/tags/tag727.xml><?xml version="1.0" encoding="utf-8"?>
<p:tagLst xmlns:a="http://schemas.openxmlformats.org/drawingml/2006/main" xmlns:r="http://schemas.openxmlformats.org/officeDocument/2006/relationships" xmlns:p="http://schemas.openxmlformats.org/presentationml/2006/main">
  <p:tag name="ORIGINALHEIGHT" val="4,0625"/>
  <p:tag name="ORIGINALWIDTH" val="2,84376"/>
  <p:tag name="EMFCHILD" val="True"/>
</p:tagLst>
</file>

<file path=ppt/tags/tag728.xml><?xml version="1.0" encoding="utf-8"?>
<p:tagLst xmlns:a="http://schemas.openxmlformats.org/drawingml/2006/main" xmlns:r="http://schemas.openxmlformats.org/officeDocument/2006/relationships" xmlns:p="http://schemas.openxmlformats.org/presentationml/2006/main">
  <p:tag name="ORIGINALHEIGHT" val="2,96876"/>
  <p:tag name="ORIGINALWIDTH" val="2,90626"/>
  <p:tag name="EMFCHILD" val="True"/>
</p:tagLst>
</file>

<file path=ppt/tags/tag729.xml><?xml version="1.0" encoding="utf-8"?>
<p:tagLst xmlns:a="http://schemas.openxmlformats.org/drawingml/2006/main" xmlns:r="http://schemas.openxmlformats.org/officeDocument/2006/relationships" xmlns:p="http://schemas.openxmlformats.org/presentationml/2006/main">
  <p:tag name="ORIGINALHEIGHT" val="1,875"/>
  <p:tag name="ORIGINALWIDTH" val="0,625"/>
  <p:tag name="EMFCHILD" val="True"/>
</p:tagLst>
</file>

<file path=ppt/tags/tag73.xml><?xml version="1.0" encoding="utf-8"?>
<p:tagLst xmlns:a="http://schemas.openxmlformats.org/drawingml/2006/main" xmlns:r="http://schemas.openxmlformats.org/officeDocument/2006/relationships" xmlns:p="http://schemas.openxmlformats.org/presentationml/2006/main">
  <p:tag name="ORIGINALHEIGHT" val="2,5"/>
  <p:tag name="ORIGINALWIDTH" val="2,675008"/>
  <p:tag name="EMFCHILD" val="True"/>
</p:tagLst>
</file>

<file path=ppt/tags/tag730.xml><?xml version="1.0" encoding="utf-8"?>
<p:tagLst xmlns:a="http://schemas.openxmlformats.org/drawingml/2006/main" xmlns:r="http://schemas.openxmlformats.org/officeDocument/2006/relationships" xmlns:p="http://schemas.openxmlformats.org/presentationml/2006/main">
  <p:tag name="ORIGINALHEIGHT" val="4,25"/>
  <p:tag name="ORIGINALWIDTH" val="3,1875"/>
  <p:tag name="EMFCHILD" val="True"/>
</p:tagLst>
</file>

<file path=ppt/tags/tag731.xml><?xml version="1.0" encoding="utf-8"?>
<p:tagLst xmlns:a="http://schemas.openxmlformats.org/drawingml/2006/main" xmlns:r="http://schemas.openxmlformats.org/officeDocument/2006/relationships" xmlns:p="http://schemas.openxmlformats.org/presentationml/2006/main">
  <p:tag name="ORIGINALHEIGHT" val="2,96876"/>
  <p:tag name="ORIGINALWIDTH" val="2,875"/>
  <p:tag name="EMFCHILD" val="True"/>
</p:tagLst>
</file>

<file path=ppt/tags/tag732.xml><?xml version="1.0" encoding="utf-8"?>
<p:tagLst xmlns:a="http://schemas.openxmlformats.org/drawingml/2006/main" xmlns:r="http://schemas.openxmlformats.org/officeDocument/2006/relationships" xmlns:p="http://schemas.openxmlformats.org/presentationml/2006/main">
  <p:tag name="ORIGINALHEIGHT" val="2,96876"/>
  <p:tag name="ORIGINALWIDTH" val="2,90626"/>
  <p:tag name="EMFCHILD" val="True"/>
</p:tagLst>
</file>

<file path=ppt/tags/tag733.xml><?xml version="1.0" encoding="utf-8"?>
<p:tagLst xmlns:a="http://schemas.openxmlformats.org/drawingml/2006/main" xmlns:r="http://schemas.openxmlformats.org/officeDocument/2006/relationships" xmlns:p="http://schemas.openxmlformats.org/presentationml/2006/main">
  <p:tag name="ORIGINALHEIGHT" val="6,1875"/>
  <p:tag name="ORIGINALWIDTH" val="1,21876"/>
  <p:tag name="EMFCHILD" val="True"/>
</p:tagLst>
</file>

<file path=ppt/tags/tag734.xml><?xml version="1.0" encoding="utf-8"?>
<p:tagLst xmlns:a="http://schemas.openxmlformats.org/drawingml/2006/main" xmlns:r="http://schemas.openxmlformats.org/officeDocument/2006/relationships" xmlns:p="http://schemas.openxmlformats.org/presentationml/2006/main">
  <p:tag name="ORIGINALHEIGHT" val="3,96874"/>
  <p:tag name="ORIGINALWIDTH" val="3,6875"/>
  <p:tag name="LATEXADDIN" val="\documentclass{article}&#10;\usepackage{amsmath}&#10;\usepackage{amsfonts}&#10;\usepackage{amssymb}&#10;\usepackage{mathtools}&#10;\usepackage{physics}&#10;&#10;\pagestyle{empty}&#10;\begin{document}&#10;&#10;\begin{equation*}&#10;Y \mid X \sim \mathcal{N}(\mu_Y + \Sigma_{XY} \Sigma_{XX}^{-1}(X - \mu_X), \Sigma_{YY} - \Sigma_{YX} \Sigma_{XX}^{-1} \Sigma_{XY})&#10;\end{equation*}&#10;&#10;\end{document}"/>
  <p:tag name="IGUANATEXSIZE" val="40"/>
  <p:tag name="IGUANATEXCURSOR" val="317"/>
  <p:tag name="TRANSPARENCY" val="True"/>
  <p:tag name="FILENAME" val=""/>
  <p:tag name="LATEXENGINEID" val="0"/>
  <p:tag name="TEMPFOLDER" val="C:\Temp\"/>
  <p:tag name="LATEXFORMHEIGHT" val="312"/>
  <p:tag name="LATEXFORMWIDTH" val="384"/>
  <p:tag name="LATEXFORMWRAP" val="True"/>
  <p:tag name="BITMAPVECTOR" val="1"/>
  <p:tag name="EMFCHILD" val="True"/>
</p:tagLst>
</file>

<file path=ppt/tags/tag735.xml><?xml version="1.0" encoding="utf-8"?>
<p:tagLst xmlns:a="http://schemas.openxmlformats.org/drawingml/2006/main" xmlns:r="http://schemas.openxmlformats.org/officeDocument/2006/relationships" xmlns:p="http://schemas.openxmlformats.org/presentationml/2006/main">
  <p:tag name="ORIGINALHEIGHT" val="5,84374"/>
  <p:tag name="ORIGINALWIDTH" val="0,2187598"/>
  <p:tag name="EMFCHILD" val="True"/>
</p:tagLst>
</file>

<file path=ppt/tags/tag736.xml><?xml version="1.0" encoding="utf-8"?>
<p:tagLst xmlns:a="http://schemas.openxmlformats.org/drawingml/2006/main" xmlns:r="http://schemas.openxmlformats.org/officeDocument/2006/relationships" xmlns:p="http://schemas.openxmlformats.org/presentationml/2006/main">
  <p:tag name="ORIGINALHEIGHT" val="3,96874"/>
  <p:tag name="ORIGINALWIDTH" val="4,1875"/>
  <p:tag name="EMFCHILD" val="True"/>
</p:tagLst>
</file>

<file path=ppt/tags/tag737.xml><?xml version="1.0" encoding="utf-8"?>
<p:tagLst xmlns:a="http://schemas.openxmlformats.org/drawingml/2006/main" xmlns:r="http://schemas.openxmlformats.org/officeDocument/2006/relationships" xmlns:p="http://schemas.openxmlformats.org/presentationml/2006/main">
  <p:tag name="ORIGINALHEIGHT" val="1,34374"/>
  <p:tag name="ORIGINALWIDTH" val="3,40626"/>
  <p:tag name="EMFCHILD" val="True"/>
</p:tagLst>
</file>

<file path=ppt/tags/tag738.xml><?xml version="1.0" encoding="utf-8"?>
<p:tagLst xmlns:a="http://schemas.openxmlformats.org/drawingml/2006/main" xmlns:r="http://schemas.openxmlformats.org/officeDocument/2006/relationships" xmlns:p="http://schemas.openxmlformats.org/presentationml/2006/main">
  <p:tag name="ORIGINALHEIGHT" val="4,78124"/>
  <p:tag name="ORIGINALWIDTH" val="5,125"/>
  <p:tag name="EMFCHILD" val="True"/>
</p:tagLst>
</file>

<file path=ppt/tags/tag739.xml><?xml version="1.0" encoding="utf-8"?>
<p:tagLst xmlns:a="http://schemas.openxmlformats.org/drawingml/2006/main" xmlns:r="http://schemas.openxmlformats.org/officeDocument/2006/relationships" xmlns:p="http://schemas.openxmlformats.org/presentationml/2006/main">
  <p:tag name="ORIGINALHEIGHT" val="5,84374"/>
  <p:tag name="ORIGINALWIDTH" val="1,1875"/>
  <p:tag name="EMFCHILD" val="True"/>
</p:tagLst>
</file>

<file path=ppt/tags/tag74.xml><?xml version="1.0" encoding="utf-8"?>
<p:tagLst xmlns:a="http://schemas.openxmlformats.org/drawingml/2006/main" xmlns:r="http://schemas.openxmlformats.org/officeDocument/2006/relationships" xmlns:p="http://schemas.openxmlformats.org/presentationml/2006/main">
  <p:tag name="ORIGINALHEIGHT" val="3,624992"/>
  <p:tag name="ORIGINALWIDTH" val="5,175008"/>
  <p:tag name="EMFCHILD" val="True"/>
</p:tagLst>
</file>

<file path=ppt/tags/tag740.xml><?xml version="1.0" encoding="utf-8"?>
<p:tagLst xmlns:a="http://schemas.openxmlformats.org/drawingml/2006/main" xmlns:r="http://schemas.openxmlformats.org/officeDocument/2006/relationships" xmlns:p="http://schemas.openxmlformats.org/presentationml/2006/main">
  <p:tag name="ORIGINALHEIGHT" val="3,8125"/>
  <p:tag name="ORIGINALWIDTH" val="2,75"/>
  <p:tag name="EMFCHILD" val="True"/>
</p:tagLst>
</file>

<file path=ppt/tags/tag741.xml><?xml version="1.0" encoding="utf-8"?>
<p:tagLst xmlns:a="http://schemas.openxmlformats.org/drawingml/2006/main" xmlns:r="http://schemas.openxmlformats.org/officeDocument/2006/relationships" xmlns:p="http://schemas.openxmlformats.org/presentationml/2006/main">
  <p:tag name="ORIGINALHEIGHT" val="2,78124"/>
  <p:tag name="ORIGINALWIDTH" val="2,84376"/>
  <p:tag name="EMFCHILD" val="True"/>
</p:tagLst>
</file>

<file path=ppt/tags/tag742.xml><?xml version="1.0" encoding="utf-8"?>
<p:tagLst xmlns:a="http://schemas.openxmlformats.org/drawingml/2006/main" xmlns:r="http://schemas.openxmlformats.org/officeDocument/2006/relationships" xmlns:p="http://schemas.openxmlformats.org/presentationml/2006/main">
  <p:tag name="ORIGINALHEIGHT" val="3,90624"/>
  <p:tag name="ORIGINALWIDTH" val="3,40626"/>
  <p:tag name="EMFCHILD" val="True"/>
</p:tagLst>
</file>

<file path=ppt/tags/tag743.xml><?xml version="1.0" encoding="utf-8"?>
<p:tagLst xmlns:a="http://schemas.openxmlformats.org/drawingml/2006/main" xmlns:r="http://schemas.openxmlformats.org/officeDocument/2006/relationships" xmlns:p="http://schemas.openxmlformats.org/presentationml/2006/main">
  <p:tag name="ORIGINALHEIGHT" val="3,96874"/>
  <p:tag name="ORIGINALWIDTH" val="3,09376"/>
  <p:tag name="EMFCHILD" val="True"/>
</p:tagLst>
</file>

<file path=ppt/tags/tag744.xml><?xml version="1.0" encoding="utf-8"?>
<p:tagLst xmlns:a="http://schemas.openxmlformats.org/drawingml/2006/main" xmlns:r="http://schemas.openxmlformats.org/officeDocument/2006/relationships" xmlns:p="http://schemas.openxmlformats.org/presentationml/2006/main">
  <p:tag name="ORIGINALHEIGHT" val="2,78124"/>
  <p:tag name="ORIGINALWIDTH" val="3,125"/>
  <p:tag name="EMFCHILD" val="True"/>
</p:tagLst>
</file>

<file path=ppt/tags/tag745.xml><?xml version="1.0" encoding="utf-8"?>
<p:tagLst xmlns:a="http://schemas.openxmlformats.org/drawingml/2006/main" xmlns:r="http://schemas.openxmlformats.org/officeDocument/2006/relationships" xmlns:p="http://schemas.openxmlformats.org/presentationml/2006/main">
  <p:tag name="ORIGINALHEIGHT" val="2,78124"/>
  <p:tag name="ORIGINALWIDTH" val="2,84376"/>
  <p:tag name="EMFCHILD" val="True"/>
</p:tagLst>
</file>

<file path=ppt/tags/tag746.xml><?xml version="1.0" encoding="utf-8"?>
<p:tagLst xmlns:a="http://schemas.openxmlformats.org/drawingml/2006/main" xmlns:r="http://schemas.openxmlformats.org/officeDocument/2006/relationships" xmlns:p="http://schemas.openxmlformats.org/presentationml/2006/main">
  <p:tag name="ORIGINALHEIGHT" val="3,96874"/>
  <p:tag name="ORIGINALWIDTH" val="3,09376"/>
  <p:tag name="EMFCHILD" val="True"/>
</p:tagLst>
</file>

<file path=ppt/tags/tag747.xml><?xml version="1.0" encoding="utf-8"?>
<p:tagLst xmlns:a="http://schemas.openxmlformats.org/drawingml/2006/main" xmlns:r="http://schemas.openxmlformats.org/officeDocument/2006/relationships" xmlns:p="http://schemas.openxmlformats.org/presentationml/2006/main">
  <p:tag name="ORIGINALHEIGHT" val="0,2187402"/>
  <p:tag name="ORIGINALWIDTH" val="2,40626"/>
  <p:tag name="EMFCHILD" val="True"/>
</p:tagLst>
</file>

<file path=ppt/tags/tag748.xml><?xml version="1.0" encoding="utf-8"?>
<p:tagLst xmlns:a="http://schemas.openxmlformats.org/drawingml/2006/main" xmlns:r="http://schemas.openxmlformats.org/officeDocument/2006/relationships" xmlns:p="http://schemas.openxmlformats.org/presentationml/2006/main">
  <p:tag name="ORIGINALHEIGHT" val="2,6875"/>
  <p:tag name="ORIGINALWIDTH" val="1,28126"/>
  <p:tag name="EMFCHILD" val="True"/>
</p:tagLst>
</file>

<file path=ppt/tags/tag749.xml><?xml version="1.0" encoding="utf-8"?>
<p:tagLst xmlns:a="http://schemas.openxmlformats.org/drawingml/2006/main" xmlns:r="http://schemas.openxmlformats.org/officeDocument/2006/relationships" xmlns:p="http://schemas.openxmlformats.org/presentationml/2006/main">
  <p:tag name="ORIGINALHEIGHT" val="2,78124"/>
  <p:tag name="ORIGINALWIDTH" val="3,125"/>
  <p:tag name="EMFCHILD" val="True"/>
</p:tagLst>
</file>

<file path=ppt/tags/tag75.xml><?xml version="1.0" encoding="utf-8"?>
<p:tagLst xmlns:a="http://schemas.openxmlformats.org/drawingml/2006/main" xmlns:r="http://schemas.openxmlformats.org/officeDocument/2006/relationships" xmlns:p="http://schemas.openxmlformats.org/presentationml/2006/main">
  <p:tag name="ORIGINALHEIGHT" val="5,25"/>
  <p:tag name="ORIGINALWIDTH" val="1,2"/>
  <p:tag name="EMFCHILD" val="True"/>
</p:tagLst>
</file>

<file path=ppt/tags/tag750.xml><?xml version="1.0" encoding="utf-8"?>
<p:tagLst xmlns:a="http://schemas.openxmlformats.org/drawingml/2006/main" xmlns:r="http://schemas.openxmlformats.org/officeDocument/2006/relationships" xmlns:p="http://schemas.openxmlformats.org/presentationml/2006/main">
  <p:tag name="ORIGINALHEIGHT" val="2,78124"/>
  <p:tag name="ORIGINALWIDTH" val="3,15626"/>
  <p:tag name="EMFCHILD" val="True"/>
</p:tagLst>
</file>

<file path=ppt/tags/tag751.xml><?xml version="1.0" encoding="utf-8"?>
<p:tagLst xmlns:a="http://schemas.openxmlformats.org/drawingml/2006/main" xmlns:r="http://schemas.openxmlformats.org/officeDocument/2006/relationships" xmlns:p="http://schemas.openxmlformats.org/presentationml/2006/main">
  <p:tag name="ORIGINALHEIGHT" val="5,84374"/>
  <p:tag name="ORIGINALWIDTH" val="1,1875"/>
  <p:tag name="EMFCHILD" val="True"/>
</p:tagLst>
</file>

<file path=ppt/tags/tag752.xml><?xml version="1.0" encoding="utf-8"?>
<p:tagLst xmlns:a="http://schemas.openxmlformats.org/drawingml/2006/main" xmlns:r="http://schemas.openxmlformats.org/officeDocument/2006/relationships" xmlns:p="http://schemas.openxmlformats.org/presentationml/2006/main">
  <p:tag name="ORIGINALHEIGHT" val="3,96874"/>
  <p:tag name="ORIGINALWIDTH" val="4,1875"/>
  <p:tag name="EMFCHILD" val="True"/>
</p:tagLst>
</file>

<file path=ppt/tags/tag753.xml><?xml version="1.0" encoding="utf-8"?>
<p:tagLst xmlns:a="http://schemas.openxmlformats.org/drawingml/2006/main" xmlns:r="http://schemas.openxmlformats.org/officeDocument/2006/relationships" xmlns:p="http://schemas.openxmlformats.org/presentationml/2006/main">
  <p:tag name="ORIGINALHEIGHT" val="0,2187402"/>
  <p:tag name="ORIGINALWIDTH" val="3,125"/>
  <p:tag name="EMFCHILD" val="True"/>
</p:tagLst>
</file>

<file path=ppt/tags/tag754.xml><?xml version="1.0" encoding="utf-8"?>
<p:tagLst xmlns:a="http://schemas.openxmlformats.org/drawingml/2006/main" xmlns:r="http://schemas.openxmlformats.org/officeDocument/2006/relationships" xmlns:p="http://schemas.openxmlformats.org/presentationml/2006/main">
  <p:tag name="ORIGINALHEIGHT" val="3,8125"/>
  <p:tag name="ORIGINALWIDTH" val="2,75"/>
  <p:tag name="EMFCHILD" val="True"/>
</p:tagLst>
</file>

<file path=ppt/tags/tag755.xml><?xml version="1.0" encoding="utf-8"?>
<p:tagLst xmlns:a="http://schemas.openxmlformats.org/drawingml/2006/main" xmlns:r="http://schemas.openxmlformats.org/officeDocument/2006/relationships" xmlns:p="http://schemas.openxmlformats.org/presentationml/2006/main">
  <p:tag name="ORIGINALHEIGHT" val="2,78124"/>
  <p:tag name="ORIGINALWIDTH" val="3,15626"/>
  <p:tag name="EMFCHILD" val="True"/>
</p:tagLst>
</file>

<file path=ppt/tags/tag756.xml><?xml version="1.0" encoding="utf-8"?>
<p:tagLst xmlns:a="http://schemas.openxmlformats.org/drawingml/2006/main" xmlns:r="http://schemas.openxmlformats.org/officeDocument/2006/relationships" xmlns:p="http://schemas.openxmlformats.org/presentationml/2006/main">
  <p:tag name="ORIGINALHEIGHT" val="5,84374"/>
  <p:tag name="ORIGINALWIDTH" val="1,1875"/>
  <p:tag name="EMFCHILD" val="True"/>
</p:tagLst>
</file>

<file path=ppt/tags/tag757.xml><?xml version="1.0" encoding="utf-8"?>
<p:tagLst xmlns:a="http://schemas.openxmlformats.org/drawingml/2006/main" xmlns:r="http://schemas.openxmlformats.org/officeDocument/2006/relationships" xmlns:p="http://schemas.openxmlformats.org/presentationml/2006/main">
  <p:tag name="ORIGINALHEIGHT" val="1,75"/>
  <p:tag name="ORIGINALWIDTH" val="0,5937598"/>
  <p:tag name="EMFCHILD" val="True"/>
</p:tagLst>
</file>

<file path=ppt/tags/tag758.xml><?xml version="1.0" encoding="utf-8"?>
<p:tagLst xmlns:a="http://schemas.openxmlformats.org/drawingml/2006/main" xmlns:r="http://schemas.openxmlformats.org/officeDocument/2006/relationships" xmlns:p="http://schemas.openxmlformats.org/presentationml/2006/main">
  <p:tag name="ORIGINALHEIGHT" val="3,96874"/>
  <p:tag name="ORIGINALWIDTH" val="3,09376"/>
  <p:tag name="EMFCHILD" val="True"/>
</p:tagLst>
</file>

<file path=ppt/tags/tag759.xml><?xml version="1.0" encoding="utf-8"?>
<p:tagLst xmlns:a="http://schemas.openxmlformats.org/drawingml/2006/main" xmlns:r="http://schemas.openxmlformats.org/officeDocument/2006/relationships" xmlns:p="http://schemas.openxmlformats.org/presentationml/2006/main">
  <p:tag name="ORIGINALHEIGHT" val="2,78124"/>
  <p:tag name="ORIGINALWIDTH" val="2,8125"/>
  <p:tag name="EMFCHILD" val="True"/>
</p:tagLst>
</file>

<file path=ppt/tags/tag76.xml><?xml version="1.0" encoding="utf-8"?>
<p:tagLst xmlns:a="http://schemas.openxmlformats.org/drawingml/2006/main" xmlns:r="http://schemas.openxmlformats.org/officeDocument/2006/relationships" xmlns:p="http://schemas.openxmlformats.org/presentationml/2006/main">
  <p:tag name="ORIGINALHEIGHT" val="3,4"/>
  <p:tag name="ORIGINALWIDTH" val="2,875008"/>
  <p:tag name="EMFCHILD" val="True"/>
</p:tagLst>
</file>

<file path=ppt/tags/tag760.xml><?xml version="1.0" encoding="utf-8"?>
<p:tagLst xmlns:a="http://schemas.openxmlformats.org/drawingml/2006/main" xmlns:r="http://schemas.openxmlformats.org/officeDocument/2006/relationships" xmlns:p="http://schemas.openxmlformats.org/presentationml/2006/main">
  <p:tag name="ORIGINALHEIGHT" val="2,78124"/>
  <p:tag name="ORIGINALWIDTH" val="2,84376"/>
  <p:tag name="EMFCHILD" val="True"/>
</p:tagLst>
</file>

<file path=ppt/tags/tag761.xml><?xml version="1.0" encoding="utf-8"?>
<p:tagLst xmlns:a="http://schemas.openxmlformats.org/drawingml/2006/main" xmlns:r="http://schemas.openxmlformats.org/officeDocument/2006/relationships" xmlns:p="http://schemas.openxmlformats.org/presentationml/2006/main">
  <p:tag name="ORIGINALHEIGHT" val="0,2187402"/>
  <p:tag name="ORIGINALWIDTH" val="3,09376"/>
  <p:tag name="EMFCHILD" val="True"/>
</p:tagLst>
</file>

<file path=ppt/tags/tag762.xml><?xml version="1.0" encoding="utf-8"?>
<p:tagLst xmlns:a="http://schemas.openxmlformats.org/drawingml/2006/main" xmlns:r="http://schemas.openxmlformats.org/officeDocument/2006/relationships" xmlns:p="http://schemas.openxmlformats.org/presentationml/2006/main">
  <p:tag name="ORIGINALHEIGHT" val="3,96874"/>
  <p:tag name="ORIGINALWIDTH" val="3,09376"/>
  <p:tag name="EMFCHILD" val="True"/>
</p:tagLst>
</file>

<file path=ppt/tags/tag763.xml><?xml version="1.0" encoding="utf-8"?>
<p:tagLst xmlns:a="http://schemas.openxmlformats.org/drawingml/2006/main" xmlns:r="http://schemas.openxmlformats.org/officeDocument/2006/relationships" xmlns:p="http://schemas.openxmlformats.org/presentationml/2006/main">
  <p:tag name="ORIGINALHEIGHT" val="2,78124"/>
  <p:tag name="ORIGINALWIDTH" val="2,84376"/>
  <p:tag name="EMFCHILD" val="True"/>
</p:tagLst>
</file>

<file path=ppt/tags/tag764.xml><?xml version="1.0" encoding="utf-8"?>
<p:tagLst xmlns:a="http://schemas.openxmlformats.org/drawingml/2006/main" xmlns:r="http://schemas.openxmlformats.org/officeDocument/2006/relationships" xmlns:p="http://schemas.openxmlformats.org/presentationml/2006/main">
  <p:tag name="ORIGINALHEIGHT" val="2,78124"/>
  <p:tag name="ORIGINALWIDTH" val="3,125"/>
  <p:tag name="EMFCHILD" val="True"/>
</p:tagLst>
</file>

<file path=ppt/tags/tag765.xml><?xml version="1.0" encoding="utf-8"?>
<p:tagLst xmlns:a="http://schemas.openxmlformats.org/drawingml/2006/main" xmlns:r="http://schemas.openxmlformats.org/officeDocument/2006/relationships" xmlns:p="http://schemas.openxmlformats.org/presentationml/2006/main">
  <p:tag name="ORIGINALHEIGHT" val="3,96874"/>
  <p:tag name="ORIGINALWIDTH" val="3,09376"/>
  <p:tag name="EMFCHILD" val="True"/>
</p:tagLst>
</file>

<file path=ppt/tags/tag766.xml><?xml version="1.0" encoding="utf-8"?>
<p:tagLst xmlns:a="http://schemas.openxmlformats.org/drawingml/2006/main" xmlns:r="http://schemas.openxmlformats.org/officeDocument/2006/relationships" xmlns:p="http://schemas.openxmlformats.org/presentationml/2006/main">
  <p:tag name="ORIGINALHEIGHT" val="0,2187402"/>
  <p:tag name="ORIGINALWIDTH" val="2,40626"/>
  <p:tag name="EMFCHILD" val="True"/>
</p:tagLst>
</file>

<file path=ppt/tags/tag767.xml><?xml version="1.0" encoding="utf-8"?>
<p:tagLst xmlns:a="http://schemas.openxmlformats.org/drawingml/2006/main" xmlns:r="http://schemas.openxmlformats.org/officeDocument/2006/relationships" xmlns:p="http://schemas.openxmlformats.org/presentationml/2006/main">
  <p:tag name="ORIGINALHEIGHT" val="2,6875"/>
  <p:tag name="ORIGINALWIDTH" val="1,28126"/>
  <p:tag name="EMFCHILD" val="True"/>
</p:tagLst>
</file>

<file path=ppt/tags/tag768.xml><?xml version="1.0" encoding="utf-8"?>
<p:tagLst xmlns:a="http://schemas.openxmlformats.org/drawingml/2006/main" xmlns:r="http://schemas.openxmlformats.org/officeDocument/2006/relationships" xmlns:p="http://schemas.openxmlformats.org/presentationml/2006/main">
  <p:tag name="ORIGINALHEIGHT" val="2,78124"/>
  <p:tag name="ORIGINALWIDTH" val="3,125"/>
  <p:tag name="EMFCHILD" val="True"/>
</p:tagLst>
</file>

<file path=ppt/tags/tag769.xml><?xml version="1.0" encoding="utf-8"?>
<p:tagLst xmlns:a="http://schemas.openxmlformats.org/drawingml/2006/main" xmlns:r="http://schemas.openxmlformats.org/officeDocument/2006/relationships" xmlns:p="http://schemas.openxmlformats.org/presentationml/2006/main">
  <p:tag name="ORIGINALHEIGHT" val="2,78124"/>
  <p:tag name="ORIGINALWIDTH" val="3,15626"/>
  <p:tag name="EMFCHILD" val="True"/>
</p:tagLst>
</file>

<file path=ppt/tags/tag77.xml><?xml version="1.0" encoding="utf-8"?>
<p:tagLst xmlns:a="http://schemas.openxmlformats.org/drawingml/2006/main" xmlns:r="http://schemas.openxmlformats.org/officeDocument/2006/relationships" xmlns:p="http://schemas.openxmlformats.org/presentationml/2006/main">
  <p:tag name="ORIGINALHEIGHT" val="5,25"/>
  <p:tag name="ORIGINALWIDTH" val="1,2"/>
  <p:tag name="EMFCHILD" val="True"/>
</p:tagLst>
</file>

<file path=ppt/tags/tag770.xml><?xml version="1.0" encoding="utf-8"?>
<p:tagLst xmlns:a="http://schemas.openxmlformats.org/drawingml/2006/main" xmlns:r="http://schemas.openxmlformats.org/officeDocument/2006/relationships" xmlns:p="http://schemas.openxmlformats.org/presentationml/2006/main">
  <p:tag name="ORIGINALHEIGHT" val="3,96874"/>
  <p:tag name="ORIGINALWIDTH" val="3,09376"/>
  <p:tag name="EMFCHILD" val="True"/>
</p:tagLst>
</file>

<file path=ppt/tags/tag771.xml><?xml version="1.0" encoding="utf-8"?>
<p:tagLst xmlns:a="http://schemas.openxmlformats.org/drawingml/2006/main" xmlns:r="http://schemas.openxmlformats.org/officeDocument/2006/relationships" xmlns:p="http://schemas.openxmlformats.org/presentationml/2006/main">
  <p:tag name="ORIGINALHEIGHT" val="2,78124"/>
  <p:tag name="ORIGINALWIDTH" val="3,15626"/>
  <p:tag name="EMFCHILD" val="True"/>
</p:tagLst>
</file>

<file path=ppt/tags/tag772.xml><?xml version="1.0" encoding="utf-8"?>
<p:tagLst xmlns:a="http://schemas.openxmlformats.org/drawingml/2006/main" xmlns:r="http://schemas.openxmlformats.org/officeDocument/2006/relationships" xmlns:p="http://schemas.openxmlformats.org/presentationml/2006/main">
  <p:tag name="ORIGINALHEIGHT" val="2,78124"/>
  <p:tag name="ORIGINALWIDTH" val="2,8125"/>
  <p:tag name="EMFCHILD" val="True"/>
</p:tagLst>
</file>

<file path=ppt/tags/tag773.xml><?xml version="1.0" encoding="utf-8"?>
<p:tagLst xmlns:a="http://schemas.openxmlformats.org/drawingml/2006/main" xmlns:r="http://schemas.openxmlformats.org/officeDocument/2006/relationships" xmlns:p="http://schemas.openxmlformats.org/presentationml/2006/main">
  <p:tag name="ORIGINALHEIGHT" val="5,84374"/>
  <p:tag name="ORIGINALWIDTH" val="1,1875"/>
  <p:tag name="EMFCHILD" val="True"/>
</p:tagLst>
</file>

<file path=ppt/tags/tag774.xml><?xml version="1.0" encoding="utf-8"?>
<p:tagLst xmlns:a="http://schemas.openxmlformats.org/drawingml/2006/main" xmlns:r="http://schemas.openxmlformats.org/officeDocument/2006/relationships" xmlns:p="http://schemas.openxmlformats.org/presentationml/2006/main">
  <p:tag name="ORIGINALHEIGHT" val="3,59376"/>
  <p:tag name="ORIGINALWIDTH" val="2,78126"/>
  <p:tag name="LATEXADDIN" val="\documentclass{article}&#10;\usepackage{amsmath}&#10;\usepackage{amsfonts}&#10;\usepackage{amssymb}&#10;\usepackage{mathtools}&#10;\usepackage{physics}&#10;&#10;\pagestyle{empty}&#10;\begin{document}&#10;&#10;&#10;$\mu = (\mu_X, \mu_Y)^T, \; \Sigma = \mqty(\Sigma_{XX} &amp; \Sigma_{XY} \\ \Sigma_{YX} &amp; \Sigma_{YY})$&#10;&#10;\end{document}"/>
  <p:tag name="IGUANATEXSIZE" val="40"/>
  <p:tag name="IGUANATEXCURSOR" val="267"/>
  <p:tag name="TRANSPARENCY" val="True"/>
  <p:tag name="FILENAME" val=""/>
  <p:tag name="LATEXENGINEID" val="0"/>
  <p:tag name="TEMPFOLDER" val="C:\Temp\"/>
  <p:tag name="LATEXFORMHEIGHT" val="312"/>
  <p:tag name="LATEXFORMWIDTH" val="384"/>
  <p:tag name="LATEXFORMWRAP" val="True"/>
  <p:tag name="BITMAPVECTOR" val="1"/>
  <p:tag name="EMFCHILD" val="True"/>
</p:tagLst>
</file>

<file path=ppt/tags/tag775.xml><?xml version="1.0" encoding="utf-8"?>
<p:tagLst xmlns:a="http://schemas.openxmlformats.org/drawingml/2006/main" xmlns:r="http://schemas.openxmlformats.org/officeDocument/2006/relationships" xmlns:p="http://schemas.openxmlformats.org/presentationml/2006/main">
  <p:tag name="ORIGINALHEIGHT" val="1,28126"/>
  <p:tag name="ORIGINALWIDTH" val="3,40626"/>
  <p:tag name="EMFCHILD" val="True"/>
</p:tagLst>
</file>

<file path=ppt/tags/tag776.xml><?xml version="1.0" encoding="utf-8"?>
<p:tagLst xmlns:a="http://schemas.openxmlformats.org/drawingml/2006/main" xmlns:r="http://schemas.openxmlformats.org/officeDocument/2006/relationships" xmlns:p="http://schemas.openxmlformats.org/presentationml/2006/main">
  <p:tag name="ORIGINALHEIGHT" val="5,5"/>
  <p:tag name="ORIGINALWIDTH" val="1,1875"/>
  <p:tag name="EMFCHILD" val="True"/>
</p:tagLst>
</file>

<file path=ppt/tags/tag777.xml><?xml version="1.0" encoding="utf-8"?>
<p:tagLst xmlns:a="http://schemas.openxmlformats.org/drawingml/2006/main" xmlns:r="http://schemas.openxmlformats.org/officeDocument/2006/relationships" xmlns:p="http://schemas.openxmlformats.org/presentationml/2006/main">
  <p:tag name="ORIGINALHEIGHT" val="3,59376"/>
  <p:tag name="ORIGINALWIDTH" val="2,78126"/>
  <p:tag name="EMFCHILD" val="True"/>
</p:tagLst>
</file>

<file path=ppt/tags/tag778.xml><?xml version="1.0" encoding="utf-8"?>
<p:tagLst xmlns:a="http://schemas.openxmlformats.org/drawingml/2006/main" xmlns:r="http://schemas.openxmlformats.org/officeDocument/2006/relationships" xmlns:p="http://schemas.openxmlformats.org/presentationml/2006/main">
  <p:tag name="ORIGINALHEIGHT" val="2,625"/>
  <p:tag name="ORIGINALWIDTH" val="3,15626"/>
  <p:tag name="EMFCHILD" val="True"/>
</p:tagLst>
</file>

<file path=ppt/tags/tag779.xml><?xml version="1.0" encoding="utf-8"?>
<p:tagLst xmlns:a="http://schemas.openxmlformats.org/drawingml/2006/main" xmlns:r="http://schemas.openxmlformats.org/officeDocument/2006/relationships" xmlns:p="http://schemas.openxmlformats.org/presentationml/2006/main">
  <p:tag name="ORIGINALHEIGHT" val="1,65626"/>
  <p:tag name="ORIGINALWIDTH" val="0,5937598"/>
  <p:tag name="EMFCHILD" val="True"/>
</p:tagLst>
</file>

<file path=ppt/tags/tag78.xml><?xml version="1.0" encoding="utf-8"?>
<p:tagLst xmlns:a="http://schemas.openxmlformats.org/drawingml/2006/main" xmlns:r="http://schemas.openxmlformats.org/officeDocument/2006/relationships" xmlns:p="http://schemas.openxmlformats.org/presentationml/2006/main">
  <p:tag name="ORIGINALHEIGHT" val="0,8249921"/>
  <p:tag name="ORIGINALWIDTH" val="0,8"/>
  <p:tag name="EMFCHILD" val="True"/>
</p:tagLst>
</file>

<file path=ppt/tags/tag780.xml><?xml version="1.0" encoding="utf-8"?>
<p:tagLst xmlns:a="http://schemas.openxmlformats.org/drawingml/2006/main" xmlns:r="http://schemas.openxmlformats.org/officeDocument/2006/relationships" xmlns:p="http://schemas.openxmlformats.org/presentationml/2006/main">
  <p:tag name="ORIGINALHEIGHT" val="3,59376"/>
  <p:tag name="ORIGINALWIDTH" val="2,75"/>
  <p:tag name="EMFCHILD" val="True"/>
</p:tagLst>
</file>

<file path=ppt/tags/tag781.xml><?xml version="1.0" encoding="utf-8"?>
<p:tagLst xmlns:a="http://schemas.openxmlformats.org/drawingml/2006/main" xmlns:r="http://schemas.openxmlformats.org/officeDocument/2006/relationships" xmlns:p="http://schemas.openxmlformats.org/presentationml/2006/main">
  <p:tag name="ORIGINALHEIGHT" val="2,625"/>
  <p:tag name="ORIGINALWIDTH" val="2,84376"/>
  <p:tag name="EMFCHILD" val="True"/>
</p:tagLst>
</file>

<file path=ppt/tags/tag782.xml><?xml version="1.0" encoding="utf-8"?>
<p:tagLst xmlns:a="http://schemas.openxmlformats.org/drawingml/2006/main" xmlns:r="http://schemas.openxmlformats.org/officeDocument/2006/relationships" xmlns:p="http://schemas.openxmlformats.org/presentationml/2006/main">
  <p:tag name="ORIGINALHEIGHT" val="5,5"/>
  <p:tag name="ORIGINALWIDTH" val="1,1875"/>
  <p:tag name="EMFCHILD" val="True"/>
</p:tagLst>
</file>

<file path=ppt/tags/tag783.xml><?xml version="1.0" encoding="utf-8"?>
<p:tagLst xmlns:a="http://schemas.openxmlformats.org/drawingml/2006/main" xmlns:r="http://schemas.openxmlformats.org/officeDocument/2006/relationships" xmlns:p="http://schemas.openxmlformats.org/presentationml/2006/main">
  <p:tag name="ORIGINALHEIGHT" val="2,59376"/>
  <p:tag name="ORIGINALWIDTH" val="2,6875"/>
  <p:tag name="EMFCHILD" val="True"/>
</p:tagLst>
</file>

<file path=ppt/tags/tag784.xml><?xml version="1.0" encoding="utf-8"?>
<p:tagLst xmlns:a="http://schemas.openxmlformats.org/drawingml/2006/main" xmlns:r="http://schemas.openxmlformats.org/officeDocument/2006/relationships" xmlns:p="http://schemas.openxmlformats.org/presentationml/2006/main">
  <p:tag name="ORIGINALHEIGHT" val="1,65626"/>
  <p:tag name="ORIGINALWIDTH" val="0,5937598"/>
  <p:tag name="EMFCHILD" val="True"/>
</p:tagLst>
</file>

<file path=ppt/tags/tag785.xml><?xml version="1.0" encoding="utf-8"?>
<p:tagLst xmlns:a="http://schemas.openxmlformats.org/drawingml/2006/main" xmlns:r="http://schemas.openxmlformats.org/officeDocument/2006/relationships" xmlns:p="http://schemas.openxmlformats.org/presentationml/2006/main">
  <p:tag name="ORIGINALHEIGHT" val="3,75"/>
  <p:tag name="ORIGINALWIDTH" val="3,09376"/>
  <p:tag name="EMFCHILD" val="True"/>
</p:tagLst>
</file>

<file path=ppt/tags/tag786.xml><?xml version="1.0" encoding="utf-8"?>
<p:tagLst xmlns:a="http://schemas.openxmlformats.org/drawingml/2006/main" xmlns:r="http://schemas.openxmlformats.org/officeDocument/2006/relationships" xmlns:p="http://schemas.openxmlformats.org/presentationml/2006/main">
  <p:tag name="ORIGINALHEIGHT" val="1,28126"/>
  <p:tag name="ORIGINALWIDTH" val="3,4375"/>
  <p:tag name="EMFCHILD" val="True"/>
</p:tagLst>
</file>

<file path=ppt/tags/tag787.xml><?xml version="1.0" encoding="utf-8"?>
<p:tagLst xmlns:a="http://schemas.openxmlformats.org/drawingml/2006/main" xmlns:r="http://schemas.openxmlformats.org/officeDocument/2006/relationships" xmlns:p="http://schemas.openxmlformats.org/presentationml/2006/main">
  <p:tag name="ORIGINALHEIGHT" val="13,15626"/>
  <p:tag name="ORIGINALWIDTH" val="2,5"/>
  <p:tag name="EMFCHILD" val="True"/>
</p:tagLst>
</file>

<file path=ppt/tags/tag788.xml><?xml version="1.0" encoding="utf-8"?>
<p:tagLst xmlns:a="http://schemas.openxmlformats.org/drawingml/2006/main" xmlns:r="http://schemas.openxmlformats.org/officeDocument/2006/relationships" xmlns:p="http://schemas.openxmlformats.org/presentationml/2006/main">
  <p:tag name="ORIGINALHEIGHT" val="3,75"/>
  <p:tag name="ORIGINALWIDTH" val="3,125"/>
  <p:tag name="EMFCHILD" val="True"/>
</p:tagLst>
</file>

<file path=ppt/tags/tag789.xml><?xml version="1.0" encoding="utf-8"?>
<p:tagLst xmlns:a="http://schemas.openxmlformats.org/drawingml/2006/main" xmlns:r="http://schemas.openxmlformats.org/officeDocument/2006/relationships" xmlns:p="http://schemas.openxmlformats.org/presentationml/2006/main">
  <p:tag name="ORIGINALHEIGHT" val="2,59376"/>
  <p:tag name="ORIGINALWIDTH" val="3,1875"/>
  <p:tag name="EMFCHILD" val="True"/>
</p:tagLst>
</file>

<file path=ppt/tags/tag79.xml><?xml version="1.0" encoding="utf-8"?>
<p:tagLst xmlns:a="http://schemas.openxmlformats.org/drawingml/2006/main" xmlns:r="http://schemas.openxmlformats.org/officeDocument/2006/relationships" xmlns:p="http://schemas.openxmlformats.org/presentationml/2006/main">
  <p:tag name="ORIGINALHEIGHT" val="3,4"/>
  <p:tag name="ORIGINALWIDTH" val="2,875008"/>
  <p:tag name="EMFCHILD" val="True"/>
</p:tagLst>
</file>

<file path=ppt/tags/tag790.xml><?xml version="1.0" encoding="utf-8"?>
<p:tagLst xmlns:a="http://schemas.openxmlformats.org/drawingml/2006/main" xmlns:r="http://schemas.openxmlformats.org/officeDocument/2006/relationships" xmlns:p="http://schemas.openxmlformats.org/presentationml/2006/main">
  <p:tag name="ORIGINALHEIGHT" val="2,59376"/>
  <p:tag name="ORIGINALWIDTH" val="3,15626"/>
  <p:tag name="EMFCHILD" val="True"/>
</p:tagLst>
</file>

<file path=ppt/tags/tag791.xml><?xml version="1.0" encoding="utf-8"?>
<p:tagLst xmlns:a="http://schemas.openxmlformats.org/drawingml/2006/main" xmlns:r="http://schemas.openxmlformats.org/officeDocument/2006/relationships" xmlns:p="http://schemas.openxmlformats.org/presentationml/2006/main">
  <p:tag name="ORIGINALHEIGHT" val="3,75"/>
  <p:tag name="ORIGINALWIDTH" val="3,125"/>
  <p:tag name="EMFCHILD" val="True"/>
</p:tagLst>
</file>

<file path=ppt/tags/tag792.xml><?xml version="1.0" encoding="utf-8"?>
<p:tagLst xmlns:a="http://schemas.openxmlformats.org/drawingml/2006/main" xmlns:r="http://schemas.openxmlformats.org/officeDocument/2006/relationships" xmlns:p="http://schemas.openxmlformats.org/presentationml/2006/main">
  <p:tag name="ORIGINALHEIGHT" val="2,59376"/>
  <p:tag name="ORIGINALWIDTH" val="3,1875"/>
  <p:tag name="EMFCHILD" val="True"/>
</p:tagLst>
</file>

<file path=ppt/tags/tag793.xml><?xml version="1.0" encoding="utf-8"?>
<p:tagLst xmlns:a="http://schemas.openxmlformats.org/drawingml/2006/main" xmlns:r="http://schemas.openxmlformats.org/officeDocument/2006/relationships" xmlns:p="http://schemas.openxmlformats.org/presentationml/2006/main">
  <p:tag name="ORIGINALHEIGHT" val="2,59376"/>
  <p:tag name="ORIGINALWIDTH" val="2,84376"/>
  <p:tag name="EMFCHILD" val="True"/>
</p:tagLst>
</file>

<file path=ppt/tags/tag794.xml><?xml version="1.0" encoding="utf-8"?>
<p:tagLst xmlns:a="http://schemas.openxmlformats.org/drawingml/2006/main" xmlns:r="http://schemas.openxmlformats.org/officeDocument/2006/relationships" xmlns:p="http://schemas.openxmlformats.org/presentationml/2006/main">
  <p:tag name="ORIGINALHEIGHT" val="3,75"/>
  <p:tag name="ORIGINALWIDTH" val="3,125"/>
  <p:tag name="EMFCHILD" val="True"/>
</p:tagLst>
</file>

<file path=ppt/tags/tag795.xml><?xml version="1.0" encoding="utf-8"?>
<p:tagLst xmlns:a="http://schemas.openxmlformats.org/drawingml/2006/main" xmlns:r="http://schemas.openxmlformats.org/officeDocument/2006/relationships" xmlns:p="http://schemas.openxmlformats.org/presentationml/2006/main">
  <p:tag name="ORIGINALHEIGHT" val="2,625"/>
  <p:tag name="ORIGINALWIDTH" val="2,875"/>
  <p:tag name="EMFCHILD" val="True"/>
</p:tagLst>
</file>

<file path=ppt/tags/tag796.xml><?xml version="1.0" encoding="utf-8"?>
<p:tagLst xmlns:a="http://schemas.openxmlformats.org/drawingml/2006/main" xmlns:r="http://schemas.openxmlformats.org/officeDocument/2006/relationships" xmlns:p="http://schemas.openxmlformats.org/presentationml/2006/main">
  <p:tag name="ORIGINALHEIGHT" val="2,625"/>
  <p:tag name="ORIGINALWIDTH" val="3,15626"/>
  <p:tag name="EMFCHILD" val="True"/>
</p:tagLst>
</file>

<file path=ppt/tags/tag797.xml><?xml version="1.0" encoding="utf-8"?>
<p:tagLst xmlns:a="http://schemas.openxmlformats.org/drawingml/2006/main" xmlns:r="http://schemas.openxmlformats.org/officeDocument/2006/relationships" xmlns:p="http://schemas.openxmlformats.org/presentationml/2006/main">
  <p:tag name="ORIGINALHEIGHT" val="3,75"/>
  <p:tag name="ORIGINALWIDTH" val="3,125"/>
  <p:tag name="EMFCHILD" val="True"/>
</p:tagLst>
</file>

<file path=ppt/tags/tag798.xml><?xml version="1.0" encoding="utf-8"?>
<p:tagLst xmlns:a="http://schemas.openxmlformats.org/drawingml/2006/main" xmlns:r="http://schemas.openxmlformats.org/officeDocument/2006/relationships" xmlns:p="http://schemas.openxmlformats.org/presentationml/2006/main">
  <p:tag name="ORIGINALHEIGHT" val="2,625"/>
  <p:tag name="ORIGINALWIDTH" val="2,84376"/>
  <p:tag name="EMFCHILD" val="True"/>
</p:tagLst>
</file>

<file path=ppt/tags/tag799.xml><?xml version="1.0" encoding="utf-8"?>
<p:tagLst xmlns:a="http://schemas.openxmlformats.org/drawingml/2006/main" xmlns:r="http://schemas.openxmlformats.org/officeDocument/2006/relationships" xmlns:p="http://schemas.openxmlformats.org/presentationml/2006/main">
  <p:tag name="ORIGINALHEIGHT" val="2,625"/>
  <p:tag name="ORIGINALWIDTH" val="2,84376"/>
  <p:tag name="EMFCHILD" val="True"/>
</p:tagLst>
</file>

<file path=ppt/tags/tag8.xml><?xml version="1.0" encoding="utf-8"?>
<p:tagLst xmlns:a="http://schemas.openxmlformats.org/drawingml/2006/main" xmlns:r="http://schemas.openxmlformats.org/officeDocument/2006/relationships" xmlns:p="http://schemas.openxmlformats.org/presentationml/2006/main">
  <p:tag name="ORIGINALHEIGHT" val="4,23746"/>
  <p:tag name="ORIGINALWIDTH" val="3,660463"/>
  <p:tag name="EMFCHILD" val="True"/>
</p:tagLst>
</file>

<file path=ppt/tags/tag80.xml><?xml version="1.0" encoding="utf-8"?>
<p:tagLst xmlns:a="http://schemas.openxmlformats.org/drawingml/2006/main" xmlns:r="http://schemas.openxmlformats.org/officeDocument/2006/relationships" xmlns:p="http://schemas.openxmlformats.org/presentationml/2006/main">
  <p:tag name="ORIGINALHEIGHT" val="3,5"/>
  <p:tag name="ORIGINALWIDTH" val="3,4"/>
  <p:tag name="EMFCHILD" val="True"/>
</p:tagLst>
</file>

<file path=ppt/tags/tag800.xml><?xml version="1.0" encoding="utf-8"?>
<p:tagLst xmlns:a="http://schemas.openxmlformats.org/drawingml/2006/main" xmlns:r="http://schemas.openxmlformats.org/officeDocument/2006/relationships" xmlns:p="http://schemas.openxmlformats.org/presentationml/2006/main">
  <p:tag name="ORIGINALHEIGHT" val="13,15626"/>
  <p:tag name="ORIGINALWIDTH" val="2,53126"/>
  <p:tag name="EMFCHILD" val="True"/>
</p:tagLst>
</file>

<file path=ppt/tags/tag801.xml><?xml version="1.0" encoding="utf-8"?>
<p:tagLst xmlns:a="http://schemas.openxmlformats.org/drawingml/2006/main" xmlns:r="http://schemas.openxmlformats.org/officeDocument/2006/relationships" xmlns:p="http://schemas.openxmlformats.org/presentationml/2006/main">
  <p:tag name="ORIGINALHEIGHT" val="6,21874"/>
  <p:tag name="ORIGINALWIDTH" val="1,21876"/>
  <p:tag name="LATEXADDIN" val="\documentclass{article}&#10;\usepackage{amsmath}&#10;\usepackage{amsfonts}&#10;\usepackage{amssymb}&#10;\usepackage{mathtools}&#10;\usepackage{physics}&#10;&#10;\pagestyle{empty}&#10;\begin{document}&#10;&#10;&#10;$(X,Y) \sim \mathcal{N}(\mu, \Sigma)$&#10;&#10;\end{document}"/>
  <p:tag name="IGUANATEXSIZE" val="40"/>
  <p:tag name="IGUANATEXCURSOR" val="205"/>
  <p:tag name="TRANSPARENCY" val="True"/>
  <p:tag name="FILENAME" val=""/>
  <p:tag name="LATEXENGINEID" val="0"/>
  <p:tag name="TEMPFOLDER" val="C:\Temp\"/>
  <p:tag name="LATEXFORMHEIGHT" val="312"/>
  <p:tag name="LATEXFORMWIDTH" val="384"/>
  <p:tag name="LATEXFORMWRAP" val="True"/>
  <p:tag name="BITMAPVECTOR" val="1"/>
  <p:tag name="EMFCHILD" val="True"/>
</p:tagLst>
</file>

<file path=ppt/tags/tag802.xml><?xml version="1.0" encoding="utf-8"?>
<p:tagLst xmlns:a="http://schemas.openxmlformats.org/drawingml/2006/main" xmlns:r="http://schemas.openxmlformats.org/officeDocument/2006/relationships" xmlns:p="http://schemas.openxmlformats.org/presentationml/2006/main">
  <p:tag name="ORIGINALHEIGHT" val="4,25"/>
  <p:tag name="ORIGINALWIDTH" val="4,28126"/>
  <p:tag name="EMFCHILD" val="True"/>
</p:tagLst>
</file>

<file path=ppt/tags/tag803.xml><?xml version="1.0" encoding="utf-8"?>
<p:tagLst xmlns:a="http://schemas.openxmlformats.org/drawingml/2006/main" xmlns:r="http://schemas.openxmlformats.org/officeDocument/2006/relationships" xmlns:p="http://schemas.openxmlformats.org/presentationml/2006/main">
  <p:tag name="ORIGINALHEIGHT" val="1,875"/>
  <p:tag name="ORIGINALWIDTH" val="0,5937598"/>
  <p:tag name="EMFCHILD" val="True"/>
</p:tagLst>
</file>

<file path=ppt/tags/tag804.xml><?xml version="1.0" encoding="utf-8"?>
<p:tagLst xmlns:a="http://schemas.openxmlformats.org/drawingml/2006/main" xmlns:r="http://schemas.openxmlformats.org/officeDocument/2006/relationships" xmlns:p="http://schemas.openxmlformats.org/presentationml/2006/main">
  <p:tag name="ORIGINALHEIGHT" val="4,25"/>
  <p:tag name="ORIGINALWIDTH" val="3,78126"/>
  <p:tag name="EMFCHILD" val="True"/>
</p:tagLst>
</file>

<file path=ppt/tags/tag805.xml><?xml version="1.0" encoding="utf-8"?>
<p:tagLst xmlns:a="http://schemas.openxmlformats.org/drawingml/2006/main" xmlns:r="http://schemas.openxmlformats.org/officeDocument/2006/relationships" xmlns:p="http://schemas.openxmlformats.org/presentationml/2006/main">
  <p:tag name="ORIGINALHEIGHT" val="6,21874"/>
  <p:tag name="ORIGINALWIDTH" val="1,21876"/>
  <p:tag name="EMFCHILD" val="True"/>
</p:tagLst>
</file>

<file path=ppt/tags/tag806.xml><?xml version="1.0" encoding="utf-8"?>
<p:tagLst xmlns:a="http://schemas.openxmlformats.org/drawingml/2006/main" xmlns:r="http://schemas.openxmlformats.org/officeDocument/2006/relationships" xmlns:p="http://schemas.openxmlformats.org/presentationml/2006/main">
  <p:tag name="ORIGINALHEIGHT" val="1,46874"/>
  <p:tag name="ORIGINALWIDTH" val="3,46876"/>
  <p:tag name="EMFCHILD" val="True"/>
</p:tagLst>
</file>

<file path=ppt/tags/tag807.xml><?xml version="1.0" encoding="utf-8"?>
<p:tagLst xmlns:a="http://schemas.openxmlformats.org/drawingml/2006/main" xmlns:r="http://schemas.openxmlformats.org/officeDocument/2006/relationships" xmlns:p="http://schemas.openxmlformats.org/presentationml/2006/main">
  <p:tag name="ORIGINALHEIGHT" val="5,09374"/>
  <p:tag name="ORIGINALWIDTH" val="5,25"/>
  <p:tag name="EMFCHILD" val="True"/>
</p:tagLst>
</file>

<file path=ppt/tags/tag808.xml><?xml version="1.0" encoding="utf-8"?>
<p:tagLst xmlns:a="http://schemas.openxmlformats.org/drawingml/2006/main" xmlns:r="http://schemas.openxmlformats.org/officeDocument/2006/relationships" xmlns:p="http://schemas.openxmlformats.org/presentationml/2006/main">
  <p:tag name="ORIGINALHEIGHT" val="6,21874"/>
  <p:tag name="ORIGINALWIDTH" val="1,21876"/>
  <p:tag name="EMFCHILD" val="True"/>
</p:tagLst>
</file>

<file path=ppt/tags/tag809.xml><?xml version="1.0" encoding="utf-8"?>
<p:tagLst xmlns:a="http://schemas.openxmlformats.org/drawingml/2006/main" xmlns:r="http://schemas.openxmlformats.org/officeDocument/2006/relationships" xmlns:p="http://schemas.openxmlformats.org/presentationml/2006/main">
  <p:tag name="ORIGINALHEIGHT" val="4,0625"/>
  <p:tag name="ORIGINALWIDTH" val="2,8125"/>
  <p:tag name="EMFCHILD" val="True"/>
</p:tagLst>
</file>

<file path=ppt/tags/tag81.xml><?xml version="1.0" encoding="utf-8"?>
<p:tagLst xmlns:a="http://schemas.openxmlformats.org/drawingml/2006/main" xmlns:r="http://schemas.openxmlformats.org/officeDocument/2006/relationships" xmlns:p="http://schemas.openxmlformats.org/presentationml/2006/main">
  <p:tag name="ORIGINALHEIGHT" val="3,524992"/>
  <p:tag name="ORIGINALWIDTH" val="1,675008"/>
  <p:tag name="EMFCHILD" val="True"/>
</p:tagLst>
</file>

<file path=ppt/tags/tag810.xml><?xml version="1.0" encoding="utf-8"?>
<p:tagLst xmlns:a="http://schemas.openxmlformats.org/drawingml/2006/main" xmlns:r="http://schemas.openxmlformats.org/officeDocument/2006/relationships" xmlns:p="http://schemas.openxmlformats.org/presentationml/2006/main">
  <p:tag name="ORIGINALHEIGHT" val="1,875"/>
  <p:tag name="ORIGINALWIDTH" val="0,5937598"/>
  <p:tag name="EMFCHILD" val="True"/>
</p:tagLst>
</file>

<file path=ppt/tags/tag811.xml><?xml version="1.0" encoding="utf-8"?>
<p:tagLst xmlns:a="http://schemas.openxmlformats.org/drawingml/2006/main" xmlns:r="http://schemas.openxmlformats.org/officeDocument/2006/relationships" xmlns:p="http://schemas.openxmlformats.org/presentationml/2006/main">
  <p:tag name="ORIGINALHEIGHT" val="4,25"/>
  <p:tag name="ORIGINALWIDTH" val="3,15626"/>
  <p:tag name="EMFCHILD" val="True"/>
</p:tagLst>
</file>

<file path=ppt/tags/tag812.xml><?xml version="1.0" encoding="utf-8"?>
<p:tagLst xmlns:a="http://schemas.openxmlformats.org/drawingml/2006/main" xmlns:r="http://schemas.openxmlformats.org/officeDocument/2006/relationships" xmlns:p="http://schemas.openxmlformats.org/presentationml/2006/main">
  <p:tag name="ORIGINALHEIGHT" val="6,21874"/>
  <p:tag name="ORIGINALWIDTH" val="1,1875"/>
  <p:tag name="EMFCHILD" val="True"/>
</p:tagLst>
</file>

<file path=ppt/tags/tag813.xml><?xml version="1.0" encoding="utf-8"?>
<p:tagLst xmlns:a="http://schemas.openxmlformats.org/drawingml/2006/main" xmlns:r="http://schemas.openxmlformats.org/officeDocument/2006/relationships" xmlns:p="http://schemas.openxmlformats.org/presentationml/2006/main">
  <p:tag name="ORIGINALHEIGHT" val="13,125"/>
  <p:tag name="ORIGINALWIDTH" val="130,0625"/>
  <p:tag name="LATEXADDIN" val="\documentclass{article}&#10;\usepackage{amsmath}&#10;\usepackage{amsfonts}&#10;\usepackage{amssymb}&#10;\usepackage{mathtools}&#10;\usepackage{physics}&#10;\pagestyle{empty}&#10;\begin{document}&#10;&#10;&#10;\begin{equation*}&#10;P_{X^*, X} = \mqty[y \\ f(x^*)] \sim \mathcal{N} \left( 0, \mqty[ K(X, X) + \sigma_n^2 I &amp; K(X, X^*) \\ K(X^*, X) &amp; k(X^*, X^*) ] \right)&#10;\end{equation*}&#10;&#10;\end{document}"/>
  <p:tag name="IGUANATEXSIZE" val="40"/>
  <p:tag name="IGUANATEXCURSOR" val="131"/>
  <p:tag name="TRANSPARENCY" val="True"/>
  <p:tag name="FILENAME" val=""/>
  <p:tag name="LATEXENGINEID" val="1"/>
  <p:tag name="TEMPFOLDER" val="C:\Temp\"/>
  <p:tag name="LATEXFORMHEIGHT" val="312"/>
  <p:tag name="LATEXFORMWIDTH" val="384"/>
  <p:tag name="LATEXFORMWRAP" val="True"/>
  <p:tag name="BITMAPVECTOR" val="1"/>
</p:tagLst>
</file>

<file path=ppt/tags/tag814.xml><?xml version="1.0" encoding="utf-8"?>
<p:tagLst xmlns:a="http://schemas.openxmlformats.org/drawingml/2006/main" xmlns:r="http://schemas.openxmlformats.org/officeDocument/2006/relationships" xmlns:p="http://schemas.openxmlformats.org/presentationml/2006/main">
  <p:tag name="ORIGINALHEIGHT" val="7,50002"/>
  <p:tag name="ORIGINALWIDTH" val="61,09374"/>
  <p:tag name="LATEXADDIN" val="\documentclass{article}&#10;\usepackage{amsmath}&#10;\usepackage{amsfonts}&#10;\usepackage{amssymb}&#10;\usepackage{mathtools}&#10;\usepackage{physics}&#10;\pagestyle{empty}&#10;\begin{document}&#10;&#10;&#10;\begin{equation*}&#10;f(x^*) = k^{*T} \left( K^{-1} + \sigma_n^2 I \right) y&#10;\end{equation*}&#10;&#10;\end{document}"/>
  <p:tag name="IGUANATEXSIZE" val="40"/>
  <p:tag name="IGUANATEXCURSOR" val="202"/>
  <p:tag name="TRANSPARENCY" val="True"/>
  <p:tag name="FILENAME" val=""/>
  <p:tag name="LATEXENGINEID" val="1"/>
  <p:tag name="TEMPFOLDER" val="C:\Temp\"/>
  <p:tag name="LATEXFORMHEIGHT" val="312"/>
  <p:tag name="LATEXFORMWIDTH" val="384"/>
  <p:tag name="LATEXFORMWRAP" val="True"/>
  <p:tag name="BITMAPVECTOR" val="1"/>
</p:tagLst>
</file>

<file path=ppt/tags/tag815.xml><?xml version="1.0" encoding="utf-8"?>
<p:tagLst xmlns:a="http://schemas.openxmlformats.org/drawingml/2006/main" xmlns:r="http://schemas.openxmlformats.org/officeDocument/2006/relationships" xmlns:p="http://schemas.openxmlformats.org/presentationml/2006/main">
  <p:tag name="ORIGINALHEIGHT" val="7,46874"/>
  <p:tag name="ORIGINALWIDTH" val="87,37502"/>
  <p:tag name="LATEXADDIN" val="\documentclass{article}&#10;\usepackage{amsmath}&#10;\usepackage{amsfonts}&#10;\usepackage{amssymb}&#10;\usepackage{mathtools}&#10;\usepackage{physics}&#10;\pagestyle{empty}&#10;\begin{document}&#10;&#10;&#10;\begin{equation*}&#10;V(x^*) = k(x^*,x^*) - k^{*T} \left( K^{-1} + \sigma_n^2 I \right) y&#10;\end{equation*}&#10;&#10;\end{document}"/>
  <p:tag name="IGUANATEXSIZE" val="40"/>
  <p:tag name="IGUANATEXCURSOR" val="254"/>
  <p:tag name="TRANSPARENCY" val="True"/>
  <p:tag name="FILENAME" val=""/>
  <p:tag name="LATEXENGINEID" val="1"/>
  <p:tag name="TEMPFOLDER" val="C:\Temp\"/>
  <p:tag name="LATEXFORMHEIGHT" val="312"/>
  <p:tag name="LATEXFORMWIDTH" val="384"/>
  <p:tag name="LATEXFORMWRAP" val="True"/>
  <p:tag name="BITMAPVECTOR" val="1"/>
</p:tagLst>
</file>

<file path=ppt/tags/tag816.xml><?xml version="1.0" encoding="utf-8"?>
<p:tagLst xmlns:a="http://schemas.openxmlformats.org/drawingml/2006/main" xmlns:r="http://schemas.openxmlformats.org/officeDocument/2006/relationships" xmlns:p="http://schemas.openxmlformats.org/presentationml/2006/main">
  <p:tag name="ORIGINALHEIGHT" val="6,68752"/>
  <p:tag name="ORIGINALWIDTH" val="49,75"/>
  <p:tag name="LATEXADDIN" val="\documentclass{article}&#10;\usepackage{amsmath}&#10;\usepackage{amsfonts}&#10;\usepackage{amssymb}&#10;\usepackage{mathtools}&#10;\usepackage{physics}&#10;\pagestyle{empty}&#10;\begin{document}&#10;&#10;&#10;\begin{equation*}&#10;K \triangleq K(X, X) \in \mathbb{R}^{n \times n} &#10;\end{equation*}&#10;&#10;\end{document}"/>
  <p:tag name="IGUANATEXSIZE" val="40"/>
  <p:tag name="IGUANATEXCURSOR" val="236"/>
  <p:tag name="TRANSPARENCY" val="True"/>
  <p:tag name="FILENAME" val=""/>
  <p:tag name="LATEXENGINEID" val="1"/>
  <p:tag name="TEMPFOLDER" val="C:\Temp\"/>
  <p:tag name="LATEXFORMHEIGHT" val="312"/>
  <p:tag name="LATEXFORMWIDTH" val="384"/>
  <p:tag name="LATEXFORMWRAP" val="True"/>
  <p:tag name="BITMAPVECTOR" val="1"/>
</p:tagLst>
</file>

<file path=ppt/tags/tag817.xml><?xml version="1.0" encoding="utf-8"?>
<p:tagLst xmlns:a="http://schemas.openxmlformats.org/drawingml/2006/main" xmlns:r="http://schemas.openxmlformats.org/officeDocument/2006/relationships" xmlns:p="http://schemas.openxmlformats.org/presentationml/2006/main">
  <p:tag name="ORIGINALHEIGHT" val="7,00002"/>
  <p:tag name="ORIGINALWIDTH" val="55"/>
  <p:tag name="LATEXADDIN" val="\documentclass{article}&#10;\usepackage{amsmath}&#10;\usepackage{amsfonts}&#10;\usepackage{amssymb}&#10;\usepackage{mathtools}&#10;\usepackage{physics}&#10;\pagestyle{empty}&#10;\begin{document}&#10;&#10;&#10;\begin{equation*}&#10;k^{*T} \triangleq K(X^*, X) \in \mathbb{R}^{1 \times n} &#10;\end{equation*}&#10;&#10;\end{document}"/>
  <p:tag name="IGUANATEXSIZE" val="40"/>
  <p:tag name="IGUANATEXCURSOR" val="242"/>
  <p:tag name="TRANSPARENCY" val="True"/>
  <p:tag name="FILENAME" val=""/>
  <p:tag name="LATEXENGINEID" val="1"/>
  <p:tag name="TEMPFOLDER" val="C:\Temp\"/>
  <p:tag name="LATEXFORMHEIGHT" val="312"/>
  <p:tag name="LATEXFORMWIDTH" val="384"/>
  <p:tag name="LATEXFORMWRAP" val="True"/>
  <p:tag name="BITMAPVECTOR" val="1"/>
</p:tagLst>
</file>

<file path=ppt/tags/tag818.xml><?xml version="1.0" encoding="utf-8"?>
<p:tagLst xmlns:a="http://schemas.openxmlformats.org/drawingml/2006/main" xmlns:r="http://schemas.openxmlformats.org/officeDocument/2006/relationships" xmlns:p="http://schemas.openxmlformats.org/presentationml/2006/main">
  <p:tag name="ORIGINALHEIGHT" val="4,34376"/>
  <p:tag name="ORIGINALWIDTH" val="2,3125"/>
  <p:tag name="LATEXADDIN" val="\documentclass{article}&#10;\usepackage{amsmath}&#10;\usepackage{amsfonts}&#10;\usepackage{amssymb}&#10;\usepackage{mathtools}&#10;\usepackage{physics}&#10;\pagestyle{empty}&#10;\begin{document}&#10;&#10;&#10;\begin{equation*}&#10;k^{*T} \triangleq K(X^*, X) \in \mathbb{R}^{1 \times n} &#10;\end{equation*}&#10;&#10;\end{document}"/>
  <p:tag name="IGUANATEXSIZE" val="40"/>
  <p:tag name="IGUANATEXCURSOR" val="242"/>
  <p:tag name="TRANSPARENCY" val="True"/>
  <p:tag name="FILENAME" val=""/>
  <p:tag name="LATEXENGINEID" val="1"/>
  <p:tag name="TEMPFOLDER" val="C:\Temp\"/>
  <p:tag name="LATEXFORMHEIGHT" val="312"/>
  <p:tag name="LATEXFORMWIDTH" val="384"/>
  <p:tag name="LATEXFORMWRAP" val="True"/>
  <p:tag name="BITMAPVECTOR" val="1"/>
  <p:tag name="EMFCHILD" val="True"/>
</p:tagLst>
</file>

<file path=ppt/tags/tag819.xml><?xml version="1.0" encoding="utf-8"?>
<p:tagLst xmlns:a="http://schemas.openxmlformats.org/drawingml/2006/main" xmlns:r="http://schemas.openxmlformats.org/officeDocument/2006/relationships" xmlns:p="http://schemas.openxmlformats.org/presentationml/2006/main">
  <p:tag name="ORIGINALHEIGHT" val="1,84376"/>
  <p:tag name="ORIGINALWIDTH" val="1,46876"/>
  <p:tag name="EMFCHILD" val="True"/>
</p:tagLst>
</file>

<file path=ppt/tags/tag82.xml><?xml version="1.0" encoding="utf-8"?>
<p:tagLst xmlns:a="http://schemas.openxmlformats.org/drawingml/2006/main" xmlns:r="http://schemas.openxmlformats.org/officeDocument/2006/relationships" xmlns:p="http://schemas.openxmlformats.org/presentationml/2006/main">
  <p:tag name="ORIGINALHEIGHT" val="3,5"/>
  <p:tag name="ORIGINALWIDTH" val="2,025008"/>
  <p:tag name="EMFCHILD" val="True"/>
</p:tagLst>
</file>

<file path=ppt/tags/tag820.xml><?xml version="1.0" encoding="utf-8"?>
<p:tagLst xmlns:a="http://schemas.openxmlformats.org/drawingml/2006/main" xmlns:r="http://schemas.openxmlformats.org/officeDocument/2006/relationships" xmlns:p="http://schemas.openxmlformats.org/presentationml/2006/main">
  <p:tag name="ORIGINALHEIGHT" val="2,90626"/>
  <p:tag name="ORIGINALWIDTH" val="2,71876"/>
  <p:tag name="EMFCHILD" val="True"/>
</p:tagLst>
</file>

<file path=ppt/tags/tag821.xml><?xml version="1.0" encoding="utf-8"?>
<p:tagLst xmlns:a="http://schemas.openxmlformats.org/drawingml/2006/main" xmlns:r="http://schemas.openxmlformats.org/officeDocument/2006/relationships" xmlns:p="http://schemas.openxmlformats.org/presentationml/2006/main">
  <p:tag name="ORIGINALHEIGHT" val="4,46876"/>
  <p:tag name="ORIGINALWIDTH" val="3,4375"/>
  <p:tag name="EMFCHILD" val="True"/>
</p:tagLst>
</file>

<file path=ppt/tags/tag822.xml><?xml version="1.0" encoding="utf-8"?>
<p:tagLst xmlns:a="http://schemas.openxmlformats.org/drawingml/2006/main" xmlns:r="http://schemas.openxmlformats.org/officeDocument/2006/relationships" xmlns:p="http://schemas.openxmlformats.org/presentationml/2006/main">
  <p:tag name="ORIGINALHEIGHT" val="4,1875"/>
  <p:tag name="ORIGINALWIDTH" val="4,40626"/>
  <p:tag name="EMFCHILD" val="True"/>
</p:tagLst>
</file>

<file path=ppt/tags/tag823.xml><?xml version="1.0" encoding="utf-8"?>
<p:tagLst xmlns:a="http://schemas.openxmlformats.org/drawingml/2006/main" xmlns:r="http://schemas.openxmlformats.org/officeDocument/2006/relationships" xmlns:p="http://schemas.openxmlformats.org/presentationml/2006/main">
  <p:tag name="ORIGINALHEIGHT" val="6,15626"/>
  <p:tag name="ORIGINALWIDTH" val="1,1875"/>
  <p:tag name="EMFCHILD" val="True"/>
</p:tagLst>
</file>

<file path=ppt/tags/tag824.xml><?xml version="1.0" encoding="utf-8"?>
<p:tagLst xmlns:a="http://schemas.openxmlformats.org/drawingml/2006/main" xmlns:r="http://schemas.openxmlformats.org/officeDocument/2006/relationships" xmlns:p="http://schemas.openxmlformats.org/presentationml/2006/main">
  <p:tag name="ORIGINALHEIGHT" val="4,1875"/>
  <p:tag name="ORIGINALWIDTH" val="4,21876"/>
  <p:tag name="EMFCHILD" val="True"/>
</p:tagLst>
</file>

<file path=ppt/tags/tag825.xml><?xml version="1.0" encoding="utf-8"?>
<p:tagLst xmlns:a="http://schemas.openxmlformats.org/drawingml/2006/main" xmlns:r="http://schemas.openxmlformats.org/officeDocument/2006/relationships" xmlns:p="http://schemas.openxmlformats.org/presentationml/2006/main">
  <p:tag name="ORIGINALHEIGHT" val="1,84376"/>
  <p:tag name="ORIGINALWIDTH" val="1,46876"/>
  <p:tag name="EMFCHILD" val="True"/>
</p:tagLst>
</file>

<file path=ppt/tags/tag826.xml><?xml version="1.0" encoding="utf-8"?>
<p:tagLst xmlns:a="http://schemas.openxmlformats.org/drawingml/2006/main" xmlns:r="http://schemas.openxmlformats.org/officeDocument/2006/relationships" xmlns:p="http://schemas.openxmlformats.org/presentationml/2006/main">
  <p:tag name="ORIGINALHEIGHT" val="1,84376"/>
  <p:tag name="ORIGINALWIDTH" val="0,5937598"/>
  <p:tag name="EMFCHILD" val="True"/>
</p:tagLst>
</file>

<file path=ppt/tags/tag827.xml><?xml version="1.0" encoding="utf-8"?>
<p:tagLst xmlns:a="http://schemas.openxmlformats.org/drawingml/2006/main" xmlns:r="http://schemas.openxmlformats.org/officeDocument/2006/relationships" xmlns:p="http://schemas.openxmlformats.org/presentationml/2006/main">
  <p:tag name="ORIGINALHEIGHT" val="4,1875"/>
  <p:tag name="ORIGINALWIDTH" val="4,21876"/>
  <p:tag name="EMFCHILD" val="True"/>
</p:tagLst>
</file>

<file path=ppt/tags/tag828.xml><?xml version="1.0" encoding="utf-8"?>
<p:tagLst xmlns:a="http://schemas.openxmlformats.org/drawingml/2006/main" xmlns:r="http://schemas.openxmlformats.org/officeDocument/2006/relationships" xmlns:p="http://schemas.openxmlformats.org/presentationml/2006/main">
  <p:tag name="ORIGINALHEIGHT" val="6,15626"/>
  <p:tag name="ORIGINALWIDTH" val="1,21876"/>
  <p:tag name="EMFCHILD" val="True"/>
</p:tagLst>
</file>

<file path=ppt/tags/tag829.xml><?xml version="1.0" encoding="utf-8"?>
<p:tagLst xmlns:a="http://schemas.openxmlformats.org/drawingml/2006/main" xmlns:r="http://schemas.openxmlformats.org/officeDocument/2006/relationships" xmlns:p="http://schemas.openxmlformats.org/presentationml/2006/main">
  <p:tag name="ORIGINALHEIGHT" val="3,5625"/>
  <p:tag name="ORIGINALWIDTH" val="2,5625"/>
  <p:tag name="EMFCHILD" val="True"/>
</p:tagLst>
</file>

<file path=ppt/tags/tag83.xml><?xml version="1.0" encoding="utf-8"?>
<p:tagLst xmlns:a="http://schemas.openxmlformats.org/drawingml/2006/main" xmlns:r="http://schemas.openxmlformats.org/officeDocument/2006/relationships" xmlns:p="http://schemas.openxmlformats.org/presentationml/2006/main">
  <p:tag name="ORIGINALHEIGHT" val="0,8249921"/>
  <p:tag name="ORIGINALWIDTH" val="0,8"/>
  <p:tag name="EMFCHILD" val="True"/>
</p:tagLst>
</file>

<file path=ppt/tags/tag830.xml><?xml version="1.0" encoding="utf-8"?>
<p:tagLst xmlns:a="http://schemas.openxmlformats.org/drawingml/2006/main" xmlns:r="http://schemas.openxmlformats.org/officeDocument/2006/relationships" xmlns:p="http://schemas.openxmlformats.org/presentationml/2006/main">
  <p:tag name="ORIGINALHEIGHT" val="4,21876"/>
  <p:tag name="ORIGINALWIDTH" val="3,53126"/>
  <p:tag name="EMFCHILD" val="True"/>
</p:tagLst>
</file>

<file path=ppt/tags/tag831.xml><?xml version="1.0" encoding="utf-8"?>
<p:tagLst xmlns:a="http://schemas.openxmlformats.org/drawingml/2006/main" xmlns:r="http://schemas.openxmlformats.org/officeDocument/2006/relationships" xmlns:p="http://schemas.openxmlformats.org/presentationml/2006/main">
  <p:tag name="ORIGINALHEIGHT" val="2,875"/>
  <p:tag name="ORIGINALWIDTH" val="1,3125"/>
  <p:tag name="EMFCHILD" val="True"/>
</p:tagLst>
</file>

<file path=ppt/tags/tag832.xml><?xml version="1.0" encoding="utf-8"?>
<p:tagLst xmlns:a="http://schemas.openxmlformats.org/drawingml/2006/main" xmlns:r="http://schemas.openxmlformats.org/officeDocument/2006/relationships" xmlns:p="http://schemas.openxmlformats.org/presentationml/2006/main">
  <p:tag name="ORIGINALHEIGHT" val="2,3125"/>
  <p:tag name="ORIGINALWIDTH" val="1,90626"/>
  <p:tag name="EMFCHILD" val="True"/>
</p:tagLst>
</file>

<file path=ppt/tags/tag833.xml><?xml version="1.0" encoding="utf-8"?>
<p:tagLst xmlns:a="http://schemas.openxmlformats.org/drawingml/2006/main" xmlns:r="http://schemas.openxmlformats.org/officeDocument/2006/relationships" xmlns:p="http://schemas.openxmlformats.org/presentationml/2006/main">
  <p:tag name="ORIGINALHEIGHT" val="1,9375"/>
  <p:tag name="ORIGINALWIDTH" val="2,1875"/>
  <p:tag name="EMFCHILD" val="True"/>
</p:tagLst>
</file>

<file path=ppt/tags/tag834.xml><?xml version="1.0" encoding="utf-8"?>
<p:tagLst xmlns:a="http://schemas.openxmlformats.org/drawingml/2006/main" xmlns:r="http://schemas.openxmlformats.org/officeDocument/2006/relationships" xmlns:p="http://schemas.openxmlformats.org/presentationml/2006/main">
  <p:tag name="ORIGINALHEIGHT" val="4,09376"/>
  <p:tag name="ORIGINALWIDTH" val="4,40626"/>
  <p:tag name="LATEXADDIN" val="\documentclass{article}&#10;\usepackage{amsmath}&#10;\usepackage{amsfonts}&#10;\usepackage{amssymb}&#10;\usepackage{mathtools}&#10;\usepackage{physics}&#10;\pagestyle{empty}&#10;\begin{document}&#10;&#10;&#10;\begin{equation*}&#10;K \triangleq K(X, X) \in \mathbb{R}^{n \times n} &#10;\end{equation*}&#10;&#10;\end{document}"/>
  <p:tag name="IGUANATEXSIZE" val="40"/>
  <p:tag name="IGUANATEXCURSOR" val="236"/>
  <p:tag name="TRANSPARENCY" val="True"/>
  <p:tag name="FILENAME" val=""/>
  <p:tag name="LATEXENGINEID" val="1"/>
  <p:tag name="TEMPFOLDER" val="C:\Temp\"/>
  <p:tag name="LATEXFORMHEIGHT" val="312"/>
  <p:tag name="LATEXFORMWIDTH" val="384"/>
  <p:tag name="LATEXFORMWRAP" val="True"/>
  <p:tag name="BITMAPVECTOR" val="1"/>
  <p:tag name="EMFCHILD" val="True"/>
</p:tagLst>
</file>

<file path=ppt/tags/tag835.xml><?xml version="1.0" encoding="utf-8"?>
<p:tagLst xmlns:a="http://schemas.openxmlformats.org/drawingml/2006/main" xmlns:r="http://schemas.openxmlformats.org/officeDocument/2006/relationships" xmlns:p="http://schemas.openxmlformats.org/presentationml/2006/main">
  <p:tag name="ORIGINALHEIGHT" val="4,375"/>
  <p:tag name="ORIGINALWIDTH" val="3,4375"/>
  <p:tag name="EMFCHILD" val="True"/>
</p:tagLst>
</file>

<file path=ppt/tags/tag836.xml><?xml version="1.0" encoding="utf-8"?>
<p:tagLst xmlns:a="http://schemas.openxmlformats.org/drawingml/2006/main" xmlns:r="http://schemas.openxmlformats.org/officeDocument/2006/relationships" xmlns:p="http://schemas.openxmlformats.org/presentationml/2006/main">
  <p:tag name="ORIGINALHEIGHT" val="4,09376"/>
  <p:tag name="ORIGINALWIDTH" val="4,40626"/>
  <p:tag name="EMFCHILD" val="True"/>
</p:tagLst>
</file>

<file path=ppt/tags/tag837.xml><?xml version="1.0" encoding="utf-8"?>
<p:tagLst xmlns:a="http://schemas.openxmlformats.org/drawingml/2006/main" xmlns:r="http://schemas.openxmlformats.org/officeDocument/2006/relationships" xmlns:p="http://schemas.openxmlformats.org/presentationml/2006/main">
  <p:tag name="ORIGINALHEIGHT" val="6,03126"/>
  <p:tag name="ORIGINALWIDTH" val="1,21876"/>
  <p:tag name="EMFCHILD" val="True"/>
</p:tagLst>
</file>

<file path=ppt/tags/tag838.xml><?xml version="1.0" encoding="utf-8"?>
<p:tagLst xmlns:a="http://schemas.openxmlformats.org/drawingml/2006/main" xmlns:r="http://schemas.openxmlformats.org/officeDocument/2006/relationships" xmlns:p="http://schemas.openxmlformats.org/presentationml/2006/main">
  <p:tag name="ORIGINALHEIGHT" val="4,09376"/>
  <p:tag name="ORIGINALWIDTH" val="4,25"/>
  <p:tag name="EMFCHILD" val="True"/>
</p:tagLst>
</file>

<file path=ppt/tags/tag839.xml><?xml version="1.0" encoding="utf-8"?>
<p:tagLst xmlns:a="http://schemas.openxmlformats.org/drawingml/2006/main" xmlns:r="http://schemas.openxmlformats.org/officeDocument/2006/relationships" xmlns:p="http://schemas.openxmlformats.org/presentationml/2006/main">
  <p:tag name="ORIGINALHEIGHT" val="1,78126"/>
  <p:tag name="ORIGINALWIDTH" val="0,625"/>
  <p:tag name="EMFCHILD" val="True"/>
</p:tagLst>
</file>

<file path=ppt/tags/tag84.xml><?xml version="1.0" encoding="utf-8"?>
<p:tagLst xmlns:a="http://schemas.openxmlformats.org/drawingml/2006/main" xmlns:r="http://schemas.openxmlformats.org/officeDocument/2006/relationships" xmlns:p="http://schemas.openxmlformats.org/presentationml/2006/main">
  <p:tag name="ORIGINALHEIGHT" val="3,774992"/>
  <p:tag name="ORIGINALWIDTH" val="2,575008"/>
  <p:tag name="EMFCHILD" val="True"/>
</p:tagLst>
</file>

<file path=ppt/tags/tag840.xml><?xml version="1.0" encoding="utf-8"?>
<p:tagLst xmlns:a="http://schemas.openxmlformats.org/drawingml/2006/main" xmlns:r="http://schemas.openxmlformats.org/officeDocument/2006/relationships" xmlns:p="http://schemas.openxmlformats.org/presentationml/2006/main">
  <p:tag name="ORIGINALHEIGHT" val="4,09376"/>
  <p:tag name="ORIGINALWIDTH" val="4,25"/>
  <p:tag name="EMFCHILD" val="True"/>
</p:tagLst>
</file>

<file path=ppt/tags/tag841.xml><?xml version="1.0" encoding="utf-8"?>
<p:tagLst xmlns:a="http://schemas.openxmlformats.org/drawingml/2006/main" xmlns:r="http://schemas.openxmlformats.org/officeDocument/2006/relationships" xmlns:p="http://schemas.openxmlformats.org/presentationml/2006/main">
  <p:tag name="ORIGINALHEIGHT" val="6,03126"/>
  <p:tag name="ORIGINALWIDTH" val="1,21876"/>
  <p:tag name="EMFCHILD" val="True"/>
</p:tagLst>
</file>

<file path=ppt/tags/tag842.xml><?xml version="1.0" encoding="utf-8"?>
<p:tagLst xmlns:a="http://schemas.openxmlformats.org/drawingml/2006/main" xmlns:r="http://schemas.openxmlformats.org/officeDocument/2006/relationships" xmlns:p="http://schemas.openxmlformats.org/presentationml/2006/main">
  <p:tag name="ORIGINALHEIGHT" val="3,5"/>
  <p:tag name="ORIGINALWIDTH" val="2,59376"/>
  <p:tag name="EMFCHILD" val="True"/>
</p:tagLst>
</file>

<file path=ppt/tags/tag843.xml><?xml version="1.0" encoding="utf-8"?>
<p:tagLst xmlns:a="http://schemas.openxmlformats.org/drawingml/2006/main" xmlns:r="http://schemas.openxmlformats.org/officeDocument/2006/relationships" xmlns:p="http://schemas.openxmlformats.org/presentationml/2006/main">
  <p:tag name="ORIGINALHEIGHT" val="4,125"/>
  <p:tag name="ORIGINALWIDTH" val="3,53126"/>
  <p:tag name="EMFCHILD" val="True"/>
</p:tagLst>
</file>

<file path=ppt/tags/tag844.xml><?xml version="1.0" encoding="utf-8"?>
<p:tagLst xmlns:a="http://schemas.openxmlformats.org/drawingml/2006/main" xmlns:r="http://schemas.openxmlformats.org/officeDocument/2006/relationships" xmlns:p="http://schemas.openxmlformats.org/presentationml/2006/main">
  <p:tag name="ORIGINALHEIGHT" val="1,90626"/>
  <p:tag name="ORIGINALWIDTH" val="2,21876"/>
  <p:tag name="EMFCHILD" val="True"/>
</p:tagLst>
</file>

<file path=ppt/tags/tag845.xml><?xml version="1.0" encoding="utf-8"?>
<p:tagLst xmlns:a="http://schemas.openxmlformats.org/drawingml/2006/main" xmlns:r="http://schemas.openxmlformats.org/officeDocument/2006/relationships" xmlns:p="http://schemas.openxmlformats.org/presentationml/2006/main">
  <p:tag name="ORIGINALHEIGHT" val="2,25"/>
  <p:tag name="ORIGINALWIDTH" val="1,9375"/>
  <p:tag name="EMFCHILD" val="True"/>
</p:tagLst>
</file>

<file path=ppt/tags/tag846.xml><?xml version="1.0" encoding="utf-8"?>
<p:tagLst xmlns:a="http://schemas.openxmlformats.org/drawingml/2006/main" xmlns:r="http://schemas.openxmlformats.org/officeDocument/2006/relationships" xmlns:p="http://schemas.openxmlformats.org/presentationml/2006/main">
  <p:tag name="ORIGINALHEIGHT" val="1,90626"/>
  <p:tag name="ORIGINALWIDTH" val="2,1875"/>
  <p:tag name="EMFCHILD" val="True"/>
</p:tagLst>
</file>

<file path=ppt/tags/tag847.xml><?xml version="1.0" encoding="utf-8"?>
<p:tagLst xmlns:a="http://schemas.openxmlformats.org/drawingml/2006/main" xmlns:r="http://schemas.openxmlformats.org/officeDocument/2006/relationships" xmlns:p="http://schemas.openxmlformats.org/presentationml/2006/main">
  <p:tag name="ORIGINALHEIGHT" val="4,28124"/>
  <p:tag name="ORIGINALWIDTH" val="3,625"/>
  <p:tag name="LATEXADDIN" val="\documentclass{article}&#10;\usepackage{amsmath}&#10;\usepackage{amsfonts}&#10;\usepackage{amssymb}&#10;\usepackage{mathtools}&#10;\usepackage{physics}&#10;\pagestyle{empty}&#10;\begin{document}&#10;&#10;&#10;\begin{equation*}&#10;V(x^*) = k(x^*,x^*) - k^{*T} \left( K^{-1} + \sigma_n^2 I \right) y&#10;\end{equation*}&#10;&#10;\end{document}"/>
  <p:tag name="IGUANATEXSIZE" val="40"/>
  <p:tag name="IGUANATEXCURSOR" val="254"/>
  <p:tag name="TRANSPARENCY" val="True"/>
  <p:tag name="FILENAME" val=""/>
  <p:tag name="LATEXENGINEID" val="1"/>
  <p:tag name="TEMPFOLDER" val="C:\Temp\"/>
  <p:tag name="LATEXFORMHEIGHT" val="312"/>
  <p:tag name="LATEXFORMWIDTH" val="384"/>
  <p:tag name="LATEXFORMWRAP" val="True"/>
  <p:tag name="BITMAPVECTOR" val="1"/>
  <p:tag name="EMFCHILD" val="True"/>
</p:tagLst>
</file>

<file path=ppt/tags/tag848.xml><?xml version="1.0" encoding="utf-8"?>
<p:tagLst xmlns:a="http://schemas.openxmlformats.org/drawingml/2006/main" xmlns:r="http://schemas.openxmlformats.org/officeDocument/2006/relationships" xmlns:p="http://schemas.openxmlformats.org/presentationml/2006/main">
  <p:tag name="ORIGINALHEIGHT" val="6,0625"/>
  <p:tag name="ORIGINALWIDTH" val="1,1875"/>
  <p:tag name="EMFCHILD" val="True"/>
</p:tagLst>
</file>

<file path=ppt/tags/tag849.xml><?xml version="1.0" encoding="utf-8"?>
<p:tagLst xmlns:a="http://schemas.openxmlformats.org/drawingml/2006/main" xmlns:r="http://schemas.openxmlformats.org/officeDocument/2006/relationships" xmlns:p="http://schemas.openxmlformats.org/presentationml/2006/main">
  <p:tag name="ORIGINALHEIGHT" val="2,78124"/>
  <p:tag name="ORIGINALWIDTH" val="2,5625"/>
  <p:tag name="EMFCHILD" val="True"/>
</p:tagLst>
</file>

<file path=ppt/tags/tag85.xml><?xml version="1.0" encoding="utf-8"?>
<p:tagLst xmlns:a="http://schemas.openxmlformats.org/drawingml/2006/main" xmlns:r="http://schemas.openxmlformats.org/officeDocument/2006/relationships" xmlns:p="http://schemas.openxmlformats.org/presentationml/2006/main">
  <p:tag name="ORIGINALHEIGHT" val="2,5"/>
  <p:tag name="ORIGINALWIDTH" val="2,675008"/>
  <p:tag name="EMFCHILD" val="True"/>
</p:tagLst>
</file>

<file path=ppt/tags/tag850.xml><?xml version="1.0" encoding="utf-8"?>
<p:tagLst xmlns:a="http://schemas.openxmlformats.org/drawingml/2006/main" xmlns:r="http://schemas.openxmlformats.org/officeDocument/2006/relationships" xmlns:p="http://schemas.openxmlformats.org/presentationml/2006/main">
  <p:tag name="ORIGINALHEIGHT" val="1,84374"/>
  <p:tag name="ORIGINALWIDTH" val="1,4375"/>
  <p:tag name="EMFCHILD" val="True"/>
</p:tagLst>
</file>

<file path=ppt/tags/tag851.xml><?xml version="1.0" encoding="utf-8"?>
<p:tagLst xmlns:a="http://schemas.openxmlformats.org/drawingml/2006/main" xmlns:r="http://schemas.openxmlformats.org/officeDocument/2006/relationships" xmlns:p="http://schemas.openxmlformats.org/presentationml/2006/main">
  <p:tag name="ORIGINALHEIGHT" val="6,0625"/>
  <p:tag name="ORIGINALWIDTH" val="1,1875"/>
  <p:tag name="EMFCHILD" val="True"/>
</p:tagLst>
</file>

<file path=ppt/tags/tag852.xml><?xml version="1.0" encoding="utf-8"?>
<p:tagLst xmlns:a="http://schemas.openxmlformats.org/drawingml/2006/main" xmlns:r="http://schemas.openxmlformats.org/officeDocument/2006/relationships" xmlns:p="http://schemas.openxmlformats.org/presentationml/2006/main">
  <p:tag name="ORIGINALHEIGHT" val="1,4375"/>
  <p:tag name="ORIGINALWIDTH" val="3,40626"/>
  <p:tag name="EMFCHILD" val="True"/>
</p:tagLst>
</file>

<file path=ppt/tags/tag853.xml><?xml version="1.0" encoding="utf-8"?>
<p:tagLst xmlns:a="http://schemas.openxmlformats.org/drawingml/2006/main" xmlns:r="http://schemas.openxmlformats.org/officeDocument/2006/relationships" xmlns:p="http://schemas.openxmlformats.org/presentationml/2006/main">
  <p:tag name="ORIGINALHEIGHT" val="4,28124"/>
  <p:tag name="ORIGINALWIDTH" val="2,3125"/>
  <p:tag name="EMFCHILD" val="True"/>
</p:tagLst>
</file>

<file path=ppt/tags/tag854.xml><?xml version="1.0" encoding="utf-8"?>
<p:tagLst xmlns:a="http://schemas.openxmlformats.org/drawingml/2006/main" xmlns:r="http://schemas.openxmlformats.org/officeDocument/2006/relationships" xmlns:p="http://schemas.openxmlformats.org/presentationml/2006/main">
  <p:tag name="ORIGINALHEIGHT" val="6,0625"/>
  <p:tag name="ORIGINALWIDTH" val="1,1875"/>
  <p:tag name="EMFCHILD" val="True"/>
</p:tagLst>
</file>

<file path=ppt/tags/tag855.xml><?xml version="1.0" encoding="utf-8"?>
<p:tagLst xmlns:a="http://schemas.openxmlformats.org/drawingml/2006/main" xmlns:r="http://schemas.openxmlformats.org/officeDocument/2006/relationships" xmlns:p="http://schemas.openxmlformats.org/presentationml/2006/main">
  <p:tag name="ORIGINALHEIGHT" val="2,78124"/>
  <p:tag name="ORIGINALWIDTH" val="2,53126"/>
  <p:tag name="EMFCHILD" val="True"/>
</p:tagLst>
</file>

<file path=ppt/tags/tag856.xml><?xml version="1.0" encoding="utf-8"?>
<p:tagLst xmlns:a="http://schemas.openxmlformats.org/drawingml/2006/main" xmlns:r="http://schemas.openxmlformats.org/officeDocument/2006/relationships" xmlns:p="http://schemas.openxmlformats.org/presentationml/2006/main">
  <p:tag name="ORIGINALHEIGHT" val="1,84374"/>
  <p:tag name="ORIGINALWIDTH" val="1,4375"/>
  <p:tag name="EMFCHILD" val="True"/>
</p:tagLst>
</file>

<file path=ppt/tags/tag857.xml><?xml version="1.0" encoding="utf-8"?>
<p:tagLst xmlns:a="http://schemas.openxmlformats.org/drawingml/2006/main" xmlns:r="http://schemas.openxmlformats.org/officeDocument/2006/relationships" xmlns:p="http://schemas.openxmlformats.org/presentationml/2006/main">
  <p:tag name="ORIGINALHEIGHT" val="1,8125"/>
  <p:tag name="ORIGINALWIDTH" val="0,5937598"/>
  <p:tag name="EMFCHILD" val="True"/>
</p:tagLst>
</file>

<file path=ppt/tags/tag858.xml><?xml version="1.0" encoding="utf-8"?>
<p:tagLst xmlns:a="http://schemas.openxmlformats.org/drawingml/2006/main" xmlns:r="http://schemas.openxmlformats.org/officeDocument/2006/relationships" xmlns:p="http://schemas.openxmlformats.org/presentationml/2006/main">
  <p:tag name="ORIGINALHEIGHT" val="2,78124"/>
  <p:tag name="ORIGINALWIDTH" val="2,5625"/>
  <p:tag name="EMFCHILD" val="True"/>
</p:tagLst>
</file>

<file path=ppt/tags/tag859.xml><?xml version="1.0" encoding="utf-8"?>
<p:tagLst xmlns:a="http://schemas.openxmlformats.org/drawingml/2006/main" xmlns:r="http://schemas.openxmlformats.org/officeDocument/2006/relationships" xmlns:p="http://schemas.openxmlformats.org/presentationml/2006/main">
  <p:tag name="ORIGINALHEIGHT" val="1,84374"/>
  <p:tag name="ORIGINALWIDTH" val="1,4375"/>
  <p:tag name="EMFCHILD" val="True"/>
</p:tagLst>
</file>

<file path=ppt/tags/tag86.xml><?xml version="1.0" encoding="utf-8"?>
<p:tagLst xmlns:a="http://schemas.openxmlformats.org/drawingml/2006/main" xmlns:r="http://schemas.openxmlformats.org/officeDocument/2006/relationships" xmlns:p="http://schemas.openxmlformats.org/presentationml/2006/main">
  <p:tag name="ORIGINALHEIGHT" val="3,624992"/>
  <p:tag name="ORIGINALWIDTH" val="3,65"/>
  <p:tag name="EMFCHILD" val="True"/>
</p:tagLst>
</file>

<file path=ppt/tags/tag860.xml><?xml version="1.0" encoding="utf-8"?>
<p:tagLst xmlns:a="http://schemas.openxmlformats.org/drawingml/2006/main" xmlns:r="http://schemas.openxmlformats.org/officeDocument/2006/relationships" xmlns:p="http://schemas.openxmlformats.org/presentationml/2006/main">
  <p:tag name="ORIGINALHEIGHT" val="6,0625"/>
  <p:tag name="ORIGINALWIDTH" val="1,1875"/>
  <p:tag name="EMFCHILD" val="True"/>
</p:tagLst>
</file>

<file path=ppt/tags/tag861.xml><?xml version="1.0" encoding="utf-8"?>
<p:tagLst xmlns:a="http://schemas.openxmlformats.org/drawingml/2006/main" xmlns:r="http://schemas.openxmlformats.org/officeDocument/2006/relationships" xmlns:p="http://schemas.openxmlformats.org/presentationml/2006/main">
  <p:tag name="ORIGINALHEIGHT" val="0,25"/>
  <p:tag name="ORIGINALWIDTH" val="3,125"/>
  <p:tag name="EMFCHILD" val="True"/>
</p:tagLst>
</file>

<file path=ppt/tags/tag862.xml><?xml version="1.0" encoding="utf-8"?>
<p:tagLst xmlns:a="http://schemas.openxmlformats.org/drawingml/2006/main" xmlns:r="http://schemas.openxmlformats.org/officeDocument/2006/relationships" xmlns:p="http://schemas.openxmlformats.org/presentationml/2006/main">
  <p:tag name="ORIGINALHEIGHT" val="4,28124"/>
  <p:tag name="ORIGINALWIDTH" val="2,3125"/>
  <p:tag name="EMFCHILD" val="True"/>
</p:tagLst>
</file>

<file path=ppt/tags/tag863.xml><?xml version="1.0" encoding="utf-8"?>
<p:tagLst xmlns:a="http://schemas.openxmlformats.org/drawingml/2006/main" xmlns:r="http://schemas.openxmlformats.org/officeDocument/2006/relationships" xmlns:p="http://schemas.openxmlformats.org/presentationml/2006/main">
  <p:tag name="ORIGINALHEIGHT" val="1,84374"/>
  <p:tag name="ORIGINALWIDTH" val="1,4375"/>
  <p:tag name="EMFCHILD" val="True"/>
</p:tagLst>
</file>

<file path=ppt/tags/tag864.xml><?xml version="1.0" encoding="utf-8"?>
<p:tagLst xmlns:a="http://schemas.openxmlformats.org/drawingml/2006/main" xmlns:r="http://schemas.openxmlformats.org/officeDocument/2006/relationships" xmlns:p="http://schemas.openxmlformats.org/presentationml/2006/main">
  <p:tag name="ORIGINALHEIGHT" val="2,84374"/>
  <p:tag name="ORIGINALWIDTH" val="2,6875"/>
  <p:tag name="EMFCHILD" val="True"/>
</p:tagLst>
</file>

<file path=ppt/tags/tag865.xml><?xml version="1.0" encoding="utf-8"?>
<p:tagLst xmlns:a="http://schemas.openxmlformats.org/drawingml/2006/main" xmlns:r="http://schemas.openxmlformats.org/officeDocument/2006/relationships" xmlns:p="http://schemas.openxmlformats.org/presentationml/2006/main">
  <p:tag name="ORIGINALHEIGHT" val="7,25"/>
  <p:tag name="ORIGINALWIDTH" val="1,3125"/>
  <p:tag name="EMFCHILD" val="True"/>
</p:tagLst>
</file>

<file path=ppt/tags/tag866.xml><?xml version="1.0" encoding="utf-8"?>
<p:tagLst xmlns:a="http://schemas.openxmlformats.org/drawingml/2006/main" xmlns:r="http://schemas.openxmlformats.org/officeDocument/2006/relationships" xmlns:p="http://schemas.openxmlformats.org/presentationml/2006/main">
  <p:tag name="ORIGINALHEIGHT" val="4,125"/>
  <p:tag name="ORIGINALWIDTH" val="4,34376"/>
  <p:tag name="EMFCHILD" val="True"/>
</p:tagLst>
</file>

<file path=ppt/tags/tag867.xml><?xml version="1.0" encoding="utf-8"?>
<p:tagLst xmlns:a="http://schemas.openxmlformats.org/drawingml/2006/main" xmlns:r="http://schemas.openxmlformats.org/officeDocument/2006/relationships" xmlns:p="http://schemas.openxmlformats.org/presentationml/2006/main">
  <p:tag name="ORIGINALHEIGHT" val="0,2187402"/>
  <p:tag name="ORIGINALWIDTH" val="2,40626"/>
  <p:tag name="EMFCHILD" val="True"/>
</p:tagLst>
</file>

<file path=ppt/tags/tag868.xml><?xml version="1.0" encoding="utf-8"?>
<p:tagLst xmlns:a="http://schemas.openxmlformats.org/drawingml/2006/main" xmlns:r="http://schemas.openxmlformats.org/officeDocument/2006/relationships" xmlns:p="http://schemas.openxmlformats.org/presentationml/2006/main">
  <p:tag name="ORIGINALHEIGHT" val="2,8125"/>
  <p:tag name="ORIGINALWIDTH" val="1,3125"/>
  <p:tag name="EMFCHILD" val="True"/>
</p:tagLst>
</file>

<file path=ppt/tags/tag869.xml><?xml version="1.0" encoding="utf-8"?>
<p:tagLst xmlns:a="http://schemas.openxmlformats.org/drawingml/2006/main" xmlns:r="http://schemas.openxmlformats.org/officeDocument/2006/relationships" xmlns:p="http://schemas.openxmlformats.org/presentationml/2006/main">
  <p:tag name="ORIGINALHEIGHT" val="4,0625"/>
  <p:tag name="ORIGINALWIDTH" val="3,40626"/>
  <p:tag name="EMFCHILD" val="True"/>
</p:tagLst>
</file>

<file path=ppt/tags/tag87.xml><?xml version="1.0" encoding="utf-8"?>
<p:tagLst xmlns:a="http://schemas.openxmlformats.org/drawingml/2006/main" xmlns:r="http://schemas.openxmlformats.org/officeDocument/2006/relationships" xmlns:p="http://schemas.openxmlformats.org/presentationml/2006/main">
  <p:tag name="ORIGINALHEIGHT" val="0,8249921"/>
  <p:tag name="ORIGINALWIDTH" val="0,8"/>
  <p:tag name="EMFCHILD" val="True"/>
</p:tagLst>
</file>

<file path=ppt/tags/tag870.xml><?xml version="1.0" encoding="utf-8"?>
<p:tagLst xmlns:a="http://schemas.openxmlformats.org/drawingml/2006/main" xmlns:r="http://schemas.openxmlformats.org/officeDocument/2006/relationships" xmlns:p="http://schemas.openxmlformats.org/presentationml/2006/main">
  <p:tag name="ORIGINALHEIGHT" val="2,6875"/>
  <p:tag name="ORIGINALWIDTH" val="2,6875"/>
  <p:tag name="EMFCHILD" val="True"/>
</p:tagLst>
</file>

<file path=ppt/tags/tag871.xml><?xml version="1.0" encoding="utf-8"?>
<p:tagLst xmlns:a="http://schemas.openxmlformats.org/drawingml/2006/main" xmlns:r="http://schemas.openxmlformats.org/officeDocument/2006/relationships" xmlns:p="http://schemas.openxmlformats.org/presentationml/2006/main">
  <p:tag name="ORIGINALHEIGHT" val="2,8125"/>
  <p:tag name="ORIGINALWIDTH" val="1,5625"/>
  <p:tag name="EMFCHILD" val="True"/>
</p:tagLst>
</file>

<file path=ppt/tags/tag872.xml><?xml version="1.0" encoding="utf-8"?>
<p:tagLst xmlns:a="http://schemas.openxmlformats.org/drawingml/2006/main" xmlns:r="http://schemas.openxmlformats.org/officeDocument/2006/relationships" xmlns:p="http://schemas.openxmlformats.org/presentationml/2006/main">
  <p:tag name="ORIGINALHEIGHT" val="1,9375"/>
  <p:tag name="ORIGINALWIDTH" val="2,1875"/>
  <p:tag name="EMFCHILD" val="True"/>
</p:tagLst>
</file>

<file path=ppt/tags/tag873.xml><?xml version="1.0" encoding="utf-8"?>
<p:tagLst xmlns:a="http://schemas.openxmlformats.org/drawingml/2006/main" xmlns:r="http://schemas.openxmlformats.org/officeDocument/2006/relationships" xmlns:p="http://schemas.openxmlformats.org/presentationml/2006/main">
  <p:tag name="ORIGINALHEIGHT" val="4,125"/>
  <p:tag name="ORIGINALWIDTH" val="2,375"/>
  <p:tag name="EMFCHILD" val="True"/>
</p:tagLst>
</file>

<file path=ppt/tags/tag874.xml><?xml version="1.0" encoding="utf-8"?>
<p:tagLst xmlns:a="http://schemas.openxmlformats.org/drawingml/2006/main" xmlns:r="http://schemas.openxmlformats.org/officeDocument/2006/relationships" xmlns:p="http://schemas.openxmlformats.org/presentationml/2006/main">
  <p:tag name="ORIGINALHEIGHT" val="7,25"/>
  <p:tag name="ORIGINALWIDTH" val="1,34376"/>
  <p:tag name="EMFCHILD" val="True"/>
</p:tagLst>
</file>

<file path=ppt/tags/tag875.xml><?xml version="1.0" encoding="utf-8"?>
<p:tagLst xmlns:a="http://schemas.openxmlformats.org/drawingml/2006/main" xmlns:r="http://schemas.openxmlformats.org/officeDocument/2006/relationships" xmlns:p="http://schemas.openxmlformats.org/presentationml/2006/main">
  <p:tag name="ORIGINALHEIGHT" val="3,9375"/>
  <p:tag name="ORIGINALWIDTH" val="2,34376"/>
  <p:tag name="EMFCHILD" val="True"/>
</p:tagLst>
</file>

<file path=ppt/tags/tag876.xml><?xml version="1.0" encoding="utf-8"?>
<p:tagLst xmlns:a="http://schemas.openxmlformats.org/drawingml/2006/main" xmlns:r="http://schemas.openxmlformats.org/officeDocument/2006/relationships" xmlns:p="http://schemas.openxmlformats.org/presentationml/2006/main">
  <p:tag name="ORIGINALHEIGHT" val="5,53126"/>
  <p:tag name="ORIGINALWIDTH" val="2,5625"/>
  <p:tag name="LATEXADDIN" val="\documentclass{article}&#10;\usepackage{amsmath}&#10;\usepackage{amsfonts}&#10;\usepackage{amssymb}&#10;\usepackage{mathtools}&#10;\usepackage{physics}&#10;\pagestyle{empty}&#10;\begin{document}&#10;&#10;&#10;\begin{equation*}&#10;f(x^*) = k^{*T} \left( K^{-1} + \sigma_n^2 I \right) y&#10;\end{equation*}&#10;&#10;\end{document}"/>
  <p:tag name="IGUANATEXSIZE" val="40"/>
  <p:tag name="IGUANATEXCURSOR" val="202"/>
  <p:tag name="TRANSPARENCY" val="True"/>
  <p:tag name="FILENAME" val=""/>
  <p:tag name="LATEXENGINEID" val="1"/>
  <p:tag name="TEMPFOLDER" val="C:\Temp\"/>
  <p:tag name="LATEXFORMHEIGHT" val="312"/>
  <p:tag name="LATEXFORMWIDTH" val="384"/>
  <p:tag name="LATEXFORMWRAP" val="True"/>
  <p:tag name="BITMAPVECTOR" val="1"/>
  <p:tag name="EMFCHILD" val="True"/>
</p:tagLst>
</file>

<file path=ppt/tags/tag877.xml><?xml version="1.0" encoding="utf-8"?>
<p:tagLst xmlns:a="http://schemas.openxmlformats.org/drawingml/2006/main" xmlns:r="http://schemas.openxmlformats.org/officeDocument/2006/relationships" xmlns:p="http://schemas.openxmlformats.org/presentationml/2006/main">
  <p:tag name="ORIGINALHEIGHT" val="6,09376"/>
  <p:tag name="ORIGINALWIDTH" val="1,1875"/>
  <p:tag name="EMFCHILD" val="True"/>
</p:tagLst>
</file>

<file path=ppt/tags/tag878.xml><?xml version="1.0" encoding="utf-8"?>
<p:tagLst xmlns:a="http://schemas.openxmlformats.org/drawingml/2006/main" xmlns:r="http://schemas.openxmlformats.org/officeDocument/2006/relationships" xmlns:p="http://schemas.openxmlformats.org/presentationml/2006/main">
  <p:tag name="ORIGINALHEIGHT" val="2,75"/>
  <p:tag name="ORIGINALWIDTH" val="2,59374"/>
  <p:tag name="EMFCHILD" val="True"/>
</p:tagLst>
</file>

<file path=ppt/tags/tag879.xml><?xml version="1.0" encoding="utf-8"?>
<p:tagLst xmlns:a="http://schemas.openxmlformats.org/drawingml/2006/main" xmlns:r="http://schemas.openxmlformats.org/officeDocument/2006/relationships" xmlns:p="http://schemas.openxmlformats.org/presentationml/2006/main">
  <p:tag name="ORIGINALHEIGHT" val="1,84376"/>
  <p:tag name="ORIGINALWIDTH" val="1,46874"/>
  <p:tag name="EMFCHILD" val="True"/>
</p:tagLst>
</file>

<file path=ppt/tags/tag88.xml><?xml version="1.0" encoding="utf-8"?>
<p:tagLst xmlns:a="http://schemas.openxmlformats.org/drawingml/2006/main" xmlns:r="http://schemas.openxmlformats.org/officeDocument/2006/relationships" xmlns:p="http://schemas.openxmlformats.org/presentationml/2006/main">
  <p:tag name="ORIGINALHEIGHT" val="3,774992"/>
  <p:tag name="ORIGINALWIDTH" val="2,55"/>
  <p:tag name="EMFCHILD" val="True"/>
</p:tagLst>
</file>

<file path=ppt/tags/tag880.xml><?xml version="1.0" encoding="utf-8"?>
<p:tagLst xmlns:a="http://schemas.openxmlformats.org/drawingml/2006/main" xmlns:r="http://schemas.openxmlformats.org/officeDocument/2006/relationships" xmlns:p="http://schemas.openxmlformats.org/presentationml/2006/main">
  <p:tag name="ORIGINALHEIGHT" val="6,09376"/>
  <p:tag name="ORIGINALWIDTH" val="1,1875"/>
  <p:tag name="EMFCHILD" val="True"/>
</p:tagLst>
</file>

<file path=ppt/tags/tag881.xml><?xml version="1.0" encoding="utf-8"?>
<p:tagLst xmlns:a="http://schemas.openxmlformats.org/drawingml/2006/main" xmlns:r="http://schemas.openxmlformats.org/officeDocument/2006/relationships" xmlns:p="http://schemas.openxmlformats.org/presentationml/2006/main">
  <p:tag name="ORIGINALHEIGHT" val="1,40626"/>
  <p:tag name="ORIGINALWIDTH" val="3,40624"/>
  <p:tag name="EMFCHILD" val="True"/>
</p:tagLst>
</file>

<file path=ppt/tags/tag882.xml><?xml version="1.0" encoding="utf-8"?>
<p:tagLst xmlns:a="http://schemas.openxmlformats.org/drawingml/2006/main" xmlns:r="http://schemas.openxmlformats.org/officeDocument/2006/relationships" xmlns:p="http://schemas.openxmlformats.org/presentationml/2006/main">
  <p:tag name="ORIGINALHEIGHT" val="4,28126"/>
  <p:tag name="ORIGINALWIDTH" val="2,34374"/>
  <p:tag name="EMFCHILD" val="True"/>
</p:tagLst>
</file>

<file path=ppt/tags/tag883.xml><?xml version="1.0" encoding="utf-8"?>
<p:tagLst xmlns:a="http://schemas.openxmlformats.org/drawingml/2006/main" xmlns:r="http://schemas.openxmlformats.org/officeDocument/2006/relationships" xmlns:p="http://schemas.openxmlformats.org/presentationml/2006/main">
  <p:tag name="ORIGINALHEIGHT" val="1,84376"/>
  <p:tag name="ORIGINALWIDTH" val="1,46874"/>
  <p:tag name="EMFCHILD" val="True"/>
</p:tagLst>
</file>

<file path=ppt/tags/tag884.xml><?xml version="1.0" encoding="utf-8"?>
<p:tagLst xmlns:a="http://schemas.openxmlformats.org/drawingml/2006/main" xmlns:r="http://schemas.openxmlformats.org/officeDocument/2006/relationships" xmlns:p="http://schemas.openxmlformats.org/presentationml/2006/main">
  <p:tag name="ORIGINALHEIGHT" val="2,875"/>
  <p:tag name="ORIGINALWIDTH" val="2,65624"/>
  <p:tag name="EMFCHILD" val="True"/>
</p:tagLst>
</file>

<file path=ppt/tags/tag885.xml><?xml version="1.0" encoding="utf-8"?>
<p:tagLst xmlns:a="http://schemas.openxmlformats.org/drawingml/2006/main" xmlns:r="http://schemas.openxmlformats.org/officeDocument/2006/relationships" xmlns:p="http://schemas.openxmlformats.org/presentationml/2006/main">
  <p:tag name="ORIGINALHEIGHT" val="7,28126"/>
  <p:tag name="ORIGINALWIDTH" val="1,34374"/>
  <p:tag name="EMFCHILD" val="True"/>
</p:tagLst>
</file>

<file path=ppt/tags/tag886.xml><?xml version="1.0" encoding="utf-8"?>
<p:tagLst xmlns:a="http://schemas.openxmlformats.org/drawingml/2006/main" xmlns:r="http://schemas.openxmlformats.org/officeDocument/2006/relationships" xmlns:p="http://schemas.openxmlformats.org/presentationml/2006/main">
  <p:tag name="ORIGINALHEIGHT" val="4,15626"/>
  <p:tag name="ORIGINALWIDTH" val="4,40624"/>
  <p:tag name="EMFCHILD" val="True"/>
</p:tagLst>
</file>

<file path=ppt/tags/tag887.xml><?xml version="1.0" encoding="utf-8"?>
<p:tagLst xmlns:a="http://schemas.openxmlformats.org/drawingml/2006/main" xmlns:r="http://schemas.openxmlformats.org/officeDocument/2006/relationships" xmlns:p="http://schemas.openxmlformats.org/presentationml/2006/main">
  <p:tag name="ORIGINALHEIGHT" val="0,2187598"/>
  <p:tag name="ORIGINALWIDTH" val="2,4375"/>
  <p:tag name="EMFCHILD" val="True"/>
</p:tagLst>
</file>

<file path=ppt/tags/tag888.xml><?xml version="1.0" encoding="utf-8"?>
<p:tagLst xmlns:a="http://schemas.openxmlformats.org/drawingml/2006/main" xmlns:r="http://schemas.openxmlformats.org/officeDocument/2006/relationships" xmlns:p="http://schemas.openxmlformats.org/presentationml/2006/main">
  <p:tag name="ORIGINALHEIGHT" val="2,84376"/>
  <p:tag name="ORIGINALWIDTH" val="1,3125"/>
  <p:tag name="EMFCHILD" val="True"/>
</p:tagLst>
</file>

<file path=ppt/tags/tag889.xml><?xml version="1.0" encoding="utf-8"?>
<p:tagLst xmlns:a="http://schemas.openxmlformats.org/drawingml/2006/main" xmlns:r="http://schemas.openxmlformats.org/officeDocument/2006/relationships" xmlns:p="http://schemas.openxmlformats.org/presentationml/2006/main">
  <p:tag name="ORIGINALHEIGHT" val="4,03126"/>
  <p:tag name="ORIGINALWIDTH" val="3,4375"/>
  <p:tag name="EMFCHILD" val="True"/>
</p:tagLst>
</file>

<file path=ppt/tags/tag89.xml><?xml version="1.0" encoding="utf-8"?>
<p:tagLst xmlns:a="http://schemas.openxmlformats.org/drawingml/2006/main" xmlns:r="http://schemas.openxmlformats.org/officeDocument/2006/relationships" xmlns:p="http://schemas.openxmlformats.org/presentationml/2006/main">
  <p:tag name="ORIGINALHEIGHT" val="0,2000158"/>
  <p:tag name="ORIGINALWIDTH" val="2,550016"/>
  <p:tag name="EMFCHILD" val="True"/>
</p:tagLst>
</file>

<file path=ppt/tags/tag890.xml><?xml version="1.0" encoding="utf-8"?>
<p:tagLst xmlns:a="http://schemas.openxmlformats.org/drawingml/2006/main" xmlns:r="http://schemas.openxmlformats.org/officeDocument/2006/relationships" xmlns:p="http://schemas.openxmlformats.org/presentationml/2006/main">
  <p:tag name="ORIGINALHEIGHT" val="2,6875"/>
  <p:tag name="ORIGINALWIDTH" val="2,71874"/>
  <p:tag name="EMFCHILD" val="True"/>
</p:tagLst>
</file>

<file path=ppt/tags/tag891.xml><?xml version="1.0" encoding="utf-8"?>
<p:tagLst xmlns:a="http://schemas.openxmlformats.org/drawingml/2006/main" xmlns:r="http://schemas.openxmlformats.org/officeDocument/2006/relationships" xmlns:p="http://schemas.openxmlformats.org/presentationml/2006/main">
  <p:tag name="ORIGINALHEIGHT" val="2,84376"/>
  <p:tag name="ORIGINALWIDTH" val="1,59374"/>
  <p:tag name="EMFCHILD" val="True"/>
</p:tagLst>
</file>

<file path=ppt/tags/tag892.xml><?xml version="1.0" encoding="utf-8"?>
<p:tagLst xmlns:a="http://schemas.openxmlformats.org/drawingml/2006/main" xmlns:r="http://schemas.openxmlformats.org/officeDocument/2006/relationships" xmlns:p="http://schemas.openxmlformats.org/presentationml/2006/main">
  <p:tag name="ORIGINALHEIGHT" val="1,90626"/>
  <p:tag name="ORIGINALWIDTH" val="2,21874"/>
  <p:tag name="EMFCHILD" val="True"/>
</p:tagLst>
</file>

<file path=ppt/tags/tag893.xml><?xml version="1.0" encoding="utf-8"?>
<p:tagLst xmlns:a="http://schemas.openxmlformats.org/drawingml/2006/main" xmlns:r="http://schemas.openxmlformats.org/officeDocument/2006/relationships" xmlns:p="http://schemas.openxmlformats.org/presentationml/2006/main">
  <p:tag name="ORIGINALHEIGHT" val="4,15626"/>
  <p:tag name="ORIGINALWIDTH" val="2,375"/>
  <p:tag name="EMFCHILD" val="True"/>
</p:tagLst>
</file>

<file path=ppt/tags/tag894.xml><?xml version="1.0" encoding="utf-8"?>
<p:tagLst xmlns:a="http://schemas.openxmlformats.org/drawingml/2006/main" xmlns:r="http://schemas.openxmlformats.org/officeDocument/2006/relationships" xmlns:p="http://schemas.openxmlformats.org/presentationml/2006/main">
  <p:tag name="ORIGINALHEIGHT" val="7,28126"/>
  <p:tag name="ORIGINALWIDTH" val="1,34374"/>
  <p:tag name="EMFCHILD" val="True"/>
</p:tagLst>
</file>

<file path=ppt/tags/tag895.xml><?xml version="1.0" encoding="utf-8"?>
<p:tagLst xmlns:a="http://schemas.openxmlformats.org/drawingml/2006/main" xmlns:r="http://schemas.openxmlformats.org/officeDocument/2006/relationships" xmlns:p="http://schemas.openxmlformats.org/presentationml/2006/main">
  <p:tag name="ORIGINALHEIGHT" val="3,9375"/>
  <p:tag name="ORIGINALWIDTH" val="2,375"/>
  <p:tag name="EMFCHILD" val="True"/>
</p:tagLst>
</file>

<file path=ppt/tags/tag896.xml><?xml version="1.0" encoding="utf-8"?>
<p:tagLst xmlns:a="http://schemas.openxmlformats.org/drawingml/2006/main" xmlns:r="http://schemas.openxmlformats.org/officeDocument/2006/relationships" xmlns:p="http://schemas.openxmlformats.org/presentationml/2006/main">
  <p:tag name="ORIGINALHEIGHT" val="3,75"/>
  <p:tag name="ORIGINALWIDTH" val="3,65626"/>
  <p:tag name="LATEXADDIN" val="\documentclass{article}&#10;\usepackage{amsmath}&#10;\usepackage{amsfonts}&#10;\usepackage{amssymb}&#10;\usepackage{mathtools}&#10;\usepackage{physics}&#10;\pagestyle{empty}&#10;\begin{document}&#10;&#10;&#10;\begin{equation*}&#10;P_{X^*, X} = \mqty[y \\ f(x^*)] \sim \mathcal{N} \left( 0, \mqty[ K(X, X) + \sigma_n^2 I &amp; K(X, X^*) \\ K(X^*, X) &amp; k(X^*, X^*) ] \right)&#10;\end{equation*}&#10;&#10;\end{document}"/>
  <p:tag name="IGUANATEXSIZE" val="40"/>
  <p:tag name="IGUANATEXCURSOR" val="131"/>
  <p:tag name="TRANSPARENCY" val="True"/>
  <p:tag name="FILENAME" val=""/>
  <p:tag name="LATEXENGINEID" val="1"/>
  <p:tag name="TEMPFOLDER" val="C:\Temp\"/>
  <p:tag name="LATEXFORMHEIGHT" val="312"/>
  <p:tag name="LATEXFORMWIDTH" val="384"/>
  <p:tag name="LATEXFORMWRAP" val="True"/>
  <p:tag name="BITMAPVECTOR" val="1"/>
  <p:tag name="EMFCHILD" val="True"/>
</p:tagLst>
</file>

<file path=ppt/tags/tag897.xml><?xml version="1.0" encoding="utf-8"?>
<p:tagLst xmlns:a="http://schemas.openxmlformats.org/drawingml/2006/main" xmlns:r="http://schemas.openxmlformats.org/officeDocument/2006/relationships" xmlns:p="http://schemas.openxmlformats.org/presentationml/2006/main">
  <p:tag name="ORIGINALHEIGHT" val="2,625"/>
  <p:tag name="ORIGINALWIDTH" val="3,15626"/>
  <p:tag name="EMFCHILD" val="True"/>
</p:tagLst>
</file>

<file path=ppt/tags/tag898.xml><?xml version="1.0" encoding="utf-8"?>
<p:tagLst xmlns:a="http://schemas.openxmlformats.org/drawingml/2006/main" xmlns:r="http://schemas.openxmlformats.org/officeDocument/2006/relationships" xmlns:p="http://schemas.openxmlformats.org/presentationml/2006/main">
  <p:tag name="ORIGINALHEIGHT" val="1,1875"/>
  <p:tag name="ORIGINALWIDTH" val="1,15626"/>
  <p:tag name="EMFCHILD" val="True"/>
</p:tagLst>
</file>

<file path=ppt/tags/tag899.xml><?xml version="1.0" encoding="utf-8"?>
<p:tagLst xmlns:a="http://schemas.openxmlformats.org/drawingml/2006/main" xmlns:r="http://schemas.openxmlformats.org/officeDocument/2006/relationships" xmlns:p="http://schemas.openxmlformats.org/presentationml/2006/main">
  <p:tag name="ORIGINALHEIGHT" val="1,1875"/>
  <p:tag name="ORIGINALWIDTH" val="0,4687598"/>
  <p:tag name="EMFCHILD" val="True"/>
</p:tagLst>
</file>

<file path=ppt/tags/tag9.xml><?xml version="1.0" encoding="utf-8"?>
<p:tagLst xmlns:a="http://schemas.openxmlformats.org/drawingml/2006/main" xmlns:r="http://schemas.openxmlformats.org/officeDocument/2006/relationships" xmlns:p="http://schemas.openxmlformats.org/presentationml/2006/main">
  <p:tag name="ORIGINALHEIGHT" val="2,880528"/>
  <p:tag name="ORIGINALWIDTH" val="1,601477"/>
  <p:tag name="EMFCHILD" val="True"/>
</p:tagLst>
</file>

<file path=ppt/tags/tag90.xml><?xml version="1.0" encoding="utf-8"?>
<p:tagLst xmlns:a="http://schemas.openxmlformats.org/drawingml/2006/main" xmlns:r="http://schemas.openxmlformats.org/officeDocument/2006/relationships" xmlns:p="http://schemas.openxmlformats.org/presentationml/2006/main">
  <p:tag name="ORIGINALHEIGHT" val="0,2000158"/>
  <p:tag name="ORIGINALWIDTH" val="2,550016"/>
  <p:tag name="EMFCHILD" val="True"/>
</p:tagLst>
</file>

<file path=ppt/tags/tag900.xml><?xml version="1.0" encoding="utf-8"?>
<p:tagLst xmlns:a="http://schemas.openxmlformats.org/drawingml/2006/main" xmlns:r="http://schemas.openxmlformats.org/officeDocument/2006/relationships" xmlns:p="http://schemas.openxmlformats.org/presentationml/2006/main">
  <p:tag name="ORIGINALHEIGHT" val="2,625"/>
  <p:tag name="ORIGINALWIDTH" val="3,15626"/>
  <p:tag name="EMFCHILD" val="True"/>
</p:tagLst>
</file>

<file path=ppt/tags/tag901.xml><?xml version="1.0" encoding="utf-8"?>
<p:tagLst xmlns:a="http://schemas.openxmlformats.org/drawingml/2006/main" xmlns:r="http://schemas.openxmlformats.org/officeDocument/2006/relationships" xmlns:p="http://schemas.openxmlformats.org/presentationml/2006/main">
  <p:tag name="ORIGINALHEIGHT" val="1,25"/>
  <p:tag name="ORIGINALWIDTH" val="3,375"/>
  <p:tag name="EMFCHILD" val="True"/>
</p:tagLst>
</file>

<file path=ppt/tags/tag902.xml><?xml version="1.0" encoding="utf-8"?>
<p:tagLst xmlns:a="http://schemas.openxmlformats.org/drawingml/2006/main" xmlns:r="http://schemas.openxmlformats.org/officeDocument/2006/relationships" xmlns:p="http://schemas.openxmlformats.org/presentationml/2006/main">
  <p:tag name="ORIGINALHEIGHT" val="13,125"/>
  <p:tag name="ORIGINALWIDTH" val="1,34376"/>
  <p:tag name="EMFCHILD" val="True"/>
</p:tagLst>
</file>

<file path=ppt/tags/tag903.xml><?xml version="1.0" encoding="utf-8"?>
<p:tagLst xmlns:a="http://schemas.openxmlformats.org/drawingml/2006/main" xmlns:r="http://schemas.openxmlformats.org/officeDocument/2006/relationships" xmlns:p="http://schemas.openxmlformats.org/presentationml/2006/main">
  <p:tag name="ORIGINALHEIGHT" val="3,53126"/>
  <p:tag name="ORIGINALWIDTH" val="2,34376"/>
  <p:tag name="EMFCHILD" val="True"/>
</p:tagLst>
</file>

<file path=ppt/tags/tag904.xml><?xml version="1.0" encoding="utf-8"?>
<p:tagLst xmlns:a="http://schemas.openxmlformats.org/drawingml/2006/main" xmlns:r="http://schemas.openxmlformats.org/officeDocument/2006/relationships" xmlns:p="http://schemas.openxmlformats.org/presentationml/2006/main">
  <p:tag name="ORIGINALHEIGHT" val="5"/>
  <p:tag name="ORIGINALWIDTH" val="2,53126"/>
  <p:tag name="EMFCHILD" val="True"/>
</p:tagLst>
</file>

<file path=ppt/tags/tag905.xml><?xml version="1.0" encoding="utf-8"?>
<p:tagLst xmlns:a="http://schemas.openxmlformats.org/drawingml/2006/main" xmlns:r="http://schemas.openxmlformats.org/officeDocument/2006/relationships" xmlns:p="http://schemas.openxmlformats.org/presentationml/2006/main">
  <p:tag name="ORIGINALHEIGHT" val="5,46876"/>
  <p:tag name="ORIGINALWIDTH" val="1,1875"/>
  <p:tag name="EMFCHILD" val="True"/>
</p:tagLst>
</file>

<file path=ppt/tags/tag906.xml><?xml version="1.0" encoding="utf-8"?>
<p:tagLst xmlns:a="http://schemas.openxmlformats.org/drawingml/2006/main" xmlns:r="http://schemas.openxmlformats.org/officeDocument/2006/relationships" xmlns:p="http://schemas.openxmlformats.org/presentationml/2006/main">
  <p:tag name="ORIGINALHEIGHT" val="2,5"/>
  <p:tag name="ORIGINALWIDTH" val="2,53126"/>
  <p:tag name="EMFCHILD" val="True"/>
</p:tagLst>
</file>

<file path=ppt/tags/tag907.xml><?xml version="1.0" encoding="utf-8"?>
<p:tagLst xmlns:a="http://schemas.openxmlformats.org/drawingml/2006/main" xmlns:r="http://schemas.openxmlformats.org/officeDocument/2006/relationships" xmlns:p="http://schemas.openxmlformats.org/presentationml/2006/main">
  <p:tag name="ORIGINALHEIGHT" val="1,625"/>
  <p:tag name="ORIGINALWIDTH" val="1,4375"/>
  <p:tag name="EMFCHILD" val="True"/>
</p:tagLst>
</file>

<file path=ppt/tags/tag908.xml><?xml version="1.0" encoding="utf-8"?>
<p:tagLst xmlns:a="http://schemas.openxmlformats.org/drawingml/2006/main" xmlns:r="http://schemas.openxmlformats.org/officeDocument/2006/relationships" xmlns:p="http://schemas.openxmlformats.org/presentationml/2006/main">
  <p:tag name="ORIGINALHEIGHT" val="5,46876"/>
  <p:tag name="ORIGINALWIDTH" val="1,1875"/>
  <p:tag name="EMFCHILD" val="True"/>
</p:tagLst>
</file>

<file path=ppt/tags/tag909.xml><?xml version="1.0" encoding="utf-8"?>
<p:tagLst xmlns:a="http://schemas.openxmlformats.org/drawingml/2006/main" xmlns:r="http://schemas.openxmlformats.org/officeDocument/2006/relationships" xmlns:p="http://schemas.openxmlformats.org/presentationml/2006/main">
  <p:tag name="ORIGINALHEIGHT" val="13,125"/>
  <p:tag name="ORIGINALWIDTH" val="1,34376"/>
  <p:tag name="EMFCHILD" val="True"/>
</p:tagLst>
</file>

<file path=ppt/tags/tag91.xml><?xml version="1.0" encoding="utf-8"?>
<p:tagLst xmlns:a="http://schemas.openxmlformats.org/drawingml/2006/main" xmlns:r="http://schemas.openxmlformats.org/officeDocument/2006/relationships" xmlns:p="http://schemas.openxmlformats.org/presentationml/2006/main">
  <p:tag name="ORIGINALHEIGHT" val="0,2000158"/>
  <p:tag name="ORIGINALWIDTH" val="2,550016"/>
  <p:tag name="EMFCHILD" val="True"/>
</p:tagLst>
</file>

<file path=ppt/tags/tag910.xml><?xml version="1.0" encoding="utf-8"?>
<p:tagLst xmlns:a="http://schemas.openxmlformats.org/drawingml/2006/main" xmlns:r="http://schemas.openxmlformats.org/officeDocument/2006/relationships" xmlns:p="http://schemas.openxmlformats.org/presentationml/2006/main">
  <p:tag name="ORIGINALHEIGHT" val="1,25"/>
  <p:tag name="ORIGINALWIDTH" val="3,40626"/>
  <p:tag name="EMFCHILD" val="True"/>
</p:tagLst>
</file>

<file path=ppt/tags/tag911.xml><?xml version="1.0" encoding="utf-8"?>
<p:tagLst xmlns:a="http://schemas.openxmlformats.org/drawingml/2006/main" xmlns:r="http://schemas.openxmlformats.org/officeDocument/2006/relationships" xmlns:p="http://schemas.openxmlformats.org/presentationml/2006/main">
  <p:tag name="ORIGINALHEIGHT" val="4,53126"/>
  <p:tag name="ORIGINALWIDTH" val="5,125"/>
  <p:tag name="EMFCHILD" val="True"/>
</p:tagLst>
</file>

<file path=ppt/tags/tag912.xml><?xml version="1.0" encoding="utf-8"?>
<p:tagLst xmlns:a="http://schemas.openxmlformats.org/drawingml/2006/main" xmlns:r="http://schemas.openxmlformats.org/officeDocument/2006/relationships" xmlns:p="http://schemas.openxmlformats.org/presentationml/2006/main">
  <p:tag name="ORIGINALHEIGHT" val="13,125"/>
  <p:tag name="ORIGINALWIDTH" val="2,5"/>
  <p:tag name="EMFCHILD" val="True"/>
</p:tagLst>
</file>

<file path=ppt/tags/tag913.xml><?xml version="1.0" encoding="utf-8"?>
<p:tagLst xmlns:a="http://schemas.openxmlformats.org/drawingml/2006/main" xmlns:r="http://schemas.openxmlformats.org/officeDocument/2006/relationships" xmlns:p="http://schemas.openxmlformats.org/presentationml/2006/main">
  <p:tag name="ORIGINALHEIGHT" val="3,78126"/>
  <p:tag name="ORIGINALWIDTH" val="2,15626"/>
  <p:tag name="EMFCHILD" val="True"/>
</p:tagLst>
</file>

<file path=ppt/tags/tag914.xml><?xml version="1.0" encoding="utf-8"?>
<p:tagLst xmlns:a="http://schemas.openxmlformats.org/drawingml/2006/main" xmlns:r="http://schemas.openxmlformats.org/officeDocument/2006/relationships" xmlns:p="http://schemas.openxmlformats.org/presentationml/2006/main">
  <p:tag name="ORIGINALHEIGHT" val="1,65626"/>
  <p:tag name="ORIGINALWIDTH" val="0,5937598"/>
  <p:tag name="EMFCHILD" val="True"/>
</p:tagLst>
</file>

<file path=ppt/tags/tag915.xml><?xml version="1.0" encoding="utf-8"?>
<p:tagLst xmlns:a="http://schemas.openxmlformats.org/drawingml/2006/main" xmlns:r="http://schemas.openxmlformats.org/officeDocument/2006/relationships" xmlns:p="http://schemas.openxmlformats.org/presentationml/2006/main">
  <p:tag name="ORIGINALHEIGHT" val="13,125"/>
  <p:tag name="ORIGINALWIDTH" val="1,34376"/>
  <p:tag name="EMFCHILD" val="True"/>
</p:tagLst>
</file>

<file path=ppt/tags/tag916.xml><?xml version="1.0" encoding="utf-8"?>
<p:tagLst xmlns:a="http://schemas.openxmlformats.org/drawingml/2006/main" xmlns:r="http://schemas.openxmlformats.org/officeDocument/2006/relationships" xmlns:p="http://schemas.openxmlformats.org/presentationml/2006/main">
  <p:tag name="ORIGINALHEIGHT" val="3,75"/>
  <p:tag name="ORIGINALWIDTH" val="4,34376"/>
  <p:tag name="EMFCHILD" val="True"/>
</p:tagLst>
</file>

<file path=ppt/tags/tag917.xml><?xml version="1.0" encoding="utf-8"?>
<p:tagLst xmlns:a="http://schemas.openxmlformats.org/drawingml/2006/main" xmlns:r="http://schemas.openxmlformats.org/officeDocument/2006/relationships" xmlns:p="http://schemas.openxmlformats.org/presentationml/2006/main">
  <p:tag name="ORIGINALHEIGHT" val="5,46876"/>
  <p:tag name="ORIGINALWIDTH" val="1,1875"/>
  <p:tag name="EMFCHILD" val="True"/>
</p:tagLst>
</file>

<file path=ppt/tags/tag918.xml><?xml version="1.0" encoding="utf-8"?>
<p:tagLst xmlns:a="http://schemas.openxmlformats.org/drawingml/2006/main" xmlns:r="http://schemas.openxmlformats.org/officeDocument/2006/relationships" xmlns:p="http://schemas.openxmlformats.org/presentationml/2006/main">
  <p:tag name="ORIGINALHEIGHT" val="3,75"/>
  <p:tag name="ORIGINALWIDTH" val="4,1875"/>
  <p:tag name="EMFCHILD" val="True"/>
</p:tagLst>
</file>

<file path=ppt/tags/tag919.xml><?xml version="1.0" encoding="utf-8"?>
<p:tagLst xmlns:a="http://schemas.openxmlformats.org/drawingml/2006/main" xmlns:r="http://schemas.openxmlformats.org/officeDocument/2006/relationships" xmlns:p="http://schemas.openxmlformats.org/presentationml/2006/main">
  <p:tag name="ORIGINALHEIGHT" val="1,625"/>
  <p:tag name="ORIGINALWIDTH" val="0,5937598"/>
  <p:tag name="EMFCHILD" val="True"/>
</p:tagLst>
</file>

<file path=ppt/tags/tag92.xml><?xml version="1.0" encoding="utf-8"?>
<p:tagLst xmlns:a="http://schemas.openxmlformats.org/drawingml/2006/main" xmlns:r="http://schemas.openxmlformats.org/officeDocument/2006/relationships" xmlns:p="http://schemas.openxmlformats.org/presentationml/2006/main">
  <p:tag name="ORIGINALHEIGHT" val="0,2000158"/>
  <p:tag name="ORIGINALWIDTH" val="2,575024"/>
  <p:tag name="EMFCHILD" val="True"/>
</p:tagLst>
</file>

<file path=ppt/tags/tag920.xml><?xml version="1.0" encoding="utf-8"?>
<p:tagLst xmlns:a="http://schemas.openxmlformats.org/drawingml/2006/main" xmlns:r="http://schemas.openxmlformats.org/officeDocument/2006/relationships" xmlns:p="http://schemas.openxmlformats.org/presentationml/2006/main">
  <p:tag name="ORIGINALHEIGHT" val="3,75"/>
  <p:tag name="ORIGINALWIDTH" val="4,21876"/>
  <p:tag name="EMFCHILD" val="True"/>
</p:tagLst>
</file>

<file path=ppt/tags/tag921.xml><?xml version="1.0" encoding="utf-8"?>
<p:tagLst xmlns:a="http://schemas.openxmlformats.org/drawingml/2006/main" xmlns:r="http://schemas.openxmlformats.org/officeDocument/2006/relationships" xmlns:p="http://schemas.openxmlformats.org/presentationml/2006/main">
  <p:tag name="ORIGINALHEIGHT" val="5,46876"/>
  <p:tag name="ORIGINALWIDTH" val="1,1875"/>
  <p:tag name="EMFCHILD" val="True"/>
</p:tagLst>
</file>

<file path=ppt/tags/tag922.xml><?xml version="1.0" encoding="utf-8"?>
<p:tagLst xmlns:a="http://schemas.openxmlformats.org/drawingml/2006/main" xmlns:r="http://schemas.openxmlformats.org/officeDocument/2006/relationships" xmlns:p="http://schemas.openxmlformats.org/presentationml/2006/main">
  <p:tag name="ORIGINALHEIGHT" val="3,625"/>
  <p:tag name="ORIGINALWIDTH" val="3,40626"/>
  <p:tag name="EMFCHILD" val="True"/>
</p:tagLst>
</file>

<file path=ppt/tags/tag923.xml><?xml version="1.0" encoding="utf-8"?>
<p:tagLst xmlns:a="http://schemas.openxmlformats.org/drawingml/2006/main" xmlns:r="http://schemas.openxmlformats.org/officeDocument/2006/relationships" xmlns:p="http://schemas.openxmlformats.org/presentationml/2006/main">
  <p:tag name="ORIGINALHEIGHT" val="2,40626"/>
  <p:tag name="ORIGINALWIDTH" val="2,71876"/>
  <p:tag name="EMFCHILD" val="True"/>
</p:tagLst>
</file>

<file path=ppt/tags/tag924.xml><?xml version="1.0" encoding="utf-8"?>
<p:tagLst xmlns:a="http://schemas.openxmlformats.org/drawingml/2006/main" xmlns:r="http://schemas.openxmlformats.org/officeDocument/2006/relationships" xmlns:p="http://schemas.openxmlformats.org/presentationml/2006/main">
  <p:tag name="ORIGINALHEIGHT" val="2,5625"/>
  <p:tag name="ORIGINALWIDTH" val="1,59376"/>
  <p:tag name="EMFCHILD" val="True"/>
</p:tagLst>
</file>

<file path=ppt/tags/tag925.xml><?xml version="1.0" encoding="utf-8"?>
<p:tagLst xmlns:a="http://schemas.openxmlformats.org/drawingml/2006/main" xmlns:r="http://schemas.openxmlformats.org/officeDocument/2006/relationships" xmlns:p="http://schemas.openxmlformats.org/presentationml/2006/main">
  <p:tag name="ORIGINALHEIGHT" val="1,71876"/>
  <p:tag name="ORIGINALWIDTH" val="2,1875"/>
  <p:tag name="EMFCHILD" val="True"/>
</p:tagLst>
</file>

<file path=ppt/tags/tag926.xml><?xml version="1.0" encoding="utf-8"?>
<p:tagLst xmlns:a="http://schemas.openxmlformats.org/drawingml/2006/main" xmlns:r="http://schemas.openxmlformats.org/officeDocument/2006/relationships" xmlns:p="http://schemas.openxmlformats.org/presentationml/2006/main">
  <p:tag name="ORIGINALHEIGHT" val="3,75"/>
  <p:tag name="ORIGINALWIDTH" val="2,34376"/>
  <p:tag name="EMFCHILD" val="True"/>
</p:tagLst>
</file>

<file path=ppt/tags/tag927.xml><?xml version="1.0" encoding="utf-8"?>
<p:tagLst xmlns:a="http://schemas.openxmlformats.org/drawingml/2006/main" xmlns:r="http://schemas.openxmlformats.org/officeDocument/2006/relationships" xmlns:p="http://schemas.openxmlformats.org/presentationml/2006/main">
  <p:tag name="ORIGINALHEIGHT" val="3,75"/>
  <p:tag name="ORIGINALWIDTH" val="4,34376"/>
  <p:tag name="EMFCHILD" val="True"/>
</p:tagLst>
</file>

<file path=ppt/tags/tag928.xml><?xml version="1.0" encoding="utf-8"?>
<p:tagLst xmlns:a="http://schemas.openxmlformats.org/drawingml/2006/main" xmlns:r="http://schemas.openxmlformats.org/officeDocument/2006/relationships" xmlns:p="http://schemas.openxmlformats.org/presentationml/2006/main">
  <p:tag name="ORIGINALHEIGHT" val="5,46876"/>
  <p:tag name="ORIGINALWIDTH" val="1,1875"/>
  <p:tag name="EMFCHILD" val="True"/>
</p:tagLst>
</file>

<file path=ppt/tags/tag929.xml><?xml version="1.0" encoding="utf-8"?>
<p:tagLst xmlns:a="http://schemas.openxmlformats.org/drawingml/2006/main" xmlns:r="http://schemas.openxmlformats.org/officeDocument/2006/relationships" xmlns:p="http://schemas.openxmlformats.org/presentationml/2006/main">
  <p:tag name="ORIGINALHEIGHT" val="3,75"/>
  <p:tag name="ORIGINALWIDTH" val="4,1875"/>
  <p:tag name="EMFCHILD" val="True"/>
</p:tagLst>
</file>

<file path=ppt/tags/tag93.xml><?xml version="1.0" encoding="utf-8"?>
<p:tagLst xmlns:a="http://schemas.openxmlformats.org/drawingml/2006/main" xmlns:r="http://schemas.openxmlformats.org/officeDocument/2006/relationships" xmlns:p="http://schemas.openxmlformats.org/presentationml/2006/main">
  <p:tag name="ORIGINALHEIGHT" val="4,5"/>
  <p:tag name="ORIGINALWIDTH" val="3,65"/>
  <p:tag name="LATEXADDIN" val="\documentclass{article}&#10;\usepackage{amsmath}&#10;\usepackage{amsfonts}&#10;\usepackage{amssymb}&#10;\usepackage{mathtools}&#10;\usepackage{physics}&#10;\pagestyle{empty}&#10;\begin{document}&#10;&#10;\begin{equation*}&#10;\mathcal{U} = \mathcal{U}_g(\vb{q}) + \mathcal{U}_e(\vb{q} - \vb*{\theta})&#10;\end{equation*}&#10;&#10;&#10;\end{document}"/>
  <p:tag name="IGUANATEXSIZE" val="50"/>
  <p:tag name="IGUANATEXCURSOR" val="174"/>
  <p:tag name="TRANSPARENCY" val="True"/>
  <p:tag name="FILENAME" val=""/>
  <p:tag name="LATEXENGINEID" val="0"/>
  <p:tag name="TEMPFOLDER" val="C:\Temp\"/>
  <p:tag name="LATEXFORMHEIGHT" val="312"/>
  <p:tag name="LATEXFORMWIDTH" val="384"/>
  <p:tag name="LATEXFORMWRAP" val="True"/>
  <p:tag name="BITMAPVECTOR" val="1"/>
  <p:tag name="EMFCHILD" val="True"/>
</p:tagLst>
</file>

<file path=ppt/tags/tag930.xml><?xml version="1.0" encoding="utf-8"?>
<p:tagLst xmlns:a="http://schemas.openxmlformats.org/drawingml/2006/main" xmlns:r="http://schemas.openxmlformats.org/officeDocument/2006/relationships" xmlns:p="http://schemas.openxmlformats.org/presentationml/2006/main">
  <p:tag name="ORIGINALHEIGHT" val="1,625"/>
  <p:tag name="ORIGINALWIDTH" val="0,5937598"/>
  <p:tag name="EMFCHILD" val="True"/>
</p:tagLst>
</file>

<file path=ppt/tags/tag931.xml><?xml version="1.0" encoding="utf-8"?>
<p:tagLst xmlns:a="http://schemas.openxmlformats.org/drawingml/2006/main" xmlns:r="http://schemas.openxmlformats.org/officeDocument/2006/relationships" xmlns:p="http://schemas.openxmlformats.org/presentationml/2006/main">
  <p:tag name="ORIGINALHEIGHT" val="3,75"/>
  <p:tag name="ORIGINALWIDTH" val="4,21876"/>
  <p:tag name="EMFCHILD" val="True"/>
</p:tagLst>
</file>

<file path=ppt/tags/tag932.xml><?xml version="1.0" encoding="utf-8"?>
<p:tagLst xmlns:a="http://schemas.openxmlformats.org/drawingml/2006/main" xmlns:r="http://schemas.openxmlformats.org/officeDocument/2006/relationships" xmlns:p="http://schemas.openxmlformats.org/presentationml/2006/main">
  <p:tag name="ORIGINALHEIGHT" val="1,625"/>
  <p:tag name="ORIGINALWIDTH" val="1,4375"/>
  <p:tag name="EMFCHILD" val="True"/>
</p:tagLst>
</file>

<file path=ppt/tags/tag933.xml><?xml version="1.0" encoding="utf-8"?>
<p:tagLst xmlns:a="http://schemas.openxmlformats.org/drawingml/2006/main" xmlns:r="http://schemas.openxmlformats.org/officeDocument/2006/relationships" xmlns:p="http://schemas.openxmlformats.org/presentationml/2006/main">
  <p:tag name="ORIGINALHEIGHT" val="5,46876"/>
  <p:tag name="ORIGINALWIDTH" val="1,1875"/>
  <p:tag name="EMFCHILD" val="True"/>
</p:tagLst>
</file>

<file path=ppt/tags/tag934.xml><?xml version="1.0" encoding="utf-8"?>
<p:tagLst xmlns:a="http://schemas.openxmlformats.org/drawingml/2006/main" xmlns:r="http://schemas.openxmlformats.org/officeDocument/2006/relationships" xmlns:p="http://schemas.openxmlformats.org/presentationml/2006/main">
  <p:tag name="ORIGINALHEIGHT" val="3,75"/>
  <p:tag name="ORIGINALWIDTH" val="4,3125"/>
  <p:tag name="EMFCHILD" val="True"/>
</p:tagLst>
</file>

<file path=ppt/tags/tag935.xml><?xml version="1.0" encoding="utf-8"?>
<p:tagLst xmlns:a="http://schemas.openxmlformats.org/drawingml/2006/main" xmlns:r="http://schemas.openxmlformats.org/officeDocument/2006/relationships" xmlns:p="http://schemas.openxmlformats.org/presentationml/2006/main">
  <p:tag name="ORIGINALHEIGHT" val="5,46876"/>
  <p:tag name="ORIGINALWIDTH" val="1,1875"/>
  <p:tag name="EMFCHILD" val="True"/>
</p:tagLst>
</file>

<file path=ppt/tags/tag936.xml><?xml version="1.0" encoding="utf-8"?>
<p:tagLst xmlns:a="http://schemas.openxmlformats.org/drawingml/2006/main" xmlns:r="http://schemas.openxmlformats.org/officeDocument/2006/relationships" xmlns:p="http://schemas.openxmlformats.org/presentationml/2006/main">
  <p:tag name="ORIGINALHEIGHT" val="3,75"/>
  <p:tag name="ORIGINALWIDTH" val="4,21876"/>
  <p:tag name="EMFCHILD" val="True"/>
</p:tagLst>
</file>

<file path=ppt/tags/tag937.xml><?xml version="1.0" encoding="utf-8"?>
<p:tagLst xmlns:a="http://schemas.openxmlformats.org/drawingml/2006/main" xmlns:r="http://schemas.openxmlformats.org/officeDocument/2006/relationships" xmlns:p="http://schemas.openxmlformats.org/presentationml/2006/main">
  <p:tag name="ORIGINALHEIGHT" val="1,625"/>
  <p:tag name="ORIGINALWIDTH" val="1,4375"/>
  <p:tag name="EMFCHILD" val="True"/>
</p:tagLst>
</file>

<file path=ppt/tags/tag938.xml><?xml version="1.0" encoding="utf-8"?>
<p:tagLst xmlns:a="http://schemas.openxmlformats.org/drawingml/2006/main" xmlns:r="http://schemas.openxmlformats.org/officeDocument/2006/relationships" xmlns:p="http://schemas.openxmlformats.org/presentationml/2006/main">
  <p:tag name="ORIGINALHEIGHT" val="1,65626"/>
  <p:tag name="ORIGINALWIDTH" val="0,5937598"/>
  <p:tag name="EMFCHILD" val="True"/>
</p:tagLst>
</file>

<file path=ppt/tags/tag939.xml><?xml version="1.0" encoding="utf-8"?>
<p:tagLst xmlns:a="http://schemas.openxmlformats.org/drawingml/2006/main" xmlns:r="http://schemas.openxmlformats.org/officeDocument/2006/relationships" xmlns:p="http://schemas.openxmlformats.org/presentationml/2006/main">
  <p:tag name="ORIGINALHEIGHT" val="3,75"/>
  <p:tag name="ORIGINALWIDTH" val="4,1875"/>
  <p:tag name="EMFCHILD" val="True"/>
</p:tagLst>
</file>

<file path=ppt/tags/tag94.xml><?xml version="1.0" encoding="utf-8"?>
<p:tagLst xmlns:a="http://schemas.openxmlformats.org/drawingml/2006/main" xmlns:r="http://schemas.openxmlformats.org/officeDocument/2006/relationships" xmlns:p="http://schemas.openxmlformats.org/presentationml/2006/main">
  <p:tag name="ORIGINALHEIGHT" val="1,475008"/>
  <p:tag name="ORIGINALWIDTH" val="3,425008"/>
  <p:tag name="EMFCHILD" val="True"/>
</p:tagLst>
</file>

<file path=ppt/tags/tag940.xml><?xml version="1.0" encoding="utf-8"?>
<p:tagLst xmlns:a="http://schemas.openxmlformats.org/drawingml/2006/main" xmlns:r="http://schemas.openxmlformats.org/officeDocument/2006/relationships" xmlns:p="http://schemas.openxmlformats.org/presentationml/2006/main">
  <p:tag name="ORIGINALHEIGHT" val="5,46876"/>
  <p:tag name="ORIGINALWIDTH" val="1,1875"/>
  <p:tag name="EMFCHILD" val="True"/>
</p:tagLst>
</file>

<file path=ppt/tags/tag941.xml><?xml version="1.0" encoding="utf-8"?>
<p:tagLst xmlns:a="http://schemas.openxmlformats.org/drawingml/2006/main" xmlns:r="http://schemas.openxmlformats.org/officeDocument/2006/relationships" xmlns:p="http://schemas.openxmlformats.org/presentationml/2006/main">
  <p:tag name="ORIGINALHEIGHT" val="3,84376"/>
  <p:tag name="ORIGINALWIDTH" val="2,3125"/>
  <p:tag name="EMFCHILD" val="True"/>
</p:tagLst>
</file>

<file path=ppt/tags/tag942.xml><?xml version="1.0" encoding="utf-8"?>
<p:tagLst xmlns:a="http://schemas.openxmlformats.org/drawingml/2006/main" xmlns:r="http://schemas.openxmlformats.org/officeDocument/2006/relationships" xmlns:p="http://schemas.openxmlformats.org/presentationml/2006/main">
  <p:tag name="ORIGINALHEIGHT" val="5,46876"/>
  <p:tag name="ORIGINALWIDTH" val="1,1875"/>
  <p:tag name="EMFCHILD" val="True"/>
</p:tagLst>
</file>

<file path=ppt/tags/tag943.xml><?xml version="1.0" encoding="utf-8"?>
<p:tagLst xmlns:a="http://schemas.openxmlformats.org/drawingml/2006/main" xmlns:r="http://schemas.openxmlformats.org/officeDocument/2006/relationships" xmlns:p="http://schemas.openxmlformats.org/presentationml/2006/main">
  <p:tag name="ORIGINALHEIGHT" val="3,75"/>
  <p:tag name="ORIGINALWIDTH" val="4,1875"/>
  <p:tag name="EMFCHILD" val="True"/>
</p:tagLst>
</file>

<file path=ppt/tags/tag944.xml><?xml version="1.0" encoding="utf-8"?>
<p:tagLst xmlns:a="http://schemas.openxmlformats.org/drawingml/2006/main" xmlns:r="http://schemas.openxmlformats.org/officeDocument/2006/relationships" xmlns:p="http://schemas.openxmlformats.org/presentationml/2006/main">
  <p:tag name="ORIGINALHEIGHT" val="1,625"/>
  <p:tag name="ORIGINALWIDTH" val="1,46876"/>
  <p:tag name="EMFCHILD" val="True"/>
</p:tagLst>
</file>

<file path=ppt/tags/tag945.xml><?xml version="1.0" encoding="utf-8"?>
<p:tagLst xmlns:a="http://schemas.openxmlformats.org/drawingml/2006/main" xmlns:r="http://schemas.openxmlformats.org/officeDocument/2006/relationships" xmlns:p="http://schemas.openxmlformats.org/presentationml/2006/main">
  <p:tag name="ORIGINALHEIGHT" val="1,65626"/>
  <p:tag name="ORIGINALWIDTH" val="0,5937598"/>
  <p:tag name="EMFCHILD" val="True"/>
</p:tagLst>
</file>

<file path=ppt/tags/tag946.xml><?xml version="1.0" encoding="utf-8"?>
<p:tagLst xmlns:a="http://schemas.openxmlformats.org/drawingml/2006/main" xmlns:r="http://schemas.openxmlformats.org/officeDocument/2006/relationships" xmlns:p="http://schemas.openxmlformats.org/presentationml/2006/main">
  <p:tag name="ORIGINALHEIGHT" val="3,75"/>
  <p:tag name="ORIGINALWIDTH" val="4,1875"/>
  <p:tag name="EMFCHILD" val="True"/>
</p:tagLst>
</file>

<file path=ppt/tags/tag947.xml><?xml version="1.0" encoding="utf-8"?>
<p:tagLst xmlns:a="http://schemas.openxmlformats.org/drawingml/2006/main" xmlns:r="http://schemas.openxmlformats.org/officeDocument/2006/relationships" xmlns:p="http://schemas.openxmlformats.org/presentationml/2006/main">
  <p:tag name="ORIGINALHEIGHT" val="1,625"/>
  <p:tag name="ORIGINALWIDTH" val="1,46876"/>
  <p:tag name="EMFCHILD" val="True"/>
</p:tagLst>
</file>

<file path=ppt/tags/tag948.xml><?xml version="1.0" encoding="utf-8"?>
<p:tagLst xmlns:a="http://schemas.openxmlformats.org/drawingml/2006/main" xmlns:r="http://schemas.openxmlformats.org/officeDocument/2006/relationships" xmlns:p="http://schemas.openxmlformats.org/presentationml/2006/main">
  <p:tag name="ORIGINALHEIGHT" val="5,46876"/>
  <p:tag name="ORIGINALWIDTH" val="1,15626"/>
  <p:tag name="EMFCHILD" val="True"/>
</p:tagLst>
</file>

<file path=ppt/tags/tag949.xml><?xml version="1.0" encoding="utf-8"?>
<p:tagLst xmlns:a="http://schemas.openxmlformats.org/drawingml/2006/main" xmlns:r="http://schemas.openxmlformats.org/officeDocument/2006/relationships" xmlns:p="http://schemas.openxmlformats.org/presentationml/2006/main">
  <p:tag name="ORIGINALHEIGHT" val="13,125"/>
  <p:tag name="ORIGINALWIDTH" val="1,34376"/>
  <p:tag name="EMFCHILD" val="True"/>
</p:tagLst>
</file>

<file path=ppt/tags/tag95.xml><?xml version="1.0" encoding="utf-8"?>
<p:tagLst xmlns:a="http://schemas.openxmlformats.org/drawingml/2006/main" xmlns:r="http://schemas.openxmlformats.org/officeDocument/2006/relationships" xmlns:p="http://schemas.openxmlformats.org/presentationml/2006/main">
  <p:tag name="ORIGINALHEIGHT" val="4,5"/>
  <p:tag name="ORIGINALWIDTH" val="3,65"/>
  <p:tag name="EMFCHILD" val="True"/>
</p:tagLst>
</file>

<file path=ppt/tags/tag950.xml><?xml version="1.0" encoding="utf-8"?>
<p:tagLst xmlns:a="http://schemas.openxmlformats.org/drawingml/2006/main" xmlns:r="http://schemas.openxmlformats.org/officeDocument/2006/relationships" xmlns:p="http://schemas.openxmlformats.org/presentationml/2006/main">
  <p:tag name="ORIGINALHEIGHT" val="13,125"/>
  <p:tag name="ORIGINALWIDTH" val="2,53126"/>
  <p:tag name="EMFCHILD" val="True"/>
</p:tagLst>
</file>

<file path=ppt/tags/tag951.xml><?xml version="1.0" encoding="utf-8"?>
<p:tagLst xmlns:a="http://schemas.openxmlformats.org/drawingml/2006/main" xmlns:r="http://schemas.openxmlformats.org/officeDocument/2006/relationships" xmlns:p="http://schemas.openxmlformats.org/presentationml/2006/main">
  <p:tag name="ORIGINALHEIGHT" val="15,125"/>
  <p:tag name="ORIGINALWIDTH" val="45,59376"/>
  <p:tag name="LATEXADDIN" val="\documentclass{article}&#10;\pagestyle{empty}&#10;&#10;\usepackage{amsfonts}&#10;\usepackage{amssymb}&#10;\usepackage{amsmath}&#10;\usepackage{mathtools}&#10;\usepackage{physics}&#10;&#10;% \let\vectorbold\relax&#10;% \DeclareDocumentCommand{\vectorbold}{ m }{\boldsymbol{#1}}&#10;\newcommand{\R}{\mathbb{R}}&#10;&#10;\begin{document}&#10;&#10;\begin{align*}&#10;    \vb{X} &amp; = (\vb{q} - \vb*{\theta}) \in \R^N \\&#10;    \vb{Y} &amp; = \vb*{\psi}(\vb{q} - \vb*{\theta}) \in \R^N&#10;\end{align*}&#10;&#10;\end{document}"/>
  <p:tag name="IGUANATEXSIZE" val="40"/>
  <p:tag name="IGUANATEXCURSOR" val="436"/>
  <p:tag name="TRANSPARENCY" val="True"/>
  <p:tag name="FILENAME" val=""/>
  <p:tag name="LATEXENGINEID" val="1"/>
  <p:tag name="TEMPFOLDER" val="C:\Temp\"/>
  <p:tag name="LATEXFORMHEIGHT" val="312"/>
  <p:tag name="LATEXFORMWIDTH" val="384"/>
  <p:tag name="LATEXFORMWRAP" val="True"/>
  <p:tag name="BITMAPVECTOR" val="1"/>
</p:tagLst>
</file>

<file path=ppt/tags/tag952.xml><?xml version="1.0" encoding="utf-8"?>
<p:tagLst xmlns:a="http://schemas.openxmlformats.org/drawingml/2006/main" xmlns:r="http://schemas.openxmlformats.org/officeDocument/2006/relationships" xmlns:p="http://schemas.openxmlformats.org/presentationml/2006/main">
  <p:tag name="ORIGINALHEIGHT" val="7"/>
  <p:tag name="ORIGINALWIDTH" val="44,53126"/>
  <p:tag name="LATEXADDIN" val="\documentclass{article}&#10;\pagestyle{empty}&#10;&#10;\usepackage{amsfonts}&#10;\usepackage{amssymb}&#10;\usepackage{amsmath}&#10;\usepackage{mathtools}&#10;\usepackage{physics}&#10;&#10;% \let\vectorbold\relax&#10;% \DeclareDocumentCommand{\vectorbold}{ m }{\boldsymbol{#1}}&#10;\newcommand{\R}{\mathbb{R}}&#10;&#10;\begin{document}&#10;&#10;\begin{align*}&#10;    \vb*{\psi}(\vb{q} - \vb*{\theta}) = \vb*{\tau} - \vb{B} \vb*{\ddot{\theta}}&#10;\end{align*}&#10;&#10;\end{document}"/>
  <p:tag name="IGUANATEXSIZE" val="40"/>
  <p:tag name="IGUANATEXCURSOR" val="407"/>
  <p:tag name="TRANSPARENCY" val="True"/>
  <p:tag name="FILENAME" val=""/>
  <p:tag name="LATEXENGINEID" val="1"/>
  <p:tag name="TEMPFOLDER" val="C:\Temp\"/>
  <p:tag name="LATEXFORMHEIGHT" val="312"/>
  <p:tag name="LATEXFORMWIDTH" val="384"/>
  <p:tag name="LATEXFORMWRAP" val="True"/>
  <p:tag name="BITMAPVECTOR" val="1"/>
</p:tagLst>
</file>

<file path=ppt/tags/tag953.xml><?xml version="1.0" encoding="utf-8"?>
<p:tagLst xmlns:a="http://schemas.openxmlformats.org/drawingml/2006/main" xmlns:r="http://schemas.openxmlformats.org/officeDocument/2006/relationships" xmlns:p="http://schemas.openxmlformats.org/presentationml/2006/main">
  <p:tag name="ORIGINALHEIGHT" val="13,31252"/>
  <p:tag name="ORIGINALWIDTH" val="35,90628"/>
  <p:tag name="LATEXADDIN" val="\documentclass{article}&#10;\pagestyle{empty}&#10;&#10;\usepackage{amsfonts}&#10;\usepackage{amssymb}&#10;\usepackage{amsmath}&#10;\usepackage{mathtools}&#10;\usepackage{physics}&#10;&#10;% \let\vectorbold\relax&#10;% \DeclareDocumentCommand{\vectorbold}{ m }{\boldsymbol{#1}}&#10;\newcommand{\R}{\mathbb{R}}&#10;&#10;\begin{document}&#10;&#10;\begin{align*}&#10;    \vb*{\ddot{\theta}}_k = \frac{\vb*{\dot{\theta}}_{k} -  \vb*{\dot{\theta}}_{k-1}}{T_s}&#10;\end{align*}&#10;&#10;\end{document}"/>
  <p:tag name="IGUANATEXSIZE" val="40"/>
  <p:tag name="IGUANATEXCURSOR" val="418"/>
  <p:tag name="TRANSPARENCY" val="True"/>
  <p:tag name="FILENAME" val=""/>
  <p:tag name="LATEXENGINEID" val="1"/>
  <p:tag name="TEMPFOLDER" val="C:\Temp\"/>
  <p:tag name="LATEXFORMHEIGHT" val="312"/>
  <p:tag name="LATEXFORMWIDTH" val="384"/>
  <p:tag name="LATEXFORMWRAP" val="True"/>
  <p:tag name="BITMAPVECTOR" val="1"/>
</p:tagLst>
</file>

<file path=ppt/tags/tag954.xml><?xml version="1.0" encoding="utf-8"?>
<p:tagLst xmlns:a="http://schemas.openxmlformats.org/drawingml/2006/main" xmlns:r="http://schemas.openxmlformats.org/officeDocument/2006/relationships" xmlns:p="http://schemas.openxmlformats.org/presentationml/2006/main">
  <p:tag name="ORIGINALHEIGHT" val="6,0625"/>
  <p:tag name="ORIGINALWIDTH" val="66,46876"/>
  <p:tag name="LATEXADDIN" val="\documentclass{article}&#10;\pagestyle{empty}&#10;&#10;\usepackage{amsfonts}&#10;\usepackage{amssymb}&#10;\usepackage{amsmath}&#10;\usepackage{mathtools}&#10;\usepackage{physics}&#10;&#10;% \let\vectorbold\relax&#10;% \DeclareDocumentCommand{\vectorbold}{ m }{\boldsymbol{#1}}&#10;\newcommand{\R}{\mathbb{R}}&#10;&#10;\begin{document}&#10;&#10;\begin{align*}&#10;    D = \{ (\vb{X}_i, \vb{Y}_i) \mid i = 1, \dots, n_d \}&#10;\end{align*}&#10;&#10;\end{document}"/>
  <p:tag name="IGUANATEXSIZE" val="40"/>
  <p:tag name="IGUANATEXCURSOR" val="385"/>
  <p:tag name="TRANSPARENCY" val="True"/>
  <p:tag name="FILENAME" val=""/>
  <p:tag name="LATEXENGINEID" val="1"/>
  <p:tag name="TEMPFOLDER" val="C:\Temp\"/>
  <p:tag name="LATEXFORMHEIGHT" val="312"/>
  <p:tag name="LATEXFORMWIDTH" val="384"/>
  <p:tag name="LATEXFORMWRAP" val="True"/>
  <p:tag name="BITMAPVECTOR" val="1"/>
</p:tagLst>
</file>

<file path=ppt/tags/tag955.xml><?xml version="1.0" encoding="utf-8"?>
<p:tagLst xmlns:a="http://schemas.openxmlformats.org/drawingml/2006/main" xmlns:r="http://schemas.openxmlformats.org/officeDocument/2006/relationships" xmlns:p="http://schemas.openxmlformats.org/presentationml/2006/main">
  <p:tag name="ORIGINALHEIGHT" val="4,125"/>
  <p:tag name="ORIGINALWIDTH" val="3,90626"/>
  <p:tag name="LATEXADDIN" val="\documentclass{article}&#10;\pagestyle{empty}&#10;&#10;\usepackage{amsfonts}&#10;\usepackage{amssymb}&#10;\usepackage{amsmath}&#10;\usepackage{mathtools}&#10;\usepackage{physics}&#10;&#10;% \let\vectorbold\relax&#10;% \DeclareDocumentCommand{\vectorbold}{ m }{\boldsymbol{#1}}&#10;\newcommand{\R}{\mathbb{R}}&#10;&#10;\begin{document}&#10;&#10;\begin{align*}&#10;    D = \{ (\vb{X}_i, \vb{Y}_i) \mid i = 1, \dots, n_d \}&#10;\end{align*}&#10;&#10;\end{document}"/>
  <p:tag name="IGUANATEXSIZE" val="40"/>
  <p:tag name="IGUANATEXCURSOR" val="385"/>
  <p:tag name="TRANSPARENCY" val="True"/>
  <p:tag name="FILENAME" val=""/>
  <p:tag name="LATEXENGINEID" val="1"/>
  <p:tag name="TEMPFOLDER" val="C:\Temp\"/>
  <p:tag name="LATEXFORMHEIGHT" val="312"/>
  <p:tag name="LATEXFORMWIDTH" val="384"/>
  <p:tag name="LATEXFORMWRAP" val="True"/>
  <p:tag name="BITMAPVECTOR" val="1"/>
  <p:tag name="EMFCHILD" val="True"/>
</p:tagLst>
</file>

<file path=ppt/tags/tag956.xml><?xml version="1.0" encoding="utf-8"?>
<p:tagLst xmlns:a="http://schemas.openxmlformats.org/drawingml/2006/main" xmlns:r="http://schemas.openxmlformats.org/officeDocument/2006/relationships" xmlns:p="http://schemas.openxmlformats.org/presentationml/2006/main">
  <p:tag name="ORIGINALHEIGHT" val="1,4375"/>
  <p:tag name="ORIGINALWIDTH" val="3,40626"/>
  <p:tag name="EMFCHILD" val="True"/>
</p:tagLst>
</file>

<file path=ppt/tags/tag957.xml><?xml version="1.0" encoding="utf-8"?>
<p:tagLst xmlns:a="http://schemas.openxmlformats.org/drawingml/2006/main" xmlns:r="http://schemas.openxmlformats.org/officeDocument/2006/relationships" xmlns:p="http://schemas.openxmlformats.org/presentationml/2006/main">
  <p:tag name="ORIGINALHEIGHT" val="6,0625"/>
  <p:tag name="ORIGINALWIDTH" val="1,8125"/>
  <p:tag name="EMFCHILD" val="True"/>
</p:tagLst>
</file>

<file path=ppt/tags/tag958.xml><?xml version="1.0" encoding="utf-8"?>
<p:tagLst xmlns:a="http://schemas.openxmlformats.org/drawingml/2006/main" xmlns:r="http://schemas.openxmlformats.org/officeDocument/2006/relationships" xmlns:p="http://schemas.openxmlformats.org/presentationml/2006/main">
  <p:tag name="ORIGINALHEIGHT" val="6,0625"/>
  <p:tag name="ORIGINALWIDTH" val="1,1875"/>
  <p:tag name="EMFCHILD" val="True"/>
</p:tagLst>
</file>

<file path=ppt/tags/tag959.xml><?xml version="1.0" encoding="utf-8"?>
<p:tagLst xmlns:a="http://schemas.openxmlformats.org/drawingml/2006/main" xmlns:r="http://schemas.openxmlformats.org/officeDocument/2006/relationships" xmlns:p="http://schemas.openxmlformats.org/presentationml/2006/main">
  <p:tag name="ORIGINALHEIGHT" val="4,125"/>
  <p:tag name="ORIGINALWIDTH" val="4,09376"/>
  <p:tag name="EMFCHILD" val="True"/>
</p:tagLst>
</file>

<file path=ppt/tags/tag96.xml><?xml version="1.0" encoding="utf-8"?>
<p:tagLst xmlns:a="http://schemas.openxmlformats.org/drawingml/2006/main" xmlns:r="http://schemas.openxmlformats.org/officeDocument/2006/relationships" xmlns:p="http://schemas.openxmlformats.org/presentationml/2006/main">
  <p:tag name="ORIGINALHEIGHT" val="2,825008"/>
  <p:tag name="ORIGINALWIDTH" val="1,775008"/>
  <p:tag name="EMFCHILD" val="True"/>
</p:tagLst>
</file>

<file path=ppt/tags/tag960.xml><?xml version="1.0" encoding="utf-8"?>
<p:tagLst xmlns:a="http://schemas.openxmlformats.org/drawingml/2006/main" xmlns:r="http://schemas.openxmlformats.org/officeDocument/2006/relationships" xmlns:p="http://schemas.openxmlformats.org/presentationml/2006/main">
  <p:tag name="ORIGINALHEIGHT" val="2,84376"/>
  <p:tag name="ORIGINALWIDTH" val="1,09376"/>
  <p:tag name="EMFCHILD" val="True"/>
</p:tagLst>
</file>

<file path=ppt/tags/tag961.xml><?xml version="1.0" encoding="utf-8"?>
<p:tagLst xmlns:a="http://schemas.openxmlformats.org/drawingml/2006/main" xmlns:r="http://schemas.openxmlformats.org/officeDocument/2006/relationships" xmlns:p="http://schemas.openxmlformats.org/presentationml/2006/main">
  <p:tag name="ORIGINALHEIGHT" val="1,8125"/>
  <p:tag name="ORIGINALWIDTH" val="0,5937598"/>
  <p:tag name="EMFCHILD" val="True"/>
</p:tagLst>
</file>

<file path=ppt/tags/tag962.xml><?xml version="1.0" encoding="utf-8"?>
<p:tagLst xmlns:a="http://schemas.openxmlformats.org/drawingml/2006/main" xmlns:r="http://schemas.openxmlformats.org/officeDocument/2006/relationships" xmlns:p="http://schemas.openxmlformats.org/presentationml/2006/main">
  <p:tag name="ORIGINALHEIGHT" val="4,125"/>
  <p:tag name="ORIGINALWIDTH" val="4,25"/>
  <p:tag name="EMFCHILD" val="True"/>
</p:tagLst>
</file>

<file path=ppt/tags/tag963.xml><?xml version="1.0" encoding="utf-8"?>
<p:tagLst xmlns:a="http://schemas.openxmlformats.org/drawingml/2006/main" xmlns:r="http://schemas.openxmlformats.org/officeDocument/2006/relationships" xmlns:p="http://schemas.openxmlformats.org/presentationml/2006/main">
  <p:tag name="ORIGINALHEIGHT" val="2,84376"/>
  <p:tag name="ORIGINALWIDTH" val="1,0625"/>
  <p:tag name="EMFCHILD" val="True"/>
</p:tagLst>
</file>

<file path=ppt/tags/tag964.xml><?xml version="1.0" encoding="utf-8"?>
<p:tagLst xmlns:a="http://schemas.openxmlformats.org/drawingml/2006/main" xmlns:r="http://schemas.openxmlformats.org/officeDocument/2006/relationships" xmlns:p="http://schemas.openxmlformats.org/presentationml/2006/main">
  <p:tag name="ORIGINALHEIGHT" val="6,0625"/>
  <p:tag name="ORIGINALWIDTH" val="1,1875"/>
  <p:tag name="EMFCHILD" val="True"/>
</p:tagLst>
</file>

<file path=ppt/tags/tag965.xml><?xml version="1.0" encoding="utf-8"?>
<p:tagLst xmlns:a="http://schemas.openxmlformats.org/drawingml/2006/main" xmlns:r="http://schemas.openxmlformats.org/officeDocument/2006/relationships" xmlns:p="http://schemas.openxmlformats.org/presentationml/2006/main">
  <p:tag name="ORIGINALHEIGHT" val="6,0625"/>
  <p:tag name="ORIGINALWIDTH" val="0,1875"/>
  <p:tag name="EMFCHILD" val="True"/>
</p:tagLst>
</file>

<file path=ppt/tags/tag966.xml><?xml version="1.0" encoding="utf-8"?>
<p:tagLst xmlns:a="http://schemas.openxmlformats.org/drawingml/2006/main" xmlns:r="http://schemas.openxmlformats.org/officeDocument/2006/relationships" xmlns:p="http://schemas.openxmlformats.org/presentationml/2006/main">
  <p:tag name="ORIGINALHEIGHT" val="4,0625"/>
  <p:tag name="ORIGINALWIDTH" val="1,34376"/>
  <p:tag name="EMFCHILD" val="True"/>
</p:tagLst>
</file>

<file path=ppt/tags/tag967.xml><?xml version="1.0" encoding="utf-8"?>
<p:tagLst xmlns:a="http://schemas.openxmlformats.org/drawingml/2006/main" xmlns:r="http://schemas.openxmlformats.org/officeDocument/2006/relationships" xmlns:p="http://schemas.openxmlformats.org/presentationml/2006/main">
  <p:tag name="ORIGINALHEIGHT" val="1,4375"/>
  <p:tag name="ORIGINALWIDTH" val="3,40626"/>
  <p:tag name="EMFCHILD" val="True"/>
</p:tagLst>
</file>

<file path=ppt/tags/tag968.xml><?xml version="1.0" encoding="utf-8"?>
<p:tagLst xmlns:a="http://schemas.openxmlformats.org/drawingml/2006/main" xmlns:r="http://schemas.openxmlformats.org/officeDocument/2006/relationships" xmlns:p="http://schemas.openxmlformats.org/presentationml/2006/main">
  <p:tag name="ORIGINALHEIGHT" val="4"/>
  <p:tag name="ORIGINALWIDTH" val="1,71876"/>
  <p:tag name="EMFCHILD" val="True"/>
</p:tagLst>
</file>

<file path=ppt/tags/tag969.xml><?xml version="1.0" encoding="utf-8"?>
<p:tagLst xmlns:a="http://schemas.openxmlformats.org/drawingml/2006/main" xmlns:r="http://schemas.openxmlformats.org/officeDocument/2006/relationships" xmlns:p="http://schemas.openxmlformats.org/presentationml/2006/main">
  <p:tag name="ORIGINALHEIGHT" val="1,8125"/>
  <p:tag name="ORIGINALWIDTH" val="0,625"/>
  <p:tag name="EMFCHILD" val="True"/>
</p:tagLst>
</file>

<file path=ppt/tags/tag97.xml><?xml version="1.0" encoding="utf-8"?>
<p:tagLst xmlns:a="http://schemas.openxmlformats.org/drawingml/2006/main" xmlns:r="http://schemas.openxmlformats.org/officeDocument/2006/relationships" xmlns:p="http://schemas.openxmlformats.org/presentationml/2006/main">
  <p:tag name="ORIGINALHEIGHT" val="6,3"/>
  <p:tag name="ORIGINALWIDTH" val="1,2"/>
  <p:tag name="EMFCHILD" val="True"/>
</p:tagLst>
</file>

<file path=ppt/tags/tag970.xml><?xml version="1.0" encoding="utf-8"?>
<p:tagLst xmlns:a="http://schemas.openxmlformats.org/drawingml/2006/main" xmlns:r="http://schemas.openxmlformats.org/officeDocument/2006/relationships" xmlns:p="http://schemas.openxmlformats.org/presentationml/2006/main">
  <p:tag name="ORIGINALHEIGHT" val="0,625"/>
  <p:tag name="ORIGINALWIDTH" val="0,5625"/>
  <p:tag name="EMFCHILD" val="True"/>
</p:tagLst>
</file>

<file path=ppt/tags/tag971.xml><?xml version="1.0" encoding="utf-8"?>
<p:tagLst xmlns:a="http://schemas.openxmlformats.org/drawingml/2006/main" xmlns:r="http://schemas.openxmlformats.org/officeDocument/2006/relationships" xmlns:p="http://schemas.openxmlformats.org/presentationml/2006/main">
  <p:tag name="ORIGINALHEIGHT" val="0,625"/>
  <p:tag name="ORIGINALWIDTH" val="0,5312598"/>
  <p:tag name="EMFCHILD" val="True"/>
</p:tagLst>
</file>

<file path=ppt/tags/tag972.xml><?xml version="1.0" encoding="utf-8"?>
<p:tagLst xmlns:a="http://schemas.openxmlformats.org/drawingml/2006/main" xmlns:r="http://schemas.openxmlformats.org/officeDocument/2006/relationships" xmlns:p="http://schemas.openxmlformats.org/presentationml/2006/main">
  <p:tag name="ORIGINALHEIGHT" val="0,625"/>
  <p:tag name="ORIGINALWIDTH" val="0,5312598"/>
  <p:tag name="EMFCHILD" val="True"/>
</p:tagLst>
</file>

<file path=ppt/tags/tag973.xml><?xml version="1.0" encoding="utf-8"?>
<p:tagLst xmlns:a="http://schemas.openxmlformats.org/drawingml/2006/main" xmlns:r="http://schemas.openxmlformats.org/officeDocument/2006/relationships" xmlns:p="http://schemas.openxmlformats.org/presentationml/2006/main">
  <p:tag name="ORIGINALHEIGHT" val="1,8125"/>
  <p:tag name="ORIGINALWIDTH" val="0,625"/>
  <p:tag name="EMFCHILD" val="True"/>
</p:tagLst>
</file>

<file path=ppt/tags/tag974.xml><?xml version="1.0" encoding="utf-8"?>
<p:tagLst xmlns:a="http://schemas.openxmlformats.org/drawingml/2006/main" xmlns:r="http://schemas.openxmlformats.org/officeDocument/2006/relationships" xmlns:p="http://schemas.openxmlformats.org/presentationml/2006/main">
  <p:tag name="ORIGINALHEIGHT" val="2,75"/>
  <p:tag name="ORIGINALWIDTH" val="2,75"/>
  <p:tag name="EMFCHILD" val="True"/>
</p:tagLst>
</file>

<file path=ppt/tags/tag975.xml><?xml version="1.0" encoding="utf-8"?>
<p:tagLst xmlns:a="http://schemas.openxmlformats.org/drawingml/2006/main" xmlns:r="http://schemas.openxmlformats.org/officeDocument/2006/relationships" xmlns:p="http://schemas.openxmlformats.org/presentationml/2006/main">
  <p:tag name="ORIGINALHEIGHT" val="3"/>
  <p:tag name="ORIGINALWIDTH" val="1,84376"/>
  <p:tag name="EMFCHILD" val="True"/>
</p:tagLst>
</file>

<file path=ppt/tags/tag976.xml><?xml version="1.0" encoding="utf-8"?>
<p:tagLst xmlns:a="http://schemas.openxmlformats.org/drawingml/2006/main" xmlns:r="http://schemas.openxmlformats.org/officeDocument/2006/relationships" xmlns:p="http://schemas.openxmlformats.org/presentationml/2006/main">
  <p:tag name="ORIGINALHEIGHT" val="6,0625"/>
  <p:tag name="ORIGINALWIDTH" val="1,8125"/>
  <p:tag name="EMFCHILD" val="True"/>
</p:tagLst>
</file>

<file path=ppt/tags/tag977.xml><?xml version="1.0" encoding="utf-8"?>
<p:tagLst xmlns:a="http://schemas.openxmlformats.org/drawingml/2006/main" xmlns:r="http://schemas.openxmlformats.org/officeDocument/2006/relationships" xmlns:p="http://schemas.openxmlformats.org/presentationml/2006/main">
  <p:tag name="ORIGINALHEIGHT" val="0,7812598"/>
  <p:tag name="ORIGINALWIDTH" val="1,90626"/>
  <p:tag name="LATEXADDIN" val="\documentclass{article}&#10;\pagestyle{empty}&#10;&#10;\usepackage{amsfonts}&#10;\usepackage{amssymb}&#10;\usepackage{amsmath}&#10;\usepackage{mathtools}&#10;\usepackage{physics}&#10;&#10;% \let\vectorbold\relax&#10;% \DeclareDocumentCommand{\vectorbold}{ m }{\boldsymbol{#1}}&#10;\newcommand{\R}{\mathbb{R}}&#10;&#10;\begin{document}&#10;&#10;\begin{align*}&#10;    \vb*{\ddot{\theta}}_k = \frac{\vb*{\dot{\theta}}_{k} -  \vb*{\dot{\theta}}_{k-1}}{T_s}&#10;\end{align*}&#10;&#10;\end{document}"/>
  <p:tag name="IGUANATEXSIZE" val="40"/>
  <p:tag name="IGUANATEXCURSOR" val="418"/>
  <p:tag name="TRANSPARENCY" val="True"/>
  <p:tag name="FILENAME" val=""/>
  <p:tag name="LATEXENGINEID" val="1"/>
  <p:tag name="TEMPFOLDER" val="C:\Temp\"/>
  <p:tag name="LATEXFORMHEIGHT" val="312"/>
  <p:tag name="LATEXFORMWIDTH" val="384"/>
  <p:tag name="LATEXFORMWRAP" val="True"/>
  <p:tag name="BITMAPVECTOR" val="1"/>
  <p:tag name="EMFCHILD" val="True"/>
</p:tagLst>
</file>

<file path=ppt/tags/tag978.xml><?xml version="1.0" encoding="utf-8"?>
<p:tagLst xmlns:a="http://schemas.openxmlformats.org/drawingml/2006/main" xmlns:r="http://schemas.openxmlformats.org/officeDocument/2006/relationships" xmlns:p="http://schemas.openxmlformats.org/presentationml/2006/main">
  <p:tag name="ORIGINALHEIGHT" val="3,84376"/>
  <p:tag name="ORIGINALWIDTH" val="2,59376"/>
  <p:tag name="EMFCHILD" val="True"/>
</p:tagLst>
</file>

<file path=ppt/tags/tag979.xml><?xml version="1.0" encoding="utf-8"?>
<p:tagLst xmlns:a="http://schemas.openxmlformats.org/drawingml/2006/main" xmlns:r="http://schemas.openxmlformats.org/officeDocument/2006/relationships" xmlns:p="http://schemas.openxmlformats.org/presentationml/2006/main">
  <p:tag name="ORIGINALHEIGHT" val="2,65626"/>
  <p:tag name="ORIGINALWIDTH" val="1,78126"/>
  <p:tag name="EMFCHILD" val="True"/>
</p:tagLst>
</file>

<file path=ppt/tags/tag98.xml><?xml version="1.0" encoding="utf-8"?>
<p:tagLst xmlns:a="http://schemas.openxmlformats.org/drawingml/2006/main" xmlns:r="http://schemas.openxmlformats.org/officeDocument/2006/relationships" xmlns:p="http://schemas.openxmlformats.org/presentationml/2006/main">
  <p:tag name="ORIGINALHEIGHT" val="4,075008"/>
  <p:tag name="ORIGINALWIDTH" val="2,9"/>
  <p:tag name="EMFCHILD" val="True"/>
</p:tagLst>
</file>

<file path=ppt/tags/tag980.xml><?xml version="1.0" encoding="utf-8"?>
<p:tagLst xmlns:a="http://schemas.openxmlformats.org/drawingml/2006/main" xmlns:r="http://schemas.openxmlformats.org/officeDocument/2006/relationships" xmlns:p="http://schemas.openxmlformats.org/presentationml/2006/main">
  <p:tag name="ORIGINALHEIGHT" val="1,28126"/>
  <p:tag name="ORIGINALWIDTH" val="3,46876"/>
  <p:tag name="EMFCHILD" val="True"/>
</p:tagLst>
</file>

<file path=ppt/tags/tag981.xml><?xml version="1.0" encoding="utf-8"?>
<p:tagLst xmlns:a="http://schemas.openxmlformats.org/drawingml/2006/main" xmlns:r="http://schemas.openxmlformats.org/officeDocument/2006/relationships" xmlns:p="http://schemas.openxmlformats.org/presentationml/2006/main">
  <p:tag name="ORIGINALHEIGHT" val="0,8437598"/>
  <p:tag name="ORIGINALWIDTH" val="0,8125"/>
  <p:tag name="EMFCHILD" val="True"/>
</p:tagLst>
</file>

<file path=ppt/tags/tag982.xml><?xml version="1.0" encoding="utf-8"?>
<p:tagLst xmlns:a="http://schemas.openxmlformats.org/drawingml/2006/main" xmlns:r="http://schemas.openxmlformats.org/officeDocument/2006/relationships" xmlns:p="http://schemas.openxmlformats.org/presentationml/2006/main">
  <p:tag name="ORIGINALHEIGHT" val="3,8125"/>
  <p:tag name="ORIGINALWIDTH" val="2,625"/>
  <p:tag name="EMFCHILD" val="True"/>
</p:tagLst>
</file>

<file path=ppt/tags/tag983.xml><?xml version="1.0" encoding="utf-8"?>
<p:tagLst xmlns:a="http://schemas.openxmlformats.org/drawingml/2006/main" xmlns:r="http://schemas.openxmlformats.org/officeDocument/2006/relationships" xmlns:p="http://schemas.openxmlformats.org/presentationml/2006/main">
  <p:tag name="ORIGINALHEIGHT" val="2,65626"/>
  <p:tag name="ORIGINALWIDTH" val="1,78126"/>
  <p:tag name="EMFCHILD" val="True"/>
</p:tagLst>
</file>

<file path=ppt/tags/tag984.xml><?xml version="1.0" encoding="utf-8"?>
<p:tagLst xmlns:a="http://schemas.openxmlformats.org/drawingml/2006/main" xmlns:r="http://schemas.openxmlformats.org/officeDocument/2006/relationships" xmlns:p="http://schemas.openxmlformats.org/presentationml/2006/main">
  <p:tag name="ORIGINALHEIGHT" val="0,2187598"/>
  <p:tag name="ORIGINALWIDTH" val="3,15626"/>
  <p:tag name="EMFCHILD" val="True"/>
</p:tagLst>
</file>

<file path=ppt/tags/tag985.xml><?xml version="1.0" encoding="utf-8"?>
<p:tagLst xmlns:a="http://schemas.openxmlformats.org/drawingml/2006/main" xmlns:r="http://schemas.openxmlformats.org/officeDocument/2006/relationships" xmlns:p="http://schemas.openxmlformats.org/presentationml/2006/main">
  <p:tag name="ORIGINALHEIGHT" val="0,8437598"/>
  <p:tag name="ORIGINALWIDTH" val="0,8125"/>
  <p:tag name="EMFCHILD" val="True"/>
</p:tagLst>
</file>

<file path=ppt/tags/tag986.xml><?xml version="1.0" encoding="utf-8"?>
<p:tagLst xmlns:a="http://schemas.openxmlformats.org/drawingml/2006/main" xmlns:r="http://schemas.openxmlformats.org/officeDocument/2006/relationships" xmlns:p="http://schemas.openxmlformats.org/presentationml/2006/main">
  <p:tag name="ORIGINALHEIGHT" val="3,8125"/>
  <p:tag name="ORIGINALWIDTH" val="2,59376"/>
  <p:tag name="EMFCHILD" val="True"/>
</p:tagLst>
</file>

<file path=ppt/tags/tag987.xml><?xml version="1.0" encoding="utf-8"?>
<p:tagLst xmlns:a="http://schemas.openxmlformats.org/drawingml/2006/main" xmlns:r="http://schemas.openxmlformats.org/officeDocument/2006/relationships" xmlns:p="http://schemas.openxmlformats.org/presentationml/2006/main">
  <p:tag name="ORIGINALHEIGHT" val="2,65626"/>
  <p:tag name="ORIGINALWIDTH" val="1,8125"/>
  <p:tag name="EMFCHILD" val="True"/>
</p:tagLst>
</file>

<file path=ppt/tags/tag988.xml><?xml version="1.0" encoding="utf-8"?>
<p:tagLst xmlns:a="http://schemas.openxmlformats.org/drawingml/2006/main" xmlns:r="http://schemas.openxmlformats.org/officeDocument/2006/relationships" xmlns:p="http://schemas.openxmlformats.org/presentationml/2006/main">
  <p:tag name="ORIGINALHEIGHT" val="0,1875"/>
  <p:tag name="ORIGINALWIDTH" val="2,46876"/>
  <p:tag name="EMFCHILD" val="True"/>
</p:tagLst>
</file>

<file path=ppt/tags/tag989.xml><?xml version="1.0" encoding="utf-8"?>
<p:tagLst xmlns:a="http://schemas.openxmlformats.org/drawingml/2006/main" xmlns:r="http://schemas.openxmlformats.org/officeDocument/2006/relationships" xmlns:p="http://schemas.openxmlformats.org/presentationml/2006/main">
  <p:tag name="ORIGINALHEIGHT" val="2,53126"/>
  <p:tag name="ORIGINALWIDTH" val="1,3125"/>
  <p:tag name="EMFCHILD" val="True"/>
</p:tagLst>
</file>

<file path=ppt/tags/tag99.xml><?xml version="1.0" encoding="utf-8"?>
<p:tagLst xmlns:a="http://schemas.openxmlformats.org/drawingml/2006/main" xmlns:r="http://schemas.openxmlformats.org/officeDocument/2006/relationships" xmlns:p="http://schemas.openxmlformats.org/presentationml/2006/main">
  <p:tag name="ORIGINALHEIGHT" val="6,3"/>
  <p:tag name="ORIGINALWIDTH" val="1,2"/>
  <p:tag name="EMFCHILD" val="True"/>
</p:tagLst>
</file>

<file path=ppt/tags/tag990.xml><?xml version="1.0" encoding="utf-8"?>
<p:tagLst xmlns:a="http://schemas.openxmlformats.org/drawingml/2006/main" xmlns:r="http://schemas.openxmlformats.org/officeDocument/2006/relationships" xmlns:p="http://schemas.openxmlformats.org/presentationml/2006/main">
  <p:tag name="ORIGINALHEIGHT" val="3,65626"/>
  <p:tag name="ORIGINALWIDTH" val="3,5625"/>
  <p:tag name="EMFCHILD" val="True"/>
</p:tagLst>
</file>

<file path=ppt/tags/tag991.xml><?xml version="1.0" encoding="utf-8"?>
<p:tagLst xmlns:a="http://schemas.openxmlformats.org/drawingml/2006/main" xmlns:r="http://schemas.openxmlformats.org/officeDocument/2006/relationships" xmlns:p="http://schemas.openxmlformats.org/presentationml/2006/main">
  <p:tag name="ORIGINALHEIGHT" val="1,71876"/>
  <p:tag name="ORIGINALWIDTH" val="1,4375"/>
  <p:tag name="EMFCHILD" val="True"/>
</p:tagLst>
</file>

<file path=ppt/tags/tag992.xml><?xml version="1.0" encoding="utf-8"?>
<p:tagLst xmlns:a="http://schemas.openxmlformats.org/drawingml/2006/main" xmlns:r="http://schemas.openxmlformats.org/officeDocument/2006/relationships" xmlns:p="http://schemas.openxmlformats.org/presentationml/2006/main">
  <p:tag name="ORIGINALHEIGHT" val="0,2187795"/>
  <p:tag name="ORIGINALWIDTH" val="22,93752"/>
  <p:tag name="EMFCHILD" val="True"/>
</p:tagLst>
</file>

<file path=ppt/tags/tag993.xml><?xml version="1.0" encoding="utf-8"?>
<p:tagLst xmlns:a="http://schemas.openxmlformats.org/drawingml/2006/main" xmlns:r="http://schemas.openxmlformats.org/officeDocument/2006/relationships" xmlns:p="http://schemas.openxmlformats.org/presentationml/2006/main">
  <p:tag name="ORIGINALHEIGHT" val="5,25"/>
  <p:tag name="ORIGINALWIDTH" val="3,65626"/>
  <p:tag name="LATEXADDIN" val="\documentclass{article}&#10;\pagestyle{empty}&#10;&#10;\usepackage{amsfonts}&#10;\usepackage{amssymb}&#10;\usepackage{amsmath}&#10;\usepackage{mathtools}&#10;\usepackage{physics}&#10;&#10;% \let\vectorbold\relax&#10;% \DeclareDocumentCommand{\vectorbold}{ m }{\boldsymbol{#1}}&#10;\newcommand{\R}{\mathbb{R}}&#10;&#10;\begin{document}&#10;&#10;\begin{align*}&#10;    \vb*{\psi}(\vb{q} - \vb*{\theta}) = \vb*{\tau} - \vb{B} \vb*{\ddot{\theta}}&#10;\end{align*}&#10;&#10;\end{document}"/>
  <p:tag name="IGUANATEXSIZE" val="40"/>
  <p:tag name="IGUANATEXCURSOR" val="407"/>
  <p:tag name="TRANSPARENCY" val="True"/>
  <p:tag name="FILENAME" val=""/>
  <p:tag name="LATEXENGINEID" val="1"/>
  <p:tag name="TEMPFOLDER" val="C:\Temp\"/>
  <p:tag name="LATEXFORMHEIGHT" val="312"/>
  <p:tag name="LATEXFORMWIDTH" val="384"/>
  <p:tag name="LATEXFORMWRAP" val="True"/>
  <p:tag name="BITMAPVECTOR" val="1"/>
  <p:tag name="EMFCHILD" val="True"/>
</p:tagLst>
</file>

<file path=ppt/tags/tag994.xml><?xml version="1.0" encoding="utf-8"?>
<p:tagLst xmlns:a="http://schemas.openxmlformats.org/drawingml/2006/main" xmlns:r="http://schemas.openxmlformats.org/officeDocument/2006/relationships" xmlns:p="http://schemas.openxmlformats.org/presentationml/2006/main">
  <p:tag name="ORIGINALHEIGHT" val="5,875"/>
  <p:tag name="ORIGINALWIDTH" val="1,1875"/>
  <p:tag name="EMFCHILD" val="True"/>
</p:tagLst>
</file>

<file path=ppt/tags/tag995.xml><?xml version="1.0" encoding="utf-8"?>
<p:tagLst xmlns:a="http://schemas.openxmlformats.org/drawingml/2006/main" xmlns:r="http://schemas.openxmlformats.org/officeDocument/2006/relationships" xmlns:p="http://schemas.openxmlformats.org/presentationml/2006/main">
  <p:tag name="ORIGINALHEIGHT" val="3,75"/>
  <p:tag name="ORIGINALWIDTH" val="2,9375"/>
  <p:tag name="EMFCHILD" val="True"/>
</p:tagLst>
</file>

<file path=ppt/tags/tag996.xml><?xml version="1.0" encoding="utf-8"?>
<p:tagLst xmlns:a="http://schemas.openxmlformats.org/drawingml/2006/main" xmlns:r="http://schemas.openxmlformats.org/officeDocument/2006/relationships" xmlns:p="http://schemas.openxmlformats.org/presentationml/2006/main">
  <p:tag name="ORIGINALHEIGHT" val="0,25"/>
  <p:tag name="ORIGINALWIDTH" val="3,1875"/>
  <p:tag name="EMFCHILD" val="True"/>
</p:tagLst>
</file>

<file path=ppt/tags/tag997.xml><?xml version="1.0" encoding="utf-8"?>
<p:tagLst xmlns:a="http://schemas.openxmlformats.org/drawingml/2006/main" xmlns:r="http://schemas.openxmlformats.org/officeDocument/2006/relationships" xmlns:p="http://schemas.openxmlformats.org/presentationml/2006/main">
  <p:tag name="ORIGINALHEIGHT" val="4,15626"/>
  <p:tag name="ORIGINALWIDTH" val="2,59376"/>
  <p:tag name="EMFCHILD" val="True"/>
</p:tagLst>
</file>

<file path=ppt/tags/tag998.xml><?xml version="1.0" encoding="utf-8"?>
<p:tagLst xmlns:a="http://schemas.openxmlformats.org/drawingml/2006/main" xmlns:r="http://schemas.openxmlformats.org/officeDocument/2006/relationships" xmlns:p="http://schemas.openxmlformats.org/presentationml/2006/main">
  <p:tag name="ORIGINALHEIGHT" val="5,875"/>
  <p:tag name="ORIGINALWIDTH" val="1,21876"/>
  <p:tag name="EMFCHILD" val="True"/>
</p:tagLst>
</file>

<file path=ppt/tags/tag999.xml><?xml version="1.0" encoding="utf-8"?>
<p:tagLst xmlns:a="http://schemas.openxmlformats.org/drawingml/2006/main" xmlns:r="http://schemas.openxmlformats.org/officeDocument/2006/relationships" xmlns:p="http://schemas.openxmlformats.org/presentationml/2006/main">
  <p:tag name="ORIGINALHEIGHT" val="1,375"/>
  <p:tag name="ORIGINALWIDTH" val="3,4375"/>
  <p:tag name="EMFCHILD" val="True"/>
</p:tagLst>
</file>

<file path=ppt/theme/theme1.xml><?xml version="1.0" encoding="utf-8"?>
<a:theme xmlns:a="http://schemas.openxmlformats.org/drawingml/2006/main" name="la sapienza">
  <a:themeElements>
    <a:clrScheme name="">
      <a:dk1>
        <a:srgbClr val="822433"/>
      </a:dk1>
      <a:lt1>
        <a:srgbClr val="FFFFFF"/>
      </a:lt1>
      <a:dk2>
        <a:srgbClr val="822433"/>
      </a:dk2>
      <a:lt2>
        <a:srgbClr val="808080"/>
      </a:lt2>
      <a:accent1>
        <a:srgbClr val="BBE0E3"/>
      </a:accent1>
      <a:accent2>
        <a:srgbClr val="FFFF00"/>
      </a:accent2>
      <a:accent3>
        <a:srgbClr val="FFFFFF"/>
      </a:accent3>
      <a:accent4>
        <a:srgbClr val="6E1D2A"/>
      </a:accent4>
      <a:accent5>
        <a:srgbClr val="DAEDEF"/>
      </a:accent5>
      <a:accent6>
        <a:srgbClr val="E7E700"/>
      </a:accent6>
      <a:hlink>
        <a:srgbClr val="0000FF"/>
      </a:hlink>
      <a:folHlink>
        <a:srgbClr val="FF0000"/>
      </a:folHlink>
    </a:clrScheme>
    <a:fontScheme name="la sapienza">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it-IT" altLang="it-IT" sz="900" b="0" i="0" u="none" strike="noStrike" cap="none" normalizeH="0" baseline="0" smtClean="0">
            <a:ln>
              <a:noFill/>
            </a:ln>
            <a:solidFill>
              <a:schemeClr val="bg1"/>
            </a:solidFill>
            <a:effectLst/>
            <a:latin typeface="Arial" panose="020B0604020202020204" pitchFamily="34" charset="0"/>
            <a:ea typeface="ＭＳ Ｐゴシック" panose="020B0600070205080204" pitchFamily="34" charset="-128"/>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it-IT" altLang="it-IT" sz="900" b="0" i="0" u="none" strike="noStrike" cap="none" normalizeH="0" baseline="0" smtClean="0">
            <a:ln>
              <a:noFill/>
            </a:ln>
            <a:solidFill>
              <a:schemeClr val="bg1"/>
            </a:solidFill>
            <a:effectLst/>
            <a:latin typeface="Arial" panose="020B0604020202020204" pitchFamily="34" charset="0"/>
            <a:ea typeface="ＭＳ Ｐゴシック" panose="020B0600070205080204" pitchFamily="34" charset="-128"/>
          </a:defRPr>
        </a:defPPr>
      </a:lstStyle>
    </a:lnDef>
  </a:objectDefaults>
  <a:extraClrSchemeLst>
    <a:extraClrScheme>
      <a:clrScheme name="la sapienza 1">
        <a:dk1>
          <a:srgbClr val="000000"/>
        </a:dk1>
        <a:lt1>
          <a:srgbClr val="FFFFFF"/>
        </a:lt1>
        <a:dk2>
          <a:srgbClr val="FFFFFF"/>
        </a:dk2>
        <a:lt2>
          <a:srgbClr val="2D2015"/>
        </a:lt2>
        <a:accent1>
          <a:srgbClr val="7C7C7C"/>
        </a:accent1>
        <a:accent2>
          <a:srgbClr val="FFFF7E"/>
        </a:accent2>
        <a:accent3>
          <a:srgbClr val="FFFFFF"/>
        </a:accent3>
        <a:accent4>
          <a:srgbClr val="000000"/>
        </a:accent4>
        <a:accent5>
          <a:srgbClr val="BFBFBF"/>
        </a:accent5>
        <a:accent6>
          <a:srgbClr val="E7E772"/>
        </a:accent6>
        <a:hlink>
          <a:srgbClr val="066778"/>
        </a:hlink>
        <a:folHlink>
          <a:srgbClr val="83002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la sapienza">
  <a:themeElements>
    <a:clrScheme name="">
      <a:dk1>
        <a:srgbClr val="822433"/>
      </a:dk1>
      <a:lt1>
        <a:srgbClr val="FFFFFF"/>
      </a:lt1>
      <a:dk2>
        <a:srgbClr val="822433"/>
      </a:dk2>
      <a:lt2>
        <a:srgbClr val="808080"/>
      </a:lt2>
      <a:accent1>
        <a:srgbClr val="BBE0E3"/>
      </a:accent1>
      <a:accent2>
        <a:srgbClr val="FFFF00"/>
      </a:accent2>
      <a:accent3>
        <a:srgbClr val="FFFFFF"/>
      </a:accent3>
      <a:accent4>
        <a:srgbClr val="6E1D2A"/>
      </a:accent4>
      <a:accent5>
        <a:srgbClr val="DAEDEF"/>
      </a:accent5>
      <a:accent6>
        <a:srgbClr val="E7E700"/>
      </a:accent6>
      <a:hlink>
        <a:srgbClr val="0000FF"/>
      </a:hlink>
      <a:folHlink>
        <a:srgbClr val="FF0000"/>
      </a:folHlink>
    </a:clrScheme>
    <a:fontScheme name="la sapienza">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it-IT" altLang="it-IT" sz="900" b="0" i="0" u="none" strike="noStrike" cap="none" normalizeH="0" baseline="0" smtClean="0">
            <a:ln>
              <a:noFill/>
            </a:ln>
            <a:solidFill>
              <a:schemeClr val="bg1"/>
            </a:solidFill>
            <a:effectLst/>
            <a:latin typeface="Arial" panose="020B0604020202020204" pitchFamily="34" charset="0"/>
            <a:ea typeface="ＭＳ Ｐゴシック" panose="020B0600070205080204" pitchFamily="34" charset="-128"/>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it-IT" altLang="it-IT" sz="900" b="0" i="0" u="none" strike="noStrike" cap="none" normalizeH="0" baseline="0" smtClean="0">
            <a:ln>
              <a:noFill/>
            </a:ln>
            <a:solidFill>
              <a:schemeClr val="bg1"/>
            </a:solidFill>
            <a:effectLst/>
            <a:latin typeface="Arial" panose="020B0604020202020204" pitchFamily="34" charset="0"/>
            <a:ea typeface="ＭＳ Ｐゴシック" panose="020B0600070205080204" pitchFamily="34" charset="-128"/>
          </a:defRPr>
        </a:defPPr>
      </a:lstStyle>
    </a:lnDef>
  </a:objectDefaults>
  <a:extraClrSchemeLst>
    <a:extraClrScheme>
      <a:clrScheme name="la sapienza 1">
        <a:dk1>
          <a:srgbClr val="000000"/>
        </a:dk1>
        <a:lt1>
          <a:srgbClr val="FFFFFF"/>
        </a:lt1>
        <a:dk2>
          <a:srgbClr val="FFFFFF"/>
        </a:dk2>
        <a:lt2>
          <a:srgbClr val="2D2015"/>
        </a:lt2>
        <a:accent1>
          <a:srgbClr val="7C7C7C"/>
        </a:accent1>
        <a:accent2>
          <a:srgbClr val="FFFF7E"/>
        </a:accent2>
        <a:accent3>
          <a:srgbClr val="FFFFFF"/>
        </a:accent3>
        <a:accent4>
          <a:srgbClr val="000000"/>
        </a:accent4>
        <a:accent5>
          <a:srgbClr val="BFBFBF"/>
        </a:accent5>
        <a:accent6>
          <a:srgbClr val="E7E772"/>
        </a:accent6>
        <a:hlink>
          <a:srgbClr val="066778"/>
        </a:hlink>
        <a:folHlink>
          <a:srgbClr val="83002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Marco:Applications:Microsoft Office 2004:Modelli:Modelli personali:la sapienza.pot</Template>
  <TotalTime>0</TotalTime>
  <Words>2083</Words>
  <Application>Microsoft Office PowerPoint</Application>
  <PresentationFormat>On-screen Show (4:3)</PresentationFormat>
  <Paragraphs>328</Paragraphs>
  <Slides>30</Slides>
  <Notes>7</Notes>
  <HiddenSlides>0</HiddenSlides>
  <MMClips>9</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30</vt:i4>
      </vt:variant>
    </vt:vector>
  </HeadingPairs>
  <TitlesOfParts>
    <vt:vector size="36" baseType="lpstr">
      <vt:lpstr>Arial</vt:lpstr>
      <vt:lpstr>Arial (Corpo)</vt:lpstr>
      <vt:lpstr>Cambria Math</vt:lpstr>
      <vt:lpstr>Wingdings</vt:lpstr>
      <vt:lpstr>la sapienza</vt:lpstr>
      <vt:lpstr>1_la sapienza</vt:lpstr>
      <vt:lpstr>FP7. Robot learning techniques for set point regulation of robots with nonlinear flexibility on the joints  Underactuated Robotics 2020-2021 </vt:lpstr>
      <vt:lpstr>Introduction</vt:lpstr>
      <vt:lpstr>Robot with flexible joints </vt:lpstr>
      <vt:lpstr>Robot with flexible joints  Spong model</vt:lpstr>
      <vt:lpstr>Robot with flexible joints  Spong model</vt:lpstr>
      <vt:lpstr>Robot with flexible joints  Spong model is underactuated</vt:lpstr>
      <vt:lpstr>Nonlinear Model Predictive Control (MPC) </vt:lpstr>
      <vt:lpstr>MPC Formulation</vt:lpstr>
      <vt:lpstr>Stage Cost</vt:lpstr>
      <vt:lpstr>Terminal cost</vt:lpstr>
      <vt:lpstr>MPC constraints</vt:lpstr>
      <vt:lpstr>Gravity Compensation</vt:lpstr>
      <vt:lpstr>Gaussian Process</vt:lpstr>
      <vt:lpstr>Properties of Gaussian PDF</vt:lpstr>
      <vt:lpstr>Probability density computation</vt:lpstr>
      <vt:lpstr>Dataset Definition</vt:lpstr>
      <vt:lpstr>Simulation Settings</vt:lpstr>
      <vt:lpstr>Simulation Settings</vt:lpstr>
      <vt:lpstr>Simulation Results</vt:lpstr>
      <vt:lpstr>Simulation Results Nominal MPC </vt:lpstr>
      <vt:lpstr>Simulation Results Nominal MPC </vt:lpstr>
      <vt:lpstr>Nominal MPC with Wrong Elasticity </vt:lpstr>
      <vt:lpstr>PowerPoint Presentation</vt:lpstr>
      <vt:lpstr>PowerPoint Presentation</vt:lpstr>
      <vt:lpstr>PowerPoint Presentation</vt:lpstr>
      <vt:lpstr>PowerPoint Presentation</vt:lpstr>
      <vt:lpstr>PowerPoint Presentation</vt:lpstr>
      <vt:lpstr>Conclusions</vt:lpstr>
      <vt:lpstr>Bibliography</vt:lpstr>
      <vt:lpstr>Bibliography</vt:lpstr>
    </vt:vector>
  </TitlesOfParts>
  <Manager/>
  <Company>-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di PowerPoint</dc:title>
  <dc:subject/>
  <dc:creator>- -</dc:creator>
  <cp:keywords/>
  <dc:description/>
  <cp:lastModifiedBy>Andrea Caciolai</cp:lastModifiedBy>
  <cp:revision>157</cp:revision>
  <cp:lastPrinted>2006-11-30T14:19:40Z</cp:lastPrinted>
  <dcterms:created xsi:type="dcterms:W3CDTF">2006-11-20T16:13:10Z</dcterms:created>
  <dcterms:modified xsi:type="dcterms:W3CDTF">2021-07-20T14:53:35Z</dcterms:modified>
  <cp:category/>
</cp:coreProperties>
</file>